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1"/>
  </p:notesMasterIdLst>
  <p:sldIdLst>
    <p:sldId id="393" r:id="rId2"/>
    <p:sldId id="675" r:id="rId3"/>
    <p:sldId id="598" r:id="rId4"/>
    <p:sldId id="394" r:id="rId5"/>
    <p:sldId id="395" r:id="rId6"/>
    <p:sldId id="396" r:id="rId7"/>
    <p:sldId id="599" r:id="rId8"/>
    <p:sldId id="600" r:id="rId9"/>
    <p:sldId id="601" r:id="rId10"/>
    <p:sldId id="602" r:id="rId11"/>
    <p:sldId id="676" r:id="rId12"/>
    <p:sldId id="398" r:id="rId13"/>
    <p:sldId id="604" r:id="rId14"/>
    <p:sldId id="605" r:id="rId15"/>
    <p:sldId id="606" r:id="rId16"/>
    <p:sldId id="607" r:id="rId17"/>
    <p:sldId id="608" r:id="rId18"/>
    <p:sldId id="609" r:id="rId19"/>
    <p:sldId id="610" r:id="rId20"/>
    <p:sldId id="611" r:id="rId21"/>
    <p:sldId id="612" r:id="rId22"/>
    <p:sldId id="613" r:id="rId23"/>
    <p:sldId id="614" r:id="rId24"/>
    <p:sldId id="677" r:id="rId25"/>
    <p:sldId id="615" r:id="rId26"/>
    <p:sldId id="400" r:id="rId27"/>
    <p:sldId id="401" r:id="rId28"/>
    <p:sldId id="402" r:id="rId29"/>
    <p:sldId id="403" r:id="rId30"/>
    <p:sldId id="404" r:id="rId31"/>
    <p:sldId id="405" r:id="rId32"/>
    <p:sldId id="406" r:id="rId33"/>
    <p:sldId id="678" r:id="rId34"/>
    <p:sldId id="407" r:id="rId35"/>
    <p:sldId id="679" r:id="rId36"/>
    <p:sldId id="408" r:id="rId37"/>
    <p:sldId id="616" r:id="rId38"/>
    <p:sldId id="680" r:id="rId39"/>
    <p:sldId id="409" r:id="rId40"/>
    <p:sldId id="618" r:id="rId41"/>
    <p:sldId id="620" r:id="rId42"/>
    <p:sldId id="617" r:id="rId43"/>
    <p:sldId id="619" r:id="rId44"/>
    <p:sldId id="681" r:id="rId45"/>
    <p:sldId id="410" r:id="rId46"/>
    <p:sldId id="621" r:id="rId47"/>
    <p:sldId id="622" r:id="rId48"/>
    <p:sldId id="411" r:id="rId49"/>
    <p:sldId id="623" r:id="rId50"/>
    <p:sldId id="624" r:id="rId51"/>
    <p:sldId id="682" r:id="rId52"/>
    <p:sldId id="412" r:id="rId53"/>
    <p:sldId id="352" r:id="rId54"/>
    <p:sldId id="625" r:id="rId55"/>
    <p:sldId id="414" r:id="rId56"/>
    <p:sldId id="415" r:id="rId57"/>
    <p:sldId id="626" r:id="rId58"/>
    <p:sldId id="672" r:id="rId59"/>
    <p:sldId id="673" r:id="rId60"/>
    <p:sldId id="683" r:id="rId61"/>
    <p:sldId id="416" r:id="rId62"/>
    <p:sldId id="417" r:id="rId63"/>
    <p:sldId id="627" r:id="rId64"/>
    <p:sldId id="628" r:id="rId65"/>
    <p:sldId id="684" r:id="rId66"/>
    <p:sldId id="418" r:id="rId67"/>
    <p:sldId id="419" r:id="rId68"/>
    <p:sldId id="629" r:id="rId69"/>
    <p:sldId id="630" r:id="rId70"/>
    <p:sldId id="631" r:id="rId71"/>
    <p:sldId id="632" r:id="rId72"/>
    <p:sldId id="633" r:id="rId73"/>
    <p:sldId id="685" r:id="rId74"/>
    <p:sldId id="420" r:id="rId75"/>
    <p:sldId id="686" r:id="rId76"/>
    <p:sldId id="421" r:id="rId77"/>
    <p:sldId id="634" r:id="rId78"/>
    <p:sldId id="635" r:id="rId79"/>
    <p:sldId id="674" r:id="rId80"/>
    <p:sldId id="636" r:id="rId81"/>
    <p:sldId id="637" r:id="rId82"/>
    <p:sldId id="638" r:id="rId83"/>
    <p:sldId id="687" r:id="rId84"/>
    <p:sldId id="422" r:id="rId85"/>
    <p:sldId id="688" r:id="rId86"/>
    <p:sldId id="642" r:id="rId87"/>
    <p:sldId id="423" r:id="rId88"/>
    <p:sldId id="639" r:id="rId89"/>
    <p:sldId id="641" r:id="rId90"/>
    <p:sldId id="640" r:id="rId91"/>
    <p:sldId id="643" r:id="rId92"/>
    <p:sldId id="689" r:id="rId93"/>
    <p:sldId id="424" r:id="rId94"/>
    <p:sldId id="690" r:id="rId95"/>
    <p:sldId id="425" r:id="rId96"/>
    <p:sldId id="644" r:id="rId97"/>
    <p:sldId id="691" r:id="rId98"/>
    <p:sldId id="692" r:id="rId99"/>
    <p:sldId id="693" r:id="rId10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450" autoAdjust="0"/>
  </p:normalViewPr>
  <p:slideViewPr>
    <p:cSldViewPr snapToGrid="0">
      <p:cViewPr varScale="1">
        <p:scale>
          <a:sx n="53" d="100"/>
          <a:sy n="53" d="100"/>
        </p:scale>
        <p:origin x="996"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80E0A6-713E-45CA-AF0D-08F8061E5CA8}" type="datetimeFigureOut">
              <a:rPr lang="zh-CN" altLang="en-US" smtClean="0"/>
              <a:t>2023/9/22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D52A8F-E5A0-4668-8A05-302C7B840EDD}" type="slidenum">
              <a:rPr lang="zh-CN" altLang="en-US" smtClean="0"/>
              <a:t>‹#›</a:t>
            </a:fld>
            <a:endParaRPr lang="zh-CN" altLang="en-US"/>
          </a:p>
        </p:txBody>
      </p:sp>
    </p:spTree>
    <p:extLst>
      <p:ext uri="{BB962C8B-B14F-4D97-AF65-F5344CB8AC3E}">
        <p14:creationId xmlns:p14="http://schemas.microsoft.com/office/powerpoint/2010/main" val="1705662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buFont typeface="+mj-lt"/>
              <a:buAutoNum type="arabicPeriod"/>
            </a:pPr>
            <a:r>
              <a:rPr lang="zh-CN" altLang="en-US" b="1" i="0" dirty="0">
                <a:solidFill>
                  <a:srgbClr val="374151"/>
                </a:solidFill>
                <a:effectLst/>
                <a:latin typeface="Söhne"/>
              </a:rPr>
              <a:t>元素面板（</a:t>
            </a:r>
            <a:r>
              <a:rPr lang="en-US" altLang="zh-CN" b="1" i="0" dirty="0" err="1">
                <a:solidFill>
                  <a:srgbClr val="374151"/>
                </a:solidFill>
                <a:effectLst/>
                <a:latin typeface="Söhne"/>
              </a:rPr>
              <a:t>ElementsPanel</a:t>
            </a:r>
            <a:r>
              <a:rPr lang="zh-CN" altLang="en-US" b="1" i="0" dirty="0">
                <a:solidFill>
                  <a:srgbClr val="374151"/>
                </a:solidFill>
                <a:effectLst/>
                <a:latin typeface="Söhne"/>
              </a:rPr>
              <a:t>）：</a:t>
            </a:r>
            <a:r>
              <a:rPr lang="zh-CN" altLang="en-US" b="0" i="0" dirty="0">
                <a:solidFill>
                  <a:srgbClr val="374151"/>
                </a:solidFill>
                <a:effectLst/>
                <a:latin typeface="Söhne"/>
              </a:rPr>
              <a:t>允许您查看和编辑页面的</a:t>
            </a:r>
            <a:r>
              <a:rPr lang="en-US" altLang="zh-CN" b="0" i="0" dirty="0">
                <a:solidFill>
                  <a:srgbClr val="374151"/>
                </a:solidFill>
                <a:effectLst/>
                <a:latin typeface="Söhne"/>
              </a:rPr>
              <a:t>HTML</a:t>
            </a:r>
            <a:r>
              <a:rPr lang="zh-CN" altLang="en-US" b="0" i="0" dirty="0">
                <a:solidFill>
                  <a:srgbClr val="374151"/>
                </a:solidFill>
                <a:effectLst/>
                <a:latin typeface="Söhne"/>
              </a:rPr>
              <a:t>和</a:t>
            </a:r>
            <a:r>
              <a:rPr lang="en-US" altLang="zh-CN" b="0" i="0" dirty="0">
                <a:solidFill>
                  <a:srgbClr val="374151"/>
                </a:solidFill>
                <a:effectLst/>
                <a:latin typeface="Söhne"/>
              </a:rPr>
              <a:t>CSS</a:t>
            </a:r>
            <a:r>
              <a:rPr lang="zh-CN" altLang="en-US" b="0" i="0" dirty="0">
                <a:solidFill>
                  <a:srgbClr val="374151"/>
                </a:solidFill>
                <a:effectLst/>
                <a:latin typeface="Söhne"/>
              </a:rPr>
              <a:t>。您可以实时编辑</a:t>
            </a:r>
            <a:r>
              <a:rPr lang="en-US" altLang="zh-CN" b="0" i="0" dirty="0">
                <a:solidFill>
                  <a:srgbClr val="374151"/>
                </a:solidFill>
                <a:effectLst/>
                <a:latin typeface="Söhne"/>
              </a:rPr>
              <a:t>HTML</a:t>
            </a:r>
            <a:r>
              <a:rPr lang="zh-CN" altLang="en-US" b="0" i="0" dirty="0">
                <a:solidFill>
                  <a:srgbClr val="374151"/>
                </a:solidFill>
                <a:effectLst/>
                <a:latin typeface="Söhne"/>
              </a:rPr>
              <a:t>元素和样式，并在更改后立即查看效果。还可以检查</a:t>
            </a:r>
            <a:r>
              <a:rPr lang="en-US" altLang="zh-CN" b="0" i="0" dirty="0">
                <a:solidFill>
                  <a:srgbClr val="374151"/>
                </a:solidFill>
                <a:effectLst/>
                <a:latin typeface="Söhne"/>
              </a:rPr>
              <a:t>DOM</a:t>
            </a:r>
            <a:r>
              <a:rPr lang="zh-CN" altLang="en-US" b="0" i="0" dirty="0">
                <a:solidFill>
                  <a:srgbClr val="374151"/>
                </a:solidFill>
                <a:effectLst/>
                <a:latin typeface="Söhne"/>
              </a:rPr>
              <a:t>树结构、查看元素的盒模型、添加属性等。</a:t>
            </a:r>
          </a:p>
          <a:p>
            <a:pPr algn="l">
              <a:buFont typeface="+mj-lt"/>
              <a:buAutoNum type="arabicPeriod"/>
            </a:pPr>
            <a:r>
              <a:rPr lang="zh-CN" altLang="en-US" b="1" i="0" dirty="0">
                <a:solidFill>
                  <a:srgbClr val="374151"/>
                </a:solidFill>
                <a:effectLst/>
                <a:latin typeface="Söhne"/>
              </a:rPr>
              <a:t>控制台（</a:t>
            </a:r>
            <a:r>
              <a:rPr lang="en-US" altLang="zh-CN" b="1" i="0" dirty="0">
                <a:solidFill>
                  <a:srgbClr val="374151"/>
                </a:solidFill>
                <a:effectLst/>
                <a:latin typeface="Söhne"/>
              </a:rPr>
              <a:t>Console</a:t>
            </a:r>
            <a:r>
              <a:rPr lang="zh-CN" altLang="en-US" b="1" i="0" dirty="0">
                <a:solidFill>
                  <a:srgbClr val="374151"/>
                </a:solidFill>
                <a:effectLst/>
                <a:latin typeface="Söhne"/>
              </a:rPr>
              <a:t>）：</a:t>
            </a:r>
            <a:r>
              <a:rPr lang="zh-CN" altLang="en-US" b="0" i="0" dirty="0">
                <a:solidFill>
                  <a:srgbClr val="374151"/>
                </a:solidFill>
                <a:effectLst/>
                <a:latin typeface="Söhne"/>
              </a:rPr>
              <a:t>提供一个</a:t>
            </a:r>
            <a:r>
              <a:rPr lang="en-US" altLang="zh-CN" b="0" i="0" dirty="0">
                <a:solidFill>
                  <a:srgbClr val="374151"/>
                </a:solidFill>
                <a:effectLst/>
                <a:latin typeface="Söhne"/>
              </a:rPr>
              <a:t>JavaScript</a:t>
            </a:r>
            <a:r>
              <a:rPr lang="zh-CN" altLang="en-US" b="0" i="0" dirty="0">
                <a:solidFill>
                  <a:srgbClr val="374151"/>
                </a:solidFill>
                <a:effectLst/>
                <a:latin typeface="Söhne"/>
              </a:rPr>
              <a:t>控制台，您可以在其中运行</a:t>
            </a:r>
            <a:r>
              <a:rPr lang="en-US" altLang="zh-CN" b="0" i="0" dirty="0">
                <a:solidFill>
                  <a:srgbClr val="374151"/>
                </a:solidFill>
                <a:effectLst/>
                <a:latin typeface="Söhne"/>
              </a:rPr>
              <a:t>JavaScript</a:t>
            </a:r>
            <a:r>
              <a:rPr lang="zh-CN" altLang="en-US" b="0" i="0" dirty="0">
                <a:solidFill>
                  <a:srgbClr val="374151"/>
                </a:solidFill>
                <a:effectLst/>
                <a:latin typeface="Söhne"/>
              </a:rPr>
              <a:t>代码并查看输出。这对于调试代码、查看错误和日志非常有用。</a:t>
            </a:r>
          </a:p>
          <a:p>
            <a:pPr algn="l">
              <a:buFont typeface="+mj-lt"/>
              <a:buAutoNum type="arabicPeriod"/>
            </a:pPr>
            <a:r>
              <a:rPr lang="zh-CN" altLang="en-US" b="1" i="0" dirty="0">
                <a:solidFill>
                  <a:srgbClr val="374151"/>
                </a:solidFill>
                <a:effectLst/>
                <a:latin typeface="Söhne"/>
              </a:rPr>
              <a:t>网络面板（</a:t>
            </a:r>
            <a:r>
              <a:rPr lang="en-US" altLang="zh-CN" b="1" i="0" dirty="0" err="1">
                <a:solidFill>
                  <a:srgbClr val="374151"/>
                </a:solidFill>
                <a:effectLst/>
                <a:latin typeface="Söhne"/>
              </a:rPr>
              <a:t>NetworkPanel</a:t>
            </a:r>
            <a:r>
              <a:rPr lang="zh-CN" altLang="en-US" b="1" i="0" dirty="0">
                <a:solidFill>
                  <a:srgbClr val="374151"/>
                </a:solidFill>
                <a:effectLst/>
                <a:latin typeface="Söhne"/>
              </a:rPr>
              <a:t>）：</a:t>
            </a:r>
            <a:r>
              <a:rPr lang="zh-CN" altLang="en-US" b="0" i="0" dirty="0">
                <a:solidFill>
                  <a:srgbClr val="374151"/>
                </a:solidFill>
                <a:effectLst/>
                <a:latin typeface="Söhne"/>
              </a:rPr>
              <a:t>显示页面加载过程中的网络请求和响应信息。您可以查看请求的详细信息，包括请求头、响应头、传输时间等，有助于优化页面性能。</a:t>
            </a:r>
          </a:p>
          <a:p>
            <a:pPr algn="l">
              <a:buFont typeface="+mj-lt"/>
              <a:buAutoNum type="arabicPeriod"/>
            </a:pPr>
            <a:r>
              <a:rPr lang="zh-CN" altLang="en-US" b="1" i="0" dirty="0">
                <a:solidFill>
                  <a:srgbClr val="374151"/>
                </a:solidFill>
                <a:effectLst/>
                <a:latin typeface="Söhne"/>
              </a:rPr>
              <a:t>源代码面板（</a:t>
            </a:r>
            <a:r>
              <a:rPr lang="en-US" altLang="zh-CN" b="1" i="0" dirty="0" err="1">
                <a:solidFill>
                  <a:srgbClr val="374151"/>
                </a:solidFill>
                <a:effectLst/>
                <a:latin typeface="Söhne"/>
              </a:rPr>
              <a:t>SourcesPanel</a:t>
            </a:r>
            <a:r>
              <a:rPr lang="zh-CN" altLang="en-US" b="1" i="0" dirty="0">
                <a:solidFill>
                  <a:srgbClr val="374151"/>
                </a:solidFill>
                <a:effectLst/>
                <a:latin typeface="Söhne"/>
              </a:rPr>
              <a:t>）：</a:t>
            </a:r>
            <a:r>
              <a:rPr lang="zh-CN" altLang="en-US" b="0" i="0" dirty="0">
                <a:solidFill>
                  <a:srgbClr val="374151"/>
                </a:solidFill>
                <a:effectLst/>
                <a:latin typeface="Söhne"/>
              </a:rPr>
              <a:t>允许您查看和调试页面上的</a:t>
            </a:r>
            <a:r>
              <a:rPr lang="en-US" altLang="zh-CN" b="0" i="0" dirty="0">
                <a:solidFill>
                  <a:srgbClr val="374151"/>
                </a:solidFill>
                <a:effectLst/>
                <a:latin typeface="Söhne"/>
              </a:rPr>
              <a:t>JavaScript</a:t>
            </a:r>
            <a:r>
              <a:rPr lang="zh-CN" altLang="en-US" b="0" i="0" dirty="0">
                <a:solidFill>
                  <a:srgbClr val="374151"/>
                </a:solidFill>
                <a:effectLst/>
                <a:latin typeface="Söhne"/>
              </a:rPr>
              <a:t>源代码。您可以设置断点、单步执行代码、查看变量值等。</a:t>
            </a:r>
          </a:p>
          <a:p>
            <a:pPr algn="l">
              <a:buFont typeface="+mj-lt"/>
              <a:buAutoNum type="arabicPeriod"/>
            </a:pPr>
            <a:r>
              <a:rPr lang="zh-CN" altLang="en-US" b="1" i="0" dirty="0">
                <a:solidFill>
                  <a:srgbClr val="374151"/>
                </a:solidFill>
                <a:effectLst/>
                <a:latin typeface="Söhne"/>
              </a:rPr>
              <a:t>性能面板（</a:t>
            </a:r>
            <a:r>
              <a:rPr lang="en-US" altLang="zh-CN" b="1" i="0" dirty="0" err="1">
                <a:solidFill>
                  <a:srgbClr val="374151"/>
                </a:solidFill>
                <a:effectLst/>
                <a:latin typeface="Söhne"/>
              </a:rPr>
              <a:t>PerformancePanel</a:t>
            </a:r>
            <a:r>
              <a:rPr lang="zh-CN" altLang="en-US" b="1" i="0" dirty="0">
                <a:solidFill>
                  <a:srgbClr val="374151"/>
                </a:solidFill>
                <a:effectLst/>
                <a:latin typeface="Söhne"/>
              </a:rPr>
              <a:t>）：</a:t>
            </a:r>
            <a:r>
              <a:rPr lang="zh-CN" altLang="en-US" b="0" i="0" dirty="0">
                <a:solidFill>
                  <a:srgbClr val="374151"/>
                </a:solidFill>
                <a:effectLst/>
                <a:latin typeface="Söhne"/>
              </a:rPr>
              <a:t>用于分析页面性能，包括加载时间、</a:t>
            </a:r>
            <a:r>
              <a:rPr lang="en-US" altLang="zh-CN" b="0" i="0" dirty="0">
                <a:solidFill>
                  <a:srgbClr val="374151"/>
                </a:solidFill>
                <a:effectLst/>
                <a:latin typeface="Söhne"/>
              </a:rPr>
              <a:t>CPU</a:t>
            </a:r>
            <a:r>
              <a:rPr lang="zh-CN" altLang="en-US" b="0" i="0" dirty="0">
                <a:solidFill>
                  <a:srgbClr val="374151"/>
                </a:solidFill>
                <a:effectLst/>
                <a:latin typeface="Söhne"/>
              </a:rPr>
              <a:t>和内存使用情况等。您可以录制和分析页面的性能剖析，以找出性能瓶颈。</a:t>
            </a:r>
          </a:p>
          <a:p>
            <a:pPr algn="l">
              <a:buFont typeface="+mj-lt"/>
              <a:buAutoNum type="arabicPeriod"/>
            </a:pPr>
            <a:r>
              <a:rPr lang="zh-CN" altLang="en-US" b="1" i="0" dirty="0">
                <a:solidFill>
                  <a:srgbClr val="374151"/>
                </a:solidFill>
                <a:effectLst/>
                <a:latin typeface="Söhne"/>
              </a:rPr>
              <a:t>应用程序面板（</a:t>
            </a:r>
            <a:r>
              <a:rPr lang="en-US" altLang="zh-CN" b="1" i="0" dirty="0" err="1">
                <a:solidFill>
                  <a:srgbClr val="374151"/>
                </a:solidFill>
                <a:effectLst/>
                <a:latin typeface="Söhne"/>
              </a:rPr>
              <a:t>ApplicationPanel</a:t>
            </a:r>
            <a:r>
              <a:rPr lang="zh-CN" altLang="en-US" b="1" i="0" dirty="0">
                <a:solidFill>
                  <a:srgbClr val="374151"/>
                </a:solidFill>
                <a:effectLst/>
                <a:latin typeface="Söhne"/>
              </a:rPr>
              <a:t>）：</a:t>
            </a:r>
            <a:r>
              <a:rPr lang="zh-CN" altLang="en-US" b="0" i="0" dirty="0">
                <a:solidFill>
                  <a:srgbClr val="374151"/>
                </a:solidFill>
                <a:effectLst/>
                <a:latin typeface="Söhne"/>
              </a:rPr>
              <a:t>显示与网页应用程序相关的信息，如本地存储、会话存储、缓存等。您可以查看和管理这些数据。</a:t>
            </a:r>
          </a:p>
          <a:p>
            <a:pPr algn="l">
              <a:buFont typeface="+mj-lt"/>
              <a:buAutoNum type="arabicPeriod"/>
            </a:pPr>
            <a:r>
              <a:rPr lang="zh-CN" altLang="en-US" b="1" i="0" dirty="0">
                <a:solidFill>
                  <a:srgbClr val="374151"/>
                </a:solidFill>
                <a:effectLst/>
                <a:latin typeface="Söhne"/>
              </a:rPr>
              <a:t>安全性面板（</a:t>
            </a:r>
            <a:r>
              <a:rPr lang="en-US" altLang="zh-CN" b="1" i="0" dirty="0" err="1">
                <a:solidFill>
                  <a:srgbClr val="374151"/>
                </a:solidFill>
                <a:effectLst/>
                <a:latin typeface="Söhne"/>
              </a:rPr>
              <a:t>SecurityPanel</a:t>
            </a:r>
            <a:r>
              <a:rPr lang="zh-CN" altLang="en-US" b="1" i="0" dirty="0">
                <a:solidFill>
                  <a:srgbClr val="374151"/>
                </a:solidFill>
                <a:effectLst/>
                <a:latin typeface="Söhne"/>
              </a:rPr>
              <a:t>）：</a:t>
            </a:r>
            <a:r>
              <a:rPr lang="zh-CN" altLang="en-US" b="0" i="0" dirty="0">
                <a:solidFill>
                  <a:srgbClr val="374151"/>
                </a:solidFill>
                <a:effectLst/>
                <a:latin typeface="Söhne"/>
              </a:rPr>
              <a:t>提供有关页面安全性的信息，包括证书、混合内容问题等。它还可以帮助检测潜在的安全漏洞。</a:t>
            </a:r>
          </a:p>
        </p:txBody>
      </p:sp>
      <p:sp>
        <p:nvSpPr>
          <p:cNvPr id="4" name="灯片编号占位符 3"/>
          <p:cNvSpPr>
            <a:spLocks noGrp="1"/>
          </p:cNvSpPr>
          <p:nvPr>
            <p:ph type="sldNum" sz="quarter" idx="5"/>
          </p:nvPr>
        </p:nvSpPr>
        <p:spPr/>
        <p:txBody>
          <a:bodyPr/>
          <a:lstStyle/>
          <a:p>
            <a:fld id="{1681AEF4-CC3E-47FB-86E2-E1619B113A57}" type="slidenum">
              <a:rPr lang="zh-CN" altLang="en-US" smtClean="0"/>
              <a:t>10</a:t>
            </a:fld>
            <a:endParaRPr lang="zh-CN" altLang="en-US"/>
          </a:p>
        </p:txBody>
      </p:sp>
    </p:spTree>
    <p:extLst>
      <p:ext uri="{BB962C8B-B14F-4D97-AF65-F5344CB8AC3E}">
        <p14:creationId xmlns:p14="http://schemas.microsoft.com/office/powerpoint/2010/main" val="3696339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打开浏览器查看资源面板中的请求响应资源</a:t>
            </a:r>
          </a:p>
        </p:txBody>
      </p:sp>
      <p:sp>
        <p:nvSpPr>
          <p:cNvPr id="4" name="灯片编号占位符 3"/>
          <p:cNvSpPr>
            <a:spLocks noGrp="1"/>
          </p:cNvSpPr>
          <p:nvPr>
            <p:ph type="sldNum" sz="quarter" idx="5"/>
          </p:nvPr>
        </p:nvSpPr>
        <p:spPr/>
        <p:txBody>
          <a:bodyPr/>
          <a:lstStyle/>
          <a:p>
            <a:fld id="{1681AEF4-CC3E-47FB-86E2-E1619B113A57}" type="slidenum">
              <a:rPr lang="zh-CN" altLang="en-US" smtClean="0"/>
              <a:t>13</a:t>
            </a:fld>
            <a:endParaRPr lang="zh-CN" altLang="en-US"/>
          </a:p>
        </p:txBody>
      </p:sp>
    </p:spTree>
    <p:extLst>
      <p:ext uri="{BB962C8B-B14F-4D97-AF65-F5344CB8AC3E}">
        <p14:creationId xmlns:p14="http://schemas.microsoft.com/office/powerpoint/2010/main" val="2490512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介绍子节点，父节点，兄弟节点的关系</a:t>
            </a:r>
          </a:p>
        </p:txBody>
      </p:sp>
      <p:sp>
        <p:nvSpPr>
          <p:cNvPr id="4" name="灯片编号占位符 3"/>
          <p:cNvSpPr>
            <a:spLocks noGrp="1"/>
          </p:cNvSpPr>
          <p:nvPr>
            <p:ph type="sldNum" sz="quarter" idx="5"/>
          </p:nvPr>
        </p:nvSpPr>
        <p:spPr/>
        <p:txBody>
          <a:bodyPr/>
          <a:lstStyle/>
          <a:p>
            <a:fld id="{1681AEF4-CC3E-47FB-86E2-E1619B113A57}" type="slidenum">
              <a:rPr lang="zh-CN" altLang="en-US" smtClean="0"/>
              <a:t>40</a:t>
            </a:fld>
            <a:endParaRPr lang="zh-CN" altLang="en-US"/>
          </a:p>
        </p:txBody>
      </p:sp>
    </p:spTree>
    <p:extLst>
      <p:ext uri="{BB962C8B-B14F-4D97-AF65-F5344CB8AC3E}">
        <p14:creationId xmlns:p14="http://schemas.microsoft.com/office/powerpoint/2010/main" val="4127187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81AEF4-CC3E-47FB-86E2-E1619B113A57}" type="slidenum">
              <a:rPr lang="zh-CN" altLang="en-US" smtClean="0"/>
              <a:t>53</a:t>
            </a:fld>
            <a:endParaRPr lang="zh-CN" altLang="en-US"/>
          </a:p>
        </p:txBody>
      </p:sp>
    </p:spTree>
    <p:extLst>
      <p:ext uri="{BB962C8B-B14F-4D97-AF65-F5344CB8AC3E}">
        <p14:creationId xmlns:p14="http://schemas.microsoft.com/office/powerpoint/2010/main" val="42561213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681AEF4-CC3E-47FB-86E2-E1619B113A57}" type="slidenum">
              <a:rPr lang="zh-CN" altLang="en-US" smtClean="0"/>
              <a:t>55</a:t>
            </a:fld>
            <a:endParaRPr lang="zh-CN" altLang="en-US"/>
          </a:p>
        </p:txBody>
      </p:sp>
    </p:spTree>
    <p:extLst>
      <p:ext uri="{BB962C8B-B14F-4D97-AF65-F5344CB8AC3E}">
        <p14:creationId xmlns:p14="http://schemas.microsoft.com/office/powerpoint/2010/main" val="35236879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https://www.selenium.dev/zh-cn/documentation/webdriver/interactions/alerts/#confirm-%E7%A1%AE%E8%AE%A4%E6%A1%86</a:t>
            </a:r>
            <a:endParaRPr lang="zh-CN" altLang="en-US"/>
          </a:p>
        </p:txBody>
      </p:sp>
      <p:sp>
        <p:nvSpPr>
          <p:cNvPr id="4" name="灯片编号占位符 3"/>
          <p:cNvSpPr>
            <a:spLocks noGrp="1"/>
          </p:cNvSpPr>
          <p:nvPr>
            <p:ph type="sldNum" sz="quarter" idx="5"/>
          </p:nvPr>
        </p:nvSpPr>
        <p:spPr/>
        <p:txBody>
          <a:bodyPr/>
          <a:lstStyle/>
          <a:p>
            <a:fld id="{1681AEF4-CC3E-47FB-86E2-E1619B113A57}" type="slidenum">
              <a:rPr lang="zh-CN" altLang="en-US" smtClean="0"/>
              <a:t>84</a:t>
            </a:fld>
            <a:endParaRPr lang="zh-CN" altLang="en-US"/>
          </a:p>
        </p:txBody>
      </p:sp>
    </p:spTree>
    <p:extLst>
      <p:ext uri="{BB962C8B-B14F-4D97-AF65-F5344CB8AC3E}">
        <p14:creationId xmlns:p14="http://schemas.microsoft.com/office/powerpoint/2010/main" val="3612235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5E030-7DFE-BBA1-B514-D2D3DEB3BBAC}"/>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A918955D-3C38-202C-7F15-4F01A7E735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0885527B-B97D-9F63-1587-45DFAAD6B8CD}"/>
              </a:ext>
            </a:extLst>
          </p:cNvPr>
          <p:cNvSpPr>
            <a:spLocks noGrp="1"/>
          </p:cNvSpPr>
          <p:nvPr>
            <p:ph type="dt" sz="half" idx="10"/>
          </p:nvPr>
        </p:nvSpPr>
        <p:spPr/>
        <p:txBody>
          <a:bodyPr/>
          <a:lstStyle/>
          <a:p>
            <a:fld id="{FE15A130-5D77-4A7C-A65E-032978208F2E}" type="datetimeFigureOut">
              <a:rPr lang="zh-CN" altLang="en-US" smtClean="0"/>
              <a:t>2023/9/22</a:t>
            </a:fld>
            <a:endParaRPr lang="zh-CN" altLang="en-US"/>
          </a:p>
        </p:txBody>
      </p:sp>
      <p:sp>
        <p:nvSpPr>
          <p:cNvPr id="5" name="页脚占位符 4">
            <a:extLst>
              <a:ext uri="{FF2B5EF4-FFF2-40B4-BE49-F238E27FC236}">
                <a16:creationId xmlns:a16="http://schemas.microsoft.com/office/drawing/2014/main" id="{A03D2219-565A-65E5-71E3-50628141AB6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20F4C3A-D21E-93D1-21CA-F0172F8AA7EF}"/>
              </a:ext>
            </a:extLst>
          </p:cNvPr>
          <p:cNvSpPr>
            <a:spLocks noGrp="1"/>
          </p:cNvSpPr>
          <p:nvPr>
            <p:ph type="sldNum" sz="quarter" idx="12"/>
          </p:nvPr>
        </p:nvSpPr>
        <p:spPr/>
        <p:txBody>
          <a:bodyPr/>
          <a:lstStyle/>
          <a:p>
            <a:fld id="{CF1C1EA3-2AB0-496B-A7FA-A56316154BD1}" type="slidenum">
              <a:rPr lang="zh-CN" altLang="en-US" smtClean="0"/>
              <a:t>‹#›</a:t>
            </a:fld>
            <a:endParaRPr lang="zh-CN" altLang="en-US"/>
          </a:p>
        </p:txBody>
      </p:sp>
    </p:spTree>
    <p:extLst>
      <p:ext uri="{BB962C8B-B14F-4D97-AF65-F5344CB8AC3E}">
        <p14:creationId xmlns:p14="http://schemas.microsoft.com/office/powerpoint/2010/main" val="30199832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5C9A89-1C26-5C17-3990-C5D29A99149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900CE8F-71E7-AB5D-DA64-A6423941857C}"/>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F47689B-180C-01AE-3373-A823B01C7C9B}"/>
              </a:ext>
            </a:extLst>
          </p:cNvPr>
          <p:cNvSpPr>
            <a:spLocks noGrp="1"/>
          </p:cNvSpPr>
          <p:nvPr>
            <p:ph type="dt" sz="half" idx="10"/>
          </p:nvPr>
        </p:nvSpPr>
        <p:spPr/>
        <p:txBody>
          <a:bodyPr/>
          <a:lstStyle/>
          <a:p>
            <a:fld id="{FE15A130-5D77-4A7C-A65E-032978208F2E}" type="datetimeFigureOut">
              <a:rPr lang="zh-CN" altLang="en-US" smtClean="0"/>
              <a:t>2023/9/22</a:t>
            </a:fld>
            <a:endParaRPr lang="zh-CN" altLang="en-US"/>
          </a:p>
        </p:txBody>
      </p:sp>
      <p:sp>
        <p:nvSpPr>
          <p:cNvPr id="5" name="页脚占位符 4">
            <a:extLst>
              <a:ext uri="{FF2B5EF4-FFF2-40B4-BE49-F238E27FC236}">
                <a16:creationId xmlns:a16="http://schemas.microsoft.com/office/drawing/2014/main" id="{ADE6BAD2-2897-AA19-D3AC-3D45DAA69D2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7043106-3D0C-7A41-F6C6-4827579322B6}"/>
              </a:ext>
            </a:extLst>
          </p:cNvPr>
          <p:cNvSpPr>
            <a:spLocks noGrp="1"/>
          </p:cNvSpPr>
          <p:nvPr>
            <p:ph type="sldNum" sz="quarter" idx="12"/>
          </p:nvPr>
        </p:nvSpPr>
        <p:spPr/>
        <p:txBody>
          <a:bodyPr/>
          <a:lstStyle/>
          <a:p>
            <a:fld id="{CF1C1EA3-2AB0-496B-A7FA-A56316154BD1}" type="slidenum">
              <a:rPr lang="zh-CN" altLang="en-US" smtClean="0"/>
              <a:t>‹#›</a:t>
            </a:fld>
            <a:endParaRPr lang="zh-CN" altLang="en-US"/>
          </a:p>
        </p:txBody>
      </p:sp>
    </p:spTree>
    <p:extLst>
      <p:ext uri="{BB962C8B-B14F-4D97-AF65-F5344CB8AC3E}">
        <p14:creationId xmlns:p14="http://schemas.microsoft.com/office/powerpoint/2010/main" val="36560250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DF9174A1-86DE-2DCA-AE81-2A947ECD071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C3DB7F6A-F95D-3D51-4CD6-84F049E6F973}"/>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AB299CD-A5E9-A975-F690-63B5CFF406F6}"/>
              </a:ext>
            </a:extLst>
          </p:cNvPr>
          <p:cNvSpPr>
            <a:spLocks noGrp="1"/>
          </p:cNvSpPr>
          <p:nvPr>
            <p:ph type="dt" sz="half" idx="10"/>
          </p:nvPr>
        </p:nvSpPr>
        <p:spPr/>
        <p:txBody>
          <a:bodyPr/>
          <a:lstStyle/>
          <a:p>
            <a:fld id="{FE15A130-5D77-4A7C-A65E-032978208F2E}" type="datetimeFigureOut">
              <a:rPr lang="zh-CN" altLang="en-US" smtClean="0"/>
              <a:t>2023/9/22</a:t>
            </a:fld>
            <a:endParaRPr lang="zh-CN" altLang="en-US"/>
          </a:p>
        </p:txBody>
      </p:sp>
      <p:sp>
        <p:nvSpPr>
          <p:cNvPr id="5" name="页脚占位符 4">
            <a:extLst>
              <a:ext uri="{FF2B5EF4-FFF2-40B4-BE49-F238E27FC236}">
                <a16:creationId xmlns:a16="http://schemas.microsoft.com/office/drawing/2014/main" id="{3E7AD3A8-ECC1-C62D-D213-F004C1E945C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3323930-D7D1-D55A-A43A-54776B670217}"/>
              </a:ext>
            </a:extLst>
          </p:cNvPr>
          <p:cNvSpPr>
            <a:spLocks noGrp="1"/>
          </p:cNvSpPr>
          <p:nvPr>
            <p:ph type="sldNum" sz="quarter" idx="12"/>
          </p:nvPr>
        </p:nvSpPr>
        <p:spPr/>
        <p:txBody>
          <a:bodyPr/>
          <a:lstStyle/>
          <a:p>
            <a:fld id="{CF1C1EA3-2AB0-496B-A7FA-A56316154BD1}" type="slidenum">
              <a:rPr lang="zh-CN" altLang="en-US" smtClean="0"/>
              <a:t>‹#›</a:t>
            </a:fld>
            <a:endParaRPr lang="zh-CN" altLang="en-US"/>
          </a:p>
        </p:txBody>
      </p:sp>
    </p:spTree>
    <p:extLst>
      <p:ext uri="{BB962C8B-B14F-4D97-AF65-F5344CB8AC3E}">
        <p14:creationId xmlns:p14="http://schemas.microsoft.com/office/powerpoint/2010/main" val="20590844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cxnSp>
        <p:nvCxnSpPr>
          <p:cNvPr id="8" name="直接连接符 7">
            <a:extLst>
              <a:ext uri="{FF2B5EF4-FFF2-40B4-BE49-F238E27FC236}">
                <a16:creationId xmlns:a16="http://schemas.microsoft.com/office/drawing/2014/main" id="{E9DE0808-9345-42EC-9773-AD46C33E9F80}"/>
              </a:ext>
            </a:extLst>
          </p:cNvPr>
          <p:cNvCxnSpPr>
            <a:cxnSpLocks/>
          </p:cNvCxnSpPr>
          <p:nvPr userDrawn="1"/>
        </p:nvCxnSpPr>
        <p:spPr>
          <a:xfrm flipV="1">
            <a:off x="0" y="612320"/>
            <a:ext cx="12192000" cy="1"/>
          </a:xfrm>
          <a:prstGeom prst="line">
            <a:avLst/>
          </a:prstGeom>
          <a:ln w="28575">
            <a:solidFill>
              <a:srgbClr val="267B16"/>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D295ADBB-163A-49D6-B372-1BD4E51262F5}"/>
              </a:ext>
            </a:extLst>
          </p:cNvPr>
          <p:cNvSpPr txBox="1"/>
          <p:nvPr userDrawn="1"/>
        </p:nvSpPr>
        <p:spPr>
          <a:xfrm>
            <a:off x="8947355" y="99983"/>
            <a:ext cx="3028335" cy="400110"/>
          </a:xfrm>
          <a:prstGeom prst="rect">
            <a:avLst/>
          </a:prstGeom>
          <a:noFill/>
        </p:spPr>
        <p:txBody>
          <a:bodyPr wrap="square" rtlCol="0">
            <a:spAutoFit/>
          </a:bodyPr>
          <a:lstStyle/>
          <a:p>
            <a:pPr algn="ctr"/>
            <a:r>
              <a:rPr lang="zh-CN" altLang="en-US" sz="2000" baseline="0" dirty="0">
                <a:latin typeface="微软雅黑" panose="020B0503020204020204" pitchFamily="34" charset="-122"/>
                <a:ea typeface="微软雅黑" panose="020B0503020204020204" pitchFamily="34" charset="-122"/>
                <a:cs typeface="Times New Roman" panose="02020603050405020304" pitchFamily="18" charset="0"/>
              </a:rPr>
              <a:t>新文科</a:t>
            </a:r>
            <a:r>
              <a:rPr lang="en-US" altLang="zh-CN" sz="2000" baseline="0" dirty="0">
                <a:latin typeface="微软雅黑" panose="020B0503020204020204" pitchFamily="34" charset="-122"/>
                <a:ea typeface="微软雅黑" panose="020B0503020204020204" pitchFamily="34" charset="-122"/>
                <a:cs typeface="Times New Roman" panose="02020603050405020304" pitchFamily="18" charset="0"/>
              </a:rPr>
              <a:t>Python</a:t>
            </a:r>
            <a:r>
              <a:rPr lang="zh-CN" altLang="en-US" sz="2000" baseline="0" dirty="0">
                <a:latin typeface="微软雅黑" panose="020B0503020204020204" pitchFamily="34" charset="-122"/>
                <a:ea typeface="微软雅黑" panose="020B0503020204020204" pitchFamily="34" charset="-122"/>
                <a:cs typeface="Times New Roman" panose="02020603050405020304" pitchFamily="18" charset="0"/>
              </a:rPr>
              <a:t>程序设计</a:t>
            </a:r>
          </a:p>
        </p:txBody>
      </p:sp>
      <p:sp>
        <p:nvSpPr>
          <p:cNvPr id="12" name="标题 1">
            <a:extLst>
              <a:ext uri="{FF2B5EF4-FFF2-40B4-BE49-F238E27FC236}">
                <a16:creationId xmlns:a16="http://schemas.microsoft.com/office/drawing/2014/main" id="{BF14C02D-1C95-46F2-9495-2B8758356F3E}"/>
              </a:ext>
            </a:extLst>
          </p:cNvPr>
          <p:cNvSpPr>
            <a:spLocks noGrp="1"/>
          </p:cNvSpPr>
          <p:nvPr>
            <p:ph type="title"/>
          </p:nvPr>
        </p:nvSpPr>
        <p:spPr>
          <a:xfrm>
            <a:off x="216310" y="40269"/>
            <a:ext cx="7662863" cy="515937"/>
          </a:xfrm>
        </p:spPr>
        <p:txBody>
          <a:bodyPr>
            <a:normAutofit/>
          </a:bodyPr>
          <a:lstStyle>
            <a:lvl1pPr>
              <a:defRPr lang="zh-CN" altLang="en-US" sz="2000" kern="1200" baseline="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defRPr>
            </a:lvl1pPr>
          </a:lstStyle>
          <a:p>
            <a:r>
              <a:rPr lang="zh-CN" altLang="en-US" dirty="0"/>
              <a:t>单击此处编辑母版标题样式</a:t>
            </a:r>
          </a:p>
        </p:txBody>
      </p:sp>
    </p:spTree>
    <p:extLst>
      <p:ext uri="{BB962C8B-B14F-4D97-AF65-F5344CB8AC3E}">
        <p14:creationId xmlns:p14="http://schemas.microsoft.com/office/powerpoint/2010/main" val="1458153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C858FAC-F3E2-797C-0F19-56202F633D9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24C48E0-CE42-ADA5-BFE8-C4771B5B6B6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AB679A0-6FF8-A229-C28A-CA5F285627B7}"/>
              </a:ext>
            </a:extLst>
          </p:cNvPr>
          <p:cNvSpPr>
            <a:spLocks noGrp="1"/>
          </p:cNvSpPr>
          <p:nvPr>
            <p:ph type="dt" sz="half" idx="10"/>
          </p:nvPr>
        </p:nvSpPr>
        <p:spPr/>
        <p:txBody>
          <a:bodyPr/>
          <a:lstStyle/>
          <a:p>
            <a:fld id="{FE15A130-5D77-4A7C-A65E-032978208F2E}" type="datetimeFigureOut">
              <a:rPr lang="zh-CN" altLang="en-US" smtClean="0"/>
              <a:t>2023/9/22</a:t>
            </a:fld>
            <a:endParaRPr lang="zh-CN" altLang="en-US"/>
          </a:p>
        </p:txBody>
      </p:sp>
      <p:sp>
        <p:nvSpPr>
          <p:cNvPr id="5" name="页脚占位符 4">
            <a:extLst>
              <a:ext uri="{FF2B5EF4-FFF2-40B4-BE49-F238E27FC236}">
                <a16:creationId xmlns:a16="http://schemas.microsoft.com/office/drawing/2014/main" id="{AACA84C7-7AC0-DCB3-6EA2-9DE7209CBA6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6A536A4-1F67-4492-4509-AFDE3D7A0BDD}"/>
              </a:ext>
            </a:extLst>
          </p:cNvPr>
          <p:cNvSpPr>
            <a:spLocks noGrp="1"/>
          </p:cNvSpPr>
          <p:nvPr>
            <p:ph type="sldNum" sz="quarter" idx="12"/>
          </p:nvPr>
        </p:nvSpPr>
        <p:spPr/>
        <p:txBody>
          <a:bodyPr/>
          <a:lstStyle/>
          <a:p>
            <a:fld id="{CF1C1EA3-2AB0-496B-A7FA-A56316154BD1}" type="slidenum">
              <a:rPr lang="zh-CN" altLang="en-US" smtClean="0"/>
              <a:t>‹#›</a:t>
            </a:fld>
            <a:endParaRPr lang="zh-CN" altLang="en-US"/>
          </a:p>
        </p:txBody>
      </p:sp>
    </p:spTree>
    <p:extLst>
      <p:ext uri="{BB962C8B-B14F-4D97-AF65-F5344CB8AC3E}">
        <p14:creationId xmlns:p14="http://schemas.microsoft.com/office/powerpoint/2010/main" val="2243258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544659-CFAA-224B-E531-ECE53B59330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D48E655-E312-63E8-C86C-79056966749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897DA4D5-E581-1B37-B744-79220573AFEB}"/>
              </a:ext>
            </a:extLst>
          </p:cNvPr>
          <p:cNvSpPr>
            <a:spLocks noGrp="1"/>
          </p:cNvSpPr>
          <p:nvPr>
            <p:ph type="dt" sz="half" idx="10"/>
          </p:nvPr>
        </p:nvSpPr>
        <p:spPr/>
        <p:txBody>
          <a:bodyPr/>
          <a:lstStyle/>
          <a:p>
            <a:fld id="{FE15A130-5D77-4A7C-A65E-032978208F2E}" type="datetimeFigureOut">
              <a:rPr lang="zh-CN" altLang="en-US" smtClean="0"/>
              <a:t>2023/9/22</a:t>
            </a:fld>
            <a:endParaRPr lang="zh-CN" altLang="en-US"/>
          </a:p>
        </p:txBody>
      </p:sp>
      <p:sp>
        <p:nvSpPr>
          <p:cNvPr id="5" name="页脚占位符 4">
            <a:extLst>
              <a:ext uri="{FF2B5EF4-FFF2-40B4-BE49-F238E27FC236}">
                <a16:creationId xmlns:a16="http://schemas.microsoft.com/office/drawing/2014/main" id="{AC2E3BF5-2AF4-D795-ADF1-14600D58DF9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3B8F810-EE09-8801-C38E-4E425284FA39}"/>
              </a:ext>
            </a:extLst>
          </p:cNvPr>
          <p:cNvSpPr>
            <a:spLocks noGrp="1"/>
          </p:cNvSpPr>
          <p:nvPr>
            <p:ph type="sldNum" sz="quarter" idx="12"/>
          </p:nvPr>
        </p:nvSpPr>
        <p:spPr/>
        <p:txBody>
          <a:bodyPr/>
          <a:lstStyle/>
          <a:p>
            <a:fld id="{CF1C1EA3-2AB0-496B-A7FA-A56316154BD1}" type="slidenum">
              <a:rPr lang="zh-CN" altLang="en-US" smtClean="0"/>
              <a:t>‹#›</a:t>
            </a:fld>
            <a:endParaRPr lang="zh-CN" altLang="en-US"/>
          </a:p>
        </p:txBody>
      </p:sp>
    </p:spTree>
    <p:extLst>
      <p:ext uri="{BB962C8B-B14F-4D97-AF65-F5344CB8AC3E}">
        <p14:creationId xmlns:p14="http://schemas.microsoft.com/office/powerpoint/2010/main" val="41178319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F063727-EB52-9242-28E2-69E04C047FB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E6348C1-2728-2F7B-1ED3-C55230DEB809}"/>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2BE37B3E-FE52-1038-828F-208B574951A1}"/>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900C7B03-E6DA-794A-B503-BBE625458D82}"/>
              </a:ext>
            </a:extLst>
          </p:cNvPr>
          <p:cNvSpPr>
            <a:spLocks noGrp="1"/>
          </p:cNvSpPr>
          <p:nvPr>
            <p:ph type="dt" sz="half" idx="10"/>
          </p:nvPr>
        </p:nvSpPr>
        <p:spPr/>
        <p:txBody>
          <a:bodyPr/>
          <a:lstStyle/>
          <a:p>
            <a:fld id="{FE15A130-5D77-4A7C-A65E-032978208F2E}" type="datetimeFigureOut">
              <a:rPr lang="zh-CN" altLang="en-US" smtClean="0"/>
              <a:t>2023/9/22</a:t>
            </a:fld>
            <a:endParaRPr lang="zh-CN" altLang="en-US"/>
          </a:p>
        </p:txBody>
      </p:sp>
      <p:sp>
        <p:nvSpPr>
          <p:cNvPr id="6" name="页脚占位符 5">
            <a:extLst>
              <a:ext uri="{FF2B5EF4-FFF2-40B4-BE49-F238E27FC236}">
                <a16:creationId xmlns:a16="http://schemas.microsoft.com/office/drawing/2014/main" id="{F8499BAF-97EB-A61B-37F2-EFADC08215A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BCC496D-975B-6228-1B21-0CAEF7F1BE01}"/>
              </a:ext>
            </a:extLst>
          </p:cNvPr>
          <p:cNvSpPr>
            <a:spLocks noGrp="1"/>
          </p:cNvSpPr>
          <p:nvPr>
            <p:ph type="sldNum" sz="quarter" idx="12"/>
          </p:nvPr>
        </p:nvSpPr>
        <p:spPr/>
        <p:txBody>
          <a:bodyPr/>
          <a:lstStyle/>
          <a:p>
            <a:fld id="{CF1C1EA3-2AB0-496B-A7FA-A56316154BD1}" type="slidenum">
              <a:rPr lang="zh-CN" altLang="en-US" smtClean="0"/>
              <a:t>‹#›</a:t>
            </a:fld>
            <a:endParaRPr lang="zh-CN" altLang="en-US"/>
          </a:p>
        </p:txBody>
      </p:sp>
    </p:spTree>
    <p:extLst>
      <p:ext uri="{BB962C8B-B14F-4D97-AF65-F5344CB8AC3E}">
        <p14:creationId xmlns:p14="http://schemas.microsoft.com/office/powerpoint/2010/main" val="244030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1F9793-EA5E-0D82-4B8E-59CFE479DBC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2FD6FA2-17EE-20F9-0C4D-A3C24AAAA69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3F482693-9122-D5B7-11D1-D80AF3FEB1CB}"/>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A7E84741-7AE2-DFC5-434E-B821D8172B8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F6FEBEE-B7FA-314D-6259-0E946F036E1C}"/>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F64CC222-3857-2C9C-B6E1-8BBDDF80C953}"/>
              </a:ext>
            </a:extLst>
          </p:cNvPr>
          <p:cNvSpPr>
            <a:spLocks noGrp="1"/>
          </p:cNvSpPr>
          <p:nvPr>
            <p:ph type="dt" sz="half" idx="10"/>
          </p:nvPr>
        </p:nvSpPr>
        <p:spPr/>
        <p:txBody>
          <a:bodyPr/>
          <a:lstStyle/>
          <a:p>
            <a:fld id="{FE15A130-5D77-4A7C-A65E-032978208F2E}" type="datetimeFigureOut">
              <a:rPr lang="zh-CN" altLang="en-US" smtClean="0"/>
              <a:t>2023/9/22</a:t>
            </a:fld>
            <a:endParaRPr lang="zh-CN" altLang="en-US"/>
          </a:p>
        </p:txBody>
      </p:sp>
      <p:sp>
        <p:nvSpPr>
          <p:cNvPr id="8" name="页脚占位符 7">
            <a:extLst>
              <a:ext uri="{FF2B5EF4-FFF2-40B4-BE49-F238E27FC236}">
                <a16:creationId xmlns:a16="http://schemas.microsoft.com/office/drawing/2014/main" id="{14A106F8-672A-1966-AD88-D07BFC34A5C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EC04A697-D2A3-9E7E-3F93-C2BFA8569DE4}"/>
              </a:ext>
            </a:extLst>
          </p:cNvPr>
          <p:cNvSpPr>
            <a:spLocks noGrp="1"/>
          </p:cNvSpPr>
          <p:nvPr>
            <p:ph type="sldNum" sz="quarter" idx="12"/>
          </p:nvPr>
        </p:nvSpPr>
        <p:spPr/>
        <p:txBody>
          <a:bodyPr/>
          <a:lstStyle/>
          <a:p>
            <a:fld id="{CF1C1EA3-2AB0-496B-A7FA-A56316154BD1}" type="slidenum">
              <a:rPr lang="zh-CN" altLang="en-US" smtClean="0"/>
              <a:t>‹#›</a:t>
            </a:fld>
            <a:endParaRPr lang="zh-CN" altLang="en-US"/>
          </a:p>
        </p:txBody>
      </p:sp>
    </p:spTree>
    <p:extLst>
      <p:ext uri="{BB962C8B-B14F-4D97-AF65-F5344CB8AC3E}">
        <p14:creationId xmlns:p14="http://schemas.microsoft.com/office/powerpoint/2010/main" val="33270874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0E34BB-2D26-C246-5B91-F3C72A4EC1B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5A1D4AB-B41B-DB59-058F-5E3852A88DC0}"/>
              </a:ext>
            </a:extLst>
          </p:cNvPr>
          <p:cNvSpPr>
            <a:spLocks noGrp="1"/>
          </p:cNvSpPr>
          <p:nvPr>
            <p:ph type="dt" sz="half" idx="10"/>
          </p:nvPr>
        </p:nvSpPr>
        <p:spPr/>
        <p:txBody>
          <a:bodyPr/>
          <a:lstStyle/>
          <a:p>
            <a:fld id="{FE15A130-5D77-4A7C-A65E-032978208F2E}" type="datetimeFigureOut">
              <a:rPr lang="zh-CN" altLang="en-US" smtClean="0"/>
              <a:t>2023/9/22</a:t>
            </a:fld>
            <a:endParaRPr lang="zh-CN" altLang="en-US"/>
          </a:p>
        </p:txBody>
      </p:sp>
      <p:sp>
        <p:nvSpPr>
          <p:cNvPr id="4" name="页脚占位符 3">
            <a:extLst>
              <a:ext uri="{FF2B5EF4-FFF2-40B4-BE49-F238E27FC236}">
                <a16:creationId xmlns:a16="http://schemas.microsoft.com/office/drawing/2014/main" id="{2EE1AB3E-284A-BE20-B7FE-AD35FDA6A75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89923EE-F9ED-938F-DEBB-2AF4B9C09E42}"/>
              </a:ext>
            </a:extLst>
          </p:cNvPr>
          <p:cNvSpPr>
            <a:spLocks noGrp="1"/>
          </p:cNvSpPr>
          <p:nvPr>
            <p:ph type="sldNum" sz="quarter" idx="12"/>
          </p:nvPr>
        </p:nvSpPr>
        <p:spPr/>
        <p:txBody>
          <a:bodyPr/>
          <a:lstStyle/>
          <a:p>
            <a:fld id="{CF1C1EA3-2AB0-496B-A7FA-A56316154BD1}" type="slidenum">
              <a:rPr lang="zh-CN" altLang="en-US" smtClean="0"/>
              <a:t>‹#›</a:t>
            </a:fld>
            <a:endParaRPr lang="zh-CN" altLang="en-US"/>
          </a:p>
        </p:txBody>
      </p:sp>
    </p:spTree>
    <p:extLst>
      <p:ext uri="{BB962C8B-B14F-4D97-AF65-F5344CB8AC3E}">
        <p14:creationId xmlns:p14="http://schemas.microsoft.com/office/powerpoint/2010/main" val="17668789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9E11793-59D9-DE8F-B98C-32046C3034FB}"/>
              </a:ext>
            </a:extLst>
          </p:cNvPr>
          <p:cNvSpPr>
            <a:spLocks noGrp="1"/>
          </p:cNvSpPr>
          <p:nvPr>
            <p:ph type="dt" sz="half" idx="10"/>
          </p:nvPr>
        </p:nvSpPr>
        <p:spPr/>
        <p:txBody>
          <a:bodyPr/>
          <a:lstStyle/>
          <a:p>
            <a:fld id="{FE15A130-5D77-4A7C-A65E-032978208F2E}" type="datetimeFigureOut">
              <a:rPr lang="zh-CN" altLang="en-US" smtClean="0"/>
              <a:t>2023/9/22</a:t>
            </a:fld>
            <a:endParaRPr lang="zh-CN" altLang="en-US"/>
          </a:p>
        </p:txBody>
      </p:sp>
      <p:sp>
        <p:nvSpPr>
          <p:cNvPr id="3" name="页脚占位符 2">
            <a:extLst>
              <a:ext uri="{FF2B5EF4-FFF2-40B4-BE49-F238E27FC236}">
                <a16:creationId xmlns:a16="http://schemas.microsoft.com/office/drawing/2014/main" id="{7170A57C-CCAC-9D36-DFB1-F6B36C3E3A2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8673940-3FD0-72C8-8BBC-9B3EAB8CCCCF}"/>
              </a:ext>
            </a:extLst>
          </p:cNvPr>
          <p:cNvSpPr>
            <a:spLocks noGrp="1"/>
          </p:cNvSpPr>
          <p:nvPr>
            <p:ph type="sldNum" sz="quarter" idx="12"/>
          </p:nvPr>
        </p:nvSpPr>
        <p:spPr/>
        <p:txBody>
          <a:bodyPr/>
          <a:lstStyle/>
          <a:p>
            <a:fld id="{CF1C1EA3-2AB0-496B-A7FA-A56316154BD1}" type="slidenum">
              <a:rPr lang="zh-CN" altLang="en-US" smtClean="0"/>
              <a:t>‹#›</a:t>
            </a:fld>
            <a:endParaRPr lang="zh-CN" altLang="en-US"/>
          </a:p>
        </p:txBody>
      </p:sp>
    </p:spTree>
    <p:extLst>
      <p:ext uri="{BB962C8B-B14F-4D97-AF65-F5344CB8AC3E}">
        <p14:creationId xmlns:p14="http://schemas.microsoft.com/office/powerpoint/2010/main" val="12009064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CA27CE-F72E-7254-4949-2D3142F7989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06C85286-65DF-C7FB-B790-CA9B1D8D5E6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876740BE-16F4-10FC-5477-340CA0D682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AA60AF8-984A-B4D8-DE04-DA260DFBE261}"/>
              </a:ext>
            </a:extLst>
          </p:cNvPr>
          <p:cNvSpPr>
            <a:spLocks noGrp="1"/>
          </p:cNvSpPr>
          <p:nvPr>
            <p:ph type="dt" sz="half" idx="10"/>
          </p:nvPr>
        </p:nvSpPr>
        <p:spPr/>
        <p:txBody>
          <a:bodyPr/>
          <a:lstStyle/>
          <a:p>
            <a:fld id="{FE15A130-5D77-4A7C-A65E-032978208F2E}" type="datetimeFigureOut">
              <a:rPr lang="zh-CN" altLang="en-US" smtClean="0"/>
              <a:t>2023/9/22</a:t>
            </a:fld>
            <a:endParaRPr lang="zh-CN" altLang="en-US"/>
          </a:p>
        </p:txBody>
      </p:sp>
      <p:sp>
        <p:nvSpPr>
          <p:cNvPr id="6" name="页脚占位符 5">
            <a:extLst>
              <a:ext uri="{FF2B5EF4-FFF2-40B4-BE49-F238E27FC236}">
                <a16:creationId xmlns:a16="http://schemas.microsoft.com/office/drawing/2014/main" id="{0721BECD-29DC-82D8-FD67-CDE096295E5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5B8E54C-10A5-9944-B15F-F160A9824C18}"/>
              </a:ext>
            </a:extLst>
          </p:cNvPr>
          <p:cNvSpPr>
            <a:spLocks noGrp="1"/>
          </p:cNvSpPr>
          <p:nvPr>
            <p:ph type="sldNum" sz="quarter" idx="12"/>
          </p:nvPr>
        </p:nvSpPr>
        <p:spPr/>
        <p:txBody>
          <a:bodyPr/>
          <a:lstStyle/>
          <a:p>
            <a:fld id="{CF1C1EA3-2AB0-496B-A7FA-A56316154BD1}" type="slidenum">
              <a:rPr lang="zh-CN" altLang="en-US" smtClean="0"/>
              <a:t>‹#›</a:t>
            </a:fld>
            <a:endParaRPr lang="zh-CN" altLang="en-US"/>
          </a:p>
        </p:txBody>
      </p:sp>
    </p:spTree>
    <p:extLst>
      <p:ext uri="{BB962C8B-B14F-4D97-AF65-F5344CB8AC3E}">
        <p14:creationId xmlns:p14="http://schemas.microsoft.com/office/powerpoint/2010/main" val="14969340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40057D-6537-F24C-3373-81A18FBF28B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2644F5D1-1465-18C0-8025-19CBC7CFE76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FC710FF-D4D2-C4FD-637F-8C5EA5B9B74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8E4C9F3-259E-B73E-A2C4-0BD85C8356F8}"/>
              </a:ext>
            </a:extLst>
          </p:cNvPr>
          <p:cNvSpPr>
            <a:spLocks noGrp="1"/>
          </p:cNvSpPr>
          <p:nvPr>
            <p:ph type="dt" sz="half" idx="10"/>
          </p:nvPr>
        </p:nvSpPr>
        <p:spPr/>
        <p:txBody>
          <a:bodyPr/>
          <a:lstStyle/>
          <a:p>
            <a:fld id="{FE15A130-5D77-4A7C-A65E-032978208F2E}" type="datetimeFigureOut">
              <a:rPr lang="zh-CN" altLang="en-US" smtClean="0"/>
              <a:t>2023/9/22</a:t>
            </a:fld>
            <a:endParaRPr lang="zh-CN" altLang="en-US"/>
          </a:p>
        </p:txBody>
      </p:sp>
      <p:sp>
        <p:nvSpPr>
          <p:cNvPr id="6" name="页脚占位符 5">
            <a:extLst>
              <a:ext uri="{FF2B5EF4-FFF2-40B4-BE49-F238E27FC236}">
                <a16:creationId xmlns:a16="http://schemas.microsoft.com/office/drawing/2014/main" id="{5E7378FB-6C4B-FC56-3063-850ADAF2BE1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8E4069C-1523-8642-C6BF-E393B90A31A1}"/>
              </a:ext>
            </a:extLst>
          </p:cNvPr>
          <p:cNvSpPr>
            <a:spLocks noGrp="1"/>
          </p:cNvSpPr>
          <p:nvPr>
            <p:ph type="sldNum" sz="quarter" idx="12"/>
          </p:nvPr>
        </p:nvSpPr>
        <p:spPr/>
        <p:txBody>
          <a:bodyPr/>
          <a:lstStyle/>
          <a:p>
            <a:fld id="{CF1C1EA3-2AB0-496B-A7FA-A56316154BD1}" type="slidenum">
              <a:rPr lang="zh-CN" altLang="en-US" smtClean="0"/>
              <a:t>‹#›</a:t>
            </a:fld>
            <a:endParaRPr lang="zh-CN" altLang="en-US"/>
          </a:p>
        </p:txBody>
      </p:sp>
    </p:spTree>
    <p:extLst>
      <p:ext uri="{BB962C8B-B14F-4D97-AF65-F5344CB8AC3E}">
        <p14:creationId xmlns:p14="http://schemas.microsoft.com/office/powerpoint/2010/main" val="36066220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277B3F6-72CF-85A0-4F5C-1EA5CF4F62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B670D8A-CC85-A15B-BECC-D78FDA77C2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8019051-C12B-1F01-00F4-B243A97B985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15A130-5D77-4A7C-A65E-032978208F2E}" type="datetimeFigureOut">
              <a:rPr lang="zh-CN" altLang="en-US" smtClean="0"/>
              <a:t>2023/9/22</a:t>
            </a:fld>
            <a:endParaRPr lang="zh-CN" altLang="en-US"/>
          </a:p>
        </p:txBody>
      </p:sp>
      <p:sp>
        <p:nvSpPr>
          <p:cNvPr id="5" name="页脚占位符 4">
            <a:extLst>
              <a:ext uri="{FF2B5EF4-FFF2-40B4-BE49-F238E27FC236}">
                <a16:creationId xmlns:a16="http://schemas.microsoft.com/office/drawing/2014/main" id="{D2A117AF-FFA0-62DF-8FD1-8F519D8BE5A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796AAE34-23A7-DD03-895B-19C42D35573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1C1EA3-2AB0-496B-A7FA-A56316154BD1}" type="slidenum">
              <a:rPr lang="zh-CN" altLang="en-US" smtClean="0"/>
              <a:t>‹#›</a:t>
            </a:fld>
            <a:endParaRPr lang="zh-CN" altLang="en-US"/>
          </a:p>
        </p:txBody>
      </p:sp>
    </p:spTree>
    <p:extLst>
      <p:ext uri="{BB962C8B-B14F-4D97-AF65-F5344CB8AC3E}">
        <p14:creationId xmlns:p14="http://schemas.microsoft.com/office/powerpoint/2010/main" val="41074418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hyperlink" Target="http://example.com/elsie"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hyperlink" Target="http://example.com/tillie" TargetMode="External"/><Relationship Id="rId4" Type="http://schemas.openxmlformats.org/officeDocument/2006/relationships/hyperlink" Target="http://example.com/lacie"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hyperlink" Target="http://example.com/lacie" TargetMode="External"/><Relationship Id="rId2" Type="http://schemas.openxmlformats.org/officeDocument/2006/relationships/hyperlink" Target="http://example.com/elsie" TargetMode="Externa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hyperlink" Target="https://seleniumhq.github.io/" TargetMode="Externa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176D3-7F10-4614-B532-81AB86FE2AE5}"/>
              </a:ext>
            </a:extLst>
          </p:cNvPr>
          <p:cNvSpPr>
            <a:spLocks noGrp="1"/>
          </p:cNvSpPr>
          <p:nvPr>
            <p:ph type="title"/>
          </p:nvPr>
        </p:nvSpPr>
        <p:spPr/>
        <p:txBody>
          <a:bodyPr/>
          <a:lstStyle/>
          <a:p>
            <a:r>
              <a:rPr lang="zh-CN" altLang="en-US" dirty="0"/>
              <a:t>爬虫</a:t>
            </a:r>
          </a:p>
        </p:txBody>
      </p:sp>
      <p:sp>
        <p:nvSpPr>
          <p:cNvPr id="3" name="文本框 2">
            <a:extLst>
              <a:ext uri="{FF2B5EF4-FFF2-40B4-BE49-F238E27FC236}">
                <a16:creationId xmlns:a16="http://schemas.microsoft.com/office/drawing/2014/main" id="{5B265248-7A60-4494-8EE8-3014114838D8}"/>
              </a:ext>
            </a:extLst>
          </p:cNvPr>
          <p:cNvSpPr txBox="1"/>
          <p:nvPr/>
        </p:nvSpPr>
        <p:spPr>
          <a:xfrm>
            <a:off x="3312606" y="2892966"/>
            <a:ext cx="5566787" cy="646331"/>
          </a:xfrm>
          <a:prstGeom prst="rect">
            <a:avLst/>
          </a:prstGeom>
          <a:noFill/>
        </p:spPr>
        <p:txBody>
          <a:bodyPr wrap="square" rtlCol="0">
            <a:spAutoFit/>
          </a:bodyPr>
          <a:lstStyle/>
          <a:p>
            <a:pPr algn="ctr"/>
            <a:r>
              <a:rPr lang="zh-CN" altLang="en-US" sz="3600" b="1" kern="1500" dirty="0">
                <a:latin typeface="微软雅黑" panose="020B0503020204020204" pitchFamily="34" charset="-122"/>
                <a:ea typeface="微软雅黑" panose="020B0503020204020204" pitchFamily="34" charset="-122"/>
              </a:rPr>
              <a:t>第二章 爬虫</a:t>
            </a:r>
          </a:p>
        </p:txBody>
      </p:sp>
    </p:spTree>
    <p:extLst>
      <p:ext uri="{BB962C8B-B14F-4D97-AF65-F5344CB8AC3E}">
        <p14:creationId xmlns:p14="http://schemas.microsoft.com/office/powerpoint/2010/main" val="5146988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8C10CBD9-1719-467A-9D5E-642F1925AE0B}"/>
              </a:ext>
            </a:extLst>
          </p:cNvPr>
          <p:cNvSpPr txBox="1">
            <a:spLocks noGrp="1"/>
          </p:cNvSpPr>
          <p:nvPr>
            <p:ph type="title"/>
          </p:nvPr>
        </p:nvSpPr>
        <p:spPr>
          <a:xfrm>
            <a:off x="252971" y="0"/>
            <a:ext cx="2786792" cy="499624"/>
          </a:xfrm>
          <a:prstGeom prst="rect">
            <a:avLst/>
          </a:prstGeom>
          <a:noFill/>
        </p:spPr>
        <p:txBody>
          <a:bodyPr wrap="square">
            <a:spAutoFit/>
          </a:bodyPr>
          <a:lstStyle/>
          <a:p>
            <a:pPr>
              <a:lnSpc>
                <a:spcPct val="150000"/>
              </a:lnSpc>
            </a:pPr>
            <a:r>
              <a:rPr lang="zh-CN" altLang="en-US">
                <a:latin typeface="微软雅黑" panose="020B0503020204020204" pitchFamily="34" charset="-122"/>
              </a:rPr>
              <a:t>面板</a:t>
            </a:r>
          </a:p>
        </p:txBody>
      </p:sp>
      <p:sp>
        <p:nvSpPr>
          <p:cNvPr id="4" name="文本框 3">
            <a:extLst>
              <a:ext uri="{FF2B5EF4-FFF2-40B4-BE49-F238E27FC236}">
                <a16:creationId xmlns:a16="http://schemas.microsoft.com/office/drawing/2014/main" id="{FF5831D9-80F9-4F56-B530-7925DBCA8F8B}"/>
              </a:ext>
            </a:extLst>
          </p:cNvPr>
          <p:cNvSpPr txBox="1"/>
          <p:nvPr/>
        </p:nvSpPr>
        <p:spPr>
          <a:xfrm>
            <a:off x="1646367" y="2486691"/>
            <a:ext cx="4705006" cy="1884618"/>
          </a:xfrm>
          <a:prstGeom prst="rect">
            <a:avLst/>
          </a:prstGeom>
          <a:noFill/>
        </p:spPr>
        <p:txBody>
          <a:bodyPr wrap="square" rtlCol="0">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使用浏览器，按</a:t>
            </a:r>
            <a:r>
              <a:rPr lang="en-US" altLang="zh-CN" sz="2000" dirty="0">
                <a:latin typeface="微软雅黑" panose="020B0503020204020204" pitchFamily="34" charset="-122"/>
                <a:ea typeface="微软雅黑" panose="020B0503020204020204" pitchFamily="34" charset="-122"/>
              </a:rPr>
              <a:t>F12</a:t>
            </a:r>
            <a:r>
              <a:rPr lang="zh-CN" altLang="en-US" sz="2000" dirty="0">
                <a:latin typeface="微软雅黑" panose="020B0503020204020204" pitchFamily="34" charset="-122"/>
                <a:ea typeface="微软雅黑" panose="020B0503020204020204" pitchFamily="34" charset="-122"/>
              </a:rPr>
              <a:t>调用开发者工具。</a:t>
            </a:r>
            <a:endParaRPr lang="en-US" altLang="zh-CN" sz="2000"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选中节点</a:t>
            </a:r>
            <a:endParaRPr lang="en-US" altLang="zh-CN" sz="2000"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查找节点</a:t>
            </a:r>
            <a:endParaRPr lang="en-US" altLang="zh-CN" sz="2000" dirty="0">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面板介绍</a:t>
            </a:r>
          </a:p>
        </p:txBody>
      </p:sp>
    </p:spTree>
    <p:extLst>
      <p:ext uri="{BB962C8B-B14F-4D97-AF65-F5344CB8AC3E}">
        <p14:creationId xmlns:p14="http://schemas.microsoft.com/office/powerpoint/2010/main" val="19746177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8F27A0-30C3-6FEC-321D-47C0CE78F5A8}"/>
              </a:ext>
            </a:extLst>
          </p:cNvPr>
          <p:cNvSpPr>
            <a:spLocks noGrp="1"/>
          </p:cNvSpPr>
          <p:nvPr>
            <p:ph type="title"/>
          </p:nvPr>
        </p:nvSpPr>
        <p:spPr/>
        <p:txBody>
          <a:bodyPr>
            <a:normAutofit/>
          </a:bodyPr>
          <a:lstStyle/>
          <a:p>
            <a:r>
              <a:rPr lang="zh-CN" altLang="en-US" dirty="0"/>
              <a:t>第二章 网络爬虫</a:t>
            </a:r>
          </a:p>
        </p:txBody>
      </p:sp>
      <p:sp>
        <p:nvSpPr>
          <p:cNvPr id="3" name="Rectangle 3">
            <a:extLst>
              <a:ext uri="{FF2B5EF4-FFF2-40B4-BE49-F238E27FC236}">
                <a16:creationId xmlns:a16="http://schemas.microsoft.com/office/drawing/2014/main" id="{81094B67-CF9D-52CE-6B97-2A66F786155B}"/>
              </a:ext>
            </a:extLst>
          </p:cNvPr>
          <p:cNvSpPr txBox="1">
            <a:spLocks noChangeArrowheads="1"/>
          </p:cNvSpPr>
          <p:nvPr/>
        </p:nvSpPr>
        <p:spPr>
          <a:xfrm>
            <a:off x="1607737" y="1448686"/>
            <a:ext cx="4325232" cy="39606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altLang="zh-CN" sz="2000" dirty="0">
                <a:latin typeface="Algerian" panose="04020705040A02060702" pitchFamily="82" charset="0"/>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2.1 </a:t>
            </a:r>
            <a:r>
              <a:rPr lang="zh-CN" altLang="en-US" sz="2000" dirty="0">
                <a:latin typeface="微软雅黑" panose="020B0503020204020204" pitchFamily="34" charset="-122"/>
                <a:ea typeface="微软雅黑" panose="020B0503020204020204" pitchFamily="34" charset="-122"/>
              </a:rPr>
              <a:t>爬虫概念</a:t>
            </a:r>
            <a:endParaRPr lang="en-US" altLang="zh-CN" sz="2000" b="1" dirty="0">
              <a:latin typeface="微软雅黑" panose="020B0503020204020204" pitchFamily="34" charset="-122"/>
              <a:ea typeface="微软雅黑" panose="020B0503020204020204" pitchFamily="34" charset="-122"/>
            </a:endParaRPr>
          </a:p>
          <a:p>
            <a:pPr marL="0" indent="0">
              <a:lnSpc>
                <a:spcPct val="100000"/>
              </a:lnSpc>
              <a:buNone/>
            </a:pPr>
            <a:r>
              <a:rPr lang="zh-CN" altLang="en-US" sz="2000" b="1"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2.2  HTTP</a:t>
            </a:r>
            <a:r>
              <a:rPr lang="zh-CN" altLang="en-US" sz="2000" dirty="0">
                <a:latin typeface="微软雅黑" panose="020B0503020204020204" pitchFamily="34" charset="-122"/>
                <a:ea typeface="微软雅黑" panose="020B0503020204020204" pitchFamily="34" charset="-122"/>
              </a:rPr>
              <a:t>协议</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2.3  Requests</a:t>
            </a:r>
          </a:p>
          <a:p>
            <a:pPr>
              <a:lnSpc>
                <a:spcPct val="100000"/>
              </a:lnSpc>
            </a:pPr>
            <a:r>
              <a:rPr lang="en-US" altLang="zh-CN" sz="2000" dirty="0">
                <a:latin typeface="微软雅黑" panose="020B0503020204020204" pitchFamily="34" charset="-122"/>
                <a:ea typeface="微软雅黑" panose="020B0503020204020204" pitchFamily="34" charset="-122"/>
              </a:rPr>
              <a:t>2.4  Beautiful Soup</a:t>
            </a:r>
          </a:p>
          <a:p>
            <a:pPr>
              <a:lnSpc>
                <a:spcPct val="100000"/>
              </a:lnSpc>
            </a:pPr>
            <a:r>
              <a:rPr lang="en-US" altLang="zh-CN" sz="2000" dirty="0">
                <a:latin typeface="微软雅黑" panose="020B0503020204020204" pitchFamily="34" charset="-122"/>
                <a:ea typeface="微软雅黑" panose="020B0503020204020204" pitchFamily="34" charset="-122"/>
              </a:rPr>
              <a:t>2.5 </a:t>
            </a:r>
            <a:r>
              <a:rPr lang="zh-CN" altLang="en-US" sz="2000" dirty="0">
                <a:latin typeface="微软雅黑" panose="020B0503020204020204" pitchFamily="34" charset="-122"/>
                <a:ea typeface="微软雅黑" panose="020B0503020204020204" pitchFamily="34" charset="-122"/>
              </a:rPr>
              <a:t>对象的种类</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2.6 </a:t>
            </a:r>
            <a:r>
              <a:rPr lang="zh-CN" altLang="en-US" sz="2000" dirty="0">
                <a:latin typeface="微软雅黑" panose="020B0503020204020204" pitchFamily="34" charset="-122"/>
                <a:ea typeface="微软雅黑" panose="020B0503020204020204" pitchFamily="34" charset="-122"/>
              </a:rPr>
              <a:t>定位节点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2.7 </a:t>
            </a:r>
            <a:r>
              <a:rPr lang="zh-CN" altLang="en-US" sz="2000" dirty="0">
                <a:latin typeface="微软雅黑" panose="020B0503020204020204" pitchFamily="34" charset="-122"/>
                <a:ea typeface="微软雅黑" panose="020B0503020204020204" pitchFamily="34" charset="-122"/>
              </a:rPr>
              <a:t>查找节点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2.8 Selenium</a:t>
            </a:r>
          </a:p>
          <a:p>
            <a:pPr>
              <a:lnSpc>
                <a:spcPct val="100000"/>
              </a:lnSpc>
            </a:pPr>
            <a:r>
              <a:rPr lang="en-US" altLang="zh-CN" sz="2000" dirty="0">
                <a:latin typeface="微软雅黑" panose="020B0503020204020204" pitchFamily="34" charset="-122"/>
                <a:ea typeface="微软雅黑" panose="020B0503020204020204" pitchFamily="34" charset="-122"/>
              </a:rPr>
              <a:t>2.9 </a:t>
            </a:r>
            <a:r>
              <a:rPr lang="zh-CN" altLang="en-US" sz="2000" dirty="0">
                <a:latin typeface="微软雅黑" panose="020B0503020204020204" pitchFamily="34" charset="-122"/>
                <a:ea typeface="微软雅黑" panose="020B0503020204020204" pitchFamily="34" charset="-122"/>
              </a:rPr>
              <a:t>设置</a:t>
            </a:r>
            <a:r>
              <a:rPr lang="en-US" altLang="zh-CN" sz="2000" dirty="0">
                <a:latin typeface="微软雅黑" panose="020B0503020204020204" pitchFamily="34" charset="-122"/>
                <a:ea typeface="微软雅黑" panose="020B0503020204020204" pitchFamily="34" charset="-122"/>
              </a:rPr>
              <a:t>option</a:t>
            </a:r>
            <a:r>
              <a:rPr lang="zh-CN" altLang="en-US" sz="2000" dirty="0">
                <a:latin typeface="微软雅黑" panose="020B0503020204020204" pitchFamily="34" charset="-122"/>
                <a:ea typeface="微软雅黑" panose="020B0503020204020204" pitchFamily="34" charset="-122"/>
              </a:rPr>
              <a:t>选项与网页等待</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endParaRPr lang="zh-CN" altLang="en-US" sz="2000" dirty="0">
              <a:latin typeface="微软雅黑" panose="020B0503020204020204" pitchFamily="34" charset="-122"/>
              <a:ea typeface="微软雅黑" panose="020B0503020204020204" pitchFamily="34" charset="-122"/>
            </a:endParaRPr>
          </a:p>
        </p:txBody>
      </p:sp>
      <p:sp>
        <p:nvSpPr>
          <p:cNvPr id="4" name="Rectangle 3">
            <a:extLst>
              <a:ext uri="{FF2B5EF4-FFF2-40B4-BE49-F238E27FC236}">
                <a16:creationId xmlns:a16="http://schemas.microsoft.com/office/drawing/2014/main" id="{F1086A42-002E-AB00-F1E0-7F058A7FDDD4}"/>
              </a:ext>
            </a:extLst>
          </p:cNvPr>
          <p:cNvSpPr txBox="1">
            <a:spLocks noChangeArrowheads="1"/>
          </p:cNvSpPr>
          <p:nvPr/>
        </p:nvSpPr>
        <p:spPr>
          <a:xfrm>
            <a:off x="6558069" y="1448686"/>
            <a:ext cx="4153786" cy="35246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2.10 </a:t>
            </a:r>
            <a:r>
              <a:rPr lang="zh-CN" altLang="en-US" sz="2000" dirty="0">
                <a:latin typeface="微软雅黑" panose="020B0503020204020204" pitchFamily="34" charset="-122"/>
                <a:ea typeface="微软雅黑" panose="020B0503020204020204" pitchFamily="34" charset="-122"/>
              </a:rPr>
              <a:t>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2.11 </a:t>
            </a:r>
            <a:r>
              <a:rPr lang="zh-CN" altLang="en-US" sz="2000" dirty="0">
                <a:latin typeface="微软雅黑" panose="020B0503020204020204" pitchFamily="34" charset="-122"/>
                <a:ea typeface="微软雅黑" panose="020B0503020204020204" pitchFamily="34" charset="-122"/>
              </a:rPr>
              <a:t>导航</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2.12 </a:t>
            </a:r>
            <a:r>
              <a:rPr lang="zh-CN" altLang="en-US" sz="2000" dirty="0">
                <a:latin typeface="微软雅黑" panose="020B0503020204020204" pitchFamily="34" charset="-122"/>
                <a:ea typeface="微软雅黑" panose="020B0503020204020204" pitchFamily="34" charset="-122"/>
              </a:rPr>
              <a:t>窗口</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2.13 </a:t>
            </a:r>
            <a:r>
              <a:rPr lang="zh-CN" altLang="en-US" sz="2000" dirty="0">
                <a:latin typeface="微软雅黑" panose="020B0503020204020204" pitchFamily="34" charset="-122"/>
                <a:ea typeface="微软雅黑" panose="020B0503020204020204" pitchFamily="34" charset="-122"/>
              </a:rPr>
              <a:t>弹窗</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2.14 Cookie</a:t>
            </a:r>
          </a:p>
          <a:p>
            <a:pPr>
              <a:lnSpc>
                <a:spcPct val="100000"/>
              </a:lnSpc>
            </a:pPr>
            <a:r>
              <a:rPr lang="en-US" altLang="zh-CN" sz="2000" dirty="0">
                <a:latin typeface="微软雅黑" panose="020B0503020204020204" pitchFamily="34" charset="-122"/>
                <a:ea typeface="微软雅黑" panose="020B0503020204020204" pitchFamily="34" charset="-122"/>
              </a:rPr>
              <a:t>2.15 </a:t>
            </a:r>
            <a:r>
              <a:rPr lang="zh-CN" altLang="en-US" sz="2000" dirty="0">
                <a:latin typeface="微软雅黑" panose="020B0503020204020204" pitchFamily="34" charset="-122"/>
                <a:ea typeface="微软雅黑" panose="020B0503020204020204" pitchFamily="34" charset="-122"/>
              </a:rPr>
              <a:t>键盘</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2.16 </a:t>
            </a:r>
            <a:r>
              <a:rPr lang="zh-CN" altLang="en-US" sz="2000" dirty="0">
                <a:latin typeface="微软雅黑" panose="020B0503020204020204" pitchFamily="34" charset="-122"/>
                <a:ea typeface="微软雅黑" panose="020B0503020204020204" pitchFamily="34" charset="-122"/>
              </a:rPr>
              <a:t>鼠标</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2.17 </a:t>
            </a:r>
            <a:r>
              <a:rPr lang="zh-CN" altLang="en-US" sz="2000" dirty="0">
                <a:latin typeface="微软雅黑" panose="020B0503020204020204" pitchFamily="34" charset="-122"/>
                <a:ea typeface="微软雅黑" panose="020B0503020204020204" pitchFamily="34" charset="-122"/>
              </a:rPr>
              <a:t>爬虫实战</a:t>
            </a:r>
          </a:p>
        </p:txBody>
      </p:sp>
    </p:spTree>
    <p:extLst>
      <p:ext uri="{BB962C8B-B14F-4D97-AF65-F5344CB8AC3E}">
        <p14:creationId xmlns:p14="http://schemas.microsoft.com/office/powerpoint/2010/main" val="36394419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176D3-7F10-4614-B532-81AB86FE2AE5}"/>
              </a:ext>
            </a:extLst>
          </p:cNvPr>
          <p:cNvSpPr>
            <a:spLocks noGrp="1"/>
          </p:cNvSpPr>
          <p:nvPr>
            <p:ph type="title"/>
          </p:nvPr>
        </p:nvSpPr>
        <p:spPr/>
        <p:txBody>
          <a:bodyPr/>
          <a:lstStyle/>
          <a:p>
            <a:r>
              <a:rPr lang="en-US" altLang="zh-CN" dirty="0"/>
              <a:t>HTTP</a:t>
            </a:r>
            <a:r>
              <a:rPr lang="zh-CN" altLang="en-US" dirty="0"/>
              <a:t>协议</a:t>
            </a:r>
          </a:p>
        </p:txBody>
      </p:sp>
      <p:sp>
        <p:nvSpPr>
          <p:cNvPr id="4" name="文本框 3">
            <a:extLst>
              <a:ext uri="{FF2B5EF4-FFF2-40B4-BE49-F238E27FC236}">
                <a16:creationId xmlns:a16="http://schemas.microsoft.com/office/drawing/2014/main" id="{E55A52D3-56D1-47CD-B0DB-9C645030ED48}"/>
              </a:ext>
            </a:extLst>
          </p:cNvPr>
          <p:cNvSpPr txBox="1"/>
          <p:nvPr/>
        </p:nvSpPr>
        <p:spPr>
          <a:xfrm>
            <a:off x="1240102" y="768791"/>
            <a:ext cx="9053076" cy="2807948"/>
          </a:xfrm>
          <a:prstGeom prst="rect">
            <a:avLst/>
          </a:prstGeom>
          <a:noFill/>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网站应用程序主要分为两大部分</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客户端和服务端。</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客户端</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我们在浏览器中看到的界面程序就是客户端。</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服务器端</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在服务器中运行的部分。</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用户在客户端发送请求给服务器端。</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服务器接收请求后处理服务器内部数据并返回给客户端</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客户端就能获取所需的搜索信息。</a:t>
            </a:r>
          </a:p>
        </p:txBody>
      </p:sp>
      <p:pic>
        <p:nvPicPr>
          <p:cNvPr id="6" name="图片 5">
            <a:extLst>
              <a:ext uri="{FF2B5EF4-FFF2-40B4-BE49-F238E27FC236}">
                <a16:creationId xmlns:a16="http://schemas.microsoft.com/office/drawing/2014/main" id="{3D3C8471-86F4-42DB-B2E9-E265CCDD17FC}"/>
              </a:ext>
            </a:extLst>
          </p:cNvPr>
          <p:cNvPicPr>
            <a:picLocks noChangeAspect="1"/>
          </p:cNvPicPr>
          <p:nvPr/>
        </p:nvPicPr>
        <p:blipFill>
          <a:blip r:embed="rId2"/>
          <a:stretch>
            <a:fillRect/>
          </a:stretch>
        </p:blipFill>
        <p:spPr>
          <a:xfrm>
            <a:off x="2724335" y="3560182"/>
            <a:ext cx="5705362" cy="2573848"/>
          </a:xfrm>
          <a:prstGeom prst="rect">
            <a:avLst/>
          </a:prstGeom>
        </p:spPr>
      </p:pic>
    </p:spTree>
    <p:extLst>
      <p:ext uri="{BB962C8B-B14F-4D97-AF65-F5344CB8AC3E}">
        <p14:creationId xmlns:p14="http://schemas.microsoft.com/office/powerpoint/2010/main" val="27505397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7F112A7-BA71-4CC1-9AE8-335757CE8912}"/>
              </a:ext>
            </a:extLst>
          </p:cNvPr>
          <p:cNvSpPr>
            <a:spLocks noGrp="1"/>
          </p:cNvSpPr>
          <p:nvPr>
            <p:ph type="title"/>
          </p:nvPr>
        </p:nvSpPr>
        <p:spPr/>
        <p:txBody>
          <a:bodyPr>
            <a:normAutofit/>
          </a:bodyPr>
          <a:lstStyle/>
          <a:p>
            <a:r>
              <a:rPr lang="zh-CN" altLang="en-US">
                <a:latin typeface="微软雅黑" panose="020B0503020204020204" pitchFamily="34" charset="-122"/>
              </a:rPr>
              <a:t>通信</a:t>
            </a:r>
          </a:p>
        </p:txBody>
      </p:sp>
      <p:sp>
        <p:nvSpPr>
          <p:cNvPr id="4" name="文本框 3">
            <a:extLst>
              <a:ext uri="{FF2B5EF4-FFF2-40B4-BE49-F238E27FC236}">
                <a16:creationId xmlns:a16="http://schemas.microsoft.com/office/drawing/2014/main" id="{2BC8DD9E-A2E2-4D64-BC57-F31ECC7FB7AE}"/>
              </a:ext>
            </a:extLst>
          </p:cNvPr>
          <p:cNvSpPr txBox="1"/>
          <p:nvPr/>
        </p:nvSpPr>
        <p:spPr>
          <a:xfrm>
            <a:off x="2381034" y="951320"/>
            <a:ext cx="7429929" cy="1422954"/>
          </a:xfrm>
          <a:prstGeom prst="rect">
            <a:avLst/>
          </a:prstGeom>
          <a:noFill/>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通信是指在两个或多个点之间传递信息的过程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可以通过电子邮件、短信、电话、信件等方式进行。通信的本质是信息的传递和交换。</a:t>
            </a:r>
          </a:p>
        </p:txBody>
      </p:sp>
      <p:pic>
        <p:nvPicPr>
          <p:cNvPr id="6" name="图片 5">
            <a:extLst>
              <a:ext uri="{FF2B5EF4-FFF2-40B4-BE49-F238E27FC236}">
                <a16:creationId xmlns:a16="http://schemas.microsoft.com/office/drawing/2014/main" id="{04439FB2-04F5-4525-9B42-6838B0A85DFD}"/>
              </a:ext>
            </a:extLst>
          </p:cNvPr>
          <p:cNvPicPr>
            <a:picLocks noChangeAspect="1"/>
          </p:cNvPicPr>
          <p:nvPr/>
        </p:nvPicPr>
        <p:blipFill>
          <a:blip r:embed="rId3"/>
          <a:stretch>
            <a:fillRect/>
          </a:stretch>
        </p:blipFill>
        <p:spPr>
          <a:xfrm>
            <a:off x="2994938" y="2374274"/>
            <a:ext cx="6202122" cy="3976559"/>
          </a:xfrm>
          <a:prstGeom prst="rect">
            <a:avLst/>
          </a:prstGeom>
        </p:spPr>
      </p:pic>
    </p:spTree>
    <p:extLst>
      <p:ext uri="{BB962C8B-B14F-4D97-AF65-F5344CB8AC3E}">
        <p14:creationId xmlns:p14="http://schemas.microsoft.com/office/powerpoint/2010/main" val="40383432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2161C0-FA72-4660-8C27-6281A25A060D}"/>
              </a:ext>
            </a:extLst>
          </p:cNvPr>
          <p:cNvSpPr>
            <a:spLocks noGrp="1"/>
          </p:cNvSpPr>
          <p:nvPr>
            <p:ph type="title"/>
          </p:nvPr>
        </p:nvSpPr>
        <p:spPr/>
        <p:txBody>
          <a:bodyPr>
            <a:normAutofit/>
          </a:bodyPr>
          <a:lstStyle/>
          <a:p>
            <a:r>
              <a:rPr lang="en-US" altLang="zh-CN" dirty="0">
                <a:latin typeface="微软雅黑" panose="020B0503020204020204" pitchFamily="34" charset="-122"/>
              </a:rPr>
              <a:t>HTTP</a:t>
            </a:r>
            <a:r>
              <a:rPr lang="zh-CN" altLang="en-US" dirty="0">
                <a:latin typeface="微软雅黑" panose="020B0503020204020204" pitchFamily="34" charset="-122"/>
              </a:rPr>
              <a:t>请求</a:t>
            </a:r>
          </a:p>
        </p:txBody>
      </p:sp>
      <p:sp>
        <p:nvSpPr>
          <p:cNvPr id="4" name="文本框 3">
            <a:extLst>
              <a:ext uri="{FF2B5EF4-FFF2-40B4-BE49-F238E27FC236}">
                <a16:creationId xmlns:a16="http://schemas.microsoft.com/office/drawing/2014/main" id="{1F2CFF0B-77D6-4038-94DD-7E517D2EAC04}"/>
              </a:ext>
            </a:extLst>
          </p:cNvPr>
          <p:cNvSpPr txBox="1"/>
          <p:nvPr/>
        </p:nvSpPr>
        <p:spPr>
          <a:xfrm>
            <a:off x="2231494" y="1174589"/>
            <a:ext cx="7729009" cy="953093"/>
          </a:xfrm>
          <a:prstGeom prst="rect">
            <a:avLst/>
          </a:prstGeom>
          <a:noFill/>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客户端发起</a:t>
            </a:r>
            <a:r>
              <a:rPr lang="en-US" altLang="zh-CN" sz="2000" dirty="0">
                <a:latin typeface="微软雅黑" panose="020B0503020204020204" pitchFamily="34" charset="-122"/>
                <a:ea typeface="微软雅黑" panose="020B0503020204020204" pitchFamily="34" charset="-122"/>
              </a:rPr>
              <a:t>HTTP</a:t>
            </a:r>
            <a:r>
              <a:rPr lang="zh-CN" altLang="en-US" sz="2000" dirty="0">
                <a:latin typeface="微软雅黑" panose="020B0503020204020204" pitchFamily="34" charset="-122"/>
                <a:ea typeface="微软雅黑" panose="020B0503020204020204" pitchFamily="34" charset="-122"/>
              </a:rPr>
              <a:t>请求时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发送的请求信息称为</a:t>
            </a:r>
            <a:r>
              <a:rPr lang="en-US" altLang="zh-CN" sz="2000" dirty="0">
                <a:latin typeface="微软雅黑" panose="020B0503020204020204" pitchFamily="34" charset="-122"/>
                <a:ea typeface="微软雅黑" panose="020B0503020204020204" pitchFamily="34" charset="-122"/>
              </a:rPr>
              <a:t>HTTP</a:t>
            </a:r>
            <a:r>
              <a:rPr lang="zh-CN" altLang="en-US" sz="2000" dirty="0">
                <a:latin typeface="微软雅黑" panose="020B0503020204020204" pitchFamily="34" charset="-122"/>
                <a:ea typeface="微软雅黑" panose="020B0503020204020204" pitchFamily="34" charset="-122"/>
              </a:rPr>
              <a:t>请求消息</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包含四个部分</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请求行、请求头、空行和请求体。</a:t>
            </a:r>
          </a:p>
        </p:txBody>
      </p:sp>
      <p:pic>
        <p:nvPicPr>
          <p:cNvPr id="6" name="图片 5">
            <a:extLst>
              <a:ext uri="{FF2B5EF4-FFF2-40B4-BE49-F238E27FC236}">
                <a16:creationId xmlns:a16="http://schemas.microsoft.com/office/drawing/2014/main" id="{72302ACA-CA22-4A8B-B68D-65D0996A1195}"/>
              </a:ext>
            </a:extLst>
          </p:cNvPr>
          <p:cNvPicPr>
            <a:picLocks noChangeAspect="1"/>
          </p:cNvPicPr>
          <p:nvPr/>
        </p:nvPicPr>
        <p:blipFill>
          <a:blip r:embed="rId2"/>
          <a:stretch>
            <a:fillRect/>
          </a:stretch>
        </p:blipFill>
        <p:spPr>
          <a:xfrm>
            <a:off x="2231495" y="2334439"/>
            <a:ext cx="7729009" cy="3596803"/>
          </a:xfrm>
          <a:prstGeom prst="rect">
            <a:avLst/>
          </a:prstGeom>
        </p:spPr>
      </p:pic>
    </p:spTree>
    <p:extLst>
      <p:ext uri="{BB962C8B-B14F-4D97-AF65-F5344CB8AC3E}">
        <p14:creationId xmlns:p14="http://schemas.microsoft.com/office/powerpoint/2010/main" val="25897817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3D9A15-1082-4101-BCCA-B71CB5D2FFA8}"/>
              </a:ext>
            </a:extLst>
          </p:cNvPr>
          <p:cNvSpPr>
            <a:spLocks noGrp="1"/>
          </p:cNvSpPr>
          <p:nvPr>
            <p:ph type="title"/>
          </p:nvPr>
        </p:nvSpPr>
        <p:spPr/>
        <p:txBody>
          <a:bodyPr/>
          <a:lstStyle/>
          <a:p>
            <a:r>
              <a:rPr lang="zh-CN" altLang="en-US"/>
              <a:t>请求行</a:t>
            </a:r>
          </a:p>
        </p:txBody>
      </p:sp>
      <p:pic>
        <p:nvPicPr>
          <p:cNvPr id="4" name="图片 3">
            <a:extLst>
              <a:ext uri="{FF2B5EF4-FFF2-40B4-BE49-F238E27FC236}">
                <a16:creationId xmlns:a16="http://schemas.microsoft.com/office/drawing/2014/main" id="{46E2B118-64BC-44A4-A92C-85F029041C33}"/>
              </a:ext>
            </a:extLst>
          </p:cNvPr>
          <p:cNvPicPr>
            <a:picLocks noChangeAspect="1"/>
          </p:cNvPicPr>
          <p:nvPr/>
        </p:nvPicPr>
        <p:blipFill>
          <a:blip r:embed="rId2"/>
          <a:stretch>
            <a:fillRect/>
          </a:stretch>
        </p:blipFill>
        <p:spPr>
          <a:xfrm>
            <a:off x="1067429" y="1559472"/>
            <a:ext cx="10057141" cy="3296408"/>
          </a:xfrm>
          <a:prstGeom prst="rect">
            <a:avLst/>
          </a:prstGeom>
        </p:spPr>
      </p:pic>
    </p:spTree>
    <p:extLst>
      <p:ext uri="{BB962C8B-B14F-4D97-AF65-F5344CB8AC3E}">
        <p14:creationId xmlns:p14="http://schemas.microsoft.com/office/powerpoint/2010/main" val="22230760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E64190-F396-4E8C-993E-B86C057DB055}"/>
              </a:ext>
            </a:extLst>
          </p:cNvPr>
          <p:cNvSpPr>
            <a:spLocks noGrp="1"/>
          </p:cNvSpPr>
          <p:nvPr>
            <p:ph type="title"/>
          </p:nvPr>
        </p:nvSpPr>
        <p:spPr/>
        <p:txBody>
          <a:bodyPr/>
          <a:lstStyle/>
          <a:p>
            <a:r>
              <a:rPr lang="zh-CN" altLang="en-US"/>
              <a:t>请求头字段</a:t>
            </a:r>
          </a:p>
        </p:txBody>
      </p:sp>
      <p:pic>
        <p:nvPicPr>
          <p:cNvPr id="4" name="图片 3">
            <a:extLst>
              <a:ext uri="{FF2B5EF4-FFF2-40B4-BE49-F238E27FC236}">
                <a16:creationId xmlns:a16="http://schemas.microsoft.com/office/drawing/2014/main" id="{806ADD6F-4A64-40B6-B96B-8E106EF97DA8}"/>
              </a:ext>
            </a:extLst>
          </p:cNvPr>
          <p:cNvPicPr>
            <a:picLocks noChangeAspect="1"/>
          </p:cNvPicPr>
          <p:nvPr/>
        </p:nvPicPr>
        <p:blipFill>
          <a:blip r:embed="rId2"/>
          <a:stretch>
            <a:fillRect/>
          </a:stretch>
        </p:blipFill>
        <p:spPr>
          <a:xfrm>
            <a:off x="1257690" y="1497369"/>
            <a:ext cx="9676619" cy="3863261"/>
          </a:xfrm>
          <a:prstGeom prst="rect">
            <a:avLst/>
          </a:prstGeom>
        </p:spPr>
      </p:pic>
    </p:spTree>
    <p:extLst>
      <p:ext uri="{BB962C8B-B14F-4D97-AF65-F5344CB8AC3E}">
        <p14:creationId xmlns:p14="http://schemas.microsoft.com/office/powerpoint/2010/main" val="11403554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034A607-6777-473E-892D-2E70FCCFDDF7}"/>
              </a:ext>
            </a:extLst>
          </p:cNvPr>
          <p:cNvSpPr>
            <a:spLocks noGrp="1"/>
          </p:cNvSpPr>
          <p:nvPr>
            <p:ph type="title"/>
          </p:nvPr>
        </p:nvSpPr>
        <p:spPr/>
        <p:txBody>
          <a:bodyPr/>
          <a:lstStyle/>
          <a:p>
            <a:r>
              <a:rPr lang="zh-CN" altLang="en-US" dirty="0"/>
              <a:t>客户端发送</a:t>
            </a:r>
            <a:r>
              <a:rPr lang="en-US" altLang="zh-CN" dirty="0"/>
              <a:t>HTTP</a:t>
            </a:r>
            <a:r>
              <a:rPr lang="zh-CN" altLang="en-US" dirty="0"/>
              <a:t>请求的方式</a:t>
            </a:r>
          </a:p>
        </p:txBody>
      </p:sp>
      <p:pic>
        <p:nvPicPr>
          <p:cNvPr id="6" name="图片 5">
            <a:extLst>
              <a:ext uri="{FF2B5EF4-FFF2-40B4-BE49-F238E27FC236}">
                <a16:creationId xmlns:a16="http://schemas.microsoft.com/office/drawing/2014/main" id="{E26C989B-3133-4DD0-81D1-DACC7A30C673}"/>
              </a:ext>
            </a:extLst>
          </p:cNvPr>
          <p:cNvPicPr>
            <a:picLocks noChangeAspect="1"/>
          </p:cNvPicPr>
          <p:nvPr/>
        </p:nvPicPr>
        <p:blipFill>
          <a:blip r:embed="rId2"/>
          <a:stretch>
            <a:fillRect/>
          </a:stretch>
        </p:blipFill>
        <p:spPr>
          <a:xfrm>
            <a:off x="1243758" y="1286168"/>
            <a:ext cx="9704483" cy="4285663"/>
          </a:xfrm>
          <a:prstGeom prst="rect">
            <a:avLst/>
          </a:prstGeom>
        </p:spPr>
      </p:pic>
    </p:spTree>
    <p:extLst>
      <p:ext uri="{BB962C8B-B14F-4D97-AF65-F5344CB8AC3E}">
        <p14:creationId xmlns:p14="http://schemas.microsoft.com/office/powerpoint/2010/main" val="16527864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990ABF-7F8A-44C9-887D-A05945BD7296}"/>
              </a:ext>
            </a:extLst>
          </p:cNvPr>
          <p:cNvSpPr>
            <a:spLocks noGrp="1"/>
          </p:cNvSpPr>
          <p:nvPr>
            <p:ph type="title"/>
          </p:nvPr>
        </p:nvSpPr>
        <p:spPr>
          <a:xfrm>
            <a:off x="216310" y="40269"/>
            <a:ext cx="2477463" cy="515937"/>
          </a:xfrm>
        </p:spPr>
        <p:txBody>
          <a:bodyPr/>
          <a:lstStyle/>
          <a:p>
            <a:r>
              <a:rPr lang="en-US" altLang="zh-CN" dirty="0">
                <a:latin typeface="微软雅黑" panose="020B0503020204020204" pitchFamily="34" charset="-122"/>
              </a:rPr>
              <a:t>content-type</a:t>
            </a:r>
            <a:endParaRPr lang="zh-CN" altLang="en-US" dirty="0">
              <a:latin typeface="微软雅黑" panose="020B0503020204020204" pitchFamily="34" charset="-122"/>
            </a:endParaRPr>
          </a:p>
        </p:txBody>
      </p:sp>
      <p:pic>
        <p:nvPicPr>
          <p:cNvPr id="4" name="图片 3">
            <a:extLst>
              <a:ext uri="{FF2B5EF4-FFF2-40B4-BE49-F238E27FC236}">
                <a16:creationId xmlns:a16="http://schemas.microsoft.com/office/drawing/2014/main" id="{D455A30B-78D9-43BD-BF73-F563C654DE1E}"/>
              </a:ext>
            </a:extLst>
          </p:cNvPr>
          <p:cNvPicPr>
            <a:picLocks noChangeAspect="1"/>
          </p:cNvPicPr>
          <p:nvPr/>
        </p:nvPicPr>
        <p:blipFill>
          <a:blip r:embed="rId2"/>
          <a:stretch>
            <a:fillRect/>
          </a:stretch>
        </p:blipFill>
        <p:spPr>
          <a:xfrm>
            <a:off x="329157" y="921132"/>
            <a:ext cx="4352589" cy="2627238"/>
          </a:xfrm>
          <a:prstGeom prst="rect">
            <a:avLst/>
          </a:prstGeom>
        </p:spPr>
      </p:pic>
      <p:pic>
        <p:nvPicPr>
          <p:cNvPr id="6" name="图片 5">
            <a:extLst>
              <a:ext uri="{FF2B5EF4-FFF2-40B4-BE49-F238E27FC236}">
                <a16:creationId xmlns:a16="http://schemas.microsoft.com/office/drawing/2014/main" id="{67438EAE-7508-4B1E-AAD1-581030D8E3DF}"/>
              </a:ext>
            </a:extLst>
          </p:cNvPr>
          <p:cNvPicPr>
            <a:picLocks noChangeAspect="1"/>
          </p:cNvPicPr>
          <p:nvPr/>
        </p:nvPicPr>
        <p:blipFill>
          <a:blip r:embed="rId3"/>
          <a:stretch>
            <a:fillRect/>
          </a:stretch>
        </p:blipFill>
        <p:spPr>
          <a:xfrm>
            <a:off x="4589197" y="1152611"/>
            <a:ext cx="7397213" cy="2395759"/>
          </a:xfrm>
          <a:prstGeom prst="rect">
            <a:avLst/>
          </a:prstGeom>
        </p:spPr>
      </p:pic>
      <p:sp>
        <p:nvSpPr>
          <p:cNvPr id="8" name="文本框 7">
            <a:extLst>
              <a:ext uri="{FF2B5EF4-FFF2-40B4-BE49-F238E27FC236}">
                <a16:creationId xmlns:a16="http://schemas.microsoft.com/office/drawing/2014/main" id="{5FFDDC48-A077-4A57-8BED-E188DA3AB1E6}"/>
              </a:ext>
            </a:extLst>
          </p:cNvPr>
          <p:cNvSpPr txBox="1"/>
          <p:nvPr/>
        </p:nvSpPr>
        <p:spPr>
          <a:xfrm>
            <a:off x="0" y="3913296"/>
            <a:ext cx="11986410" cy="2346283"/>
          </a:xfrm>
          <a:prstGeom prst="rect">
            <a:avLst/>
          </a:prstGeom>
          <a:noFill/>
        </p:spPr>
        <p:txBody>
          <a:bodyPr wrap="square">
            <a:spAutoFit/>
          </a:bodyPr>
          <a:lstStyle/>
          <a:p>
            <a:pPr marL="285750" indent="-457200" algn="just">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在</a:t>
            </a:r>
            <a:r>
              <a:rPr lang="en-US" altLang="zh-CN" sz="2000" dirty="0">
                <a:latin typeface="微软雅黑" panose="020B0503020204020204" pitchFamily="34" charset="-122"/>
                <a:ea typeface="微软雅黑" panose="020B0503020204020204" pitchFamily="34" charset="-122"/>
              </a:rPr>
              <a:t>GET</a:t>
            </a:r>
            <a:r>
              <a:rPr lang="zh-CN" altLang="en-US" sz="2000" dirty="0">
                <a:latin typeface="微软雅黑" panose="020B0503020204020204" pitchFamily="34" charset="-122"/>
                <a:ea typeface="微软雅黑" panose="020B0503020204020204" pitchFamily="34" charset="-122"/>
              </a:rPr>
              <a:t>请求中</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通常会以查询字符串的形式传递请求参数</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格式如</a:t>
            </a:r>
            <a:r>
              <a:rPr lang="en-US" altLang="zh-CN" sz="2000" dirty="0">
                <a:latin typeface="微软雅黑" panose="020B0503020204020204" pitchFamily="34" charset="-122"/>
                <a:ea typeface="微软雅黑" panose="020B0503020204020204" pitchFamily="34" charset="-122"/>
              </a:rPr>
              <a:t>:name=</a:t>
            </a:r>
            <a:r>
              <a:rPr lang="en-US" altLang="zh-CN" sz="2000" dirty="0" err="1">
                <a:latin typeface="微软雅黑" panose="020B0503020204020204" pitchFamily="34" charset="-122"/>
                <a:ea typeface="微软雅黑" panose="020B0503020204020204" pitchFamily="34" charset="-122"/>
              </a:rPr>
              <a:t>zhangsan&amp;age</a:t>
            </a:r>
            <a:r>
              <a:rPr lang="en-US" altLang="zh-CN" sz="2000" dirty="0">
                <a:latin typeface="微软雅黑" panose="020B0503020204020204" pitchFamily="34" charset="-122"/>
                <a:ea typeface="微软雅黑" panose="020B0503020204020204" pitchFamily="34" charset="-122"/>
              </a:rPr>
              <a:t>=20&amp;sex=</a:t>
            </a:r>
            <a:r>
              <a:rPr lang="zh-CN" altLang="en-US" sz="2000" dirty="0">
                <a:latin typeface="微软雅黑" panose="020B0503020204020204" pitchFamily="34" charset="-122"/>
                <a:ea typeface="微软雅黑" panose="020B0503020204020204" pitchFamily="34" charset="-122"/>
              </a:rPr>
              <a:t>男。查询字符串的编码类型为</a:t>
            </a:r>
            <a:r>
              <a:rPr lang="en-US" altLang="zh-CN" sz="2000" dirty="0">
                <a:latin typeface="微软雅黑" panose="020B0503020204020204" pitchFamily="34" charset="-122"/>
                <a:ea typeface="微软雅黑" panose="020B0503020204020204" pitchFamily="34" charset="-122"/>
              </a:rPr>
              <a:t>application/x-www-form-</a:t>
            </a:r>
            <a:r>
              <a:rPr lang="en-US" altLang="zh-CN" sz="2000" dirty="0" err="1">
                <a:latin typeface="微软雅黑" panose="020B0503020204020204" pitchFamily="34" charset="-122"/>
                <a:ea typeface="微软雅黑" panose="020B0503020204020204" pitchFamily="34" charset="-122"/>
              </a:rPr>
              <a:t>urlencoded</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marL="285750" indent="-457200" algn="just">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而在</a:t>
            </a:r>
            <a:r>
              <a:rPr lang="en-US" altLang="zh-CN" sz="2000" dirty="0">
                <a:latin typeface="微软雅黑" panose="020B0503020204020204" pitchFamily="34" charset="-122"/>
                <a:ea typeface="微软雅黑" panose="020B0503020204020204" pitchFamily="34" charset="-122"/>
              </a:rPr>
              <a:t>POST</a:t>
            </a:r>
            <a:r>
              <a:rPr lang="zh-CN" altLang="en-US" sz="2000" dirty="0">
                <a:latin typeface="微软雅黑" panose="020B0503020204020204" pitchFamily="34" charset="-122"/>
                <a:ea typeface="微软雅黑" panose="020B0503020204020204" pitchFamily="34" charset="-122"/>
              </a:rPr>
              <a:t>请求中</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可以通过多种方式传递请求参数</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常见的有</a:t>
            </a:r>
            <a:r>
              <a:rPr lang="en-US" altLang="zh-CN" sz="2000" dirty="0" err="1">
                <a:latin typeface="微软雅黑" panose="020B0503020204020204" pitchFamily="34" charset="-122"/>
                <a:ea typeface="微软雅黑" panose="020B0503020204020204" pitchFamily="34" charset="-122"/>
              </a:rPr>
              <a:t>json</a:t>
            </a:r>
            <a:r>
              <a:rPr lang="zh-CN" altLang="en-US" sz="2000" dirty="0">
                <a:latin typeface="微软雅黑" panose="020B0503020204020204" pitchFamily="34" charset="-122"/>
                <a:ea typeface="微软雅黑" panose="020B0503020204020204" pitchFamily="34" charset="-122"/>
              </a:rPr>
              <a:t>、表单数据等。</a:t>
            </a:r>
            <a:endParaRPr lang="en-US" altLang="zh-CN" sz="2000" dirty="0">
              <a:latin typeface="微软雅黑" panose="020B0503020204020204" pitchFamily="34" charset="-122"/>
              <a:ea typeface="微软雅黑" panose="020B0503020204020204" pitchFamily="34" charset="-122"/>
            </a:endParaRPr>
          </a:p>
          <a:p>
            <a:pPr marL="285750" indent="-457200" algn="just">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如果使用</a:t>
            </a:r>
            <a:r>
              <a:rPr lang="en-US" altLang="zh-CN" sz="2000" dirty="0" err="1">
                <a:latin typeface="微软雅黑" panose="020B0503020204020204" pitchFamily="34" charset="-122"/>
                <a:ea typeface="微软雅黑" panose="020B0503020204020204" pitchFamily="34" charset="-122"/>
              </a:rPr>
              <a:t>json</a:t>
            </a:r>
            <a:r>
              <a:rPr lang="zh-CN" altLang="en-US" sz="2000" dirty="0">
                <a:latin typeface="微软雅黑" panose="020B0503020204020204" pitchFamily="34" charset="-122"/>
                <a:ea typeface="微软雅黑" panose="020B0503020204020204" pitchFamily="34" charset="-122"/>
              </a:rPr>
              <a:t>格式传递请求参数</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编码类型为</a:t>
            </a:r>
            <a:r>
              <a:rPr lang="en-US" altLang="zh-CN" sz="2000" dirty="0">
                <a:latin typeface="微软雅黑" panose="020B0503020204020204" pitchFamily="34" charset="-122"/>
                <a:ea typeface="微软雅黑" panose="020B0503020204020204" pitchFamily="34" charset="-122"/>
              </a:rPr>
              <a:t>application/</a:t>
            </a:r>
            <a:r>
              <a:rPr lang="en-US" altLang="zh-CN" sz="2000" dirty="0" err="1">
                <a:latin typeface="微软雅黑" panose="020B0503020204020204" pitchFamily="34" charset="-122"/>
                <a:ea typeface="微软雅黑" panose="020B0503020204020204" pitchFamily="34" charset="-122"/>
              </a:rPr>
              <a:t>json</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marL="285750" indent="-457200" algn="just">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需要注意的是</a:t>
            </a:r>
            <a:r>
              <a:rPr lang="en-US" altLang="zh-CN" sz="2000" dirty="0">
                <a:latin typeface="微软雅黑" panose="020B0503020204020204" pitchFamily="34" charset="-122"/>
                <a:ea typeface="微软雅黑" panose="020B0503020204020204" pitchFamily="34" charset="-122"/>
              </a:rPr>
              <a:t>,GET</a:t>
            </a:r>
            <a:r>
              <a:rPr lang="zh-CN" altLang="en-US" sz="2000" dirty="0">
                <a:latin typeface="微软雅黑" panose="020B0503020204020204" pitchFamily="34" charset="-122"/>
                <a:ea typeface="微软雅黑" panose="020B0503020204020204" pitchFamily="34" charset="-122"/>
              </a:rPr>
              <a:t>请求不支持提交</a:t>
            </a:r>
            <a:r>
              <a:rPr lang="en-US" altLang="zh-CN" sz="2000" dirty="0" err="1">
                <a:latin typeface="微软雅黑" panose="020B0503020204020204" pitchFamily="34" charset="-122"/>
                <a:ea typeface="微软雅黑" panose="020B0503020204020204" pitchFamily="34" charset="-122"/>
              </a:rPr>
              <a:t>json</a:t>
            </a:r>
            <a:r>
              <a:rPr lang="zh-CN" altLang="en-US" sz="2000" dirty="0">
                <a:latin typeface="微软雅黑" panose="020B0503020204020204" pitchFamily="34" charset="-122"/>
                <a:ea typeface="微软雅黑" panose="020B0503020204020204" pitchFamily="34" charset="-122"/>
              </a:rPr>
              <a:t>对象数据格式</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传统网站的表单提交也是不支持的。</a:t>
            </a:r>
          </a:p>
        </p:txBody>
      </p:sp>
    </p:spTree>
    <p:extLst>
      <p:ext uri="{BB962C8B-B14F-4D97-AF65-F5344CB8AC3E}">
        <p14:creationId xmlns:p14="http://schemas.microsoft.com/office/powerpoint/2010/main" val="2005608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990ABF-7F8A-44C9-887D-A05945BD7296}"/>
              </a:ext>
            </a:extLst>
          </p:cNvPr>
          <p:cNvSpPr>
            <a:spLocks noGrp="1"/>
          </p:cNvSpPr>
          <p:nvPr>
            <p:ph type="title"/>
          </p:nvPr>
        </p:nvSpPr>
        <p:spPr/>
        <p:txBody>
          <a:bodyPr/>
          <a:lstStyle/>
          <a:p>
            <a:r>
              <a:rPr lang="zh-CN" altLang="en-US"/>
              <a:t>响应状态代码</a:t>
            </a:r>
          </a:p>
        </p:txBody>
      </p:sp>
      <p:pic>
        <p:nvPicPr>
          <p:cNvPr id="4" name="图片 3">
            <a:extLst>
              <a:ext uri="{FF2B5EF4-FFF2-40B4-BE49-F238E27FC236}">
                <a16:creationId xmlns:a16="http://schemas.microsoft.com/office/drawing/2014/main" id="{228AB602-51FC-40E9-A155-3DDF7CC79B5D}"/>
              </a:ext>
            </a:extLst>
          </p:cNvPr>
          <p:cNvPicPr>
            <a:picLocks noChangeAspect="1"/>
          </p:cNvPicPr>
          <p:nvPr/>
        </p:nvPicPr>
        <p:blipFill>
          <a:blip r:embed="rId2"/>
          <a:stretch>
            <a:fillRect/>
          </a:stretch>
        </p:blipFill>
        <p:spPr>
          <a:xfrm>
            <a:off x="3421145" y="692292"/>
            <a:ext cx="5349710" cy="1925896"/>
          </a:xfrm>
          <a:prstGeom prst="rect">
            <a:avLst/>
          </a:prstGeom>
        </p:spPr>
      </p:pic>
      <p:sp>
        <p:nvSpPr>
          <p:cNvPr id="6" name="文本框 5">
            <a:extLst>
              <a:ext uri="{FF2B5EF4-FFF2-40B4-BE49-F238E27FC236}">
                <a16:creationId xmlns:a16="http://schemas.microsoft.com/office/drawing/2014/main" id="{F4286362-E9B1-4398-A68A-33A4BE94B16F}"/>
              </a:ext>
            </a:extLst>
          </p:cNvPr>
          <p:cNvSpPr txBox="1"/>
          <p:nvPr/>
        </p:nvSpPr>
        <p:spPr>
          <a:xfrm>
            <a:off x="541638" y="2711429"/>
            <a:ext cx="11108724" cy="3754361"/>
          </a:xfrm>
          <a:prstGeom prst="rect">
            <a:avLst/>
          </a:prstGeom>
          <a:noFill/>
        </p:spPr>
        <p:txBody>
          <a:bodyPr wrap="square">
            <a:spAutoFit/>
          </a:bodyPr>
          <a:lstStyle/>
          <a:p>
            <a:pPr indent="457200" algn="just">
              <a:lnSpc>
                <a:spcPct val="120000"/>
              </a:lnSpc>
            </a:pPr>
            <a:r>
              <a:rPr lang="en-US" altLang="zh-CN" sz="2000" dirty="0">
                <a:latin typeface="微软雅黑" panose="020B0503020204020204" pitchFamily="34" charset="-122"/>
                <a:ea typeface="微软雅黑" panose="020B0503020204020204" pitchFamily="34" charset="-122"/>
              </a:rPr>
              <a:t>HTTP</a:t>
            </a:r>
            <a:r>
              <a:rPr lang="zh-CN" altLang="en-US" sz="2000" dirty="0">
                <a:latin typeface="微软雅黑" panose="020B0503020204020204" pitchFamily="34" charset="-122"/>
                <a:ea typeface="微软雅黑" panose="020B0503020204020204" pitchFamily="34" charset="-122"/>
              </a:rPr>
              <a:t>协议包含状态响应码</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用于标识响应的状态。</a:t>
            </a:r>
            <a:endParaRPr lang="en-US" altLang="zh-CN" sz="2000" dirty="0">
              <a:latin typeface="微软雅黑" panose="020B0503020204020204" pitchFamily="34" charset="-122"/>
              <a:ea typeface="微软雅黑" panose="020B0503020204020204" pitchFamily="34" charset="-122"/>
            </a:endParaRPr>
          </a:p>
          <a:p>
            <a:pPr indent="457200" algn="just">
              <a:lnSpc>
                <a:spcPct val="120000"/>
              </a:lnSpc>
            </a:pPr>
            <a:r>
              <a:rPr lang="zh-CN" altLang="en-US" sz="2000" dirty="0">
                <a:latin typeface="微软雅黑" panose="020B0503020204020204" pitchFamily="34" charset="-122"/>
                <a:ea typeface="微软雅黑" panose="020B0503020204020204" pitchFamily="34" charset="-122"/>
              </a:rPr>
              <a:t>这些状态码在向客户端发送响应信息时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向客户端指示请求是否成功或失败。</a:t>
            </a:r>
            <a:endParaRPr lang="en-US" altLang="zh-CN" sz="2000" dirty="0">
              <a:latin typeface="微软雅黑" panose="020B0503020204020204" pitchFamily="34" charset="-122"/>
              <a:ea typeface="微软雅黑" panose="020B0503020204020204" pitchFamily="34" charset="-122"/>
            </a:endParaRPr>
          </a:p>
          <a:p>
            <a:pPr indent="457200" algn="just">
              <a:lnSpc>
                <a:spcPct val="120000"/>
              </a:lnSpc>
            </a:pPr>
            <a:r>
              <a:rPr lang="zh-CN" altLang="en-US" sz="2000" dirty="0">
                <a:latin typeface="微软雅黑" panose="020B0503020204020204" pitchFamily="34" charset="-122"/>
                <a:ea typeface="微软雅黑" panose="020B0503020204020204" pitchFamily="34" charset="-122"/>
              </a:rPr>
              <a:t>状态码是由三个数字组成。第一个数字定义了状态码类型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后面两个数字则更细化了状态的分类。</a:t>
            </a:r>
            <a:endParaRPr lang="en-US" altLang="zh-CN" sz="2000" dirty="0">
              <a:latin typeface="微软雅黑" panose="020B0503020204020204" pitchFamily="34" charset="-122"/>
              <a:ea typeface="微软雅黑" panose="020B0503020204020204" pitchFamily="34" charset="-122"/>
            </a:endParaRPr>
          </a:p>
          <a:p>
            <a:pPr indent="457200" algn="just">
              <a:lnSpc>
                <a:spcPct val="120000"/>
              </a:lnSpc>
            </a:pPr>
            <a:r>
              <a:rPr lang="zh-CN" altLang="en-US" sz="2000" dirty="0">
                <a:latin typeface="微软雅黑" panose="020B0503020204020204" pitchFamily="34" charset="-122"/>
                <a:ea typeface="微软雅黑" panose="020B0503020204020204" pitchFamily="34" charset="-122"/>
              </a:rPr>
              <a:t>例如</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状态码</a:t>
            </a:r>
            <a:r>
              <a:rPr lang="en-US" altLang="zh-CN" sz="2000" dirty="0">
                <a:latin typeface="微软雅黑" panose="020B0503020204020204" pitchFamily="34" charset="-122"/>
                <a:ea typeface="微软雅黑" panose="020B0503020204020204" pitchFamily="34" charset="-122"/>
              </a:rPr>
              <a:t>200</a:t>
            </a:r>
            <a:r>
              <a:rPr lang="zh-CN" altLang="en-US" sz="2000" dirty="0">
                <a:latin typeface="微软雅黑" panose="020B0503020204020204" pitchFamily="34" charset="-122"/>
                <a:ea typeface="微软雅黑" panose="020B0503020204020204" pitchFamily="34" charset="-122"/>
              </a:rPr>
              <a:t>表示成功</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而状态码</a:t>
            </a:r>
            <a:r>
              <a:rPr lang="en-US" altLang="zh-CN" sz="2000" dirty="0">
                <a:latin typeface="微软雅黑" panose="020B0503020204020204" pitchFamily="34" charset="-122"/>
                <a:ea typeface="微软雅黑" panose="020B0503020204020204" pitchFamily="34" charset="-122"/>
              </a:rPr>
              <a:t>404</a:t>
            </a:r>
            <a:r>
              <a:rPr lang="zh-CN" altLang="en-US" sz="2000" dirty="0">
                <a:latin typeface="微软雅黑" panose="020B0503020204020204" pitchFamily="34" charset="-122"/>
                <a:ea typeface="微软雅黑" panose="020B0503020204020204" pitchFamily="34" charset="-122"/>
              </a:rPr>
              <a:t>表示客户端请求的资源未找到。</a:t>
            </a:r>
            <a:endParaRPr lang="en-US" altLang="zh-CN" sz="2000" dirty="0">
              <a:latin typeface="微软雅黑" panose="020B0503020204020204" pitchFamily="34" charset="-122"/>
              <a:ea typeface="微软雅黑" panose="020B0503020204020204" pitchFamily="34" charset="-122"/>
            </a:endParaRPr>
          </a:p>
          <a:p>
            <a:pPr indent="457200" algn="just">
              <a:lnSpc>
                <a:spcPct val="120000"/>
              </a:lnSpc>
            </a:pPr>
            <a:r>
              <a:rPr lang="zh-CN" altLang="en-US" sz="2000" dirty="0">
                <a:latin typeface="微软雅黑" panose="020B0503020204020204" pitchFamily="34" charset="-122"/>
                <a:ea typeface="微软雅黑" panose="020B0503020204020204" pitchFamily="34" charset="-122"/>
              </a:rPr>
              <a:t>常见的状态码的分类如下</a:t>
            </a:r>
            <a:r>
              <a:rPr lang="en-US" altLang="zh-CN" sz="2000" dirty="0">
                <a:latin typeface="微软雅黑" panose="020B0503020204020204" pitchFamily="34" charset="-122"/>
                <a:ea typeface="微软雅黑" panose="020B0503020204020204" pitchFamily="34" charset="-122"/>
              </a:rPr>
              <a:t>:</a:t>
            </a:r>
          </a:p>
          <a:p>
            <a:pPr marL="285750" indent="457200" algn="just">
              <a:lnSpc>
                <a:spcPct val="120000"/>
              </a:lnSpc>
              <a:buFont typeface="Arial" panose="020B0604020202020204" pitchFamily="34" charset="0"/>
              <a:buChar char="•"/>
            </a:pPr>
            <a:r>
              <a:rPr lang="en-US" altLang="zh-CN" sz="2000" dirty="0">
                <a:latin typeface="微软雅黑" panose="020B0503020204020204" pitchFamily="34" charset="-122"/>
                <a:ea typeface="微软雅黑" panose="020B0503020204020204" pitchFamily="34" charset="-122"/>
              </a:rPr>
              <a:t>2xx</a:t>
            </a:r>
            <a:r>
              <a:rPr lang="zh-CN" altLang="en-US" sz="2000" dirty="0">
                <a:latin typeface="微软雅黑" panose="020B0503020204020204" pitchFamily="34" charset="-122"/>
                <a:ea typeface="微软雅黑" panose="020B0503020204020204" pitchFamily="34" charset="-122"/>
              </a:rPr>
              <a:t>范围的状态码表示服务器已成功接收并处理请求。</a:t>
            </a:r>
            <a:endParaRPr lang="en-US" altLang="zh-CN" sz="2000" dirty="0">
              <a:latin typeface="微软雅黑" panose="020B0503020204020204" pitchFamily="34" charset="-122"/>
              <a:ea typeface="微软雅黑" panose="020B0503020204020204" pitchFamily="34" charset="-122"/>
            </a:endParaRPr>
          </a:p>
          <a:p>
            <a:pPr marL="285750" indent="457200" algn="just">
              <a:lnSpc>
                <a:spcPct val="120000"/>
              </a:lnSpc>
              <a:buFont typeface="Arial" panose="020B0604020202020204" pitchFamily="34" charset="0"/>
              <a:buChar char="•"/>
            </a:pPr>
            <a:r>
              <a:rPr lang="en-US" altLang="zh-CN" sz="2000" dirty="0">
                <a:latin typeface="微软雅黑" panose="020B0503020204020204" pitchFamily="34" charset="-122"/>
                <a:ea typeface="微软雅黑" panose="020B0503020204020204" pitchFamily="34" charset="-122"/>
              </a:rPr>
              <a:t>3xx</a:t>
            </a:r>
            <a:r>
              <a:rPr lang="zh-CN" altLang="en-US" sz="2000" dirty="0">
                <a:latin typeface="微软雅黑" panose="020B0503020204020204" pitchFamily="34" charset="-122"/>
                <a:ea typeface="微软雅黑" panose="020B0503020204020204" pitchFamily="34" charset="-122"/>
              </a:rPr>
              <a:t>范围的状态码表示服务器要求客户端重定向</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需要客户端进一步操作才能完成资源请求。</a:t>
            </a:r>
            <a:endParaRPr lang="en-US" altLang="zh-CN" sz="2000" dirty="0">
              <a:latin typeface="微软雅黑" panose="020B0503020204020204" pitchFamily="34" charset="-122"/>
              <a:ea typeface="微软雅黑" panose="020B0503020204020204" pitchFamily="34" charset="-122"/>
            </a:endParaRPr>
          </a:p>
          <a:p>
            <a:pPr marL="285750" indent="457200" algn="just">
              <a:lnSpc>
                <a:spcPct val="120000"/>
              </a:lnSpc>
              <a:buFont typeface="Arial" panose="020B0604020202020204" pitchFamily="34" charset="0"/>
              <a:buChar char="•"/>
            </a:pPr>
            <a:r>
              <a:rPr lang="en-US" altLang="zh-CN" sz="2000" dirty="0">
                <a:latin typeface="微软雅黑" panose="020B0503020204020204" pitchFamily="34" charset="-122"/>
                <a:ea typeface="微软雅黑" panose="020B0503020204020204" pitchFamily="34" charset="-122"/>
              </a:rPr>
              <a:t>4xx</a:t>
            </a:r>
            <a:r>
              <a:rPr lang="zh-CN" altLang="en-US" sz="2000" dirty="0">
                <a:latin typeface="微软雅黑" panose="020B0503020204020204" pitchFamily="34" charset="-122"/>
                <a:ea typeface="微软雅黑" panose="020B0503020204020204" pitchFamily="34" charset="-122"/>
              </a:rPr>
              <a:t>范围的状态码表示客户端的请求存在非法内容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导致请求失败。</a:t>
            </a:r>
            <a:endParaRPr lang="en-US" altLang="zh-CN" sz="2000" dirty="0">
              <a:latin typeface="微软雅黑" panose="020B0503020204020204" pitchFamily="34" charset="-122"/>
              <a:ea typeface="微软雅黑" panose="020B0503020204020204" pitchFamily="34" charset="-122"/>
            </a:endParaRPr>
          </a:p>
          <a:p>
            <a:pPr marL="285750" indent="457200" algn="just">
              <a:lnSpc>
                <a:spcPct val="120000"/>
              </a:lnSpc>
              <a:buFont typeface="Arial" panose="020B0604020202020204" pitchFamily="34" charset="0"/>
              <a:buChar char="•"/>
            </a:pPr>
            <a:r>
              <a:rPr lang="en-US" altLang="zh-CN" sz="2000" dirty="0">
                <a:latin typeface="微软雅黑" panose="020B0503020204020204" pitchFamily="34" charset="-122"/>
                <a:ea typeface="微软雅黑" panose="020B0503020204020204" pitchFamily="34" charset="-122"/>
              </a:rPr>
              <a:t>5xx</a:t>
            </a:r>
            <a:r>
              <a:rPr lang="zh-CN" altLang="en-US" sz="2000" dirty="0">
                <a:latin typeface="微软雅黑" panose="020B0503020204020204" pitchFamily="34" charset="-122"/>
                <a:ea typeface="微软雅黑" panose="020B0503020204020204" pitchFamily="34" charset="-122"/>
              </a:rPr>
              <a:t>范围的状态码表示服务器未能正常处理客户端的请求</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导致出现意外错误</a:t>
            </a:r>
          </a:p>
        </p:txBody>
      </p:sp>
    </p:spTree>
    <p:extLst>
      <p:ext uri="{BB962C8B-B14F-4D97-AF65-F5344CB8AC3E}">
        <p14:creationId xmlns:p14="http://schemas.microsoft.com/office/powerpoint/2010/main" val="24378183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8F27A0-30C3-6FEC-321D-47C0CE78F5A8}"/>
              </a:ext>
            </a:extLst>
          </p:cNvPr>
          <p:cNvSpPr>
            <a:spLocks noGrp="1"/>
          </p:cNvSpPr>
          <p:nvPr>
            <p:ph type="title"/>
          </p:nvPr>
        </p:nvSpPr>
        <p:spPr/>
        <p:txBody>
          <a:bodyPr>
            <a:normAutofit/>
          </a:bodyPr>
          <a:lstStyle/>
          <a:p>
            <a:r>
              <a:rPr lang="zh-CN" altLang="en-US" dirty="0"/>
              <a:t>第二章 网络爬虫</a:t>
            </a:r>
          </a:p>
        </p:txBody>
      </p:sp>
      <p:sp>
        <p:nvSpPr>
          <p:cNvPr id="3" name="Rectangle 3">
            <a:extLst>
              <a:ext uri="{FF2B5EF4-FFF2-40B4-BE49-F238E27FC236}">
                <a16:creationId xmlns:a16="http://schemas.microsoft.com/office/drawing/2014/main" id="{81094B67-CF9D-52CE-6B97-2A66F786155B}"/>
              </a:ext>
            </a:extLst>
          </p:cNvPr>
          <p:cNvSpPr txBox="1">
            <a:spLocks noChangeArrowheads="1"/>
          </p:cNvSpPr>
          <p:nvPr/>
        </p:nvSpPr>
        <p:spPr>
          <a:xfrm>
            <a:off x="1607737" y="1448686"/>
            <a:ext cx="4325232" cy="39606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2000" b="1"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2.1 </a:t>
            </a:r>
            <a:r>
              <a:rPr lang="zh-CN" altLang="en-US" sz="2000" dirty="0">
                <a:latin typeface="微软雅黑" panose="020B0503020204020204" pitchFamily="34" charset="-122"/>
                <a:ea typeface="微软雅黑" panose="020B0503020204020204" pitchFamily="34" charset="-122"/>
              </a:rPr>
              <a:t>爬虫概念</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2.2  HTTP</a:t>
            </a:r>
            <a:r>
              <a:rPr lang="zh-CN" altLang="en-US" sz="2000" dirty="0">
                <a:latin typeface="微软雅黑" panose="020B0503020204020204" pitchFamily="34" charset="-122"/>
                <a:ea typeface="微软雅黑" panose="020B0503020204020204" pitchFamily="34" charset="-122"/>
              </a:rPr>
              <a:t>协议</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2.3  Requests</a:t>
            </a:r>
          </a:p>
          <a:p>
            <a:pPr>
              <a:lnSpc>
                <a:spcPct val="100000"/>
              </a:lnSpc>
            </a:pPr>
            <a:r>
              <a:rPr lang="en-US" altLang="zh-CN" sz="2000" dirty="0">
                <a:latin typeface="微软雅黑" panose="020B0503020204020204" pitchFamily="34" charset="-122"/>
                <a:ea typeface="微软雅黑" panose="020B0503020204020204" pitchFamily="34" charset="-122"/>
              </a:rPr>
              <a:t>2.4  Beautiful Soup</a:t>
            </a:r>
          </a:p>
          <a:p>
            <a:pPr>
              <a:lnSpc>
                <a:spcPct val="100000"/>
              </a:lnSpc>
            </a:pPr>
            <a:r>
              <a:rPr lang="en-US" altLang="zh-CN" sz="2000" dirty="0">
                <a:latin typeface="微软雅黑" panose="020B0503020204020204" pitchFamily="34" charset="-122"/>
                <a:ea typeface="微软雅黑" panose="020B0503020204020204" pitchFamily="34" charset="-122"/>
              </a:rPr>
              <a:t>2.5 </a:t>
            </a:r>
            <a:r>
              <a:rPr lang="zh-CN" altLang="en-US" sz="2000" dirty="0">
                <a:latin typeface="微软雅黑" panose="020B0503020204020204" pitchFamily="34" charset="-122"/>
                <a:ea typeface="微软雅黑" panose="020B0503020204020204" pitchFamily="34" charset="-122"/>
              </a:rPr>
              <a:t>对象的种类</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2.6 </a:t>
            </a:r>
            <a:r>
              <a:rPr lang="zh-CN" altLang="en-US" sz="2000" dirty="0">
                <a:latin typeface="微软雅黑" panose="020B0503020204020204" pitchFamily="34" charset="-122"/>
                <a:ea typeface="微软雅黑" panose="020B0503020204020204" pitchFamily="34" charset="-122"/>
              </a:rPr>
              <a:t>定位节点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2.7 </a:t>
            </a:r>
            <a:r>
              <a:rPr lang="zh-CN" altLang="en-US" sz="2000" dirty="0">
                <a:latin typeface="微软雅黑" panose="020B0503020204020204" pitchFamily="34" charset="-122"/>
                <a:ea typeface="微软雅黑" panose="020B0503020204020204" pitchFamily="34" charset="-122"/>
              </a:rPr>
              <a:t>查找节点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2.8 Selenium</a:t>
            </a:r>
          </a:p>
          <a:p>
            <a:pPr>
              <a:lnSpc>
                <a:spcPct val="100000"/>
              </a:lnSpc>
            </a:pPr>
            <a:r>
              <a:rPr lang="en-US" altLang="zh-CN" sz="2000" dirty="0">
                <a:latin typeface="微软雅黑" panose="020B0503020204020204" pitchFamily="34" charset="-122"/>
                <a:ea typeface="微软雅黑" panose="020B0503020204020204" pitchFamily="34" charset="-122"/>
              </a:rPr>
              <a:t>2.9 </a:t>
            </a:r>
            <a:r>
              <a:rPr lang="zh-CN" altLang="en-US" sz="2000" dirty="0">
                <a:latin typeface="微软雅黑" panose="020B0503020204020204" pitchFamily="34" charset="-122"/>
                <a:ea typeface="微软雅黑" panose="020B0503020204020204" pitchFamily="34" charset="-122"/>
              </a:rPr>
              <a:t>设置</a:t>
            </a:r>
            <a:r>
              <a:rPr lang="en-US" altLang="zh-CN" sz="2000" dirty="0">
                <a:latin typeface="微软雅黑" panose="020B0503020204020204" pitchFamily="34" charset="-122"/>
                <a:ea typeface="微软雅黑" panose="020B0503020204020204" pitchFamily="34" charset="-122"/>
              </a:rPr>
              <a:t>option</a:t>
            </a:r>
            <a:r>
              <a:rPr lang="zh-CN" altLang="en-US" sz="2000" dirty="0">
                <a:latin typeface="微软雅黑" panose="020B0503020204020204" pitchFamily="34" charset="-122"/>
                <a:ea typeface="微软雅黑" panose="020B0503020204020204" pitchFamily="34" charset="-122"/>
              </a:rPr>
              <a:t>选项与网页等待</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endParaRPr lang="zh-CN" altLang="en-US" sz="2000" dirty="0">
              <a:latin typeface="微软雅黑" panose="020B0503020204020204" pitchFamily="34" charset="-122"/>
              <a:ea typeface="微软雅黑" panose="020B0503020204020204" pitchFamily="34" charset="-122"/>
            </a:endParaRPr>
          </a:p>
        </p:txBody>
      </p:sp>
      <p:sp>
        <p:nvSpPr>
          <p:cNvPr id="4" name="Rectangle 3">
            <a:extLst>
              <a:ext uri="{FF2B5EF4-FFF2-40B4-BE49-F238E27FC236}">
                <a16:creationId xmlns:a16="http://schemas.microsoft.com/office/drawing/2014/main" id="{F1086A42-002E-AB00-F1E0-7F058A7FDDD4}"/>
              </a:ext>
            </a:extLst>
          </p:cNvPr>
          <p:cNvSpPr txBox="1">
            <a:spLocks noChangeArrowheads="1"/>
          </p:cNvSpPr>
          <p:nvPr/>
        </p:nvSpPr>
        <p:spPr>
          <a:xfrm>
            <a:off x="6558069" y="1448686"/>
            <a:ext cx="4153786" cy="35246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2.10 </a:t>
            </a:r>
            <a:r>
              <a:rPr lang="zh-CN" altLang="en-US" sz="2000" dirty="0">
                <a:latin typeface="微软雅黑" panose="020B0503020204020204" pitchFamily="34" charset="-122"/>
                <a:ea typeface="微软雅黑" panose="020B0503020204020204" pitchFamily="34" charset="-122"/>
              </a:rPr>
              <a:t>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2.11 </a:t>
            </a:r>
            <a:r>
              <a:rPr lang="zh-CN" altLang="en-US" sz="2000" dirty="0">
                <a:latin typeface="微软雅黑" panose="020B0503020204020204" pitchFamily="34" charset="-122"/>
                <a:ea typeface="微软雅黑" panose="020B0503020204020204" pitchFamily="34" charset="-122"/>
              </a:rPr>
              <a:t>导航</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2.12 </a:t>
            </a:r>
            <a:r>
              <a:rPr lang="zh-CN" altLang="en-US" sz="2000" dirty="0">
                <a:latin typeface="微软雅黑" panose="020B0503020204020204" pitchFamily="34" charset="-122"/>
                <a:ea typeface="微软雅黑" panose="020B0503020204020204" pitchFamily="34" charset="-122"/>
              </a:rPr>
              <a:t>窗口</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2.13 </a:t>
            </a:r>
            <a:r>
              <a:rPr lang="zh-CN" altLang="en-US" sz="2000" dirty="0">
                <a:latin typeface="微软雅黑" panose="020B0503020204020204" pitchFamily="34" charset="-122"/>
                <a:ea typeface="微软雅黑" panose="020B0503020204020204" pitchFamily="34" charset="-122"/>
              </a:rPr>
              <a:t>弹窗</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2.14 Cookie</a:t>
            </a:r>
          </a:p>
          <a:p>
            <a:pPr>
              <a:lnSpc>
                <a:spcPct val="100000"/>
              </a:lnSpc>
            </a:pPr>
            <a:r>
              <a:rPr lang="en-US" altLang="zh-CN" sz="2000" dirty="0">
                <a:latin typeface="微软雅黑" panose="020B0503020204020204" pitchFamily="34" charset="-122"/>
                <a:ea typeface="微软雅黑" panose="020B0503020204020204" pitchFamily="34" charset="-122"/>
              </a:rPr>
              <a:t>2.15 </a:t>
            </a:r>
            <a:r>
              <a:rPr lang="zh-CN" altLang="en-US" sz="2000" dirty="0">
                <a:latin typeface="微软雅黑" panose="020B0503020204020204" pitchFamily="34" charset="-122"/>
                <a:ea typeface="微软雅黑" panose="020B0503020204020204" pitchFamily="34" charset="-122"/>
              </a:rPr>
              <a:t>键盘</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2.16 </a:t>
            </a:r>
            <a:r>
              <a:rPr lang="zh-CN" altLang="en-US" sz="2000" dirty="0">
                <a:latin typeface="微软雅黑" panose="020B0503020204020204" pitchFamily="34" charset="-122"/>
                <a:ea typeface="微软雅黑" panose="020B0503020204020204" pitchFamily="34" charset="-122"/>
              </a:rPr>
              <a:t>鼠标</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2.17 </a:t>
            </a:r>
            <a:r>
              <a:rPr lang="zh-CN" altLang="en-US" sz="2000" dirty="0">
                <a:latin typeface="微软雅黑" panose="020B0503020204020204" pitchFamily="34" charset="-122"/>
                <a:ea typeface="微软雅黑" panose="020B0503020204020204" pitchFamily="34" charset="-122"/>
              </a:rPr>
              <a:t>爬虫实战</a:t>
            </a:r>
          </a:p>
        </p:txBody>
      </p:sp>
    </p:spTree>
    <p:extLst>
      <p:ext uri="{BB962C8B-B14F-4D97-AF65-F5344CB8AC3E}">
        <p14:creationId xmlns:p14="http://schemas.microsoft.com/office/powerpoint/2010/main" val="26769078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990ABF-7F8A-44C9-887D-A05945BD7296}"/>
              </a:ext>
            </a:extLst>
          </p:cNvPr>
          <p:cNvSpPr>
            <a:spLocks noGrp="1"/>
          </p:cNvSpPr>
          <p:nvPr>
            <p:ph type="title"/>
          </p:nvPr>
        </p:nvSpPr>
        <p:spPr/>
        <p:txBody>
          <a:bodyPr/>
          <a:lstStyle/>
          <a:p>
            <a:r>
              <a:rPr lang="en-US" altLang="zh-CN" dirty="0">
                <a:latin typeface="微软雅黑" panose="020B0503020204020204" pitchFamily="34" charset="-122"/>
              </a:rPr>
              <a:t>Cookie</a:t>
            </a:r>
            <a:r>
              <a:rPr lang="zh-CN" altLang="en-US" dirty="0">
                <a:latin typeface="微软雅黑" panose="020B0503020204020204" pitchFamily="34" charset="-122"/>
              </a:rPr>
              <a:t>与</a:t>
            </a:r>
            <a:r>
              <a:rPr lang="en-US" altLang="zh-CN" dirty="0">
                <a:latin typeface="微软雅黑" panose="020B0503020204020204" pitchFamily="34" charset="-122"/>
              </a:rPr>
              <a:t>Session</a:t>
            </a:r>
            <a:endParaRPr lang="zh-CN" altLang="en-US" dirty="0">
              <a:latin typeface="微软雅黑" panose="020B0503020204020204" pitchFamily="34" charset="-122"/>
            </a:endParaRPr>
          </a:p>
        </p:txBody>
      </p:sp>
      <p:sp>
        <p:nvSpPr>
          <p:cNvPr id="4" name="文本框 3">
            <a:extLst>
              <a:ext uri="{FF2B5EF4-FFF2-40B4-BE49-F238E27FC236}">
                <a16:creationId xmlns:a16="http://schemas.microsoft.com/office/drawing/2014/main" id="{6C895566-2D14-4B4C-AF50-A2ACFFB29B0B}"/>
              </a:ext>
            </a:extLst>
          </p:cNvPr>
          <p:cNvSpPr txBox="1"/>
          <p:nvPr/>
        </p:nvSpPr>
        <p:spPr>
          <a:xfrm>
            <a:off x="1687804" y="970388"/>
            <a:ext cx="8816391" cy="1933449"/>
          </a:xfrm>
          <a:prstGeom prst="rect">
            <a:avLst/>
          </a:prstGeom>
          <a:noFill/>
        </p:spPr>
        <p:txBody>
          <a:bodyPr wrap="square">
            <a:spAutoFit/>
          </a:bodyPr>
          <a:lstStyle/>
          <a:p>
            <a:pPr indent="457200" algn="just">
              <a:lnSpc>
                <a:spcPct val="150000"/>
              </a:lnSpc>
            </a:pPr>
            <a:r>
              <a:rPr lang="en-US" altLang="zh-CN" sz="2000" dirty="0">
                <a:latin typeface="微软雅黑" panose="020B0503020204020204" pitchFamily="34" charset="-122"/>
                <a:ea typeface="微软雅黑" panose="020B0503020204020204" pitchFamily="34" charset="-122"/>
              </a:rPr>
              <a:t>Cookie</a:t>
            </a:r>
            <a:r>
              <a:rPr lang="zh-CN" altLang="en-US" sz="2000" dirty="0">
                <a:latin typeface="微软雅黑" panose="020B0503020204020204" pitchFamily="34" charset="-122"/>
                <a:ea typeface="微软雅黑" panose="020B0503020204020204" pitchFamily="34" charset="-122"/>
              </a:rPr>
              <a:t>是一种由服务器发送到客户端并存储在客户端本地计算机上的小型文本文件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用于跟踪用户的活动和存储信息</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如用户名、语言偏好、购物车中的物品等</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。当客户端与服务端进行通信时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客户端会携带</a:t>
            </a:r>
            <a:r>
              <a:rPr lang="en-US" altLang="zh-CN" sz="2000" dirty="0">
                <a:latin typeface="微软雅黑" panose="020B0503020204020204" pitchFamily="34" charset="-122"/>
                <a:ea typeface="微软雅黑" panose="020B0503020204020204" pitchFamily="34" charset="-122"/>
              </a:rPr>
              <a:t>Cookie,</a:t>
            </a:r>
            <a:r>
              <a:rPr lang="zh-CN" altLang="en-US" sz="2000" dirty="0">
                <a:latin typeface="微软雅黑" panose="020B0503020204020204" pitchFamily="34" charset="-122"/>
                <a:ea typeface="微软雅黑" panose="020B0503020204020204" pitchFamily="34" charset="-122"/>
              </a:rPr>
              <a:t>以便服务端能够识别并根据用户的历史活动作出相应的响应。</a:t>
            </a:r>
          </a:p>
        </p:txBody>
      </p:sp>
      <p:pic>
        <p:nvPicPr>
          <p:cNvPr id="6" name="图片 5">
            <a:extLst>
              <a:ext uri="{FF2B5EF4-FFF2-40B4-BE49-F238E27FC236}">
                <a16:creationId xmlns:a16="http://schemas.microsoft.com/office/drawing/2014/main" id="{5F82C34D-B2DB-47B9-BAAD-A4C8A8AA3D25}"/>
              </a:ext>
            </a:extLst>
          </p:cNvPr>
          <p:cNvPicPr>
            <a:picLocks noChangeAspect="1"/>
          </p:cNvPicPr>
          <p:nvPr/>
        </p:nvPicPr>
        <p:blipFill>
          <a:blip r:embed="rId2"/>
          <a:stretch>
            <a:fillRect/>
          </a:stretch>
        </p:blipFill>
        <p:spPr>
          <a:xfrm>
            <a:off x="3374264" y="3096195"/>
            <a:ext cx="5443470" cy="2700504"/>
          </a:xfrm>
          <a:prstGeom prst="rect">
            <a:avLst/>
          </a:prstGeom>
        </p:spPr>
      </p:pic>
    </p:spTree>
    <p:extLst>
      <p:ext uri="{BB962C8B-B14F-4D97-AF65-F5344CB8AC3E}">
        <p14:creationId xmlns:p14="http://schemas.microsoft.com/office/powerpoint/2010/main" val="29190401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990ABF-7F8A-44C9-887D-A05945BD7296}"/>
              </a:ext>
            </a:extLst>
          </p:cNvPr>
          <p:cNvSpPr>
            <a:spLocks noGrp="1"/>
          </p:cNvSpPr>
          <p:nvPr>
            <p:ph type="title"/>
          </p:nvPr>
        </p:nvSpPr>
        <p:spPr/>
        <p:txBody>
          <a:bodyPr/>
          <a:lstStyle/>
          <a:p>
            <a:r>
              <a:rPr lang="en-US" altLang="zh-CN" dirty="0">
                <a:latin typeface="微软雅黑" panose="020B0503020204020204" pitchFamily="34" charset="-122"/>
              </a:rPr>
              <a:t>Cookie</a:t>
            </a:r>
            <a:r>
              <a:rPr lang="zh-CN" altLang="en-US" dirty="0">
                <a:latin typeface="微软雅黑" panose="020B0503020204020204" pitchFamily="34" charset="-122"/>
              </a:rPr>
              <a:t>与</a:t>
            </a:r>
            <a:r>
              <a:rPr lang="en-US" altLang="zh-CN" dirty="0">
                <a:latin typeface="微软雅黑" panose="020B0503020204020204" pitchFamily="34" charset="-122"/>
              </a:rPr>
              <a:t>Session</a:t>
            </a:r>
            <a:endParaRPr lang="zh-CN" altLang="en-US" dirty="0"/>
          </a:p>
        </p:txBody>
      </p:sp>
      <p:sp>
        <p:nvSpPr>
          <p:cNvPr id="4" name="文本框 3">
            <a:extLst>
              <a:ext uri="{FF2B5EF4-FFF2-40B4-BE49-F238E27FC236}">
                <a16:creationId xmlns:a16="http://schemas.microsoft.com/office/drawing/2014/main" id="{EC955F7F-503B-4608-B98E-64DACAD999E3}"/>
              </a:ext>
            </a:extLst>
          </p:cNvPr>
          <p:cNvSpPr txBox="1"/>
          <p:nvPr/>
        </p:nvSpPr>
        <p:spPr>
          <a:xfrm>
            <a:off x="5356398" y="1005534"/>
            <a:ext cx="6251901" cy="5135773"/>
          </a:xfrm>
          <a:prstGeom prst="rect">
            <a:avLst/>
          </a:prstGeom>
          <a:noFill/>
        </p:spPr>
        <p:txBody>
          <a:bodyPr wrap="square">
            <a:spAutoFit/>
          </a:bodyPr>
          <a:lstStyle/>
          <a:p>
            <a:pPr indent="457200" algn="just">
              <a:lnSpc>
                <a:spcPct val="150000"/>
              </a:lnSpc>
            </a:pPr>
            <a:r>
              <a:rPr lang="en-US" altLang="zh-CN" sz="2000" dirty="0">
                <a:latin typeface="微软雅黑" panose="020B0503020204020204" pitchFamily="34" charset="-122"/>
                <a:ea typeface="微软雅黑" panose="020B0503020204020204" pitchFamily="34" charset="-122"/>
              </a:rPr>
              <a:t>Session</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Cookie</a:t>
            </a:r>
            <a:r>
              <a:rPr lang="zh-CN" altLang="en-US" sz="2000" dirty="0">
                <a:latin typeface="微软雅黑" panose="020B0503020204020204" pitchFamily="34" charset="-122"/>
                <a:ea typeface="微软雅黑" panose="020B0503020204020204" pitchFamily="34" charset="-122"/>
              </a:rPr>
              <a:t>都是用于存储用户数据的机制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但两者的存储位置不同。</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latin typeface="微软雅黑" panose="020B0503020204020204" pitchFamily="34" charset="-122"/>
                <a:ea typeface="微软雅黑" panose="020B0503020204020204" pitchFamily="34" charset="-122"/>
              </a:rPr>
              <a:t>Cookie</a:t>
            </a:r>
            <a:r>
              <a:rPr lang="zh-CN" altLang="en-US" sz="2000" dirty="0">
                <a:latin typeface="微软雅黑" panose="020B0503020204020204" pitchFamily="34" charset="-122"/>
                <a:ea typeface="微软雅黑" panose="020B0503020204020204" pitchFamily="34" charset="-122"/>
              </a:rPr>
              <a:t>是存储在客户端的一段文本数据</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通常包含了一些用户的个人信息</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如用户名、购物车内容等</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它的作用是在一定时间内保持用户登录状态</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避免反复输入账号密码等操作。而</a:t>
            </a:r>
            <a:r>
              <a:rPr lang="en-US" altLang="zh-CN" sz="2000" dirty="0">
                <a:latin typeface="微软雅黑" panose="020B0503020204020204" pitchFamily="34" charset="-122"/>
                <a:ea typeface="微软雅黑" panose="020B0503020204020204" pitchFamily="34" charset="-122"/>
              </a:rPr>
              <a:t>Session</a:t>
            </a:r>
            <a:r>
              <a:rPr lang="zh-CN" altLang="en-US" sz="2000" dirty="0">
                <a:latin typeface="微软雅黑" panose="020B0503020204020204" pitchFamily="34" charset="-122"/>
                <a:ea typeface="微软雅黑" panose="020B0503020204020204" pitchFamily="34" charset="-122"/>
              </a:rPr>
              <a:t>是存储在服务器端的一段数据</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由服务器根据客户端发送的请求创建</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通常包含了与该用户相关的数据</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如用户的购物车内容、登录状态等。</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latin typeface="微软雅黑" panose="020B0503020204020204" pitchFamily="34" charset="-122"/>
                <a:ea typeface="微软雅黑" panose="020B0503020204020204" pitchFamily="34" charset="-122"/>
              </a:rPr>
              <a:t>Session</a:t>
            </a:r>
            <a:r>
              <a:rPr lang="zh-CN" altLang="en-US" sz="2000" dirty="0">
                <a:latin typeface="微软雅黑" panose="020B0503020204020204" pitchFamily="34" charset="-122"/>
                <a:ea typeface="微软雅黑" panose="020B0503020204020204" pitchFamily="34" charset="-122"/>
              </a:rPr>
              <a:t>的作用是在用户访问不同页面时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保持用户状态和数据的一致性。</a:t>
            </a:r>
          </a:p>
        </p:txBody>
      </p:sp>
      <p:pic>
        <p:nvPicPr>
          <p:cNvPr id="6" name="图片 5">
            <a:extLst>
              <a:ext uri="{FF2B5EF4-FFF2-40B4-BE49-F238E27FC236}">
                <a16:creationId xmlns:a16="http://schemas.microsoft.com/office/drawing/2014/main" id="{F7A6DCD5-4342-4E07-8729-C9F09A818470}"/>
              </a:ext>
            </a:extLst>
          </p:cNvPr>
          <p:cNvPicPr>
            <a:picLocks noChangeAspect="1"/>
          </p:cNvPicPr>
          <p:nvPr/>
        </p:nvPicPr>
        <p:blipFill>
          <a:blip r:embed="rId2"/>
          <a:stretch>
            <a:fillRect/>
          </a:stretch>
        </p:blipFill>
        <p:spPr>
          <a:xfrm>
            <a:off x="583701" y="1487737"/>
            <a:ext cx="4509703" cy="3882526"/>
          </a:xfrm>
          <a:prstGeom prst="rect">
            <a:avLst/>
          </a:prstGeom>
        </p:spPr>
      </p:pic>
    </p:spTree>
    <p:extLst>
      <p:ext uri="{BB962C8B-B14F-4D97-AF65-F5344CB8AC3E}">
        <p14:creationId xmlns:p14="http://schemas.microsoft.com/office/powerpoint/2010/main" val="37406574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990ABF-7F8A-44C9-887D-A05945BD7296}"/>
              </a:ext>
            </a:extLst>
          </p:cNvPr>
          <p:cNvSpPr>
            <a:spLocks noGrp="1"/>
          </p:cNvSpPr>
          <p:nvPr>
            <p:ph type="title"/>
          </p:nvPr>
        </p:nvSpPr>
        <p:spPr>
          <a:xfrm>
            <a:off x="0" y="0"/>
            <a:ext cx="7662863" cy="515937"/>
          </a:xfrm>
        </p:spPr>
        <p:txBody>
          <a:bodyPr>
            <a:normAutofit/>
          </a:bodyPr>
          <a:lstStyle/>
          <a:p>
            <a:pPr indent="457200" algn="just">
              <a:lnSpc>
                <a:spcPct val="150000"/>
              </a:lnSpc>
            </a:pPr>
            <a:r>
              <a:rPr lang="en-US" altLang="zh-CN" dirty="0">
                <a:latin typeface="微软雅黑" panose="020B0503020204020204" pitchFamily="34" charset="-122"/>
              </a:rPr>
              <a:t>URL</a:t>
            </a:r>
            <a:r>
              <a:rPr lang="zh-CN" altLang="en-US" dirty="0">
                <a:latin typeface="微软雅黑" panose="020B0503020204020204" pitchFamily="34" charset="-122"/>
              </a:rPr>
              <a:t>地址</a:t>
            </a:r>
          </a:p>
        </p:txBody>
      </p:sp>
      <p:sp>
        <p:nvSpPr>
          <p:cNvPr id="4" name="文本框 3">
            <a:extLst>
              <a:ext uri="{FF2B5EF4-FFF2-40B4-BE49-F238E27FC236}">
                <a16:creationId xmlns:a16="http://schemas.microsoft.com/office/drawing/2014/main" id="{D623B32E-1044-406C-90D4-0F939C140BDD}"/>
              </a:ext>
            </a:extLst>
          </p:cNvPr>
          <p:cNvSpPr txBox="1"/>
          <p:nvPr/>
        </p:nvSpPr>
        <p:spPr>
          <a:xfrm>
            <a:off x="2264569" y="1563361"/>
            <a:ext cx="7662862" cy="3731278"/>
          </a:xfrm>
          <a:prstGeom prst="rect">
            <a:avLst/>
          </a:prstGeom>
          <a:noFill/>
        </p:spPr>
        <p:txBody>
          <a:bodyPr wrap="square">
            <a:spAutoFit/>
          </a:bodyPr>
          <a:lstStyle/>
          <a:p>
            <a:pPr indent="457200" algn="just">
              <a:lnSpc>
                <a:spcPct val="150000"/>
              </a:lnSpc>
            </a:pPr>
            <a:r>
              <a:rPr lang="en-US" altLang="zh-CN" sz="2000" dirty="0">
                <a:latin typeface="微软雅黑" panose="020B0503020204020204" pitchFamily="34" charset="-122"/>
                <a:ea typeface="微软雅黑" panose="020B0503020204020204" pitchFamily="34" charset="-122"/>
              </a:rPr>
              <a:t>URL(</a:t>
            </a:r>
            <a:r>
              <a:rPr lang="en-US" altLang="zh-CN" sz="2000" dirty="0" err="1">
                <a:latin typeface="微软雅黑" panose="020B0503020204020204" pitchFamily="34" charset="-122"/>
                <a:ea typeface="微软雅黑" panose="020B0503020204020204" pitchFamily="34" charset="-122"/>
              </a:rPr>
              <a:t>UniformResourceLocator</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又称统一资源定位符</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是一种编码方式</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专门用于表示网络上资源的位置。</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一般由三个部分组成</a:t>
            </a:r>
            <a:r>
              <a:rPr lang="en-US" altLang="zh-CN" sz="2000" dirty="0">
                <a:latin typeface="微软雅黑" panose="020B0503020204020204" pitchFamily="34" charset="-122"/>
                <a:ea typeface="微软雅黑" panose="020B0503020204020204" pitchFamily="34" charset="-122"/>
              </a:rPr>
              <a:t>:</a:t>
            </a:r>
          </a:p>
          <a:p>
            <a:pPr indent="457200" algn="just">
              <a:lnSpc>
                <a:spcPct val="150000"/>
              </a:lnSpc>
            </a:pPr>
            <a:r>
              <a:rPr lang="zh-CN" altLang="en-US" sz="2000" dirty="0">
                <a:latin typeface="微软雅黑" panose="020B0503020204020204" pitchFamily="34" charset="-122"/>
                <a:ea typeface="微软雅黑" panose="020B0503020204020204" pitchFamily="34" charset="-122"/>
              </a:rPr>
              <a:t>首先是客户端与服务器之间的通信协议</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用于规定数据交换的格式和传输方式</a:t>
            </a:r>
            <a:r>
              <a:rPr lang="en-US" altLang="zh-CN" sz="2000" dirty="0">
                <a:latin typeface="微软雅黑" panose="020B0503020204020204" pitchFamily="34" charset="-122"/>
                <a:ea typeface="微软雅黑" panose="020B0503020204020204" pitchFamily="34" charset="-122"/>
              </a:rPr>
              <a:t>;</a:t>
            </a:r>
          </a:p>
          <a:p>
            <a:pPr indent="457200" algn="just">
              <a:lnSpc>
                <a:spcPct val="150000"/>
              </a:lnSpc>
            </a:pPr>
            <a:r>
              <a:rPr lang="zh-CN" altLang="en-US" sz="2000" dirty="0">
                <a:latin typeface="微软雅黑" panose="020B0503020204020204" pitchFamily="34" charset="-122"/>
                <a:ea typeface="微软雅黑" panose="020B0503020204020204" pitchFamily="34" charset="-122"/>
              </a:rPr>
              <a:t>其次是存有该资源的服务器</a:t>
            </a:r>
            <a:r>
              <a:rPr lang="en-US" altLang="zh-CN" sz="2000" dirty="0">
                <a:latin typeface="微软雅黑" panose="020B0503020204020204" pitchFamily="34" charset="-122"/>
                <a:ea typeface="微软雅黑" panose="020B0503020204020204" pitchFamily="34" charset="-122"/>
              </a:rPr>
              <a:t>IP</a:t>
            </a:r>
            <a:r>
              <a:rPr lang="zh-CN" altLang="en-US" sz="2000" dirty="0">
                <a:latin typeface="微软雅黑" panose="020B0503020204020204" pitchFamily="34" charset="-122"/>
                <a:ea typeface="微软雅黑" panose="020B0503020204020204" pitchFamily="34" charset="-122"/>
              </a:rPr>
              <a:t>或域名</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用于确定资源所在的主机</a:t>
            </a:r>
            <a:r>
              <a:rPr lang="en-US" altLang="zh-CN" sz="2000" dirty="0">
                <a:latin typeface="微软雅黑" panose="020B0503020204020204" pitchFamily="34" charset="-122"/>
                <a:ea typeface="微软雅黑" panose="020B0503020204020204" pitchFamily="34" charset="-122"/>
              </a:rPr>
              <a:t>;</a:t>
            </a:r>
          </a:p>
          <a:p>
            <a:pPr indent="457200" algn="just">
              <a:lnSpc>
                <a:spcPct val="150000"/>
              </a:lnSpc>
            </a:pPr>
            <a:r>
              <a:rPr lang="zh-CN" altLang="en-US" sz="2000" dirty="0">
                <a:latin typeface="微软雅黑" panose="020B0503020204020204" pitchFamily="34" charset="-122"/>
                <a:ea typeface="微软雅黑" panose="020B0503020204020204" pitchFamily="34" charset="-122"/>
              </a:rPr>
              <a:t>最后是资源在服务器上的具体存放位置</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用于指定需要访问的具体文件或目录。</a:t>
            </a:r>
            <a:endParaRPr lang="en-US" altLang="zh-CN"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805707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990ABF-7F8A-44C9-887D-A05945BD7296}"/>
              </a:ext>
            </a:extLst>
          </p:cNvPr>
          <p:cNvSpPr>
            <a:spLocks noGrp="1"/>
          </p:cNvSpPr>
          <p:nvPr>
            <p:ph type="title"/>
          </p:nvPr>
        </p:nvSpPr>
        <p:spPr/>
        <p:txBody>
          <a:bodyPr/>
          <a:lstStyle/>
          <a:p>
            <a:r>
              <a:rPr lang="en-US" altLang="zh-CN" dirty="0"/>
              <a:t>URL</a:t>
            </a:r>
            <a:r>
              <a:rPr lang="zh-CN" altLang="en-US" dirty="0"/>
              <a:t>地址</a:t>
            </a:r>
          </a:p>
        </p:txBody>
      </p:sp>
      <p:sp>
        <p:nvSpPr>
          <p:cNvPr id="6" name="文本框 5">
            <a:extLst>
              <a:ext uri="{FF2B5EF4-FFF2-40B4-BE49-F238E27FC236}">
                <a16:creationId xmlns:a16="http://schemas.microsoft.com/office/drawing/2014/main" id="{A3CB36FB-D423-448C-BA1E-48AB2927FAE3}"/>
              </a:ext>
            </a:extLst>
          </p:cNvPr>
          <p:cNvSpPr txBox="1"/>
          <p:nvPr/>
        </p:nvSpPr>
        <p:spPr>
          <a:xfrm>
            <a:off x="1013459" y="2826711"/>
            <a:ext cx="10165079" cy="3454279"/>
          </a:xfrm>
          <a:prstGeom prst="rect">
            <a:avLst/>
          </a:prstGeom>
          <a:noFill/>
        </p:spPr>
        <p:txBody>
          <a:bodyPr wrap="square">
            <a:spAutoFit/>
          </a:bodyPr>
          <a:lstStyle/>
          <a:p>
            <a:pPr algn="just">
              <a:lnSpc>
                <a:spcPct val="110000"/>
              </a:lnSpc>
            </a:pPr>
            <a:r>
              <a:rPr lang="en-US" altLang="zh-CN" sz="2000" dirty="0">
                <a:latin typeface="微软雅黑" panose="020B0503020204020204" pitchFamily="34" charset="-122"/>
                <a:ea typeface="微软雅黑" panose="020B0503020204020204" pitchFamily="34" charset="-122"/>
              </a:rPr>
              <a:t>•Schema:</a:t>
            </a:r>
            <a:r>
              <a:rPr lang="zh-CN" altLang="en-US" sz="2000" dirty="0">
                <a:latin typeface="微软雅黑" panose="020B0503020204020204" pitchFamily="34" charset="-122"/>
                <a:ea typeface="微软雅黑" panose="020B0503020204020204" pitchFamily="34" charset="-122"/>
              </a:rPr>
              <a:t>通信协议。</a:t>
            </a:r>
            <a:endParaRPr lang="en-US" altLang="zh-CN" sz="2000" dirty="0">
              <a:latin typeface="微软雅黑" panose="020B0503020204020204" pitchFamily="34" charset="-122"/>
              <a:ea typeface="微软雅黑" panose="020B0503020204020204" pitchFamily="34" charset="-122"/>
            </a:endParaRPr>
          </a:p>
          <a:p>
            <a:pPr algn="just">
              <a:lnSpc>
                <a:spcPct val="110000"/>
              </a:lnSpc>
            </a:pPr>
            <a:r>
              <a:rPr lang="en-US" altLang="zh-CN" sz="2000" dirty="0">
                <a:latin typeface="微软雅黑" panose="020B0503020204020204" pitchFamily="34" charset="-122"/>
                <a:ea typeface="微软雅黑" panose="020B0503020204020204" pitchFamily="34" charset="-122"/>
              </a:rPr>
              <a:t>•Host:</a:t>
            </a:r>
            <a:r>
              <a:rPr lang="zh-CN" altLang="en-US" sz="2000" dirty="0">
                <a:latin typeface="微软雅黑" panose="020B0503020204020204" pitchFamily="34" charset="-122"/>
                <a:ea typeface="微软雅黑" panose="020B0503020204020204" pitchFamily="34" charset="-122"/>
              </a:rPr>
              <a:t>域名或</a:t>
            </a:r>
            <a:r>
              <a:rPr lang="en-US" altLang="zh-CN" sz="2000" dirty="0">
                <a:latin typeface="微软雅黑" panose="020B0503020204020204" pitchFamily="34" charset="-122"/>
                <a:ea typeface="微软雅黑" panose="020B0503020204020204" pitchFamily="34" charset="-122"/>
              </a:rPr>
              <a:t>IP</a:t>
            </a:r>
            <a:r>
              <a:rPr lang="zh-CN" altLang="en-US" sz="2000" dirty="0">
                <a:latin typeface="微软雅黑" panose="020B0503020204020204" pitchFamily="34" charset="-122"/>
                <a:ea typeface="微软雅黑" panose="020B0503020204020204" pitchFamily="34" charset="-122"/>
              </a:rPr>
              <a:t>地址。</a:t>
            </a:r>
            <a:endParaRPr lang="en-US" altLang="zh-CN" sz="2000" dirty="0">
              <a:latin typeface="微软雅黑" panose="020B0503020204020204" pitchFamily="34" charset="-122"/>
              <a:ea typeface="微软雅黑" panose="020B0503020204020204" pitchFamily="34" charset="-122"/>
            </a:endParaRPr>
          </a:p>
          <a:p>
            <a:pPr algn="just">
              <a:lnSpc>
                <a:spcPct val="110000"/>
              </a:lnSpc>
            </a:pPr>
            <a:r>
              <a:rPr lang="en-US" altLang="zh-CN" sz="2000" dirty="0">
                <a:latin typeface="微软雅黑" panose="020B0503020204020204" pitchFamily="34" charset="-122"/>
                <a:ea typeface="微软雅黑" panose="020B0503020204020204" pitchFamily="34" charset="-122"/>
              </a:rPr>
              <a:t>•IP</a:t>
            </a:r>
            <a:r>
              <a:rPr lang="zh-CN" altLang="en-US" sz="2000" dirty="0">
                <a:latin typeface="微软雅黑" panose="020B0503020204020204" pitchFamily="34" charset="-122"/>
                <a:ea typeface="微软雅黑" panose="020B0503020204020204" pitchFamily="34" charset="-122"/>
              </a:rPr>
              <a:t>地址</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指互联网协议地址</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是互联网设备的唯一标识</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如同身份证号一样。</a:t>
            </a:r>
            <a:endParaRPr lang="en-US" altLang="zh-CN" sz="2000" dirty="0">
              <a:latin typeface="微软雅黑" panose="020B0503020204020204" pitchFamily="34" charset="-122"/>
              <a:ea typeface="微软雅黑" panose="020B0503020204020204" pitchFamily="34" charset="-122"/>
            </a:endParaRPr>
          </a:p>
          <a:p>
            <a:pPr algn="just">
              <a:lnSpc>
                <a:spcPct val="110000"/>
              </a:lnSpc>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域名</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由于</a:t>
            </a:r>
            <a:r>
              <a:rPr lang="en-US" altLang="zh-CN" sz="2000" dirty="0">
                <a:latin typeface="微软雅黑" panose="020B0503020204020204" pitchFamily="34" charset="-122"/>
                <a:ea typeface="微软雅黑" panose="020B0503020204020204" pitchFamily="34" charset="-122"/>
              </a:rPr>
              <a:t>IP</a:t>
            </a:r>
            <a:r>
              <a:rPr lang="zh-CN" altLang="en-US" sz="2000" dirty="0">
                <a:latin typeface="微软雅黑" panose="020B0503020204020204" pitchFamily="34" charset="-122"/>
                <a:ea typeface="微软雅黑" panose="020B0503020204020204" pitchFamily="34" charset="-122"/>
              </a:rPr>
              <a:t>地址记忆困难</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于是有了域名的概念</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域名即网址。虽然我们再地址栏中输入的是网址</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但是最终域名还是转换为</a:t>
            </a:r>
            <a:r>
              <a:rPr lang="en-US" altLang="zh-CN" sz="2000" dirty="0" err="1">
                <a:latin typeface="微软雅黑" panose="020B0503020204020204" pitchFamily="34" charset="-122"/>
                <a:ea typeface="微软雅黑" panose="020B0503020204020204" pitchFamily="34" charset="-122"/>
              </a:rPr>
              <a:t>ip</a:t>
            </a:r>
            <a:r>
              <a:rPr lang="zh-CN" altLang="en-US" sz="2000" dirty="0">
                <a:latin typeface="微软雅黑" panose="020B0503020204020204" pitchFamily="34" charset="-122"/>
                <a:ea typeface="微软雅黑" panose="020B0503020204020204" pitchFamily="34" charset="-122"/>
              </a:rPr>
              <a:t>才能访问到指定的网站服务器。</a:t>
            </a:r>
            <a:endParaRPr lang="en-US" altLang="zh-CN" sz="2000" dirty="0">
              <a:latin typeface="微软雅黑" panose="020B0503020204020204" pitchFamily="34" charset="-122"/>
              <a:ea typeface="微软雅黑" panose="020B0503020204020204" pitchFamily="34" charset="-122"/>
            </a:endParaRPr>
          </a:p>
          <a:p>
            <a:pPr algn="just">
              <a:lnSpc>
                <a:spcPct val="110000"/>
              </a:lnSpc>
            </a:pPr>
            <a:r>
              <a:rPr lang="en-US" altLang="zh-CN" sz="2000" dirty="0">
                <a:latin typeface="微软雅黑" panose="020B0503020204020204" pitchFamily="34" charset="-122"/>
                <a:ea typeface="微软雅黑" panose="020B0503020204020204" pitchFamily="34" charset="-122"/>
              </a:rPr>
              <a:t>•Port:</a:t>
            </a:r>
            <a:r>
              <a:rPr lang="zh-CN" altLang="en-US" sz="2000" dirty="0">
                <a:latin typeface="微软雅黑" panose="020B0503020204020204" pitchFamily="34" charset="-122"/>
                <a:ea typeface="微软雅黑" panose="020B0503020204020204" pitchFamily="34" charset="-122"/>
              </a:rPr>
              <a:t>端口是计算机与外界通讯的出口</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可以想象成一个个隧道出口</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隧道两侧一个是计算机</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一个是外接互联网。</a:t>
            </a:r>
            <a:endParaRPr lang="en-US" altLang="zh-CN" sz="2000" dirty="0">
              <a:latin typeface="微软雅黑" panose="020B0503020204020204" pitchFamily="34" charset="-122"/>
              <a:ea typeface="微软雅黑" panose="020B0503020204020204" pitchFamily="34" charset="-122"/>
            </a:endParaRPr>
          </a:p>
          <a:p>
            <a:pPr algn="just">
              <a:lnSpc>
                <a:spcPct val="110000"/>
              </a:lnSpc>
            </a:pPr>
            <a:r>
              <a:rPr lang="en-US" altLang="zh-CN" sz="2000" dirty="0">
                <a:latin typeface="微软雅黑" panose="020B0503020204020204" pitchFamily="34" charset="-122"/>
                <a:ea typeface="微软雅黑" panose="020B0503020204020204" pitchFamily="34" charset="-122"/>
              </a:rPr>
              <a:t>•Path:</a:t>
            </a:r>
            <a:r>
              <a:rPr lang="zh-CN" altLang="en-US" sz="2000" dirty="0">
                <a:latin typeface="微软雅黑" panose="020B0503020204020204" pitchFamily="34" charset="-122"/>
                <a:ea typeface="微软雅黑" panose="020B0503020204020204" pitchFamily="34" charset="-122"/>
              </a:rPr>
              <a:t>路径</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形式如</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abc</a:t>
            </a:r>
            <a:r>
              <a:rPr lang="en-US" altLang="zh-CN" sz="2000" dirty="0">
                <a:latin typeface="微软雅黑" panose="020B0503020204020204" pitchFamily="34" charset="-122"/>
                <a:ea typeface="微软雅黑" panose="020B0503020204020204" pitchFamily="34" charset="-122"/>
              </a:rPr>
              <a:t>/aa/bb,</a:t>
            </a:r>
            <a:r>
              <a:rPr lang="zh-CN" altLang="en-US" sz="2000" dirty="0">
                <a:latin typeface="微软雅黑" panose="020B0503020204020204" pitchFamily="34" charset="-122"/>
                <a:ea typeface="微软雅黑" panose="020B0503020204020204" pitchFamily="34" charset="-122"/>
              </a:rPr>
              <a:t>就像我们电脑文件的存储路径一样。</a:t>
            </a:r>
            <a:endParaRPr lang="en-US" altLang="zh-CN" sz="2000" dirty="0">
              <a:latin typeface="微软雅黑" panose="020B0503020204020204" pitchFamily="34" charset="-122"/>
              <a:ea typeface="微软雅黑" panose="020B0503020204020204" pitchFamily="34" charset="-122"/>
            </a:endParaRPr>
          </a:p>
          <a:p>
            <a:pPr algn="just">
              <a:lnSpc>
                <a:spcPct val="110000"/>
              </a:lnSpc>
            </a:pPr>
            <a:r>
              <a:rPr lang="en-US" altLang="zh-CN" sz="2000" dirty="0">
                <a:latin typeface="微软雅黑" panose="020B0503020204020204" pitchFamily="34" charset="-122"/>
                <a:ea typeface="微软雅黑" panose="020B0503020204020204" pitchFamily="34" charset="-122"/>
              </a:rPr>
              <a:t>•Query:</a:t>
            </a:r>
            <a:r>
              <a:rPr lang="zh-CN" altLang="en-US" sz="2000" dirty="0">
                <a:latin typeface="微软雅黑" panose="020B0503020204020204" pitchFamily="34" charset="-122"/>
                <a:ea typeface="微软雅黑" panose="020B0503020204020204" pitchFamily="34" charset="-122"/>
              </a:rPr>
              <a:t>查询参数</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有时你查询的内容需要一些关键词。形式如</a:t>
            </a:r>
            <a:r>
              <a:rPr lang="en-US" altLang="zh-CN" sz="2000" dirty="0" err="1">
                <a:latin typeface="微软雅黑" panose="020B0503020204020204" pitchFamily="34" charset="-122"/>
                <a:ea typeface="微软雅黑" panose="020B0503020204020204" pitchFamily="34" charset="-122"/>
              </a:rPr>
              <a:t>uname</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li&amp;age</a:t>
            </a:r>
            <a:r>
              <a:rPr lang="en-US" altLang="zh-CN" sz="2000" dirty="0">
                <a:latin typeface="微软雅黑" panose="020B0503020204020204" pitchFamily="34" charset="-122"/>
                <a:ea typeface="微软雅黑" panose="020B0503020204020204" pitchFamily="34" charset="-122"/>
              </a:rPr>
              <a:t>=10</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algn="just">
              <a:lnSpc>
                <a:spcPct val="110000"/>
              </a:lnSpc>
            </a:pPr>
            <a:r>
              <a:rPr lang="en-US" altLang="zh-CN" sz="2000" dirty="0">
                <a:latin typeface="微软雅黑" panose="020B0503020204020204" pitchFamily="34" charset="-122"/>
                <a:ea typeface="微软雅黑" panose="020B0503020204020204" pitchFamily="34" charset="-122"/>
              </a:rPr>
              <a:t>•Fragment:</a:t>
            </a:r>
            <a:r>
              <a:rPr lang="zh-CN" altLang="en-US" sz="2000" dirty="0">
                <a:latin typeface="微软雅黑" panose="020B0503020204020204" pitchFamily="34" charset="-122"/>
                <a:ea typeface="微软雅黑" panose="020B0503020204020204" pitchFamily="34" charset="-122"/>
              </a:rPr>
              <a:t>锚点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用于定位页面的某个位置。</a:t>
            </a:r>
          </a:p>
        </p:txBody>
      </p:sp>
      <p:graphicFrame>
        <p:nvGraphicFramePr>
          <p:cNvPr id="9" name="表格 9">
            <a:extLst>
              <a:ext uri="{FF2B5EF4-FFF2-40B4-BE49-F238E27FC236}">
                <a16:creationId xmlns:a16="http://schemas.microsoft.com/office/drawing/2014/main" id="{C0CC6CE5-5C70-48D2-AAE7-E9CF5DC51854}"/>
              </a:ext>
            </a:extLst>
          </p:cNvPr>
          <p:cNvGraphicFramePr>
            <a:graphicFrameLocks noGrp="1"/>
          </p:cNvGraphicFramePr>
          <p:nvPr/>
        </p:nvGraphicFramePr>
        <p:xfrm>
          <a:off x="1013458" y="982180"/>
          <a:ext cx="10165080" cy="1554480"/>
        </p:xfrm>
        <a:graphic>
          <a:graphicData uri="http://schemas.openxmlformats.org/drawingml/2006/table">
            <a:tbl>
              <a:tblPr firstRow="1" bandRow="1">
                <a:tableStyleId>{5C22544A-7EE6-4342-B048-85BDC9FD1C3A}</a:tableStyleId>
              </a:tblPr>
              <a:tblGrid>
                <a:gridCol w="1762760">
                  <a:extLst>
                    <a:ext uri="{9D8B030D-6E8A-4147-A177-3AD203B41FA5}">
                      <a16:colId xmlns:a16="http://schemas.microsoft.com/office/drawing/2014/main" val="1776931343"/>
                    </a:ext>
                  </a:extLst>
                </a:gridCol>
                <a:gridCol w="8402320">
                  <a:extLst>
                    <a:ext uri="{9D8B030D-6E8A-4147-A177-3AD203B41FA5}">
                      <a16:colId xmlns:a16="http://schemas.microsoft.com/office/drawing/2014/main" val="262190999"/>
                    </a:ext>
                  </a:extLst>
                </a:gridCol>
              </a:tblGrid>
              <a:tr h="370840">
                <a:tc>
                  <a:txBody>
                    <a:bodyPr/>
                    <a:lstStyle/>
                    <a:p>
                      <a:r>
                        <a:rPr lang="en-US" altLang="zh-CN" dirty="0"/>
                        <a:t>URL</a:t>
                      </a:r>
                      <a:r>
                        <a:rPr lang="zh-CN" altLang="en-US" dirty="0"/>
                        <a:t>格式</a:t>
                      </a:r>
                      <a:r>
                        <a:rPr lang="en-US" altLang="zh-CN" dirty="0"/>
                        <a:t>:</a:t>
                      </a:r>
                    </a:p>
                    <a:p>
                      <a:endParaRPr lang="zh-CN" altLang="en-US" dirty="0"/>
                    </a:p>
                  </a:txBody>
                  <a:tcPr/>
                </a:tc>
                <a:tc>
                  <a:txBody>
                    <a:bodyPr/>
                    <a:lstStyle/>
                    <a:p>
                      <a:r>
                        <a:rPr lang="en-US" altLang="zh-CN" dirty="0"/>
                        <a:t>schema://host:port/path?query#fragment</a:t>
                      </a:r>
                      <a:endParaRPr lang="zh-CN" altLang="en-US" dirty="0"/>
                    </a:p>
                  </a:txBody>
                  <a:tcPr/>
                </a:tc>
                <a:extLst>
                  <a:ext uri="{0D108BD9-81ED-4DB2-BD59-A6C34878D82A}">
                    <a16:rowId xmlns:a16="http://schemas.microsoft.com/office/drawing/2014/main" val="54109011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t>示例</a:t>
                      </a:r>
                      <a:r>
                        <a:rPr lang="en-US" altLang="zh-CN"/>
                        <a:t>:</a:t>
                      </a:r>
                      <a:endParaRPr lang="zh-CN"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https://www.example.com:8080/path/to/file.html?param1=value1&amp;param2=value2#section1</a:t>
                      </a:r>
                      <a:endParaRPr lang="zh-CN" altLang="en-US" dirty="0"/>
                    </a:p>
                    <a:p>
                      <a:endParaRPr lang="zh-CN" altLang="en-US" dirty="0"/>
                    </a:p>
                  </a:txBody>
                  <a:tcPr/>
                </a:tc>
                <a:extLst>
                  <a:ext uri="{0D108BD9-81ED-4DB2-BD59-A6C34878D82A}">
                    <a16:rowId xmlns:a16="http://schemas.microsoft.com/office/drawing/2014/main" val="586680295"/>
                  </a:ext>
                </a:extLst>
              </a:tr>
            </a:tbl>
          </a:graphicData>
        </a:graphic>
      </p:graphicFrame>
    </p:spTree>
    <p:extLst>
      <p:ext uri="{BB962C8B-B14F-4D97-AF65-F5344CB8AC3E}">
        <p14:creationId xmlns:p14="http://schemas.microsoft.com/office/powerpoint/2010/main" val="30159241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8F27A0-30C3-6FEC-321D-47C0CE78F5A8}"/>
              </a:ext>
            </a:extLst>
          </p:cNvPr>
          <p:cNvSpPr>
            <a:spLocks noGrp="1"/>
          </p:cNvSpPr>
          <p:nvPr>
            <p:ph type="title"/>
          </p:nvPr>
        </p:nvSpPr>
        <p:spPr/>
        <p:txBody>
          <a:bodyPr>
            <a:normAutofit/>
          </a:bodyPr>
          <a:lstStyle/>
          <a:p>
            <a:r>
              <a:rPr lang="zh-CN" altLang="en-US" dirty="0"/>
              <a:t>第二章 网络爬虫</a:t>
            </a:r>
          </a:p>
        </p:txBody>
      </p:sp>
      <p:sp>
        <p:nvSpPr>
          <p:cNvPr id="3" name="Rectangle 3">
            <a:extLst>
              <a:ext uri="{FF2B5EF4-FFF2-40B4-BE49-F238E27FC236}">
                <a16:creationId xmlns:a16="http://schemas.microsoft.com/office/drawing/2014/main" id="{81094B67-CF9D-52CE-6B97-2A66F786155B}"/>
              </a:ext>
            </a:extLst>
          </p:cNvPr>
          <p:cNvSpPr txBox="1">
            <a:spLocks noChangeArrowheads="1"/>
          </p:cNvSpPr>
          <p:nvPr/>
        </p:nvSpPr>
        <p:spPr>
          <a:xfrm>
            <a:off x="1607737" y="1448686"/>
            <a:ext cx="4325232" cy="39606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 </a:t>
            </a:r>
            <a:r>
              <a:rPr lang="zh-CN" altLang="en-US" sz="2000" dirty="0">
                <a:latin typeface="微软雅黑" panose="020B0503020204020204" pitchFamily="34" charset="-122"/>
                <a:ea typeface="微软雅黑" panose="020B0503020204020204" pitchFamily="34" charset="-122"/>
              </a:rPr>
              <a:t>爬虫概念</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2.2 HTTP</a:t>
            </a:r>
            <a:r>
              <a:rPr lang="zh-CN" altLang="en-US" sz="2000" dirty="0">
                <a:latin typeface="微软雅黑" panose="020B0503020204020204" pitchFamily="34" charset="-122"/>
                <a:ea typeface="微软雅黑" panose="020B0503020204020204" pitchFamily="34" charset="-122"/>
              </a:rPr>
              <a:t>协议</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r>
              <a:rPr lang="zh-CN" altLang="en-US" sz="2000" b="1"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2.3  Requests</a:t>
            </a:r>
          </a:p>
          <a:p>
            <a:pPr>
              <a:lnSpc>
                <a:spcPct val="100000"/>
              </a:lnSpc>
            </a:pPr>
            <a:r>
              <a:rPr lang="en-US" altLang="zh-CN" sz="2000" dirty="0">
                <a:latin typeface="微软雅黑" panose="020B0503020204020204" pitchFamily="34" charset="-122"/>
                <a:ea typeface="微软雅黑" panose="020B0503020204020204" pitchFamily="34" charset="-122"/>
              </a:rPr>
              <a:t>2.4  Beautiful Soup</a:t>
            </a:r>
          </a:p>
          <a:p>
            <a:pPr>
              <a:lnSpc>
                <a:spcPct val="100000"/>
              </a:lnSpc>
            </a:pPr>
            <a:r>
              <a:rPr lang="en-US" altLang="zh-CN" sz="2000" dirty="0">
                <a:latin typeface="微软雅黑" panose="020B0503020204020204" pitchFamily="34" charset="-122"/>
                <a:ea typeface="微软雅黑" panose="020B0503020204020204" pitchFamily="34" charset="-122"/>
              </a:rPr>
              <a:t>2.5 </a:t>
            </a:r>
            <a:r>
              <a:rPr lang="zh-CN" altLang="en-US" sz="2000" dirty="0">
                <a:latin typeface="微软雅黑" panose="020B0503020204020204" pitchFamily="34" charset="-122"/>
                <a:ea typeface="微软雅黑" panose="020B0503020204020204" pitchFamily="34" charset="-122"/>
              </a:rPr>
              <a:t>对象的种类</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2.6 </a:t>
            </a:r>
            <a:r>
              <a:rPr lang="zh-CN" altLang="en-US" sz="2000" dirty="0">
                <a:latin typeface="微软雅黑" panose="020B0503020204020204" pitchFamily="34" charset="-122"/>
                <a:ea typeface="微软雅黑" panose="020B0503020204020204" pitchFamily="34" charset="-122"/>
              </a:rPr>
              <a:t>定位节点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2.7 </a:t>
            </a:r>
            <a:r>
              <a:rPr lang="zh-CN" altLang="en-US" sz="2000" dirty="0">
                <a:latin typeface="微软雅黑" panose="020B0503020204020204" pitchFamily="34" charset="-122"/>
                <a:ea typeface="微软雅黑" panose="020B0503020204020204" pitchFamily="34" charset="-122"/>
              </a:rPr>
              <a:t>查找节点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2.8 Selenium</a:t>
            </a:r>
          </a:p>
          <a:p>
            <a:pPr>
              <a:lnSpc>
                <a:spcPct val="100000"/>
              </a:lnSpc>
            </a:pPr>
            <a:r>
              <a:rPr lang="en-US" altLang="zh-CN" sz="2000" dirty="0">
                <a:latin typeface="微软雅黑" panose="020B0503020204020204" pitchFamily="34" charset="-122"/>
                <a:ea typeface="微软雅黑" panose="020B0503020204020204" pitchFamily="34" charset="-122"/>
              </a:rPr>
              <a:t>2.9 </a:t>
            </a:r>
            <a:r>
              <a:rPr lang="zh-CN" altLang="en-US" sz="2000" dirty="0">
                <a:latin typeface="微软雅黑" panose="020B0503020204020204" pitchFamily="34" charset="-122"/>
                <a:ea typeface="微软雅黑" panose="020B0503020204020204" pitchFamily="34" charset="-122"/>
              </a:rPr>
              <a:t>设置</a:t>
            </a:r>
            <a:r>
              <a:rPr lang="en-US" altLang="zh-CN" sz="2000" dirty="0">
                <a:latin typeface="微软雅黑" panose="020B0503020204020204" pitchFamily="34" charset="-122"/>
                <a:ea typeface="微软雅黑" panose="020B0503020204020204" pitchFamily="34" charset="-122"/>
              </a:rPr>
              <a:t>option</a:t>
            </a:r>
            <a:r>
              <a:rPr lang="zh-CN" altLang="en-US" sz="2000" dirty="0">
                <a:latin typeface="微软雅黑" panose="020B0503020204020204" pitchFamily="34" charset="-122"/>
                <a:ea typeface="微软雅黑" panose="020B0503020204020204" pitchFamily="34" charset="-122"/>
              </a:rPr>
              <a:t>选项与网页等待</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endParaRPr lang="zh-CN" altLang="en-US" sz="2000" dirty="0">
              <a:latin typeface="微软雅黑" panose="020B0503020204020204" pitchFamily="34" charset="-122"/>
              <a:ea typeface="微软雅黑" panose="020B0503020204020204" pitchFamily="34" charset="-122"/>
            </a:endParaRPr>
          </a:p>
        </p:txBody>
      </p:sp>
      <p:sp>
        <p:nvSpPr>
          <p:cNvPr id="4" name="Rectangle 3">
            <a:extLst>
              <a:ext uri="{FF2B5EF4-FFF2-40B4-BE49-F238E27FC236}">
                <a16:creationId xmlns:a16="http://schemas.microsoft.com/office/drawing/2014/main" id="{F1086A42-002E-AB00-F1E0-7F058A7FDDD4}"/>
              </a:ext>
            </a:extLst>
          </p:cNvPr>
          <p:cNvSpPr txBox="1">
            <a:spLocks noChangeArrowheads="1"/>
          </p:cNvSpPr>
          <p:nvPr/>
        </p:nvSpPr>
        <p:spPr>
          <a:xfrm>
            <a:off x="6558069" y="1448686"/>
            <a:ext cx="4153786" cy="35246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2.10 </a:t>
            </a:r>
            <a:r>
              <a:rPr lang="zh-CN" altLang="en-US" sz="2000" dirty="0">
                <a:latin typeface="微软雅黑" panose="020B0503020204020204" pitchFamily="34" charset="-122"/>
                <a:ea typeface="微软雅黑" panose="020B0503020204020204" pitchFamily="34" charset="-122"/>
              </a:rPr>
              <a:t>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2.11 </a:t>
            </a:r>
            <a:r>
              <a:rPr lang="zh-CN" altLang="en-US" sz="2000" dirty="0">
                <a:latin typeface="微软雅黑" panose="020B0503020204020204" pitchFamily="34" charset="-122"/>
                <a:ea typeface="微软雅黑" panose="020B0503020204020204" pitchFamily="34" charset="-122"/>
              </a:rPr>
              <a:t>导航</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2.12 </a:t>
            </a:r>
            <a:r>
              <a:rPr lang="zh-CN" altLang="en-US" sz="2000" dirty="0">
                <a:latin typeface="微软雅黑" panose="020B0503020204020204" pitchFamily="34" charset="-122"/>
                <a:ea typeface="微软雅黑" panose="020B0503020204020204" pitchFamily="34" charset="-122"/>
              </a:rPr>
              <a:t>窗口</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2.13 </a:t>
            </a:r>
            <a:r>
              <a:rPr lang="zh-CN" altLang="en-US" sz="2000" dirty="0">
                <a:latin typeface="微软雅黑" panose="020B0503020204020204" pitchFamily="34" charset="-122"/>
                <a:ea typeface="微软雅黑" panose="020B0503020204020204" pitchFamily="34" charset="-122"/>
              </a:rPr>
              <a:t>弹窗</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2.14 Cookie</a:t>
            </a:r>
          </a:p>
          <a:p>
            <a:pPr>
              <a:lnSpc>
                <a:spcPct val="100000"/>
              </a:lnSpc>
            </a:pPr>
            <a:r>
              <a:rPr lang="en-US" altLang="zh-CN" sz="2000" dirty="0">
                <a:latin typeface="微软雅黑" panose="020B0503020204020204" pitchFamily="34" charset="-122"/>
                <a:ea typeface="微软雅黑" panose="020B0503020204020204" pitchFamily="34" charset="-122"/>
              </a:rPr>
              <a:t>2.15 </a:t>
            </a:r>
            <a:r>
              <a:rPr lang="zh-CN" altLang="en-US" sz="2000" dirty="0">
                <a:latin typeface="微软雅黑" panose="020B0503020204020204" pitchFamily="34" charset="-122"/>
                <a:ea typeface="微软雅黑" panose="020B0503020204020204" pitchFamily="34" charset="-122"/>
              </a:rPr>
              <a:t>键盘</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2.16 </a:t>
            </a:r>
            <a:r>
              <a:rPr lang="zh-CN" altLang="en-US" sz="2000" dirty="0">
                <a:latin typeface="微软雅黑" panose="020B0503020204020204" pitchFamily="34" charset="-122"/>
                <a:ea typeface="微软雅黑" panose="020B0503020204020204" pitchFamily="34" charset="-122"/>
              </a:rPr>
              <a:t>鼠标</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2.17 </a:t>
            </a:r>
            <a:r>
              <a:rPr lang="zh-CN" altLang="en-US" sz="2000" dirty="0">
                <a:latin typeface="微软雅黑" panose="020B0503020204020204" pitchFamily="34" charset="-122"/>
                <a:ea typeface="微软雅黑" panose="020B0503020204020204" pitchFamily="34" charset="-122"/>
              </a:rPr>
              <a:t>爬虫实战</a:t>
            </a:r>
          </a:p>
        </p:txBody>
      </p:sp>
    </p:spTree>
    <p:extLst>
      <p:ext uri="{BB962C8B-B14F-4D97-AF65-F5344CB8AC3E}">
        <p14:creationId xmlns:p14="http://schemas.microsoft.com/office/powerpoint/2010/main" val="27210102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73DC77-2E79-4F43-85AC-1016AAEE03D0}"/>
              </a:ext>
            </a:extLst>
          </p:cNvPr>
          <p:cNvSpPr>
            <a:spLocks noGrp="1"/>
          </p:cNvSpPr>
          <p:nvPr>
            <p:ph type="title"/>
          </p:nvPr>
        </p:nvSpPr>
        <p:spPr/>
        <p:txBody>
          <a:bodyPr>
            <a:normAutofit/>
          </a:bodyPr>
          <a:lstStyle/>
          <a:p>
            <a:r>
              <a:rPr lang="en-US" altLang="zh-CN">
                <a:latin typeface="微软雅黑" panose="020B0503020204020204" pitchFamily="34" charset="-122"/>
              </a:rPr>
              <a:t>Requests</a:t>
            </a:r>
            <a:r>
              <a:rPr lang="zh-CN" altLang="en-US">
                <a:latin typeface="微软雅黑" panose="020B0503020204020204" pitchFamily="34" charset="-122"/>
              </a:rPr>
              <a:t>爬虫</a:t>
            </a:r>
          </a:p>
        </p:txBody>
      </p:sp>
      <p:pic>
        <p:nvPicPr>
          <p:cNvPr id="3" name="图片 2">
            <a:extLst>
              <a:ext uri="{FF2B5EF4-FFF2-40B4-BE49-F238E27FC236}">
                <a16:creationId xmlns:a16="http://schemas.microsoft.com/office/drawing/2014/main" id="{8510E744-2510-4DB9-8553-C32746E09F64}"/>
              </a:ext>
            </a:extLst>
          </p:cNvPr>
          <p:cNvPicPr>
            <a:picLocks noChangeAspect="1"/>
          </p:cNvPicPr>
          <p:nvPr/>
        </p:nvPicPr>
        <p:blipFill>
          <a:blip r:embed="rId2"/>
          <a:stretch>
            <a:fillRect/>
          </a:stretch>
        </p:blipFill>
        <p:spPr>
          <a:xfrm>
            <a:off x="2435827" y="2455836"/>
            <a:ext cx="7320345" cy="3302412"/>
          </a:xfrm>
          <a:prstGeom prst="rect">
            <a:avLst/>
          </a:prstGeom>
        </p:spPr>
      </p:pic>
      <p:sp>
        <p:nvSpPr>
          <p:cNvPr id="4" name="文本框 3">
            <a:extLst>
              <a:ext uri="{FF2B5EF4-FFF2-40B4-BE49-F238E27FC236}">
                <a16:creationId xmlns:a16="http://schemas.microsoft.com/office/drawing/2014/main" id="{F66898FF-4B77-46DC-B740-DBF4C39112CC}"/>
              </a:ext>
            </a:extLst>
          </p:cNvPr>
          <p:cNvSpPr txBox="1"/>
          <p:nvPr/>
        </p:nvSpPr>
        <p:spPr>
          <a:xfrm>
            <a:off x="2397004" y="1445723"/>
            <a:ext cx="7397990" cy="400110"/>
          </a:xfrm>
          <a:prstGeom prst="rect">
            <a:avLst/>
          </a:prstGeom>
          <a:noFill/>
        </p:spPr>
        <p:txBody>
          <a:bodyPr wrap="square" rtlCol="0">
            <a:spAutoFit/>
          </a:bodyPr>
          <a:lstStyle/>
          <a:p>
            <a:r>
              <a:rPr lang="en-US" altLang="zh-CN" sz="2000" dirty="0">
                <a:latin typeface="微软雅黑" panose="020B0503020204020204" pitchFamily="34" charset="-122"/>
                <a:ea typeface="微软雅黑" panose="020B0503020204020204" pitchFamily="34" charset="-122"/>
              </a:rPr>
              <a:t>Requests</a:t>
            </a:r>
            <a:r>
              <a:rPr lang="zh-CN" altLang="en-US" sz="2000" dirty="0">
                <a:latin typeface="微软雅黑" panose="020B0503020204020204" pitchFamily="34" charset="-122"/>
                <a:ea typeface="微软雅黑" panose="020B0503020204020204" pitchFamily="34" charset="-122"/>
              </a:rPr>
              <a:t>技术原理就是模拟客户端向服务器端发送请求的过程。</a:t>
            </a:r>
          </a:p>
        </p:txBody>
      </p:sp>
    </p:spTree>
    <p:extLst>
      <p:ext uri="{BB962C8B-B14F-4D97-AF65-F5344CB8AC3E}">
        <p14:creationId xmlns:p14="http://schemas.microsoft.com/office/powerpoint/2010/main" val="31754691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176D3-7F10-4614-B532-81AB86FE2AE5}"/>
              </a:ext>
            </a:extLst>
          </p:cNvPr>
          <p:cNvSpPr>
            <a:spLocks noGrp="1"/>
          </p:cNvSpPr>
          <p:nvPr>
            <p:ph type="title"/>
          </p:nvPr>
        </p:nvSpPr>
        <p:spPr/>
        <p:txBody>
          <a:bodyPr/>
          <a:lstStyle/>
          <a:p>
            <a:r>
              <a:rPr lang="zh-CN" altLang="en-US"/>
              <a:t>简单实现爬虫</a:t>
            </a:r>
          </a:p>
        </p:txBody>
      </p:sp>
      <p:sp>
        <p:nvSpPr>
          <p:cNvPr id="3" name="文本框 2">
            <a:extLst>
              <a:ext uri="{FF2B5EF4-FFF2-40B4-BE49-F238E27FC236}">
                <a16:creationId xmlns:a16="http://schemas.microsoft.com/office/drawing/2014/main" id="{24DF2FBC-246B-477F-96D6-2F2FAC62A617}"/>
              </a:ext>
            </a:extLst>
          </p:cNvPr>
          <p:cNvSpPr txBox="1"/>
          <p:nvPr/>
        </p:nvSpPr>
        <p:spPr>
          <a:xfrm>
            <a:off x="1642701" y="1101696"/>
            <a:ext cx="9329136" cy="4654608"/>
          </a:xfrm>
          <a:prstGeom prst="rect">
            <a:avLst/>
          </a:prstGeom>
          <a:noFill/>
        </p:spPr>
        <p:txBody>
          <a:bodyPr wrap="square">
            <a:spAutoFit/>
          </a:bodyPr>
          <a:lstStyle/>
          <a:p>
            <a:pPr>
              <a:lnSpc>
                <a:spcPct val="150000"/>
              </a:lnSpc>
            </a:pPr>
            <a:r>
              <a:rPr lang="en-US" altLang="zh-CN" sz="2000" dirty="0">
                <a:solidFill>
                  <a:srgbClr val="CC7832"/>
                </a:solidFill>
                <a:latin typeface="微软雅黑" panose="020B0503020204020204" pitchFamily="34" charset="-122"/>
                <a:ea typeface="微软雅黑" panose="020B0503020204020204" pitchFamily="34" charset="-122"/>
              </a:rPr>
              <a:t>i</a:t>
            </a:r>
            <a:r>
              <a:rPr lang="en-US" altLang="zh-CN" sz="2000" dirty="0">
                <a:solidFill>
                  <a:srgbClr val="CC7832"/>
                </a:solidFill>
                <a:effectLst/>
                <a:latin typeface="微软雅黑" panose="020B0503020204020204" pitchFamily="34" charset="-122"/>
                <a:ea typeface="微软雅黑" panose="020B0503020204020204" pitchFamily="34" charset="-122"/>
              </a:rPr>
              <a:t>mport </a:t>
            </a:r>
            <a:r>
              <a:rPr lang="en-US" altLang="zh-CN" sz="2000" dirty="0">
                <a:solidFill>
                  <a:srgbClr val="A9B7C6"/>
                </a:solidFill>
                <a:effectLst/>
                <a:latin typeface="微软雅黑" panose="020B0503020204020204" pitchFamily="34" charset="-122"/>
                <a:ea typeface="微软雅黑" panose="020B0503020204020204" pitchFamily="34" charset="-122"/>
              </a:rPr>
              <a:t>requests</a:t>
            </a:r>
            <a:br>
              <a:rPr lang="en-US" altLang="zh-CN" sz="2000" dirty="0">
                <a:solidFill>
                  <a:srgbClr val="A9B7C6"/>
                </a:solidFill>
                <a:effectLst/>
                <a:latin typeface="微软雅黑" panose="020B0503020204020204" pitchFamily="34" charset="-122"/>
                <a:ea typeface="微软雅黑" panose="020B0503020204020204" pitchFamily="34" charset="-122"/>
              </a:rPr>
            </a:b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err="1">
                <a:solidFill>
                  <a:srgbClr val="A9B7C6"/>
                </a:solidFill>
                <a:effectLst/>
                <a:latin typeface="微软雅黑" panose="020B0503020204020204" pitchFamily="34" charset="-122"/>
                <a:ea typeface="微软雅黑" panose="020B0503020204020204" pitchFamily="34" charset="-122"/>
              </a:rPr>
              <a:t>url</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a:solidFill>
                  <a:srgbClr val="6A8759"/>
                </a:solidFill>
                <a:effectLst/>
                <a:latin typeface="微软雅黑" panose="020B0503020204020204" pitchFamily="34" charset="-122"/>
                <a:ea typeface="微软雅黑" panose="020B0503020204020204" pitchFamily="34" charset="-122"/>
              </a:rPr>
              <a:t>'https://www.example.com'</a:t>
            </a:r>
            <a:br>
              <a:rPr lang="en-US" altLang="zh-CN" sz="2000" dirty="0">
                <a:solidFill>
                  <a:srgbClr val="6A8759"/>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response=</a:t>
            </a:r>
            <a:r>
              <a:rPr lang="en-US" altLang="zh-CN" sz="2000" dirty="0" err="1">
                <a:solidFill>
                  <a:srgbClr val="A9B7C6"/>
                </a:solidFill>
                <a:effectLst/>
                <a:latin typeface="微软雅黑" panose="020B0503020204020204" pitchFamily="34" charset="-122"/>
                <a:ea typeface="微软雅黑" panose="020B0503020204020204" pitchFamily="34" charset="-122"/>
              </a:rPr>
              <a:t>requests.get</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err="1">
                <a:solidFill>
                  <a:srgbClr val="A9B7C6"/>
                </a:solidFill>
                <a:effectLst/>
                <a:latin typeface="微软雅黑" panose="020B0503020204020204" pitchFamily="34" charset="-122"/>
                <a:ea typeface="微软雅黑" panose="020B0503020204020204" pitchFamily="34" charset="-122"/>
              </a:rPr>
              <a:t>url</a:t>
            </a:r>
            <a:r>
              <a:rPr lang="en-US" altLang="zh-CN" sz="2000" dirty="0">
                <a:solidFill>
                  <a:srgbClr val="A9B7C6"/>
                </a:solidFill>
                <a:effectLst/>
                <a:latin typeface="微软雅黑" panose="020B0503020204020204" pitchFamily="34" charset="-122"/>
                <a:ea typeface="微软雅黑" panose="020B0503020204020204" pitchFamily="34" charset="-122"/>
              </a:rPr>
              <a:t>)</a:t>
            </a:r>
            <a:br>
              <a:rPr lang="en-US" altLang="zh-CN" sz="2000" dirty="0">
                <a:solidFill>
                  <a:srgbClr val="A9B7C6"/>
                </a:solidFill>
                <a:effectLst/>
                <a:latin typeface="微软雅黑" panose="020B0503020204020204" pitchFamily="34" charset="-122"/>
                <a:ea typeface="微软雅黑" panose="020B0503020204020204" pitchFamily="34" charset="-122"/>
              </a:rPr>
            </a:b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CC7832"/>
                </a:solidFill>
                <a:effectLst/>
                <a:latin typeface="微软雅黑" panose="020B0503020204020204" pitchFamily="34" charset="-122"/>
                <a:ea typeface="微软雅黑" panose="020B0503020204020204" pitchFamily="34" charset="-122"/>
              </a:rPr>
              <a:t>if </a:t>
            </a:r>
            <a:r>
              <a:rPr lang="en-US" altLang="zh-CN" sz="2000" dirty="0" err="1">
                <a:solidFill>
                  <a:srgbClr val="A9B7C6"/>
                </a:solidFill>
                <a:effectLst/>
                <a:latin typeface="微软雅黑" panose="020B0503020204020204" pitchFamily="34" charset="-122"/>
                <a:ea typeface="微软雅黑" panose="020B0503020204020204" pitchFamily="34" charset="-122"/>
              </a:rPr>
              <a:t>response.status_code</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a:solidFill>
                  <a:srgbClr val="6897BB"/>
                </a:solidFill>
                <a:effectLst/>
                <a:latin typeface="微软雅黑" panose="020B0503020204020204" pitchFamily="34" charset="-122"/>
                <a:ea typeface="微软雅黑" panose="020B0503020204020204" pitchFamily="34" charset="-122"/>
              </a:rPr>
              <a:t>200</a:t>
            </a:r>
            <a:r>
              <a:rPr lang="en-US" altLang="zh-CN" sz="2000" dirty="0">
                <a:solidFill>
                  <a:srgbClr val="A9B7C6"/>
                </a:solidFill>
                <a:effectLst/>
                <a:latin typeface="微软雅黑" panose="020B0503020204020204" pitchFamily="34" charset="-122"/>
                <a:ea typeface="微软雅黑" panose="020B0503020204020204" pitchFamily="34" charset="-122"/>
              </a:rPr>
              <a:t>:</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         </a:t>
            </a:r>
            <a:r>
              <a:rPr lang="en-US" altLang="zh-CN" sz="2000" dirty="0" err="1">
                <a:solidFill>
                  <a:srgbClr val="A9B7C6"/>
                </a:solidFill>
                <a:effectLst/>
                <a:latin typeface="微软雅黑" panose="020B0503020204020204" pitchFamily="34" charset="-122"/>
                <a:ea typeface="微软雅黑" panose="020B0503020204020204" pitchFamily="34" charset="-122"/>
              </a:rPr>
              <a:t>html_content</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err="1">
                <a:solidFill>
                  <a:srgbClr val="A9B7C6"/>
                </a:solidFill>
                <a:effectLst/>
                <a:latin typeface="微软雅黑" panose="020B0503020204020204" pitchFamily="34" charset="-122"/>
                <a:ea typeface="微软雅黑" panose="020B0503020204020204" pitchFamily="34" charset="-122"/>
              </a:rPr>
              <a:t>response.text</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         </a:t>
            </a:r>
            <a:r>
              <a:rPr lang="en-US" altLang="zh-CN" sz="2000" dirty="0">
                <a:solidFill>
                  <a:srgbClr val="8888C6"/>
                </a:solidFill>
                <a:effectLst/>
                <a:latin typeface="微软雅黑" panose="020B0503020204020204" pitchFamily="34" charset="-122"/>
                <a:ea typeface="微软雅黑" panose="020B0503020204020204" pitchFamily="34" charset="-122"/>
              </a:rPr>
              <a:t>print</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err="1">
                <a:solidFill>
                  <a:srgbClr val="A9B7C6"/>
                </a:solidFill>
                <a:effectLst/>
                <a:latin typeface="微软雅黑" panose="020B0503020204020204" pitchFamily="34" charset="-122"/>
                <a:ea typeface="微软雅黑" panose="020B0503020204020204" pitchFamily="34" charset="-122"/>
              </a:rPr>
              <a:t>html_content</a:t>
            </a:r>
            <a:r>
              <a:rPr lang="en-US" altLang="zh-CN" sz="2000" dirty="0">
                <a:solidFill>
                  <a:srgbClr val="A9B7C6"/>
                </a:solidFill>
                <a:effectLst/>
                <a:latin typeface="微软雅黑" panose="020B0503020204020204" pitchFamily="34" charset="-122"/>
                <a:ea typeface="微软雅黑" panose="020B0503020204020204" pitchFamily="34" charset="-122"/>
              </a:rPr>
              <a:t>)</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CC7832"/>
                </a:solidFill>
                <a:effectLst/>
                <a:latin typeface="微软雅黑" panose="020B0503020204020204" pitchFamily="34" charset="-122"/>
                <a:ea typeface="微软雅黑" panose="020B0503020204020204" pitchFamily="34" charset="-122"/>
              </a:rPr>
              <a:t>else</a:t>
            </a:r>
            <a:r>
              <a:rPr lang="en-US" altLang="zh-CN" sz="2000" dirty="0">
                <a:solidFill>
                  <a:srgbClr val="A9B7C6"/>
                </a:solidFill>
                <a:effectLst/>
                <a:latin typeface="微软雅黑" panose="020B0503020204020204" pitchFamily="34" charset="-122"/>
                <a:ea typeface="微软雅黑" panose="020B0503020204020204" pitchFamily="34" charset="-122"/>
              </a:rPr>
              <a:t>:</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         </a:t>
            </a:r>
            <a:r>
              <a:rPr lang="en-US" altLang="zh-CN" sz="2000" dirty="0">
                <a:solidFill>
                  <a:srgbClr val="8888C6"/>
                </a:solidFill>
                <a:effectLst/>
                <a:latin typeface="微软雅黑" panose="020B0503020204020204" pitchFamily="34" charset="-122"/>
                <a:ea typeface="微软雅黑" panose="020B0503020204020204" pitchFamily="34" charset="-122"/>
              </a:rPr>
              <a:t>print</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err="1">
                <a:solidFill>
                  <a:srgbClr val="6A8759"/>
                </a:solidFill>
                <a:effectLst/>
                <a:latin typeface="微软雅黑" panose="020B0503020204020204" pitchFamily="34" charset="-122"/>
                <a:ea typeface="微软雅黑" panose="020B0503020204020204" pitchFamily="34" charset="-122"/>
              </a:rPr>
              <a:t>f"Failed</a:t>
            </a:r>
            <a:r>
              <a:rPr lang="en-US" altLang="zh-CN" sz="2000" dirty="0">
                <a:solidFill>
                  <a:srgbClr val="6A8759"/>
                </a:solidFill>
                <a:effectLst/>
                <a:latin typeface="微软雅黑" panose="020B0503020204020204" pitchFamily="34" charset="-122"/>
                <a:ea typeface="微软雅黑" panose="020B0503020204020204" pitchFamily="34" charset="-122"/>
              </a:rPr>
              <a:t> to fetch the </a:t>
            </a:r>
            <a:r>
              <a:rPr lang="en-US" altLang="zh-CN" sz="2000" dirty="0" err="1">
                <a:solidFill>
                  <a:srgbClr val="6A8759"/>
                </a:solidFill>
                <a:effectLst/>
                <a:latin typeface="微软雅黑" panose="020B0503020204020204" pitchFamily="34" charset="-122"/>
                <a:ea typeface="微软雅黑" panose="020B0503020204020204" pitchFamily="34" charset="-122"/>
              </a:rPr>
              <a:t>page,status</a:t>
            </a:r>
            <a:r>
              <a:rPr lang="en-US" altLang="zh-CN" sz="2000" dirty="0">
                <a:solidFill>
                  <a:srgbClr val="6A8759"/>
                </a:solidFill>
                <a:latin typeface="微软雅黑" panose="020B0503020204020204" pitchFamily="34" charset="-122"/>
                <a:ea typeface="微软雅黑" panose="020B0503020204020204" pitchFamily="34" charset="-122"/>
              </a:rPr>
              <a:t> </a:t>
            </a:r>
            <a:r>
              <a:rPr lang="en-US" altLang="zh-CN" sz="2000" dirty="0">
                <a:solidFill>
                  <a:srgbClr val="6A8759"/>
                </a:solidFill>
                <a:effectLst/>
                <a:latin typeface="微软雅黑" panose="020B0503020204020204" pitchFamily="34" charset="-122"/>
                <a:ea typeface="微软雅黑" panose="020B0503020204020204" pitchFamily="34" charset="-122"/>
              </a:rPr>
              <a:t>code:</a:t>
            </a:r>
            <a:r>
              <a:rPr lang="en-US" altLang="zh-CN" sz="2000" dirty="0">
                <a:solidFill>
                  <a:srgbClr val="CC7832"/>
                </a:solidFill>
                <a:effectLst/>
                <a:latin typeface="微软雅黑" panose="020B0503020204020204" pitchFamily="34" charset="-122"/>
                <a:ea typeface="微软雅黑" panose="020B0503020204020204" pitchFamily="34" charset="-122"/>
              </a:rPr>
              <a:t>{</a:t>
            </a:r>
            <a:r>
              <a:rPr lang="en-US" altLang="zh-CN" sz="2000" dirty="0" err="1">
                <a:solidFill>
                  <a:srgbClr val="A9B7C6"/>
                </a:solidFill>
                <a:effectLst/>
                <a:latin typeface="微软雅黑" panose="020B0503020204020204" pitchFamily="34" charset="-122"/>
                <a:ea typeface="微软雅黑" panose="020B0503020204020204" pitchFamily="34" charset="-122"/>
              </a:rPr>
              <a:t>response.status_code</a:t>
            </a:r>
            <a:r>
              <a:rPr lang="en-US" altLang="zh-CN" sz="2000" dirty="0">
                <a:solidFill>
                  <a:srgbClr val="CC7832"/>
                </a:solidFill>
                <a:effectLst/>
                <a:latin typeface="微软雅黑" panose="020B0503020204020204" pitchFamily="34" charset="-122"/>
                <a:ea typeface="微软雅黑" panose="020B0503020204020204" pitchFamily="34" charset="-122"/>
              </a:rPr>
              <a:t>}</a:t>
            </a:r>
            <a:r>
              <a:rPr lang="en-US" altLang="zh-CN" sz="2000" dirty="0">
                <a:solidFill>
                  <a:srgbClr val="6A8759"/>
                </a:solidFill>
                <a:effectLst/>
                <a:latin typeface="微软雅黑" panose="020B0503020204020204" pitchFamily="34" charset="-122"/>
                <a:ea typeface="微软雅黑" panose="020B0503020204020204" pitchFamily="34" charset="-122"/>
              </a:rPr>
              <a:t>"</a:t>
            </a:r>
            <a:r>
              <a:rPr lang="en-US" altLang="zh-CN" sz="2000" dirty="0">
                <a:solidFill>
                  <a:srgbClr val="A9B7C6"/>
                </a:solidFill>
                <a:effectLst/>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9139891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176D3-7F10-4614-B532-81AB86FE2AE5}"/>
              </a:ext>
            </a:extLst>
          </p:cNvPr>
          <p:cNvSpPr>
            <a:spLocks noGrp="1"/>
          </p:cNvSpPr>
          <p:nvPr>
            <p:ph type="title"/>
          </p:nvPr>
        </p:nvSpPr>
        <p:spPr/>
        <p:txBody>
          <a:bodyPr>
            <a:normAutofit/>
          </a:bodyPr>
          <a:lstStyle/>
          <a:p>
            <a:pPr>
              <a:lnSpc>
                <a:spcPct val="150000"/>
              </a:lnSpc>
            </a:pPr>
            <a:r>
              <a:rPr lang="zh-CN" altLang="en-US">
                <a:latin typeface="微软雅黑" panose="020B0503020204020204" pitchFamily="34" charset="-122"/>
              </a:rPr>
              <a:t>其他请求方式</a:t>
            </a:r>
          </a:p>
        </p:txBody>
      </p:sp>
      <p:sp>
        <p:nvSpPr>
          <p:cNvPr id="4" name="文本框 3">
            <a:extLst>
              <a:ext uri="{FF2B5EF4-FFF2-40B4-BE49-F238E27FC236}">
                <a16:creationId xmlns:a16="http://schemas.microsoft.com/office/drawing/2014/main" id="{B91DD7F6-0CCE-46DB-8F33-7A1D30F7FA38}"/>
              </a:ext>
            </a:extLst>
          </p:cNvPr>
          <p:cNvSpPr txBox="1"/>
          <p:nvPr/>
        </p:nvSpPr>
        <p:spPr>
          <a:xfrm>
            <a:off x="1895224" y="2158996"/>
            <a:ext cx="8401552" cy="2346283"/>
          </a:xfrm>
          <a:prstGeom prst="rect">
            <a:avLst/>
          </a:prstGeom>
          <a:noFill/>
        </p:spPr>
        <p:txBody>
          <a:bodyPr wrap="square">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r=</a:t>
            </a:r>
            <a:r>
              <a:rPr lang="en-US" altLang="zh-CN" sz="2000" dirty="0" err="1">
                <a:latin typeface="微软雅黑" panose="020B0503020204020204" pitchFamily="34" charset="-122"/>
                <a:ea typeface="微软雅黑" panose="020B0503020204020204" pitchFamily="34" charset="-122"/>
              </a:rPr>
              <a:t>requests.post</a:t>
            </a:r>
            <a:r>
              <a:rPr lang="en-US" altLang="zh-CN" sz="2000" dirty="0">
                <a:latin typeface="微软雅黑" panose="020B0503020204020204" pitchFamily="34" charset="-122"/>
                <a:ea typeface="微软雅黑" panose="020B0503020204020204" pitchFamily="34" charset="-122"/>
              </a:rPr>
              <a:t>(‘http://xxx.com/</a:t>
            </a:r>
            <a:r>
              <a:rPr lang="en-US" altLang="zh-CN" sz="2000" dirty="0" err="1">
                <a:latin typeface="微软雅黑" panose="020B0503020204020204" pitchFamily="34" charset="-122"/>
                <a:ea typeface="微软雅黑" panose="020B0503020204020204" pitchFamily="34" charset="-122"/>
              </a:rPr>
              <a:t>post’,data</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key’:‘value</a:t>
            </a:r>
            <a:r>
              <a:rPr lang="en-US" altLang="zh-CN" sz="2000" dirty="0">
                <a:latin typeface="微软雅黑" panose="020B0503020204020204" pitchFamily="34" charset="-122"/>
                <a:ea typeface="微软雅黑" panose="020B0503020204020204" pitchFamily="34" charset="-122"/>
              </a:rPr>
              <a:t>’})</a:t>
            </a:r>
          </a:p>
          <a:p>
            <a:pPr>
              <a:lnSpc>
                <a:spcPct val="150000"/>
              </a:lnSpc>
            </a:pPr>
            <a:r>
              <a:rPr lang="en-US" altLang="zh-CN" sz="2000" dirty="0">
                <a:latin typeface="微软雅黑" panose="020B0503020204020204" pitchFamily="34" charset="-122"/>
                <a:ea typeface="微软雅黑" panose="020B0503020204020204" pitchFamily="34" charset="-122"/>
              </a:rPr>
              <a:t>r=</a:t>
            </a:r>
            <a:r>
              <a:rPr lang="en-US" altLang="zh-CN" sz="2000" dirty="0" err="1">
                <a:latin typeface="微软雅黑" panose="020B0503020204020204" pitchFamily="34" charset="-122"/>
                <a:ea typeface="微软雅黑" panose="020B0503020204020204" pitchFamily="34" charset="-122"/>
              </a:rPr>
              <a:t>requests.put</a:t>
            </a:r>
            <a:r>
              <a:rPr lang="en-US" altLang="zh-CN" sz="2000" dirty="0">
                <a:latin typeface="微软雅黑" panose="020B0503020204020204" pitchFamily="34" charset="-122"/>
                <a:ea typeface="微软雅黑" panose="020B0503020204020204" pitchFamily="34" charset="-122"/>
              </a:rPr>
              <a:t>(‘http://xxx.com/</a:t>
            </a:r>
            <a:r>
              <a:rPr lang="en-US" altLang="zh-CN" sz="2000" dirty="0" err="1">
                <a:latin typeface="微软雅黑" panose="020B0503020204020204" pitchFamily="34" charset="-122"/>
                <a:ea typeface="微软雅黑" panose="020B0503020204020204" pitchFamily="34" charset="-122"/>
              </a:rPr>
              <a:t>put’,data</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key’:‘value</a:t>
            </a:r>
            <a:r>
              <a:rPr lang="en-US" altLang="zh-CN" sz="2000" dirty="0">
                <a:latin typeface="微软雅黑" panose="020B0503020204020204" pitchFamily="34" charset="-122"/>
                <a:ea typeface="微软雅黑" panose="020B0503020204020204" pitchFamily="34" charset="-122"/>
              </a:rPr>
              <a:t>’})</a:t>
            </a:r>
          </a:p>
          <a:p>
            <a:pPr>
              <a:lnSpc>
                <a:spcPct val="150000"/>
              </a:lnSpc>
            </a:pPr>
            <a:r>
              <a:rPr lang="en-US" altLang="zh-CN" sz="2000" dirty="0">
                <a:latin typeface="微软雅黑" panose="020B0503020204020204" pitchFamily="34" charset="-122"/>
                <a:ea typeface="微软雅黑" panose="020B0503020204020204" pitchFamily="34" charset="-122"/>
              </a:rPr>
              <a:t>r=</a:t>
            </a:r>
            <a:r>
              <a:rPr lang="en-US" altLang="zh-CN" sz="2000" dirty="0" err="1">
                <a:latin typeface="微软雅黑" panose="020B0503020204020204" pitchFamily="34" charset="-122"/>
                <a:ea typeface="微软雅黑" panose="020B0503020204020204" pitchFamily="34" charset="-122"/>
              </a:rPr>
              <a:t>requests.delete</a:t>
            </a:r>
            <a:r>
              <a:rPr lang="en-US" altLang="zh-CN" sz="2000" dirty="0">
                <a:latin typeface="微软雅黑" panose="020B0503020204020204" pitchFamily="34" charset="-122"/>
                <a:ea typeface="微软雅黑" panose="020B0503020204020204" pitchFamily="34" charset="-122"/>
              </a:rPr>
              <a:t>(‘http://xxx.com/delete’)</a:t>
            </a:r>
          </a:p>
          <a:p>
            <a:pPr>
              <a:lnSpc>
                <a:spcPct val="150000"/>
              </a:lnSpc>
            </a:pPr>
            <a:r>
              <a:rPr lang="en-US" altLang="zh-CN" sz="2000" dirty="0">
                <a:latin typeface="微软雅黑" panose="020B0503020204020204" pitchFamily="34" charset="-122"/>
                <a:ea typeface="微软雅黑" panose="020B0503020204020204" pitchFamily="34" charset="-122"/>
              </a:rPr>
              <a:t>r=</a:t>
            </a:r>
            <a:r>
              <a:rPr lang="en-US" altLang="zh-CN" sz="2000" dirty="0" err="1">
                <a:latin typeface="微软雅黑" panose="020B0503020204020204" pitchFamily="34" charset="-122"/>
                <a:ea typeface="微软雅黑" panose="020B0503020204020204" pitchFamily="34" charset="-122"/>
              </a:rPr>
              <a:t>requests.head</a:t>
            </a:r>
            <a:r>
              <a:rPr lang="en-US" altLang="zh-CN" sz="2000" dirty="0">
                <a:latin typeface="微软雅黑" panose="020B0503020204020204" pitchFamily="34" charset="-122"/>
                <a:ea typeface="微软雅黑" panose="020B0503020204020204" pitchFamily="34" charset="-122"/>
              </a:rPr>
              <a:t>(‘http://xxx.com/get’)</a:t>
            </a:r>
          </a:p>
          <a:p>
            <a:pPr>
              <a:lnSpc>
                <a:spcPct val="150000"/>
              </a:lnSpc>
            </a:pPr>
            <a:r>
              <a:rPr lang="en-US" altLang="zh-CN" sz="2000" dirty="0">
                <a:latin typeface="微软雅黑" panose="020B0503020204020204" pitchFamily="34" charset="-122"/>
                <a:ea typeface="微软雅黑" panose="020B0503020204020204" pitchFamily="34" charset="-122"/>
              </a:rPr>
              <a:t>r=</a:t>
            </a:r>
            <a:r>
              <a:rPr lang="en-US" altLang="zh-CN" sz="2000" dirty="0" err="1">
                <a:latin typeface="微软雅黑" panose="020B0503020204020204" pitchFamily="34" charset="-122"/>
                <a:ea typeface="微软雅黑" panose="020B0503020204020204" pitchFamily="34" charset="-122"/>
              </a:rPr>
              <a:t>requests.options</a:t>
            </a:r>
            <a:r>
              <a:rPr lang="en-US" altLang="zh-CN" sz="2000" dirty="0">
                <a:latin typeface="微软雅黑" panose="020B0503020204020204" pitchFamily="34" charset="-122"/>
                <a:ea typeface="微软雅黑" panose="020B0503020204020204" pitchFamily="34" charset="-122"/>
              </a:rPr>
              <a:t>(‘http://xxx.com/get’)</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043692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176D3-7F10-4614-B532-81AB86FE2AE5}"/>
              </a:ext>
            </a:extLst>
          </p:cNvPr>
          <p:cNvSpPr>
            <a:spLocks noGrp="1"/>
          </p:cNvSpPr>
          <p:nvPr>
            <p:ph type="title"/>
          </p:nvPr>
        </p:nvSpPr>
        <p:spPr/>
        <p:txBody>
          <a:bodyPr>
            <a:normAutofit/>
          </a:bodyPr>
          <a:lstStyle/>
          <a:p>
            <a:r>
              <a:rPr lang="zh-CN" altLang="en-US">
                <a:latin typeface="微软雅黑" panose="020B0503020204020204" pitchFamily="34" charset="-122"/>
              </a:rPr>
              <a:t>破解反爬虫</a:t>
            </a:r>
          </a:p>
        </p:txBody>
      </p:sp>
      <p:sp>
        <p:nvSpPr>
          <p:cNvPr id="4" name="文本框 3">
            <a:extLst>
              <a:ext uri="{FF2B5EF4-FFF2-40B4-BE49-F238E27FC236}">
                <a16:creationId xmlns:a16="http://schemas.microsoft.com/office/drawing/2014/main" id="{93D30BE8-4C0A-4855-9375-982D7EF11A3F}"/>
              </a:ext>
            </a:extLst>
          </p:cNvPr>
          <p:cNvSpPr txBox="1"/>
          <p:nvPr/>
        </p:nvSpPr>
        <p:spPr>
          <a:xfrm>
            <a:off x="1692842" y="1563361"/>
            <a:ext cx="8806316" cy="3731278"/>
          </a:xfrm>
          <a:prstGeom prst="rect">
            <a:avLst/>
          </a:prstGeom>
          <a:noFill/>
        </p:spPr>
        <p:txBody>
          <a:bodyPr wrap="square">
            <a:spAutoFit/>
          </a:bodyPr>
          <a:lstStyle/>
          <a:p>
            <a:pPr indent="457200" algn="just">
              <a:lnSpc>
                <a:spcPct val="150000"/>
              </a:lnSpc>
            </a:pPr>
            <a:r>
              <a:rPr lang="en-US" altLang="zh-CN" sz="2000" dirty="0">
                <a:latin typeface="微软雅黑" panose="020B0503020204020204" pitchFamily="34" charset="-122"/>
                <a:ea typeface="微软雅黑" panose="020B0503020204020204" pitchFamily="34" charset="-122"/>
              </a:rPr>
              <a:t>•User-Agent</a:t>
            </a:r>
            <a:r>
              <a:rPr lang="zh-CN" altLang="en-US" sz="2000" dirty="0">
                <a:latin typeface="微软雅黑" panose="020B0503020204020204" pitchFamily="34" charset="-122"/>
                <a:ea typeface="微软雅黑" panose="020B0503020204020204" pitchFamily="34" charset="-122"/>
              </a:rPr>
              <a:t>限制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网站可以限制只允许特定的浏览器程序访问</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拒绝其他爬虫程序。</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latin typeface="微软雅黑" panose="020B0503020204020204" pitchFamily="34" charset="-122"/>
                <a:ea typeface="微软雅黑" panose="020B0503020204020204" pitchFamily="34" charset="-122"/>
              </a:rPr>
              <a:t>•IP</a:t>
            </a:r>
            <a:r>
              <a:rPr lang="zh-CN" altLang="en-US" sz="2000" dirty="0">
                <a:latin typeface="微软雅黑" panose="020B0503020204020204" pitchFamily="34" charset="-122"/>
                <a:ea typeface="微软雅黑" panose="020B0503020204020204" pitchFamily="34" charset="-122"/>
              </a:rPr>
              <a:t>限制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网站可以限制只允许特定的</a:t>
            </a:r>
            <a:r>
              <a:rPr lang="en-US" altLang="zh-CN" sz="2000" dirty="0">
                <a:latin typeface="微软雅黑" panose="020B0503020204020204" pitchFamily="34" charset="-122"/>
                <a:ea typeface="微软雅黑" panose="020B0503020204020204" pitchFamily="34" charset="-122"/>
              </a:rPr>
              <a:t>IP</a:t>
            </a:r>
            <a:r>
              <a:rPr lang="zh-CN" altLang="en-US" sz="2000" dirty="0">
                <a:latin typeface="微软雅黑" panose="020B0503020204020204" pitchFamily="34" charset="-122"/>
                <a:ea typeface="微软雅黑" panose="020B0503020204020204" pitchFamily="34" charset="-122"/>
              </a:rPr>
              <a:t>地址访问</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拒绝其他爬虫程序。</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latin typeface="微软雅黑" panose="020B0503020204020204" pitchFamily="34" charset="-122"/>
                <a:ea typeface="微软雅黑" panose="020B0503020204020204" pitchFamily="34" charset="-122"/>
              </a:rPr>
              <a:t>•Cookies</a:t>
            </a:r>
            <a:r>
              <a:rPr lang="zh-CN" altLang="en-US" sz="2000" dirty="0">
                <a:latin typeface="微软雅黑" panose="020B0503020204020204" pitchFamily="34" charset="-122"/>
                <a:ea typeface="微软雅黑" panose="020B0503020204020204" pitchFamily="34" charset="-122"/>
              </a:rPr>
              <a:t>限制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网站可以通过设置</a:t>
            </a:r>
            <a:r>
              <a:rPr lang="en-US" altLang="zh-CN" sz="2000" dirty="0">
                <a:latin typeface="微软雅黑" panose="020B0503020204020204" pitchFamily="34" charset="-122"/>
                <a:ea typeface="微软雅黑" panose="020B0503020204020204" pitchFamily="34" charset="-122"/>
              </a:rPr>
              <a:t>Cookies,</a:t>
            </a:r>
            <a:r>
              <a:rPr lang="zh-CN" altLang="en-US" sz="2000" dirty="0">
                <a:latin typeface="微软雅黑" panose="020B0503020204020204" pitchFamily="34" charset="-122"/>
                <a:ea typeface="微软雅黑" panose="020B0503020204020204" pitchFamily="34" charset="-122"/>
              </a:rPr>
              <a:t>要求访问者必须先登录</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以此来验证访问者的身份。</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latin typeface="微软雅黑" panose="020B0503020204020204" pitchFamily="34" charset="-122"/>
                <a:ea typeface="微软雅黑" panose="020B0503020204020204" pitchFamily="34" charset="-122"/>
              </a:rPr>
              <a:t>•CAPTCHA</a:t>
            </a:r>
            <a:r>
              <a:rPr lang="zh-CN" altLang="en-US" sz="2000" dirty="0">
                <a:latin typeface="微软雅黑" panose="020B0503020204020204" pitchFamily="34" charset="-122"/>
                <a:ea typeface="微软雅黑" panose="020B0503020204020204" pitchFamily="34" charset="-122"/>
              </a:rPr>
              <a:t>限制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网站可以通过使用</a:t>
            </a:r>
            <a:r>
              <a:rPr lang="en-US" altLang="zh-CN" sz="2000" dirty="0">
                <a:latin typeface="微软雅黑" panose="020B0503020204020204" pitchFamily="34" charset="-122"/>
                <a:ea typeface="微软雅黑" panose="020B0503020204020204" pitchFamily="34" charset="-122"/>
              </a:rPr>
              <a:t>CAPTCHA(</a:t>
            </a:r>
            <a:r>
              <a:rPr lang="zh-CN" altLang="en-US" sz="2000" dirty="0">
                <a:latin typeface="微软雅黑" panose="020B0503020204020204" pitchFamily="34" charset="-122"/>
                <a:ea typeface="微软雅黑" panose="020B0503020204020204" pitchFamily="34" charset="-122"/>
              </a:rPr>
              <a:t>完全自动公开测试与回答</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验证码</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限制机器人的访问。</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频率限制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网站可以限制访问者的请求频率</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以防止爬虫程序的滥用。</a:t>
            </a:r>
          </a:p>
        </p:txBody>
      </p:sp>
    </p:spTree>
    <p:extLst>
      <p:ext uri="{BB962C8B-B14F-4D97-AF65-F5344CB8AC3E}">
        <p14:creationId xmlns:p14="http://schemas.microsoft.com/office/powerpoint/2010/main" val="32397513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176D3-7F10-4614-B532-81AB86FE2AE5}"/>
              </a:ext>
            </a:extLst>
          </p:cNvPr>
          <p:cNvSpPr>
            <a:spLocks noGrp="1"/>
          </p:cNvSpPr>
          <p:nvPr>
            <p:ph type="title"/>
          </p:nvPr>
        </p:nvSpPr>
        <p:spPr/>
        <p:txBody>
          <a:bodyPr>
            <a:normAutofit/>
          </a:bodyPr>
          <a:lstStyle/>
          <a:p>
            <a:r>
              <a:rPr lang="zh-CN" altLang="en-US">
                <a:latin typeface="微软雅黑" panose="020B0503020204020204" pitchFamily="34" charset="-122"/>
              </a:rPr>
              <a:t>请求头设置</a:t>
            </a:r>
          </a:p>
        </p:txBody>
      </p:sp>
      <p:sp>
        <p:nvSpPr>
          <p:cNvPr id="4" name="文本框 3">
            <a:extLst>
              <a:ext uri="{FF2B5EF4-FFF2-40B4-BE49-F238E27FC236}">
                <a16:creationId xmlns:a16="http://schemas.microsoft.com/office/drawing/2014/main" id="{E5D0295A-B66C-4049-A7E7-ED24A7B77212}"/>
              </a:ext>
            </a:extLst>
          </p:cNvPr>
          <p:cNvSpPr txBox="1"/>
          <p:nvPr/>
        </p:nvSpPr>
        <p:spPr>
          <a:xfrm>
            <a:off x="1147731" y="1222012"/>
            <a:ext cx="10366489" cy="4654608"/>
          </a:xfrm>
          <a:prstGeom prst="rect">
            <a:avLst/>
          </a:prstGeom>
          <a:noFill/>
        </p:spPr>
        <p:txBody>
          <a:bodyPr wrap="square">
            <a:spAutoFit/>
          </a:bodyPr>
          <a:lstStyle/>
          <a:p>
            <a:pPr>
              <a:lnSpc>
                <a:spcPct val="150000"/>
              </a:lnSpc>
            </a:pPr>
            <a:r>
              <a:rPr lang="en-US" altLang="zh-CN" sz="2000" dirty="0">
                <a:solidFill>
                  <a:srgbClr val="CC7832"/>
                </a:solidFill>
                <a:latin typeface="微软雅黑" panose="020B0503020204020204" pitchFamily="34" charset="-122"/>
                <a:ea typeface="微软雅黑" panose="020B0503020204020204" pitchFamily="34" charset="-122"/>
              </a:rPr>
              <a:t>i</a:t>
            </a:r>
            <a:r>
              <a:rPr lang="en-US" altLang="zh-CN" sz="2000" dirty="0">
                <a:solidFill>
                  <a:srgbClr val="CC7832"/>
                </a:solidFill>
                <a:effectLst/>
                <a:latin typeface="微软雅黑" panose="020B0503020204020204" pitchFamily="34" charset="-122"/>
                <a:ea typeface="微软雅黑" panose="020B0503020204020204" pitchFamily="34" charset="-122"/>
              </a:rPr>
              <a:t>mport </a:t>
            </a:r>
            <a:r>
              <a:rPr lang="en-US" altLang="zh-CN" sz="2000" dirty="0">
                <a:solidFill>
                  <a:srgbClr val="A9B7C6"/>
                </a:solidFill>
                <a:effectLst/>
                <a:latin typeface="微软雅黑" panose="020B0503020204020204" pitchFamily="34" charset="-122"/>
                <a:ea typeface="微软雅黑" panose="020B0503020204020204" pitchFamily="34" charset="-122"/>
              </a:rPr>
              <a:t>requests</a:t>
            </a:r>
            <a:br>
              <a:rPr lang="en-US" altLang="zh-CN" sz="2000" dirty="0">
                <a:solidFill>
                  <a:srgbClr val="A9B7C6"/>
                </a:solidFill>
                <a:effectLst/>
                <a:latin typeface="微软雅黑" panose="020B0503020204020204" pitchFamily="34" charset="-122"/>
                <a:ea typeface="微软雅黑" panose="020B0503020204020204" pitchFamily="34" charset="-122"/>
              </a:rPr>
            </a:b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headers={</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           </a:t>
            </a:r>
            <a:r>
              <a:rPr lang="en-US" altLang="zh-CN" sz="2000" dirty="0">
                <a:solidFill>
                  <a:srgbClr val="6A8759"/>
                </a:solidFill>
                <a:effectLst/>
                <a:latin typeface="微软雅黑" panose="020B0503020204020204" pitchFamily="34" charset="-122"/>
                <a:ea typeface="微软雅黑" panose="020B0503020204020204" pitchFamily="34" charset="-122"/>
              </a:rPr>
              <a:t>'</a:t>
            </a:r>
            <a:r>
              <a:rPr lang="en-US" altLang="zh-CN" sz="2000" dirty="0" err="1">
                <a:solidFill>
                  <a:srgbClr val="6A8759"/>
                </a:solidFill>
                <a:effectLst/>
                <a:latin typeface="微软雅黑" panose="020B0503020204020204" pitchFamily="34" charset="-122"/>
                <a:ea typeface="微软雅黑" panose="020B0503020204020204" pitchFamily="34" charset="-122"/>
              </a:rPr>
              <a:t>User-Agent'</a:t>
            </a:r>
            <a:r>
              <a:rPr lang="en-US" altLang="zh-CN" sz="2000" dirty="0" err="1">
                <a:solidFill>
                  <a:srgbClr val="A9B7C6"/>
                </a:solidFill>
                <a:effectLst/>
                <a:latin typeface="微软雅黑" panose="020B0503020204020204" pitchFamily="34" charset="-122"/>
                <a:ea typeface="微软雅黑" panose="020B0503020204020204" pitchFamily="34" charset="-122"/>
              </a:rPr>
              <a:t>:</a:t>
            </a:r>
            <a:r>
              <a:rPr lang="en-US" altLang="zh-CN" sz="2000" dirty="0" err="1">
                <a:solidFill>
                  <a:srgbClr val="6A8759"/>
                </a:solidFill>
                <a:effectLst/>
                <a:latin typeface="微软雅黑" panose="020B0503020204020204" pitchFamily="34" charset="-122"/>
                <a:ea typeface="微软雅黑" panose="020B0503020204020204" pitchFamily="34" charset="-122"/>
              </a:rPr>
              <a:t>'Mozilla</a:t>
            </a:r>
            <a:r>
              <a:rPr lang="en-US" altLang="zh-CN" sz="2000" dirty="0">
                <a:solidFill>
                  <a:srgbClr val="6A8759"/>
                </a:solidFill>
                <a:effectLst/>
                <a:latin typeface="微软雅黑" panose="020B0503020204020204" pitchFamily="34" charset="-122"/>
                <a:ea typeface="微软雅黑" panose="020B0503020204020204" pitchFamily="34" charset="-122"/>
              </a:rPr>
              <a:t>/5.0(WindowsNT10.0;Win64;x64)</a:t>
            </a:r>
            <a:r>
              <a:rPr lang="en-US" altLang="zh-CN" sz="2000" dirty="0" err="1">
                <a:solidFill>
                  <a:srgbClr val="6A8759"/>
                </a:solidFill>
                <a:effectLst/>
                <a:latin typeface="微软雅黑" panose="020B0503020204020204" pitchFamily="34" charset="-122"/>
                <a:ea typeface="微软雅黑" panose="020B0503020204020204" pitchFamily="34" charset="-122"/>
              </a:rPr>
              <a:t>AppleWebKit</a:t>
            </a:r>
            <a:r>
              <a:rPr lang="en-US" altLang="zh-CN" sz="2000" dirty="0">
                <a:solidFill>
                  <a:srgbClr val="6A8759"/>
                </a:solidFill>
                <a:effectLst/>
                <a:latin typeface="微软雅黑" panose="020B0503020204020204" pitchFamily="34" charset="-122"/>
                <a:ea typeface="微软雅黑" panose="020B0503020204020204" pitchFamily="34" charset="-122"/>
              </a:rPr>
              <a:t>/537.36(</a:t>
            </a:r>
            <a:r>
              <a:rPr lang="en-US" altLang="zh-CN" sz="2000" dirty="0" err="1">
                <a:solidFill>
                  <a:srgbClr val="6A8759"/>
                </a:solidFill>
                <a:effectLst/>
                <a:latin typeface="微软雅黑" panose="020B0503020204020204" pitchFamily="34" charset="-122"/>
                <a:ea typeface="微软雅黑" panose="020B0503020204020204" pitchFamily="34" charset="-122"/>
              </a:rPr>
              <a:t>KHTML,likeGecko</a:t>
            </a:r>
            <a:r>
              <a:rPr lang="en-US" altLang="zh-CN" sz="2000" dirty="0">
                <a:solidFill>
                  <a:srgbClr val="6A8759"/>
                </a:solidFill>
                <a:effectLst/>
                <a:latin typeface="微软雅黑" panose="020B0503020204020204" pitchFamily="34" charset="-122"/>
                <a:ea typeface="微软雅黑" panose="020B0503020204020204" pitchFamily="34" charset="-122"/>
              </a:rPr>
              <a:t>)Chrome/58.0.3029.110Safari/537.3'</a:t>
            </a:r>
            <a:br>
              <a:rPr lang="en-US" altLang="zh-CN" sz="2000" dirty="0">
                <a:solidFill>
                  <a:srgbClr val="6A8759"/>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a:t>
            </a:r>
            <a:br>
              <a:rPr lang="en-US" altLang="zh-CN" sz="2000" dirty="0">
                <a:solidFill>
                  <a:srgbClr val="A9B7C6"/>
                </a:solidFill>
                <a:effectLst/>
                <a:latin typeface="微软雅黑" panose="020B0503020204020204" pitchFamily="34" charset="-122"/>
                <a:ea typeface="微软雅黑" panose="020B0503020204020204" pitchFamily="34" charset="-122"/>
              </a:rPr>
            </a:b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            response=</a:t>
            </a:r>
            <a:r>
              <a:rPr lang="en-US" altLang="zh-CN" sz="2000" dirty="0" err="1">
                <a:solidFill>
                  <a:srgbClr val="A9B7C6"/>
                </a:solidFill>
                <a:effectLst/>
                <a:latin typeface="微软雅黑" panose="020B0503020204020204" pitchFamily="34" charset="-122"/>
                <a:ea typeface="微软雅黑" panose="020B0503020204020204" pitchFamily="34" charset="-122"/>
              </a:rPr>
              <a:t>requests.get</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a:solidFill>
                  <a:srgbClr val="6A8759"/>
                </a:solidFill>
                <a:effectLst/>
                <a:latin typeface="微软雅黑" panose="020B0503020204020204" pitchFamily="34" charset="-122"/>
                <a:ea typeface="微软雅黑" panose="020B0503020204020204" pitchFamily="34" charset="-122"/>
              </a:rPr>
              <a:t>'http://www.example.com'</a:t>
            </a:r>
            <a:r>
              <a:rPr lang="en-US" altLang="zh-CN" sz="2000" dirty="0">
                <a:solidFill>
                  <a:srgbClr val="CC7832"/>
                </a:solidFill>
                <a:effectLst/>
                <a:latin typeface="微软雅黑" panose="020B0503020204020204" pitchFamily="34" charset="-122"/>
                <a:ea typeface="微软雅黑" panose="020B0503020204020204" pitchFamily="34" charset="-122"/>
              </a:rPr>
              <a:t>,</a:t>
            </a:r>
            <a:r>
              <a:rPr lang="en-US" altLang="zh-CN" sz="2000" dirty="0">
                <a:solidFill>
                  <a:srgbClr val="AA4926"/>
                </a:solidFill>
                <a:effectLst/>
                <a:latin typeface="微软雅黑" panose="020B0503020204020204" pitchFamily="34" charset="-122"/>
                <a:ea typeface="微软雅黑" panose="020B0503020204020204" pitchFamily="34" charset="-122"/>
              </a:rPr>
              <a:t>headers</a:t>
            </a:r>
            <a:r>
              <a:rPr lang="en-US" altLang="zh-CN" sz="2000" dirty="0">
                <a:solidFill>
                  <a:srgbClr val="A9B7C6"/>
                </a:solidFill>
                <a:effectLst/>
                <a:latin typeface="微软雅黑" panose="020B0503020204020204" pitchFamily="34" charset="-122"/>
                <a:ea typeface="微软雅黑" panose="020B0503020204020204" pitchFamily="34" charset="-122"/>
              </a:rPr>
              <a:t>=headers)</a:t>
            </a:r>
            <a:br>
              <a:rPr lang="en-US" altLang="zh-CN" sz="2000" dirty="0">
                <a:solidFill>
                  <a:srgbClr val="A9B7C6"/>
                </a:solidFill>
                <a:effectLst/>
                <a:latin typeface="微软雅黑" panose="020B0503020204020204" pitchFamily="34" charset="-122"/>
                <a:ea typeface="微软雅黑" panose="020B0503020204020204" pitchFamily="34" charset="-122"/>
              </a:rPr>
            </a:br>
            <a:endParaRPr lang="en-US" altLang="zh-CN" sz="2000" dirty="0">
              <a:solidFill>
                <a:srgbClr val="A9B7C6"/>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23964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517623-C7E0-47AD-9E66-3594FAB255F8}"/>
              </a:ext>
            </a:extLst>
          </p:cNvPr>
          <p:cNvSpPr>
            <a:spLocks noGrp="1"/>
          </p:cNvSpPr>
          <p:nvPr>
            <p:ph type="title"/>
          </p:nvPr>
        </p:nvSpPr>
        <p:spPr>
          <a:xfrm>
            <a:off x="216310" y="0"/>
            <a:ext cx="7662863" cy="515937"/>
          </a:xfrm>
        </p:spPr>
        <p:txBody>
          <a:bodyPr>
            <a:normAutofit/>
          </a:bodyPr>
          <a:lstStyle/>
          <a:p>
            <a:pPr>
              <a:lnSpc>
                <a:spcPct val="150000"/>
              </a:lnSpc>
            </a:pPr>
            <a:r>
              <a:rPr lang="zh-CN" altLang="en-US" dirty="0">
                <a:latin typeface="微软雅黑" panose="020B0503020204020204" pitchFamily="34" charset="-122"/>
              </a:rPr>
              <a:t>爬虫介绍</a:t>
            </a:r>
          </a:p>
        </p:txBody>
      </p:sp>
      <p:sp>
        <p:nvSpPr>
          <p:cNvPr id="4" name="文本框 3">
            <a:extLst>
              <a:ext uri="{FF2B5EF4-FFF2-40B4-BE49-F238E27FC236}">
                <a16:creationId xmlns:a16="http://schemas.microsoft.com/office/drawing/2014/main" id="{32C4D64E-4E53-4C87-9854-B819388B840B}"/>
              </a:ext>
            </a:extLst>
          </p:cNvPr>
          <p:cNvSpPr txBox="1"/>
          <p:nvPr/>
        </p:nvSpPr>
        <p:spPr>
          <a:xfrm>
            <a:off x="1487912" y="1794193"/>
            <a:ext cx="9216175" cy="3269613"/>
          </a:xfrm>
          <a:prstGeom prst="rect">
            <a:avLst/>
          </a:prstGeom>
          <a:noFill/>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设想一下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你要做一个</a:t>
            </a:r>
            <a:r>
              <a:rPr lang="en-US" altLang="zh-CN" sz="2000" dirty="0">
                <a:latin typeface="微软雅黑" panose="020B0503020204020204" pitchFamily="34" charset="-122"/>
                <a:ea typeface="微软雅黑" panose="020B0503020204020204" pitchFamily="34" charset="-122"/>
              </a:rPr>
              <a:t>ppt,</a:t>
            </a:r>
            <a:r>
              <a:rPr lang="zh-CN" altLang="en-US" sz="2000" dirty="0">
                <a:latin typeface="微软雅黑" panose="020B0503020204020204" pitchFamily="34" charset="-122"/>
                <a:ea typeface="微软雅黑" panose="020B0503020204020204" pitchFamily="34" charset="-122"/>
              </a:rPr>
              <a:t>想要一些精美的配图。于是打开网页</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开始点击鼠标一张张地下载图片</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不一会你的手就酸了</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可是你却还有很多图片没有下载完成。于是你想</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要是有什么办法能快速地下载图片就好了。</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幸运的是</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这种办法是真实存在的</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通过“爬虫”就能实现你的目标。</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爬虫是一种自动化程序</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用于抓取网站数据。你可以让爬虫自由地再网站里穿梭</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替你抓取你想要的数据</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而不需要你手动点击。只要你想</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网站上的任何数据都可以抓取</a:t>
            </a:r>
          </a:p>
        </p:txBody>
      </p:sp>
    </p:spTree>
    <p:extLst>
      <p:ext uri="{BB962C8B-B14F-4D97-AF65-F5344CB8AC3E}">
        <p14:creationId xmlns:p14="http://schemas.microsoft.com/office/powerpoint/2010/main" val="10908492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176D3-7F10-4614-B532-81AB86FE2AE5}"/>
              </a:ext>
            </a:extLst>
          </p:cNvPr>
          <p:cNvSpPr>
            <a:spLocks noGrp="1"/>
          </p:cNvSpPr>
          <p:nvPr>
            <p:ph type="title"/>
          </p:nvPr>
        </p:nvSpPr>
        <p:spPr/>
        <p:txBody>
          <a:bodyPr>
            <a:normAutofit/>
          </a:bodyPr>
          <a:lstStyle/>
          <a:p>
            <a:pPr>
              <a:lnSpc>
                <a:spcPct val="150000"/>
              </a:lnSpc>
            </a:pPr>
            <a:r>
              <a:rPr lang="zh-CN" altLang="en-US" dirty="0">
                <a:latin typeface="微软雅黑" panose="020B0503020204020204" pitchFamily="34" charset="-122"/>
              </a:rPr>
              <a:t>代理</a:t>
            </a:r>
            <a:r>
              <a:rPr lang="en-US" altLang="zh-CN" dirty="0">
                <a:latin typeface="微软雅黑" panose="020B0503020204020204" pitchFamily="34" charset="-122"/>
              </a:rPr>
              <a:t>IP</a:t>
            </a:r>
            <a:r>
              <a:rPr lang="zh-CN" altLang="en-US" dirty="0">
                <a:latin typeface="微软雅黑" panose="020B0503020204020204" pitchFamily="34" charset="-122"/>
              </a:rPr>
              <a:t>设置</a:t>
            </a:r>
          </a:p>
        </p:txBody>
      </p:sp>
      <p:sp>
        <p:nvSpPr>
          <p:cNvPr id="4" name="文本框 3">
            <a:extLst>
              <a:ext uri="{FF2B5EF4-FFF2-40B4-BE49-F238E27FC236}">
                <a16:creationId xmlns:a16="http://schemas.microsoft.com/office/drawing/2014/main" id="{61D10168-0CA9-48A4-8507-DC2246BD8944}"/>
              </a:ext>
            </a:extLst>
          </p:cNvPr>
          <p:cNvSpPr txBox="1"/>
          <p:nvPr/>
        </p:nvSpPr>
        <p:spPr>
          <a:xfrm>
            <a:off x="1707065" y="1053778"/>
            <a:ext cx="9540055" cy="3269613"/>
          </a:xfrm>
          <a:prstGeom prst="rect">
            <a:avLst/>
          </a:prstGeom>
          <a:noFill/>
        </p:spPr>
        <p:txBody>
          <a:bodyPr wrap="square">
            <a:spAutoFit/>
          </a:bodyPr>
          <a:lstStyle/>
          <a:p>
            <a:pPr>
              <a:lnSpc>
                <a:spcPct val="150000"/>
              </a:lnSpc>
            </a:pPr>
            <a:r>
              <a:rPr lang="en-US" altLang="zh-CN" sz="2000" dirty="0">
                <a:solidFill>
                  <a:srgbClr val="CC7832"/>
                </a:solidFill>
                <a:latin typeface="微软雅黑" panose="020B0503020204020204" pitchFamily="34" charset="-122"/>
                <a:ea typeface="微软雅黑" panose="020B0503020204020204" pitchFamily="34" charset="-122"/>
              </a:rPr>
              <a:t>i</a:t>
            </a:r>
            <a:r>
              <a:rPr lang="en-US" altLang="zh-CN" sz="2000" dirty="0">
                <a:solidFill>
                  <a:srgbClr val="CC7832"/>
                </a:solidFill>
                <a:effectLst/>
                <a:latin typeface="微软雅黑" panose="020B0503020204020204" pitchFamily="34" charset="-122"/>
                <a:ea typeface="微软雅黑" panose="020B0503020204020204" pitchFamily="34" charset="-122"/>
              </a:rPr>
              <a:t>mport </a:t>
            </a:r>
            <a:r>
              <a:rPr lang="en-US" altLang="zh-CN" sz="2000" dirty="0">
                <a:solidFill>
                  <a:srgbClr val="A9B7C6"/>
                </a:solidFill>
                <a:effectLst/>
                <a:latin typeface="微软雅黑" panose="020B0503020204020204" pitchFamily="34" charset="-122"/>
                <a:ea typeface="微软雅黑" panose="020B0503020204020204" pitchFamily="34" charset="-122"/>
              </a:rPr>
              <a:t>requests</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proxies={</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        </a:t>
            </a:r>
            <a:r>
              <a:rPr lang="en-US" altLang="zh-CN" sz="2000" dirty="0">
                <a:solidFill>
                  <a:srgbClr val="6A8759"/>
                </a:solidFill>
                <a:effectLst/>
                <a:latin typeface="微软雅黑" panose="020B0503020204020204" pitchFamily="34" charset="-122"/>
                <a:ea typeface="微软雅黑" panose="020B0503020204020204" pitchFamily="34" charset="-122"/>
              </a:rPr>
              <a:t>‘</a:t>
            </a:r>
            <a:r>
              <a:rPr lang="en-US" altLang="zh-CN" sz="2000" dirty="0" err="1">
                <a:solidFill>
                  <a:srgbClr val="6A8759"/>
                </a:solidFill>
                <a:effectLst/>
                <a:latin typeface="微软雅黑" panose="020B0503020204020204" pitchFamily="34" charset="-122"/>
                <a:ea typeface="微软雅黑" panose="020B0503020204020204" pitchFamily="34" charset="-122"/>
              </a:rPr>
              <a:t>http’</a:t>
            </a:r>
            <a:r>
              <a:rPr lang="en-US" altLang="zh-CN" sz="2000" dirty="0" err="1">
                <a:solidFill>
                  <a:srgbClr val="A9B7C6"/>
                </a:solidFill>
                <a:effectLst/>
                <a:latin typeface="微软雅黑" panose="020B0503020204020204" pitchFamily="34" charset="-122"/>
                <a:ea typeface="微软雅黑" panose="020B0503020204020204" pitchFamily="34" charset="-122"/>
              </a:rPr>
              <a:t>:</a:t>
            </a:r>
            <a:r>
              <a:rPr lang="en-US" altLang="zh-CN" sz="2000" dirty="0" err="1">
                <a:solidFill>
                  <a:srgbClr val="6A8759"/>
                </a:solidFill>
                <a:effectLst/>
                <a:latin typeface="微软雅黑" panose="020B0503020204020204" pitchFamily="34" charset="-122"/>
                <a:ea typeface="微软雅黑" panose="020B0503020204020204" pitchFamily="34" charset="-122"/>
              </a:rPr>
              <a:t>‘http</a:t>
            </a:r>
            <a:r>
              <a:rPr lang="en-US" altLang="zh-CN" sz="2000" dirty="0">
                <a:solidFill>
                  <a:srgbClr val="6A8759"/>
                </a:solidFill>
                <a:effectLst/>
                <a:latin typeface="微软雅黑" panose="020B0503020204020204" pitchFamily="34" charset="-122"/>
                <a:ea typeface="微软雅黑" panose="020B0503020204020204" pitchFamily="34" charset="-122"/>
              </a:rPr>
              <a:t>://10.10.1.10:3128’</a:t>
            </a:r>
            <a:r>
              <a:rPr lang="en-US" altLang="zh-CN" sz="2000" dirty="0">
                <a:solidFill>
                  <a:srgbClr val="CC7832"/>
                </a:solidFill>
                <a:effectLst/>
                <a:latin typeface="微软雅黑" panose="020B0503020204020204" pitchFamily="34" charset="-122"/>
                <a:ea typeface="微软雅黑" panose="020B0503020204020204" pitchFamily="34" charset="-122"/>
              </a:rPr>
              <a:t>,</a:t>
            </a:r>
            <a:r>
              <a:rPr lang="en-US" altLang="zh-CN" sz="2000" dirty="0">
                <a:solidFill>
                  <a:srgbClr val="808080"/>
                </a:solidFill>
                <a:effectLst/>
                <a:latin typeface="微软雅黑" panose="020B0503020204020204" pitchFamily="34" charset="-122"/>
                <a:ea typeface="微软雅黑" panose="020B0503020204020204" pitchFamily="34" charset="-122"/>
              </a:rPr>
              <a:t>#</a:t>
            </a:r>
            <a:r>
              <a:rPr lang="zh-CN" altLang="en-US" sz="2000" dirty="0">
                <a:solidFill>
                  <a:srgbClr val="808080"/>
                </a:solidFill>
                <a:effectLst/>
                <a:latin typeface="微软雅黑" panose="020B0503020204020204" pitchFamily="34" charset="-122"/>
                <a:ea typeface="微软雅黑" panose="020B0503020204020204" pitchFamily="34" charset="-122"/>
              </a:rPr>
              <a:t>杜撰的</a:t>
            </a:r>
            <a:r>
              <a:rPr lang="en-US" altLang="zh-CN" sz="2000" dirty="0" err="1">
                <a:solidFill>
                  <a:srgbClr val="808080"/>
                </a:solidFill>
                <a:effectLst/>
                <a:latin typeface="微软雅黑" panose="020B0503020204020204" pitchFamily="34" charset="-122"/>
                <a:ea typeface="微软雅黑" panose="020B0503020204020204" pitchFamily="34" charset="-122"/>
              </a:rPr>
              <a:t>ip</a:t>
            </a:r>
            <a:r>
              <a:rPr lang="zh-CN" altLang="en-US" sz="2000" dirty="0">
                <a:solidFill>
                  <a:srgbClr val="808080"/>
                </a:solidFill>
                <a:effectLst/>
                <a:latin typeface="微软雅黑" panose="020B0503020204020204" pitchFamily="34" charset="-122"/>
                <a:ea typeface="微软雅黑" panose="020B0503020204020204" pitchFamily="34" charset="-122"/>
              </a:rPr>
              <a:t>，仅供参考</a:t>
            </a:r>
            <a:br>
              <a:rPr lang="zh-CN" altLang="en-US" sz="2000" dirty="0">
                <a:solidFill>
                  <a:srgbClr val="808080"/>
                </a:solidFill>
                <a:effectLst/>
                <a:latin typeface="微软雅黑" panose="020B0503020204020204" pitchFamily="34" charset="-122"/>
                <a:ea typeface="微软雅黑" panose="020B0503020204020204" pitchFamily="34" charset="-122"/>
              </a:rPr>
            </a:br>
            <a:r>
              <a:rPr lang="zh-CN" altLang="en-US" sz="2000" dirty="0">
                <a:solidFill>
                  <a:srgbClr val="808080"/>
                </a:solidFill>
                <a:effectLst/>
                <a:latin typeface="微软雅黑" panose="020B0503020204020204" pitchFamily="34" charset="-122"/>
                <a:ea typeface="微软雅黑" panose="020B0503020204020204" pitchFamily="34" charset="-122"/>
              </a:rPr>
              <a:t>        </a:t>
            </a:r>
            <a:r>
              <a:rPr lang="en-US" altLang="zh-CN" sz="2000" dirty="0">
                <a:solidFill>
                  <a:srgbClr val="6A8759"/>
                </a:solidFill>
                <a:effectLst/>
                <a:latin typeface="微软雅黑" panose="020B0503020204020204" pitchFamily="34" charset="-122"/>
                <a:ea typeface="微软雅黑" panose="020B0503020204020204" pitchFamily="34" charset="-122"/>
              </a:rPr>
              <a:t>‘</a:t>
            </a:r>
            <a:r>
              <a:rPr lang="en-US" altLang="zh-CN" sz="2000" dirty="0" err="1">
                <a:solidFill>
                  <a:srgbClr val="6A8759"/>
                </a:solidFill>
                <a:effectLst/>
                <a:latin typeface="微软雅黑" panose="020B0503020204020204" pitchFamily="34" charset="-122"/>
                <a:ea typeface="微软雅黑" panose="020B0503020204020204" pitchFamily="34" charset="-122"/>
              </a:rPr>
              <a:t>https'</a:t>
            </a:r>
            <a:r>
              <a:rPr lang="en-US" altLang="zh-CN" sz="2000" dirty="0" err="1">
                <a:solidFill>
                  <a:srgbClr val="A9B7C6"/>
                </a:solidFill>
                <a:effectLst/>
                <a:latin typeface="微软雅黑" panose="020B0503020204020204" pitchFamily="34" charset="-122"/>
                <a:ea typeface="微软雅黑" panose="020B0503020204020204" pitchFamily="34" charset="-122"/>
              </a:rPr>
              <a:t>:</a:t>
            </a:r>
            <a:r>
              <a:rPr lang="en-US" altLang="zh-CN" sz="2000" dirty="0" err="1">
                <a:solidFill>
                  <a:srgbClr val="6A8759"/>
                </a:solidFill>
                <a:effectLst/>
                <a:latin typeface="微软雅黑" panose="020B0503020204020204" pitchFamily="34" charset="-122"/>
                <a:ea typeface="微软雅黑" panose="020B0503020204020204" pitchFamily="34" charset="-122"/>
              </a:rPr>
              <a:t>'http</a:t>
            </a:r>
            <a:r>
              <a:rPr lang="en-US" altLang="zh-CN" sz="2000" dirty="0">
                <a:solidFill>
                  <a:srgbClr val="6A8759"/>
                </a:solidFill>
                <a:effectLst/>
                <a:latin typeface="微软雅黑" panose="020B0503020204020204" pitchFamily="34" charset="-122"/>
                <a:ea typeface="微软雅黑" panose="020B0503020204020204" pitchFamily="34" charset="-122"/>
              </a:rPr>
              <a:t>://10.10.1.10:1080'</a:t>
            </a:r>
            <a:r>
              <a:rPr lang="en-US" altLang="zh-CN" sz="2000" dirty="0">
                <a:solidFill>
                  <a:srgbClr val="CC7832"/>
                </a:solidFill>
                <a:effectLst/>
                <a:latin typeface="微软雅黑" panose="020B0503020204020204" pitchFamily="34" charset="-122"/>
                <a:ea typeface="微软雅黑" panose="020B0503020204020204" pitchFamily="34" charset="-122"/>
              </a:rPr>
              <a:t>,</a:t>
            </a:r>
            <a:br>
              <a:rPr lang="en-US" altLang="zh-CN" sz="2000" dirty="0">
                <a:solidFill>
                  <a:srgbClr val="CC7832"/>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response=</a:t>
            </a:r>
            <a:r>
              <a:rPr lang="en-US" altLang="zh-CN" sz="2000" dirty="0" err="1">
                <a:solidFill>
                  <a:srgbClr val="A9B7C6"/>
                </a:solidFill>
                <a:effectLst/>
                <a:latin typeface="微软雅黑" panose="020B0503020204020204" pitchFamily="34" charset="-122"/>
                <a:ea typeface="微软雅黑" panose="020B0503020204020204" pitchFamily="34" charset="-122"/>
              </a:rPr>
              <a:t>requests.get</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a:solidFill>
                  <a:srgbClr val="6A8759"/>
                </a:solidFill>
                <a:effectLst/>
                <a:latin typeface="微软雅黑" panose="020B0503020204020204" pitchFamily="34" charset="-122"/>
                <a:ea typeface="微软雅黑" panose="020B0503020204020204" pitchFamily="34" charset="-122"/>
              </a:rPr>
              <a:t>'http://www.example.com'</a:t>
            </a:r>
            <a:r>
              <a:rPr lang="en-US" altLang="zh-CN" sz="2000" dirty="0">
                <a:solidFill>
                  <a:srgbClr val="CC7832"/>
                </a:solidFill>
                <a:effectLst/>
                <a:latin typeface="微软雅黑" panose="020B0503020204020204" pitchFamily="34" charset="-122"/>
                <a:ea typeface="微软雅黑" panose="020B0503020204020204" pitchFamily="34" charset="-122"/>
              </a:rPr>
              <a:t>,</a:t>
            </a:r>
            <a:r>
              <a:rPr lang="en-US" altLang="zh-CN" sz="2000" dirty="0">
                <a:solidFill>
                  <a:srgbClr val="AA4926"/>
                </a:solidFill>
                <a:effectLst/>
                <a:latin typeface="微软雅黑" panose="020B0503020204020204" pitchFamily="34" charset="-122"/>
                <a:ea typeface="微软雅黑" panose="020B0503020204020204" pitchFamily="34" charset="-122"/>
              </a:rPr>
              <a:t>proxies</a:t>
            </a:r>
            <a:r>
              <a:rPr lang="en-US" altLang="zh-CN" sz="2000" dirty="0">
                <a:solidFill>
                  <a:srgbClr val="A9B7C6"/>
                </a:solidFill>
                <a:effectLst/>
                <a:latin typeface="微软雅黑" panose="020B0503020204020204" pitchFamily="34" charset="-122"/>
                <a:ea typeface="微软雅黑" panose="020B0503020204020204" pitchFamily="34" charset="-122"/>
              </a:rPr>
              <a:t>=proxies)</a:t>
            </a:r>
            <a:br>
              <a:rPr lang="en-US" altLang="zh-CN" sz="2000" dirty="0">
                <a:solidFill>
                  <a:srgbClr val="A9B7C6"/>
                </a:solidFill>
                <a:effectLst/>
                <a:latin typeface="微软雅黑" panose="020B0503020204020204" pitchFamily="34" charset="-122"/>
                <a:ea typeface="微软雅黑" panose="020B0503020204020204" pitchFamily="34" charset="-122"/>
              </a:rPr>
            </a:br>
            <a:endParaRPr lang="en-US" altLang="zh-CN" sz="2000" dirty="0">
              <a:solidFill>
                <a:srgbClr val="A9B7C6"/>
              </a:solidFill>
              <a:effectLst/>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C062F482-16DE-4C22-8B47-69807BEA35B7}"/>
              </a:ext>
            </a:extLst>
          </p:cNvPr>
          <p:cNvSpPr txBox="1"/>
          <p:nvPr/>
        </p:nvSpPr>
        <p:spPr>
          <a:xfrm>
            <a:off x="1707065" y="4323391"/>
            <a:ext cx="8660254" cy="1422954"/>
          </a:xfrm>
          <a:prstGeom prst="rect">
            <a:avLst/>
          </a:prstGeom>
          <a:noFill/>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在同一</a:t>
            </a:r>
            <a:r>
              <a:rPr lang="en-US" altLang="zh-CN" sz="2000" dirty="0">
                <a:latin typeface="微软雅黑" panose="020B0503020204020204" pitchFamily="34" charset="-122"/>
                <a:ea typeface="微软雅黑" panose="020B0503020204020204" pitchFamily="34" charset="-122"/>
              </a:rPr>
              <a:t>IP</a:t>
            </a:r>
            <a:r>
              <a:rPr lang="zh-CN" altLang="en-US" sz="2000" dirty="0">
                <a:latin typeface="微软雅黑" panose="020B0503020204020204" pitchFamily="34" charset="-122"/>
                <a:ea typeface="微软雅黑" panose="020B0503020204020204" pitchFamily="34" charset="-122"/>
              </a:rPr>
              <a:t>上频繁爬取同一网站容易导致该</a:t>
            </a:r>
            <a:r>
              <a:rPr lang="en-US" altLang="zh-CN" sz="2000" dirty="0">
                <a:latin typeface="微软雅黑" panose="020B0503020204020204" pitchFamily="34" charset="-122"/>
                <a:ea typeface="微软雅黑" panose="020B0503020204020204" pitchFamily="34" charset="-122"/>
              </a:rPr>
              <a:t>IP</a:t>
            </a:r>
            <a:r>
              <a:rPr lang="zh-CN" altLang="en-US" sz="2000" dirty="0">
                <a:latin typeface="微软雅黑" panose="020B0503020204020204" pitchFamily="34" charset="-122"/>
                <a:ea typeface="微软雅黑" panose="020B0503020204020204" pitchFamily="34" charset="-122"/>
              </a:rPr>
              <a:t>被网站封锁。为避免此情况</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我们可以寻找免费的</a:t>
            </a:r>
            <a:r>
              <a:rPr lang="en-US" altLang="zh-CN" sz="2000" dirty="0">
                <a:latin typeface="微软雅黑" panose="020B0503020204020204" pitchFamily="34" charset="-122"/>
                <a:ea typeface="微软雅黑" panose="020B0503020204020204" pitchFamily="34" charset="-122"/>
              </a:rPr>
              <a:t>IP</a:t>
            </a:r>
            <a:r>
              <a:rPr lang="zh-CN" altLang="en-US" sz="2000" dirty="0">
                <a:latin typeface="微软雅黑" panose="020B0503020204020204" pitchFamily="34" charset="-122"/>
                <a:ea typeface="微软雅黑" panose="020B0503020204020204" pitchFamily="34" charset="-122"/>
              </a:rPr>
              <a:t>代理进行访问。使用多个</a:t>
            </a:r>
            <a:r>
              <a:rPr lang="en-US" altLang="zh-CN" sz="2000" dirty="0">
                <a:latin typeface="微软雅黑" panose="020B0503020204020204" pitchFamily="34" charset="-122"/>
                <a:ea typeface="微软雅黑" panose="020B0503020204020204" pitchFamily="34" charset="-122"/>
              </a:rPr>
              <a:t>IP</a:t>
            </a:r>
            <a:r>
              <a:rPr lang="zh-CN" altLang="en-US" sz="2000" dirty="0">
                <a:latin typeface="微软雅黑" panose="020B0503020204020204" pitchFamily="34" charset="-122"/>
                <a:ea typeface="微软雅黑" panose="020B0503020204020204" pitchFamily="34" charset="-122"/>
              </a:rPr>
              <a:t>进行轮流访问</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可降低被封锁的风险。</a:t>
            </a:r>
          </a:p>
        </p:txBody>
      </p:sp>
    </p:spTree>
    <p:extLst>
      <p:ext uri="{BB962C8B-B14F-4D97-AF65-F5344CB8AC3E}">
        <p14:creationId xmlns:p14="http://schemas.microsoft.com/office/powerpoint/2010/main" val="36132124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176D3-7F10-4614-B532-81AB86FE2AE5}"/>
              </a:ext>
            </a:extLst>
          </p:cNvPr>
          <p:cNvSpPr>
            <a:spLocks noGrp="1"/>
          </p:cNvSpPr>
          <p:nvPr>
            <p:ph type="title"/>
          </p:nvPr>
        </p:nvSpPr>
        <p:spPr/>
        <p:txBody>
          <a:bodyPr>
            <a:normAutofit/>
          </a:bodyPr>
          <a:lstStyle/>
          <a:p>
            <a:pPr>
              <a:lnSpc>
                <a:spcPct val="150000"/>
              </a:lnSpc>
            </a:pPr>
            <a:r>
              <a:rPr lang="en-US" altLang="zh-CN" dirty="0">
                <a:latin typeface="微软雅黑" panose="020B0503020204020204" pitchFamily="34" charset="-122"/>
              </a:rPr>
              <a:t>Cookies</a:t>
            </a:r>
            <a:r>
              <a:rPr lang="zh-CN" altLang="en-US" dirty="0">
                <a:latin typeface="微软雅黑" panose="020B0503020204020204" pitchFamily="34" charset="-122"/>
              </a:rPr>
              <a:t>限制</a:t>
            </a:r>
          </a:p>
        </p:txBody>
      </p:sp>
      <p:sp>
        <p:nvSpPr>
          <p:cNvPr id="4" name="文本框 3">
            <a:extLst>
              <a:ext uri="{FF2B5EF4-FFF2-40B4-BE49-F238E27FC236}">
                <a16:creationId xmlns:a16="http://schemas.microsoft.com/office/drawing/2014/main" id="{A220BD37-3E20-4004-BDAC-BC7B34CAD6ED}"/>
              </a:ext>
            </a:extLst>
          </p:cNvPr>
          <p:cNvSpPr txBox="1"/>
          <p:nvPr/>
        </p:nvSpPr>
        <p:spPr>
          <a:xfrm>
            <a:off x="1322241" y="900069"/>
            <a:ext cx="9279856" cy="2807948"/>
          </a:xfrm>
          <a:prstGeom prst="rect">
            <a:avLst/>
          </a:prstGeom>
          <a:noFill/>
        </p:spPr>
        <p:txBody>
          <a:bodyPr wrap="square">
            <a:spAutoFit/>
          </a:bodyPr>
          <a:lstStyle/>
          <a:p>
            <a:pPr>
              <a:lnSpc>
                <a:spcPct val="150000"/>
              </a:lnSpc>
            </a:pPr>
            <a:r>
              <a:rPr lang="en-US" altLang="zh-CN" sz="2000" dirty="0">
                <a:solidFill>
                  <a:srgbClr val="CC7832"/>
                </a:solidFill>
                <a:latin typeface="微软雅黑" panose="020B0503020204020204" pitchFamily="34" charset="-122"/>
                <a:ea typeface="微软雅黑" panose="020B0503020204020204" pitchFamily="34" charset="-122"/>
              </a:rPr>
              <a:t>i</a:t>
            </a:r>
            <a:r>
              <a:rPr lang="en-US" altLang="zh-CN" sz="2000" dirty="0">
                <a:solidFill>
                  <a:srgbClr val="CC7832"/>
                </a:solidFill>
                <a:effectLst/>
                <a:latin typeface="微软雅黑" panose="020B0503020204020204" pitchFamily="34" charset="-122"/>
                <a:ea typeface="微软雅黑" panose="020B0503020204020204" pitchFamily="34" charset="-122"/>
              </a:rPr>
              <a:t>mport </a:t>
            </a:r>
            <a:r>
              <a:rPr lang="en-US" altLang="zh-CN" sz="2000" dirty="0">
                <a:solidFill>
                  <a:srgbClr val="A9B7C6"/>
                </a:solidFill>
                <a:effectLst/>
                <a:latin typeface="微软雅黑" panose="020B0503020204020204" pitchFamily="34" charset="-122"/>
                <a:ea typeface="微软雅黑" panose="020B0503020204020204" pitchFamily="34" charset="-122"/>
              </a:rPr>
              <a:t>requests</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cookies={</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        </a:t>
            </a:r>
            <a:r>
              <a:rPr lang="en-US" altLang="zh-CN" sz="2000" dirty="0">
                <a:solidFill>
                  <a:srgbClr val="6A8759"/>
                </a:solidFill>
                <a:effectLst/>
                <a:latin typeface="微软雅黑" panose="020B0503020204020204" pitchFamily="34" charset="-122"/>
                <a:ea typeface="微软雅黑" panose="020B0503020204020204" pitchFamily="34" charset="-122"/>
              </a:rPr>
              <a:t>'Cookie1'</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a:solidFill>
                  <a:srgbClr val="6A8759"/>
                </a:solidFill>
                <a:effectLst/>
                <a:latin typeface="微软雅黑" panose="020B0503020204020204" pitchFamily="34" charset="-122"/>
                <a:ea typeface="微软雅黑" panose="020B0503020204020204" pitchFamily="34" charset="-122"/>
              </a:rPr>
              <a:t>'value1’</a:t>
            </a:r>
            <a:r>
              <a:rPr lang="en-US" altLang="zh-CN" sz="2000" dirty="0">
                <a:solidFill>
                  <a:srgbClr val="CC7832"/>
                </a:solidFill>
                <a:effectLst/>
                <a:latin typeface="微软雅黑" panose="020B0503020204020204" pitchFamily="34" charset="-122"/>
                <a:ea typeface="微软雅黑" panose="020B0503020204020204" pitchFamily="34" charset="-122"/>
              </a:rPr>
              <a:t>,</a:t>
            </a:r>
            <a:br>
              <a:rPr lang="en-US" altLang="zh-CN" sz="2000" dirty="0">
                <a:solidFill>
                  <a:srgbClr val="CC7832"/>
                </a:solidFill>
                <a:effectLst/>
                <a:latin typeface="微软雅黑" panose="020B0503020204020204" pitchFamily="34" charset="-122"/>
                <a:ea typeface="微软雅黑" panose="020B0503020204020204" pitchFamily="34" charset="-122"/>
              </a:rPr>
            </a:br>
            <a:r>
              <a:rPr lang="en-US" altLang="zh-CN" sz="2000" dirty="0">
                <a:solidFill>
                  <a:srgbClr val="CC7832"/>
                </a:solidFill>
                <a:effectLst/>
                <a:latin typeface="微软雅黑" panose="020B0503020204020204" pitchFamily="34" charset="-122"/>
                <a:ea typeface="微软雅黑" panose="020B0503020204020204" pitchFamily="34" charset="-122"/>
              </a:rPr>
              <a:t>        </a:t>
            </a:r>
            <a:r>
              <a:rPr lang="en-US" altLang="zh-CN" sz="2000" dirty="0">
                <a:solidFill>
                  <a:srgbClr val="6A8759"/>
                </a:solidFill>
                <a:effectLst/>
                <a:latin typeface="微软雅黑" panose="020B0503020204020204" pitchFamily="34" charset="-122"/>
                <a:ea typeface="微软雅黑" panose="020B0503020204020204" pitchFamily="34" charset="-122"/>
              </a:rPr>
              <a:t>'Cookie2'</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a:solidFill>
                  <a:srgbClr val="6A8759"/>
                </a:solidFill>
                <a:effectLst/>
                <a:latin typeface="微软雅黑" panose="020B0503020204020204" pitchFamily="34" charset="-122"/>
                <a:ea typeface="微软雅黑" panose="020B0503020204020204" pitchFamily="34" charset="-122"/>
              </a:rPr>
              <a:t>'value2'</a:t>
            </a:r>
            <a:br>
              <a:rPr lang="en-US" altLang="zh-CN" sz="2000" dirty="0">
                <a:solidFill>
                  <a:srgbClr val="6A8759"/>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response=</a:t>
            </a:r>
            <a:r>
              <a:rPr lang="en-US" altLang="zh-CN" sz="2000" dirty="0" err="1">
                <a:solidFill>
                  <a:srgbClr val="A9B7C6"/>
                </a:solidFill>
                <a:effectLst/>
                <a:latin typeface="微软雅黑" panose="020B0503020204020204" pitchFamily="34" charset="-122"/>
                <a:ea typeface="微软雅黑" panose="020B0503020204020204" pitchFamily="34" charset="-122"/>
              </a:rPr>
              <a:t>requests.get</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a:solidFill>
                  <a:srgbClr val="6A8759"/>
                </a:solidFill>
                <a:effectLst/>
                <a:latin typeface="微软雅黑" panose="020B0503020204020204" pitchFamily="34" charset="-122"/>
                <a:ea typeface="微软雅黑" panose="020B0503020204020204" pitchFamily="34" charset="-122"/>
              </a:rPr>
              <a:t>'http://www.example.com'</a:t>
            </a:r>
            <a:r>
              <a:rPr lang="en-US" altLang="zh-CN" sz="2000" dirty="0">
                <a:solidFill>
                  <a:srgbClr val="CC7832"/>
                </a:solidFill>
                <a:effectLst/>
                <a:latin typeface="微软雅黑" panose="020B0503020204020204" pitchFamily="34" charset="-122"/>
                <a:ea typeface="微软雅黑" panose="020B0503020204020204" pitchFamily="34" charset="-122"/>
              </a:rPr>
              <a:t>,</a:t>
            </a:r>
            <a:r>
              <a:rPr lang="en-US" altLang="zh-CN" sz="2000" dirty="0">
                <a:solidFill>
                  <a:srgbClr val="AA4926"/>
                </a:solidFill>
                <a:effectLst/>
                <a:latin typeface="微软雅黑" panose="020B0503020204020204" pitchFamily="34" charset="-122"/>
                <a:ea typeface="微软雅黑" panose="020B0503020204020204" pitchFamily="34" charset="-122"/>
              </a:rPr>
              <a:t>cookies</a:t>
            </a:r>
            <a:r>
              <a:rPr lang="en-US" altLang="zh-CN" sz="2000" dirty="0">
                <a:solidFill>
                  <a:srgbClr val="A9B7C6"/>
                </a:solidFill>
                <a:effectLst/>
                <a:latin typeface="微软雅黑" panose="020B0503020204020204" pitchFamily="34" charset="-122"/>
                <a:ea typeface="微软雅黑" panose="020B0503020204020204" pitchFamily="34" charset="-122"/>
              </a:rPr>
              <a:t>=cookies)</a:t>
            </a:r>
          </a:p>
        </p:txBody>
      </p:sp>
      <p:sp>
        <p:nvSpPr>
          <p:cNvPr id="5" name="文本框 4">
            <a:extLst>
              <a:ext uri="{FF2B5EF4-FFF2-40B4-BE49-F238E27FC236}">
                <a16:creationId xmlns:a16="http://schemas.microsoft.com/office/drawing/2014/main" id="{E8592F4B-A37F-44E2-923F-CF6B469DA76E}"/>
              </a:ext>
            </a:extLst>
          </p:cNvPr>
          <p:cNvSpPr txBox="1"/>
          <p:nvPr/>
        </p:nvSpPr>
        <p:spPr>
          <a:xfrm>
            <a:off x="1828869" y="4051881"/>
            <a:ext cx="8773228" cy="1422954"/>
          </a:xfrm>
          <a:prstGeom prst="rect">
            <a:avLst/>
          </a:prstGeom>
          <a:noFill/>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使用</a:t>
            </a:r>
            <a:r>
              <a:rPr lang="en-US" altLang="zh-CN" sz="2000" dirty="0">
                <a:latin typeface="微软雅黑" panose="020B0503020204020204" pitchFamily="34" charset="-122"/>
                <a:ea typeface="微软雅黑" panose="020B0503020204020204" pitchFamily="34" charset="-122"/>
              </a:rPr>
              <a:t>Cookie</a:t>
            </a:r>
            <a:r>
              <a:rPr lang="zh-CN" altLang="en-US" sz="2000" dirty="0">
                <a:latin typeface="微软雅黑" panose="020B0503020204020204" pitchFamily="34" charset="-122"/>
                <a:ea typeface="微软雅黑" panose="020B0503020204020204" pitchFamily="34" charset="-122"/>
              </a:rPr>
              <a:t>后</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用户在第一次登录后再次访问同一</a:t>
            </a:r>
            <a:r>
              <a:rPr lang="en-US" altLang="zh-CN" sz="2000" dirty="0">
                <a:latin typeface="微软雅黑" panose="020B0503020204020204" pitchFamily="34" charset="-122"/>
                <a:ea typeface="微软雅黑" panose="020B0503020204020204" pitchFamily="34" charset="-122"/>
              </a:rPr>
              <a:t>Web</a:t>
            </a:r>
            <a:r>
              <a:rPr lang="zh-CN" altLang="en-US" sz="2000" dirty="0">
                <a:latin typeface="微软雅黑" panose="020B0503020204020204" pitchFamily="34" charset="-122"/>
                <a:ea typeface="微软雅黑" panose="020B0503020204020204" pitchFamily="34" charset="-122"/>
              </a:rPr>
              <a:t>程序时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可以直接进入程序的主界面</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无需再次进行登录操作</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仅限于本机</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Cookie</a:t>
            </a:r>
            <a:r>
              <a:rPr lang="zh-CN" altLang="en-US" sz="2000" dirty="0">
                <a:latin typeface="微软雅黑" panose="020B0503020204020204" pitchFamily="34" charset="-122"/>
                <a:ea typeface="微软雅黑" panose="020B0503020204020204" pitchFamily="34" charset="-122"/>
              </a:rPr>
              <a:t>可以通过开发者工具中的网络面板获取。</a:t>
            </a:r>
          </a:p>
        </p:txBody>
      </p:sp>
    </p:spTree>
    <p:extLst>
      <p:ext uri="{BB962C8B-B14F-4D97-AF65-F5344CB8AC3E}">
        <p14:creationId xmlns:p14="http://schemas.microsoft.com/office/powerpoint/2010/main" val="27152665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176D3-7F10-4614-B532-81AB86FE2AE5}"/>
              </a:ext>
            </a:extLst>
          </p:cNvPr>
          <p:cNvSpPr>
            <a:spLocks noGrp="1"/>
          </p:cNvSpPr>
          <p:nvPr>
            <p:ph type="title"/>
          </p:nvPr>
        </p:nvSpPr>
        <p:spPr/>
        <p:txBody>
          <a:bodyPr>
            <a:normAutofit/>
          </a:bodyPr>
          <a:lstStyle/>
          <a:p>
            <a:pPr>
              <a:lnSpc>
                <a:spcPct val="150000"/>
              </a:lnSpc>
            </a:pPr>
            <a:r>
              <a:rPr lang="zh-CN" altLang="en-US">
                <a:latin typeface="微软雅黑" panose="020B0503020204020204" pitchFamily="34" charset="-122"/>
              </a:rPr>
              <a:t>频率设置</a:t>
            </a:r>
          </a:p>
        </p:txBody>
      </p:sp>
      <p:sp>
        <p:nvSpPr>
          <p:cNvPr id="4" name="文本框 3">
            <a:extLst>
              <a:ext uri="{FF2B5EF4-FFF2-40B4-BE49-F238E27FC236}">
                <a16:creationId xmlns:a16="http://schemas.microsoft.com/office/drawing/2014/main" id="{A60318C0-A2AB-4262-97C5-6B67782389C8}"/>
              </a:ext>
            </a:extLst>
          </p:cNvPr>
          <p:cNvSpPr txBox="1"/>
          <p:nvPr/>
        </p:nvSpPr>
        <p:spPr>
          <a:xfrm>
            <a:off x="1816509" y="857215"/>
            <a:ext cx="8145638" cy="2807948"/>
          </a:xfrm>
          <a:prstGeom prst="rect">
            <a:avLst/>
          </a:prstGeom>
          <a:noFill/>
        </p:spPr>
        <p:txBody>
          <a:bodyPr wrap="square">
            <a:spAutoFit/>
          </a:bodyPr>
          <a:lstStyle/>
          <a:p>
            <a:pPr>
              <a:lnSpc>
                <a:spcPct val="150000"/>
              </a:lnSpc>
            </a:pPr>
            <a:r>
              <a:rPr lang="en-US" altLang="zh-CN" sz="2000" dirty="0">
                <a:solidFill>
                  <a:srgbClr val="CC7832"/>
                </a:solidFill>
                <a:latin typeface="微软雅黑" panose="020B0503020204020204" pitchFamily="34" charset="-122"/>
                <a:ea typeface="微软雅黑" panose="020B0503020204020204" pitchFamily="34" charset="-122"/>
              </a:rPr>
              <a:t>i</a:t>
            </a:r>
            <a:r>
              <a:rPr lang="en-US" altLang="zh-CN" sz="2000" dirty="0">
                <a:solidFill>
                  <a:srgbClr val="CC7832"/>
                </a:solidFill>
                <a:effectLst/>
                <a:latin typeface="微软雅黑" panose="020B0503020204020204" pitchFamily="34" charset="-122"/>
                <a:ea typeface="微软雅黑" panose="020B0503020204020204" pitchFamily="34" charset="-122"/>
              </a:rPr>
              <a:t>mport </a:t>
            </a:r>
            <a:r>
              <a:rPr lang="en-US" altLang="zh-CN" sz="2000" dirty="0">
                <a:solidFill>
                  <a:srgbClr val="A9B7C6"/>
                </a:solidFill>
                <a:effectLst/>
                <a:latin typeface="微软雅黑" panose="020B0503020204020204" pitchFamily="34" charset="-122"/>
                <a:ea typeface="微软雅黑" panose="020B0503020204020204" pitchFamily="34" charset="-122"/>
              </a:rPr>
              <a:t>time</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CC7832"/>
                </a:solidFill>
                <a:effectLst/>
                <a:latin typeface="微软雅黑" panose="020B0503020204020204" pitchFamily="34" charset="-122"/>
                <a:ea typeface="微软雅黑" panose="020B0503020204020204" pitchFamily="34" charset="-122"/>
              </a:rPr>
              <a:t>import </a:t>
            </a:r>
            <a:r>
              <a:rPr lang="en-US" altLang="zh-CN" sz="2000" dirty="0">
                <a:solidFill>
                  <a:srgbClr val="A9B7C6"/>
                </a:solidFill>
                <a:effectLst/>
                <a:latin typeface="微软雅黑" panose="020B0503020204020204" pitchFamily="34" charset="-122"/>
                <a:ea typeface="微软雅黑" panose="020B0503020204020204" pitchFamily="34" charset="-122"/>
              </a:rPr>
              <a:t>requests</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CC7832"/>
                </a:solidFill>
                <a:effectLst/>
                <a:latin typeface="微软雅黑" panose="020B0503020204020204" pitchFamily="34" charset="-122"/>
                <a:ea typeface="微软雅黑" panose="020B0503020204020204" pitchFamily="34" charset="-122"/>
              </a:rPr>
              <a:t>while True</a:t>
            </a:r>
            <a:r>
              <a:rPr lang="en-US" altLang="zh-CN" sz="2000" dirty="0">
                <a:solidFill>
                  <a:srgbClr val="A9B7C6"/>
                </a:solidFill>
                <a:effectLst/>
                <a:latin typeface="微软雅黑" panose="020B0503020204020204" pitchFamily="34" charset="-122"/>
                <a:ea typeface="微软雅黑" panose="020B0503020204020204" pitchFamily="34" charset="-122"/>
              </a:rPr>
              <a:t>:</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       response=</a:t>
            </a:r>
            <a:r>
              <a:rPr lang="en-US" altLang="zh-CN" sz="2000" dirty="0" err="1">
                <a:solidFill>
                  <a:srgbClr val="A9B7C6"/>
                </a:solidFill>
                <a:effectLst/>
                <a:latin typeface="微软雅黑" panose="020B0503020204020204" pitchFamily="34" charset="-122"/>
                <a:ea typeface="微软雅黑" panose="020B0503020204020204" pitchFamily="34" charset="-122"/>
              </a:rPr>
              <a:t>requests.get</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a:solidFill>
                  <a:srgbClr val="6A8759"/>
                </a:solidFill>
                <a:effectLst/>
                <a:latin typeface="微软雅黑" panose="020B0503020204020204" pitchFamily="34" charset="-122"/>
                <a:ea typeface="微软雅黑" panose="020B0503020204020204" pitchFamily="34" charset="-122"/>
              </a:rPr>
              <a:t>‘http://www.example.com’</a:t>
            </a:r>
            <a:r>
              <a:rPr lang="en-US" altLang="zh-CN" sz="2000" dirty="0">
                <a:solidFill>
                  <a:srgbClr val="A9B7C6"/>
                </a:solidFill>
                <a:effectLst/>
                <a:latin typeface="微软雅黑" panose="020B0503020204020204" pitchFamily="34" charset="-122"/>
                <a:ea typeface="微软雅黑" panose="020B0503020204020204" pitchFamily="34" charset="-122"/>
              </a:rPr>
              <a:t>)</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       </a:t>
            </a:r>
            <a:r>
              <a:rPr lang="en-US" altLang="zh-CN" sz="2000" dirty="0">
                <a:solidFill>
                  <a:srgbClr val="808080"/>
                </a:solidFill>
                <a:effectLst/>
                <a:latin typeface="微软雅黑" panose="020B0503020204020204" pitchFamily="34" charset="-122"/>
                <a:ea typeface="微软雅黑" panose="020B0503020204020204" pitchFamily="34" charset="-122"/>
              </a:rPr>
              <a:t>#</a:t>
            </a:r>
            <a:r>
              <a:rPr lang="zh-CN" altLang="en-US" sz="2000" dirty="0">
                <a:solidFill>
                  <a:srgbClr val="808080"/>
                </a:solidFill>
                <a:effectLst/>
                <a:latin typeface="微软雅黑" panose="020B0503020204020204" pitchFamily="34" charset="-122"/>
                <a:ea typeface="微软雅黑" panose="020B0503020204020204" pitchFamily="34" charset="-122"/>
              </a:rPr>
              <a:t>延时</a:t>
            </a:r>
            <a:r>
              <a:rPr lang="en-US" altLang="zh-CN" sz="2000" dirty="0">
                <a:solidFill>
                  <a:srgbClr val="808080"/>
                </a:solidFill>
                <a:effectLst/>
                <a:latin typeface="微软雅黑" panose="020B0503020204020204" pitchFamily="34" charset="-122"/>
                <a:ea typeface="微软雅黑" panose="020B0503020204020204" pitchFamily="34" charset="-122"/>
              </a:rPr>
              <a:t>1</a:t>
            </a:r>
            <a:r>
              <a:rPr lang="zh-CN" altLang="en-US" sz="2000" dirty="0">
                <a:solidFill>
                  <a:srgbClr val="808080"/>
                </a:solidFill>
                <a:effectLst/>
                <a:latin typeface="微软雅黑" panose="020B0503020204020204" pitchFamily="34" charset="-122"/>
                <a:ea typeface="微软雅黑" panose="020B0503020204020204" pitchFamily="34" charset="-122"/>
              </a:rPr>
              <a:t>秒后再次请求</a:t>
            </a:r>
            <a:br>
              <a:rPr lang="zh-CN" altLang="en-US" sz="2000" dirty="0">
                <a:solidFill>
                  <a:srgbClr val="808080"/>
                </a:solidFill>
                <a:effectLst/>
                <a:latin typeface="微软雅黑" panose="020B0503020204020204" pitchFamily="34" charset="-122"/>
                <a:ea typeface="微软雅黑" panose="020B0503020204020204" pitchFamily="34" charset="-122"/>
              </a:rPr>
            </a:br>
            <a:r>
              <a:rPr lang="zh-CN" altLang="en-US" sz="2000" dirty="0">
                <a:solidFill>
                  <a:srgbClr val="808080"/>
                </a:solidFill>
                <a:effectLst/>
                <a:latin typeface="微软雅黑" panose="020B0503020204020204" pitchFamily="34" charset="-122"/>
                <a:ea typeface="微软雅黑" panose="020B0503020204020204" pitchFamily="34" charset="-122"/>
              </a:rPr>
              <a:t>       </a:t>
            </a:r>
            <a:r>
              <a:rPr lang="en-US" altLang="zh-CN" sz="2000" dirty="0" err="1">
                <a:solidFill>
                  <a:srgbClr val="A9B7C6"/>
                </a:solidFill>
                <a:effectLst/>
                <a:latin typeface="微软雅黑" panose="020B0503020204020204" pitchFamily="34" charset="-122"/>
                <a:ea typeface="微软雅黑" panose="020B0503020204020204" pitchFamily="34" charset="-122"/>
              </a:rPr>
              <a:t>time.sleep</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a:solidFill>
                  <a:srgbClr val="6897BB"/>
                </a:solidFill>
                <a:effectLst/>
                <a:latin typeface="微软雅黑" panose="020B0503020204020204" pitchFamily="34" charset="-122"/>
                <a:ea typeface="微软雅黑" panose="020B0503020204020204" pitchFamily="34" charset="-122"/>
              </a:rPr>
              <a:t>1</a:t>
            </a:r>
            <a:r>
              <a:rPr lang="en-US" altLang="zh-CN" sz="2000" dirty="0">
                <a:solidFill>
                  <a:srgbClr val="A9B7C6"/>
                </a:solidFill>
                <a:effectLst/>
                <a:latin typeface="微软雅黑" panose="020B0503020204020204" pitchFamily="34" charset="-122"/>
                <a:ea typeface="微软雅黑" panose="020B0503020204020204" pitchFamily="34" charset="-122"/>
              </a:rPr>
              <a:t>)</a:t>
            </a:r>
          </a:p>
        </p:txBody>
      </p:sp>
      <p:sp>
        <p:nvSpPr>
          <p:cNvPr id="5" name="文本框 4">
            <a:extLst>
              <a:ext uri="{FF2B5EF4-FFF2-40B4-BE49-F238E27FC236}">
                <a16:creationId xmlns:a16="http://schemas.microsoft.com/office/drawing/2014/main" id="{28461EA9-A910-4F61-B77A-8DC01839DEC6}"/>
              </a:ext>
            </a:extLst>
          </p:cNvPr>
          <p:cNvSpPr txBox="1"/>
          <p:nvPr/>
        </p:nvSpPr>
        <p:spPr>
          <a:xfrm>
            <a:off x="1816510" y="3966173"/>
            <a:ext cx="7920613" cy="1422954"/>
          </a:xfrm>
          <a:prstGeom prst="rect">
            <a:avLst/>
          </a:prstGeom>
          <a:noFill/>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长时间地访问网页会增加网站识别爬虫的概率。使用</a:t>
            </a:r>
            <a:r>
              <a:rPr lang="en-US" altLang="zh-CN" sz="2000" dirty="0">
                <a:latin typeface="微软雅黑" panose="020B0503020204020204" pitchFamily="34" charset="-122"/>
                <a:ea typeface="微软雅黑" panose="020B0503020204020204" pitchFamily="34" charset="-122"/>
              </a:rPr>
              <a:t>sleep</a:t>
            </a:r>
            <a:r>
              <a:rPr lang="zh-CN" altLang="en-US" sz="2000" dirty="0">
                <a:latin typeface="微软雅黑" panose="020B0503020204020204" pitchFamily="34" charset="-122"/>
                <a:ea typeface="微软雅黑" panose="020B0503020204020204" pitchFamily="34" charset="-122"/>
              </a:rPr>
              <a:t>方法可以使程序暂停一段时间后再进行爬虫。更高级的做法是引入随机时间等待来模拟人访问网页的行为。</a:t>
            </a:r>
          </a:p>
        </p:txBody>
      </p:sp>
    </p:spTree>
    <p:extLst>
      <p:ext uri="{BB962C8B-B14F-4D97-AF65-F5344CB8AC3E}">
        <p14:creationId xmlns:p14="http://schemas.microsoft.com/office/powerpoint/2010/main" val="15119594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8F27A0-30C3-6FEC-321D-47C0CE78F5A8}"/>
              </a:ext>
            </a:extLst>
          </p:cNvPr>
          <p:cNvSpPr>
            <a:spLocks noGrp="1"/>
          </p:cNvSpPr>
          <p:nvPr>
            <p:ph type="title"/>
          </p:nvPr>
        </p:nvSpPr>
        <p:spPr/>
        <p:txBody>
          <a:bodyPr>
            <a:normAutofit/>
          </a:bodyPr>
          <a:lstStyle/>
          <a:p>
            <a:r>
              <a:rPr lang="zh-CN" altLang="en-US" dirty="0"/>
              <a:t>第二章 网络爬虫</a:t>
            </a:r>
          </a:p>
        </p:txBody>
      </p:sp>
      <p:sp>
        <p:nvSpPr>
          <p:cNvPr id="3" name="Rectangle 3">
            <a:extLst>
              <a:ext uri="{FF2B5EF4-FFF2-40B4-BE49-F238E27FC236}">
                <a16:creationId xmlns:a16="http://schemas.microsoft.com/office/drawing/2014/main" id="{81094B67-CF9D-52CE-6B97-2A66F786155B}"/>
              </a:ext>
            </a:extLst>
          </p:cNvPr>
          <p:cNvSpPr txBox="1">
            <a:spLocks noChangeArrowheads="1"/>
          </p:cNvSpPr>
          <p:nvPr/>
        </p:nvSpPr>
        <p:spPr>
          <a:xfrm>
            <a:off x="1607737" y="1448686"/>
            <a:ext cx="4325232" cy="39606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 </a:t>
            </a:r>
            <a:r>
              <a:rPr lang="zh-CN" altLang="en-US" sz="2000" dirty="0">
                <a:latin typeface="微软雅黑" panose="020B0503020204020204" pitchFamily="34" charset="-122"/>
                <a:ea typeface="微软雅黑" panose="020B0503020204020204" pitchFamily="34" charset="-122"/>
              </a:rPr>
              <a:t>爬虫概念</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2.2 HTTP</a:t>
            </a:r>
            <a:r>
              <a:rPr lang="zh-CN" altLang="en-US" sz="2000" dirty="0">
                <a:latin typeface="微软雅黑" panose="020B0503020204020204" pitchFamily="34" charset="-122"/>
                <a:ea typeface="微软雅黑" panose="020B0503020204020204" pitchFamily="34" charset="-122"/>
              </a:rPr>
              <a:t>协议</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2.3  Requests</a:t>
            </a:r>
          </a:p>
          <a:p>
            <a:pPr marL="0" indent="0">
              <a:lnSpc>
                <a:spcPct val="100000"/>
              </a:lnSpc>
              <a:buNone/>
            </a:pPr>
            <a:r>
              <a:rPr lang="zh-CN" altLang="en-US" sz="2000" b="1"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2.4  Beautiful Soup</a:t>
            </a:r>
          </a:p>
          <a:p>
            <a:pPr>
              <a:lnSpc>
                <a:spcPct val="100000"/>
              </a:lnSpc>
            </a:pPr>
            <a:r>
              <a:rPr lang="en-US" altLang="zh-CN" sz="2000" dirty="0">
                <a:latin typeface="微软雅黑" panose="020B0503020204020204" pitchFamily="34" charset="-122"/>
                <a:ea typeface="微软雅黑" panose="020B0503020204020204" pitchFamily="34" charset="-122"/>
              </a:rPr>
              <a:t>2.5 </a:t>
            </a:r>
            <a:r>
              <a:rPr lang="zh-CN" altLang="en-US" sz="2000" dirty="0">
                <a:latin typeface="微软雅黑" panose="020B0503020204020204" pitchFamily="34" charset="-122"/>
                <a:ea typeface="微软雅黑" panose="020B0503020204020204" pitchFamily="34" charset="-122"/>
              </a:rPr>
              <a:t>对象的种类</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2.6 </a:t>
            </a:r>
            <a:r>
              <a:rPr lang="zh-CN" altLang="en-US" sz="2000" dirty="0">
                <a:latin typeface="微软雅黑" panose="020B0503020204020204" pitchFamily="34" charset="-122"/>
                <a:ea typeface="微软雅黑" panose="020B0503020204020204" pitchFamily="34" charset="-122"/>
              </a:rPr>
              <a:t>定位节点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2.7 </a:t>
            </a:r>
            <a:r>
              <a:rPr lang="zh-CN" altLang="en-US" sz="2000" dirty="0">
                <a:latin typeface="微软雅黑" panose="020B0503020204020204" pitchFamily="34" charset="-122"/>
                <a:ea typeface="微软雅黑" panose="020B0503020204020204" pitchFamily="34" charset="-122"/>
              </a:rPr>
              <a:t>查找节点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2.8 Selenium</a:t>
            </a:r>
          </a:p>
          <a:p>
            <a:pPr>
              <a:lnSpc>
                <a:spcPct val="100000"/>
              </a:lnSpc>
            </a:pPr>
            <a:r>
              <a:rPr lang="en-US" altLang="zh-CN" sz="2000" dirty="0">
                <a:latin typeface="微软雅黑" panose="020B0503020204020204" pitchFamily="34" charset="-122"/>
                <a:ea typeface="微软雅黑" panose="020B0503020204020204" pitchFamily="34" charset="-122"/>
              </a:rPr>
              <a:t>2.9 </a:t>
            </a:r>
            <a:r>
              <a:rPr lang="zh-CN" altLang="en-US" sz="2000" dirty="0">
                <a:latin typeface="微软雅黑" panose="020B0503020204020204" pitchFamily="34" charset="-122"/>
                <a:ea typeface="微软雅黑" panose="020B0503020204020204" pitchFamily="34" charset="-122"/>
              </a:rPr>
              <a:t>设置</a:t>
            </a:r>
            <a:r>
              <a:rPr lang="en-US" altLang="zh-CN" sz="2000" dirty="0">
                <a:latin typeface="微软雅黑" panose="020B0503020204020204" pitchFamily="34" charset="-122"/>
                <a:ea typeface="微软雅黑" panose="020B0503020204020204" pitchFamily="34" charset="-122"/>
              </a:rPr>
              <a:t>option</a:t>
            </a:r>
            <a:r>
              <a:rPr lang="zh-CN" altLang="en-US" sz="2000" dirty="0">
                <a:latin typeface="微软雅黑" panose="020B0503020204020204" pitchFamily="34" charset="-122"/>
                <a:ea typeface="微软雅黑" panose="020B0503020204020204" pitchFamily="34" charset="-122"/>
              </a:rPr>
              <a:t>选项与网页等待</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endParaRPr lang="zh-CN" altLang="en-US" sz="2000" dirty="0">
              <a:latin typeface="微软雅黑" panose="020B0503020204020204" pitchFamily="34" charset="-122"/>
              <a:ea typeface="微软雅黑" panose="020B0503020204020204" pitchFamily="34" charset="-122"/>
            </a:endParaRPr>
          </a:p>
        </p:txBody>
      </p:sp>
      <p:sp>
        <p:nvSpPr>
          <p:cNvPr id="4" name="Rectangle 3">
            <a:extLst>
              <a:ext uri="{FF2B5EF4-FFF2-40B4-BE49-F238E27FC236}">
                <a16:creationId xmlns:a16="http://schemas.microsoft.com/office/drawing/2014/main" id="{F1086A42-002E-AB00-F1E0-7F058A7FDDD4}"/>
              </a:ext>
            </a:extLst>
          </p:cNvPr>
          <p:cNvSpPr txBox="1">
            <a:spLocks noChangeArrowheads="1"/>
          </p:cNvSpPr>
          <p:nvPr/>
        </p:nvSpPr>
        <p:spPr>
          <a:xfrm>
            <a:off x="6558069" y="1448686"/>
            <a:ext cx="4153786" cy="35246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2.10 </a:t>
            </a:r>
            <a:r>
              <a:rPr lang="zh-CN" altLang="en-US" sz="2000" dirty="0">
                <a:latin typeface="微软雅黑" panose="020B0503020204020204" pitchFamily="34" charset="-122"/>
                <a:ea typeface="微软雅黑" panose="020B0503020204020204" pitchFamily="34" charset="-122"/>
              </a:rPr>
              <a:t>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2.11 </a:t>
            </a:r>
            <a:r>
              <a:rPr lang="zh-CN" altLang="en-US" sz="2000" dirty="0">
                <a:latin typeface="微软雅黑" panose="020B0503020204020204" pitchFamily="34" charset="-122"/>
                <a:ea typeface="微软雅黑" panose="020B0503020204020204" pitchFamily="34" charset="-122"/>
              </a:rPr>
              <a:t>导航</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2.12 </a:t>
            </a:r>
            <a:r>
              <a:rPr lang="zh-CN" altLang="en-US" sz="2000" dirty="0">
                <a:latin typeface="微软雅黑" panose="020B0503020204020204" pitchFamily="34" charset="-122"/>
                <a:ea typeface="微软雅黑" panose="020B0503020204020204" pitchFamily="34" charset="-122"/>
              </a:rPr>
              <a:t>窗口</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2.13 </a:t>
            </a:r>
            <a:r>
              <a:rPr lang="zh-CN" altLang="en-US" sz="2000" dirty="0">
                <a:latin typeface="微软雅黑" panose="020B0503020204020204" pitchFamily="34" charset="-122"/>
                <a:ea typeface="微软雅黑" panose="020B0503020204020204" pitchFamily="34" charset="-122"/>
              </a:rPr>
              <a:t>弹窗</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2.14 Cookie</a:t>
            </a:r>
          </a:p>
          <a:p>
            <a:pPr>
              <a:lnSpc>
                <a:spcPct val="100000"/>
              </a:lnSpc>
            </a:pPr>
            <a:r>
              <a:rPr lang="en-US" altLang="zh-CN" sz="2000" dirty="0">
                <a:latin typeface="微软雅黑" panose="020B0503020204020204" pitchFamily="34" charset="-122"/>
                <a:ea typeface="微软雅黑" panose="020B0503020204020204" pitchFamily="34" charset="-122"/>
              </a:rPr>
              <a:t>2.15 </a:t>
            </a:r>
            <a:r>
              <a:rPr lang="zh-CN" altLang="en-US" sz="2000" dirty="0">
                <a:latin typeface="微软雅黑" panose="020B0503020204020204" pitchFamily="34" charset="-122"/>
                <a:ea typeface="微软雅黑" panose="020B0503020204020204" pitchFamily="34" charset="-122"/>
              </a:rPr>
              <a:t>键盘</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2.16 </a:t>
            </a:r>
            <a:r>
              <a:rPr lang="zh-CN" altLang="en-US" sz="2000" dirty="0">
                <a:latin typeface="微软雅黑" panose="020B0503020204020204" pitchFamily="34" charset="-122"/>
                <a:ea typeface="微软雅黑" panose="020B0503020204020204" pitchFamily="34" charset="-122"/>
              </a:rPr>
              <a:t>鼠标</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2.17 </a:t>
            </a:r>
            <a:r>
              <a:rPr lang="zh-CN" altLang="en-US" sz="2000" dirty="0">
                <a:latin typeface="微软雅黑" panose="020B0503020204020204" pitchFamily="34" charset="-122"/>
                <a:ea typeface="微软雅黑" panose="020B0503020204020204" pitchFamily="34" charset="-122"/>
              </a:rPr>
              <a:t>爬虫实战</a:t>
            </a:r>
          </a:p>
        </p:txBody>
      </p:sp>
    </p:spTree>
    <p:extLst>
      <p:ext uri="{BB962C8B-B14F-4D97-AF65-F5344CB8AC3E}">
        <p14:creationId xmlns:p14="http://schemas.microsoft.com/office/powerpoint/2010/main" val="10925518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176D3-7F10-4614-B532-81AB86FE2AE5}"/>
              </a:ext>
            </a:extLst>
          </p:cNvPr>
          <p:cNvSpPr>
            <a:spLocks noGrp="1"/>
          </p:cNvSpPr>
          <p:nvPr>
            <p:ph type="title"/>
          </p:nvPr>
        </p:nvSpPr>
        <p:spPr>
          <a:xfrm>
            <a:off x="203953" y="0"/>
            <a:ext cx="7662863" cy="515937"/>
          </a:xfrm>
        </p:spPr>
        <p:txBody>
          <a:bodyPr>
            <a:normAutofit/>
          </a:bodyPr>
          <a:lstStyle/>
          <a:p>
            <a:pPr>
              <a:lnSpc>
                <a:spcPct val="150000"/>
              </a:lnSpc>
            </a:pPr>
            <a:r>
              <a:rPr lang="en-US" altLang="zh-CN" dirty="0" err="1">
                <a:latin typeface="微软雅黑" panose="020B0503020204020204" pitchFamily="34" charset="-122"/>
              </a:rPr>
              <a:t>BeautifulSoup</a:t>
            </a:r>
            <a:endParaRPr lang="zh-CN" altLang="en-US" dirty="0">
              <a:latin typeface="微软雅黑" panose="020B0503020204020204" pitchFamily="34" charset="-122"/>
            </a:endParaRPr>
          </a:p>
        </p:txBody>
      </p:sp>
      <p:sp>
        <p:nvSpPr>
          <p:cNvPr id="4" name="文本框 3">
            <a:extLst>
              <a:ext uri="{FF2B5EF4-FFF2-40B4-BE49-F238E27FC236}">
                <a16:creationId xmlns:a16="http://schemas.microsoft.com/office/drawing/2014/main" id="{5ED3E7F2-CDF6-4FE3-985E-A2A65A13D321}"/>
              </a:ext>
            </a:extLst>
          </p:cNvPr>
          <p:cNvSpPr txBox="1"/>
          <p:nvPr/>
        </p:nvSpPr>
        <p:spPr>
          <a:xfrm>
            <a:off x="1348719" y="2903513"/>
            <a:ext cx="9494562" cy="1884618"/>
          </a:xfrm>
          <a:prstGeom prst="rect">
            <a:avLst/>
          </a:prstGeom>
          <a:noFill/>
        </p:spPr>
        <p:txBody>
          <a:bodyPr wrap="square">
            <a:spAutoFit/>
          </a:bodyPr>
          <a:lstStyle/>
          <a:p>
            <a:pPr>
              <a:lnSpc>
                <a:spcPct val="150000"/>
              </a:lnSpc>
            </a:pPr>
            <a:r>
              <a:rPr lang="en-US" altLang="zh-CN" sz="2000" dirty="0">
                <a:solidFill>
                  <a:srgbClr val="CC7832"/>
                </a:solidFill>
                <a:latin typeface="微软雅黑" panose="020B0503020204020204" pitchFamily="34" charset="-122"/>
                <a:ea typeface="微软雅黑" panose="020B0503020204020204" pitchFamily="34" charset="-122"/>
              </a:rPr>
              <a:t>f</a:t>
            </a:r>
            <a:r>
              <a:rPr lang="en-US" altLang="zh-CN" sz="2000" dirty="0">
                <a:solidFill>
                  <a:srgbClr val="CC7832"/>
                </a:solidFill>
                <a:effectLst/>
                <a:latin typeface="微软雅黑" panose="020B0503020204020204" pitchFamily="34" charset="-122"/>
                <a:ea typeface="微软雅黑" panose="020B0503020204020204" pitchFamily="34" charset="-122"/>
              </a:rPr>
              <a:t>rom </a:t>
            </a:r>
            <a:r>
              <a:rPr lang="en-US" altLang="zh-CN" sz="2000" dirty="0">
                <a:solidFill>
                  <a:srgbClr val="A9B7C6"/>
                </a:solidFill>
                <a:effectLst/>
                <a:latin typeface="微软雅黑" panose="020B0503020204020204" pitchFamily="34" charset="-122"/>
                <a:ea typeface="微软雅黑" panose="020B0503020204020204" pitchFamily="34" charset="-122"/>
              </a:rPr>
              <a:t>bs4 </a:t>
            </a:r>
            <a:r>
              <a:rPr lang="en-US" altLang="zh-CN" sz="2000" dirty="0">
                <a:solidFill>
                  <a:srgbClr val="CC7832"/>
                </a:solidFill>
                <a:effectLst/>
                <a:latin typeface="微软雅黑" panose="020B0503020204020204" pitchFamily="34" charset="-122"/>
                <a:ea typeface="微软雅黑" panose="020B0503020204020204" pitchFamily="34" charset="-122"/>
              </a:rPr>
              <a:t>import </a:t>
            </a:r>
            <a:r>
              <a:rPr lang="en-US" altLang="zh-CN" sz="2000" dirty="0" err="1">
                <a:solidFill>
                  <a:srgbClr val="A9B7C6"/>
                </a:solidFill>
                <a:effectLst/>
                <a:latin typeface="微软雅黑" panose="020B0503020204020204" pitchFamily="34" charset="-122"/>
                <a:ea typeface="微软雅黑" panose="020B0503020204020204" pitchFamily="34" charset="-122"/>
              </a:rPr>
              <a:t>BeautifulSoup</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soup=</a:t>
            </a:r>
            <a:r>
              <a:rPr lang="en-US" altLang="zh-CN" sz="2000" dirty="0" err="1">
                <a:solidFill>
                  <a:srgbClr val="A9B7C6"/>
                </a:solidFill>
                <a:effectLst/>
                <a:latin typeface="微软雅黑" panose="020B0503020204020204" pitchFamily="34" charset="-122"/>
                <a:ea typeface="微软雅黑" panose="020B0503020204020204" pitchFamily="34" charset="-122"/>
              </a:rPr>
              <a:t>BeautifulSoup</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a:solidFill>
                  <a:srgbClr val="6A8759"/>
                </a:solidFill>
                <a:effectLst/>
                <a:latin typeface="微软雅黑" panose="020B0503020204020204" pitchFamily="34" charset="-122"/>
                <a:ea typeface="微软雅黑" panose="020B0503020204020204" pitchFamily="34" charset="-122"/>
              </a:rPr>
              <a:t>'&lt;</a:t>
            </a:r>
            <a:r>
              <a:rPr lang="en-US" altLang="zh-CN" sz="2000" dirty="0" err="1">
                <a:solidFill>
                  <a:srgbClr val="6A8759"/>
                </a:solidFill>
                <a:effectLst/>
                <a:latin typeface="微软雅黑" panose="020B0503020204020204" pitchFamily="34" charset="-122"/>
                <a:ea typeface="微软雅黑" panose="020B0503020204020204" pitchFamily="34" charset="-122"/>
              </a:rPr>
              <a:t>bclass</a:t>
            </a:r>
            <a:r>
              <a:rPr lang="en-US" altLang="zh-CN" sz="2000" dirty="0">
                <a:solidFill>
                  <a:srgbClr val="6A8759"/>
                </a:solidFill>
                <a:effectLst/>
                <a:latin typeface="微软雅黑" panose="020B0503020204020204" pitchFamily="34" charset="-122"/>
                <a:ea typeface="微软雅黑" panose="020B0503020204020204" pitchFamily="34" charset="-122"/>
              </a:rPr>
              <a:t>="boldest"&gt;</a:t>
            </a:r>
            <a:r>
              <a:rPr lang="en-US" altLang="zh-CN" sz="2000" dirty="0" err="1">
                <a:solidFill>
                  <a:srgbClr val="6A8759"/>
                </a:solidFill>
                <a:effectLst/>
                <a:latin typeface="微软雅黑" panose="020B0503020204020204" pitchFamily="34" charset="-122"/>
                <a:ea typeface="微软雅黑" panose="020B0503020204020204" pitchFamily="34" charset="-122"/>
              </a:rPr>
              <a:t>Extremelybold</a:t>
            </a:r>
            <a:r>
              <a:rPr lang="en-US" altLang="zh-CN" sz="2000" dirty="0">
                <a:solidFill>
                  <a:srgbClr val="6A8759"/>
                </a:solidFill>
                <a:effectLst/>
                <a:latin typeface="微软雅黑" panose="020B0503020204020204" pitchFamily="34" charset="-122"/>
                <a:ea typeface="微软雅黑" panose="020B0503020204020204" pitchFamily="34" charset="-122"/>
              </a:rPr>
              <a:t>&lt;/b&gt;'</a:t>
            </a:r>
            <a:r>
              <a:rPr lang="en-US" altLang="zh-CN" sz="2000" dirty="0">
                <a:solidFill>
                  <a:srgbClr val="CC7832"/>
                </a:solidFill>
                <a:effectLst/>
                <a:latin typeface="微软雅黑" panose="020B0503020204020204" pitchFamily="34" charset="-122"/>
                <a:ea typeface="微软雅黑" panose="020B0503020204020204" pitchFamily="34" charset="-122"/>
              </a:rPr>
              <a:t>,</a:t>
            </a:r>
            <a:r>
              <a:rPr lang="en-US" altLang="zh-CN" sz="2000" dirty="0">
                <a:solidFill>
                  <a:srgbClr val="6A8759"/>
                </a:solidFill>
                <a:effectLst/>
                <a:latin typeface="微软雅黑" panose="020B0503020204020204" pitchFamily="34" charset="-122"/>
                <a:ea typeface="微软雅黑" panose="020B0503020204020204" pitchFamily="34" charset="-122"/>
              </a:rPr>
              <a:t>'</a:t>
            </a:r>
            <a:r>
              <a:rPr lang="en-US" altLang="zh-CN" sz="2000" dirty="0" err="1">
                <a:solidFill>
                  <a:srgbClr val="6A8759"/>
                </a:solidFill>
                <a:effectLst/>
                <a:latin typeface="微软雅黑" panose="020B0503020204020204" pitchFamily="34" charset="-122"/>
                <a:ea typeface="微软雅黑" panose="020B0503020204020204" pitchFamily="34" charset="-122"/>
              </a:rPr>
              <a:t>html.parser</a:t>
            </a:r>
            <a:r>
              <a:rPr lang="en-US" altLang="zh-CN" sz="2000" dirty="0">
                <a:solidFill>
                  <a:srgbClr val="6A8759"/>
                </a:solidFill>
                <a:effectLst/>
                <a:latin typeface="微软雅黑" panose="020B0503020204020204" pitchFamily="34" charset="-122"/>
                <a:ea typeface="微软雅黑" panose="020B0503020204020204" pitchFamily="34" charset="-122"/>
              </a:rPr>
              <a:t>'</a:t>
            </a:r>
            <a:r>
              <a:rPr lang="en-US" altLang="zh-CN" sz="2000" dirty="0">
                <a:solidFill>
                  <a:srgbClr val="A9B7C6"/>
                </a:solidFill>
                <a:effectLst/>
                <a:latin typeface="微软雅黑" panose="020B0503020204020204" pitchFamily="34" charset="-122"/>
                <a:ea typeface="微软雅黑" panose="020B0503020204020204" pitchFamily="34" charset="-122"/>
              </a:rPr>
              <a:t>)</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tag=</a:t>
            </a:r>
            <a:r>
              <a:rPr lang="en-US" altLang="zh-CN" sz="2000" dirty="0" err="1">
                <a:solidFill>
                  <a:srgbClr val="A9B7C6"/>
                </a:solidFill>
                <a:effectLst/>
                <a:latin typeface="微软雅黑" panose="020B0503020204020204" pitchFamily="34" charset="-122"/>
                <a:ea typeface="微软雅黑" panose="020B0503020204020204" pitchFamily="34" charset="-122"/>
              </a:rPr>
              <a:t>soup.b</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8888C6"/>
                </a:solidFill>
                <a:effectLst/>
                <a:latin typeface="微软雅黑" panose="020B0503020204020204" pitchFamily="34" charset="-122"/>
                <a:ea typeface="微软雅黑" panose="020B0503020204020204" pitchFamily="34" charset="-122"/>
              </a:rPr>
              <a:t>print</a:t>
            </a:r>
            <a:r>
              <a:rPr lang="en-US" altLang="zh-CN" sz="2000" dirty="0">
                <a:solidFill>
                  <a:srgbClr val="A9B7C6"/>
                </a:solidFill>
                <a:effectLst/>
                <a:latin typeface="微软雅黑" panose="020B0503020204020204" pitchFamily="34" charset="-122"/>
                <a:ea typeface="微软雅黑" panose="020B0503020204020204" pitchFamily="34" charset="-122"/>
              </a:rPr>
              <a:t>(tag.name)</a:t>
            </a:r>
          </a:p>
        </p:txBody>
      </p:sp>
      <p:sp>
        <p:nvSpPr>
          <p:cNvPr id="6" name="文本框 5">
            <a:extLst>
              <a:ext uri="{FF2B5EF4-FFF2-40B4-BE49-F238E27FC236}">
                <a16:creationId xmlns:a16="http://schemas.microsoft.com/office/drawing/2014/main" id="{B5AE787B-970E-4D6B-9DD4-CE8039E7E569}"/>
              </a:ext>
            </a:extLst>
          </p:cNvPr>
          <p:cNvSpPr txBox="1"/>
          <p:nvPr/>
        </p:nvSpPr>
        <p:spPr>
          <a:xfrm>
            <a:off x="1348719" y="1337364"/>
            <a:ext cx="8522215" cy="961289"/>
          </a:xfrm>
          <a:prstGeom prst="rect">
            <a:avLst/>
          </a:prstGeom>
          <a:noFill/>
        </p:spPr>
        <p:txBody>
          <a:bodyPr wrap="square">
            <a:spAutoFit/>
          </a:bodyPr>
          <a:lstStyle/>
          <a:p>
            <a:pPr>
              <a:lnSpc>
                <a:spcPct val="150000"/>
              </a:lnSpc>
            </a:pPr>
            <a:r>
              <a:rPr lang="en-US" altLang="zh-CN" sz="2000" dirty="0" err="1">
                <a:latin typeface="微软雅黑" panose="020B0503020204020204" pitchFamily="34" charset="-122"/>
                <a:ea typeface="微软雅黑" panose="020B0503020204020204" pitchFamily="34" charset="-122"/>
              </a:rPr>
              <a:t>BeautifulSoup</a:t>
            </a:r>
            <a:r>
              <a:rPr lang="zh-CN" altLang="en-US" sz="2000" dirty="0">
                <a:latin typeface="微软雅黑" panose="020B0503020204020204" pitchFamily="34" charset="-122"/>
                <a:ea typeface="微软雅黑" panose="020B0503020204020204" pitchFamily="34" charset="-122"/>
              </a:rPr>
              <a:t>是可以从</a:t>
            </a:r>
            <a:r>
              <a:rPr lang="en-US" altLang="zh-CN" sz="2000" dirty="0">
                <a:latin typeface="微软雅黑" panose="020B0503020204020204" pitchFamily="34" charset="-122"/>
                <a:ea typeface="微软雅黑" panose="020B0503020204020204" pitchFamily="34" charset="-122"/>
              </a:rPr>
              <a:t>HTML</a:t>
            </a:r>
            <a:r>
              <a:rPr lang="zh-CN" altLang="en-US" sz="2000" dirty="0">
                <a:latin typeface="微软雅黑" panose="020B0503020204020204" pitchFamily="34" charset="-122"/>
                <a:ea typeface="微软雅黑" panose="020B0503020204020204" pitchFamily="34" charset="-122"/>
              </a:rPr>
              <a:t>或</a:t>
            </a:r>
            <a:r>
              <a:rPr lang="en-US" altLang="zh-CN" sz="2000" dirty="0">
                <a:latin typeface="微软雅黑" panose="020B0503020204020204" pitchFamily="34" charset="-122"/>
                <a:ea typeface="微软雅黑" panose="020B0503020204020204" pitchFamily="34" charset="-122"/>
              </a:rPr>
              <a:t>XML</a:t>
            </a:r>
            <a:r>
              <a:rPr lang="zh-CN" altLang="en-US" sz="2000" dirty="0">
                <a:latin typeface="微软雅黑" panose="020B0503020204020204" pitchFamily="34" charset="-122"/>
                <a:ea typeface="微软雅黑" panose="020B0503020204020204" pitchFamily="34" charset="-122"/>
              </a:rPr>
              <a:t>文件提取数据的</a:t>
            </a:r>
            <a:r>
              <a:rPr lang="en-US" altLang="zh-CN" sz="2000" dirty="0">
                <a:latin typeface="微软雅黑" panose="020B0503020204020204" pitchFamily="34" charset="-122"/>
                <a:ea typeface="微软雅黑" panose="020B0503020204020204" pitchFamily="34" charset="-122"/>
              </a:rPr>
              <a:t>Python</a:t>
            </a:r>
            <a:r>
              <a:rPr lang="zh-CN" altLang="en-US" sz="2000" dirty="0">
                <a:latin typeface="微软雅黑" panose="020B0503020204020204" pitchFamily="34" charset="-122"/>
                <a:ea typeface="微软雅黑" panose="020B0503020204020204" pitchFamily="34" charset="-122"/>
              </a:rPr>
              <a:t>库。</a:t>
            </a:r>
            <a:r>
              <a:rPr lang="en-US" altLang="zh-CN" sz="2000" dirty="0">
                <a:latin typeface="微软雅黑" panose="020B0503020204020204" pitchFamily="34" charset="-122"/>
                <a:ea typeface="微软雅黑" panose="020B0503020204020204" pitchFamily="34" charset="-122"/>
              </a:rPr>
              <a:t>Requests</a:t>
            </a:r>
            <a:r>
              <a:rPr lang="zh-CN" altLang="en-US" sz="2000" dirty="0">
                <a:latin typeface="微软雅黑" panose="020B0503020204020204" pitchFamily="34" charset="-122"/>
                <a:ea typeface="微软雅黑" panose="020B0503020204020204" pitchFamily="34" charset="-122"/>
              </a:rPr>
              <a:t>提取数据后</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配合</a:t>
            </a:r>
            <a:r>
              <a:rPr lang="en-US" altLang="zh-CN" sz="2000" dirty="0" err="1">
                <a:latin typeface="微软雅黑" panose="020B0503020204020204" pitchFamily="34" charset="-122"/>
                <a:ea typeface="微软雅黑" panose="020B0503020204020204" pitchFamily="34" charset="-122"/>
              </a:rPr>
              <a:t>BeautifulSoup</a:t>
            </a:r>
            <a:r>
              <a:rPr lang="zh-CN" altLang="en-US" sz="2000" dirty="0">
                <a:latin typeface="微软雅黑" panose="020B0503020204020204" pitchFamily="34" charset="-122"/>
                <a:ea typeface="微软雅黑" panose="020B0503020204020204" pitchFamily="34" charset="-122"/>
              </a:rPr>
              <a:t>可以更高效地提取数据。</a:t>
            </a:r>
          </a:p>
        </p:txBody>
      </p:sp>
    </p:spTree>
    <p:extLst>
      <p:ext uri="{BB962C8B-B14F-4D97-AF65-F5344CB8AC3E}">
        <p14:creationId xmlns:p14="http://schemas.microsoft.com/office/powerpoint/2010/main" val="5643001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8F27A0-30C3-6FEC-321D-47C0CE78F5A8}"/>
              </a:ext>
            </a:extLst>
          </p:cNvPr>
          <p:cNvSpPr>
            <a:spLocks noGrp="1"/>
          </p:cNvSpPr>
          <p:nvPr>
            <p:ph type="title"/>
          </p:nvPr>
        </p:nvSpPr>
        <p:spPr/>
        <p:txBody>
          <a:bodyPr>
            <a:normAutofit/>
          </a:bodyPr>
          <a:lstStyle/>
          <a:p>
            <a:r>
              <a:rPr lang="zh-CN" altLang="en-US" dirty="0"/>
              <a:t>第二章 网络爬虫</a:t>
            </a:r>
          </a:p>
        </p:txBody>
      </p:sp>
      <p:sp>
        <p:nvSpPr>
          <p:cNvPr id="3" name="Rectangle 3">
            <a:extLst>
              <a:ext uri="{FF2B5EF4-FFF2-40B4-BE49-F238E27FC236}">
                <a16:creationId xmlns:a16="http://schemas.microsoft.com/office/drawing/2014/main" id="{81094B67-CF9D-52CE-6B97-2A66F786155B}"/>
              </a:ext>
            </a:extLst>
          </p:cNvPr>
          <p:cNvSpPr txBox="1">
            <a:spLocks noChangeArrowheads="1"/>
          </p:cNvSpPr>
          <p:nvPr/>
        </p:nvSpPr>
        <p:spPr>
          <a:xfrm>
            <a:off x="1607737" y="1448686"/>
            <a:ext cx="4325232" cy="39606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 </a:t>
            </a:r>
            <a:r>
              <a:rPr lang="zh-CN" altLang="en-US" sz="2000" dirty="0">
                <a:latin typeface="微软雅黑" panose="020B0503020204020204" pitchFamily="34" charset="-122"/>
                <a:ea typeface="微软雅黑" panose="020B0503020204020204" pitchFamily="34" charset="-122"/>
              </a:rPr>
              <a:t>爬虫概念</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2.2 HTTP</a:t>
            </a:r>
            <a:r>
              <a:rPr lang="zh-CN" altLang="en-US" sz="2000" dirty="0">
                <a:latin typeface="微软雅黑" panose="020B0503020204020204" pitchFamily="34" charset="-122"/>
                <a:ea typeface="微软雅黑" panose="020B0503020204020204" pitchFamily="34" charset="-122"/>
              </a:rPr>
              <a:t>协议</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2.3  Requests</a:t>
            </a:r>
          </a:p>
          <a:p>
            <a:pPr>
              <a:lnSpc>
                <a:spcPct val="100000"/>
              </a:lnSpc>
            </a:pPr>
            <a:r>
              <a:rPr lang="en-US" altLang="zh-CN" sz="2000" dirty="0">
                <a:latin typeface="微软雅黑" panose="020B0503020204020204" pitchFamily="34" charset="-122"/>
                <a:ea typeface="微软雅黑" panose="020B0503020204020204" pitchFamily="34" charset="-122"/>
              </a:rPr>
              <a:t>2.4  Beautiful Soup</a:t>
            </a:r>
          </a:p>
          <a:p>
            <a:pPr marL="0" indent="0">
              <a:lnSpc>
                <a:spcPct val="100000"/>
              </a:lnSpc>
              <a:buNone/>
            </a:pPr>
            <a:r>
              <a:rPr lang="zh-CN" altLang="en-US" sz="2000" b="1"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2.5 </a:t>
            </a:r>
            <a:r>
              <a:rPr lang="zh-CN" altLang="en-US" sz="2000" dirty="0">
                <a:latin typeface="微软雅黑" panose="020B0503020204020204" pitchFamily="34" charset="-122"/>
                <a:ea typeface="微软雅黑" panose="020B0503020204020204" pitchFamily="34" charset="-122"/>
              </a:rPr>
              <a:t>对象的种类</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2.6 </a:t>
            </a:r>
            <a:r>
              <a:rPr lang="zh-CN" altLang="en-US" sz="2000" dirty="0">
                <a:latin typeface="微软雅黑" panose="020B0503020204020204" pitchFamily="34" charset="-122"/>
                <a:ea typeface="微软雅黑" panose="020B0503020204020204" pitchFamily="34" charset="-122"/>
              </a:rPr>
              <a:t>定位节点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2.7 </a:t>
            </a:r>
            <a:r>
              <a:rPr lang="zh-CN" altLang="en-US" sz="2000" dirty="0">
                <a:latin typeface="微软雅黑" panose="020B0503020204020204" pitchFamily="34" charset="-122"/>
                <a:ea typeface="微软雅黑" panose="020B0503020204020204" pitchFamily="34" charset="-122"/>
              </a:rPr>
              <a:t>查找节点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2.8 Selenium</a:t>
            </a:r>
          </a:p>
          <a:p>
            <a:pPr>
              <a:lnSpc>
                <a:spcPct val="100000"/>
              </a:lnSpc>
            </a:pPr>
            <a:r>
              <a:rPr lang="en-US" altLang="zh-CN" sz="2000" dirty="0">
                <a:latin typeface="微软雅黑" panose="020B0503020204020204" pitchFamily="34" charset="-122"/>
                <a:ea typeface="微软雅黑" panose="020B0503020204020204" pitchFamily="34" charset="-122"/>
              </a:rPr>
              <a:t>2.9 </a:t>
            </a:r>
            <a:r>
              <a:rPr lang="zh-CN" altLang="en-US" sz="2000" dirty="0">
                <a:latin typeface="微软雅黑" panose="020B0503020204020204" pitchFamily="34" charset="-122"/>
                <a:ea typeface="微软雅黑" panose="020B0503020204020204" pitchFamily="34" charset="-122"/>
              </a:rPr>
              <a:t>设置</a:t>
            </a:r>
            <a:r>
              <a:rPr lang="en-US" altLang="zh-CN" sz="2000" dirty="0">
                <a:latin typeface="微软雅黑" panose="020B0503020204020204" pitchFamily="34" charset="-122"/>
                <a:ea typeface="微软雅黑" panose="020B0503020204020204" pitchFamily="34" charset="-122"/>
              </a:rPr>
              <a:t>option</a:t>
            </a:r>
            <a:r>
              <a:rPr lang="zh-CN" altLang="en-US" sz="2000" dirty="0">
                <a:latin typeface="微软雅黑" panose="020B0503020204020204" pitchFamily="34" charset="-122"/>
                <a:ea typeface="微软雅黑" panose="020B0503020204020204" pitchFamily="34" charset="-122"/>
              </a:rPr>
              <a:t>选项与网页等待</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endParaRPr lang="zh-CN" altLang="en-US" sz="2000" dirty="0">
              <a:latin typeface="微软雅黑" panose="020B0503020204020204" pitchFamily="34" charset="-122"/>
              <a:ea typeface="微软雅黑" panose="020B0503020204020204" pitchFamily="34" charset="-122"/>
            </a:endParaRPr>
          </a:p>
        </p:txBody>
      </p:sp>
      <p:sp>
        <p:nvSpPr>
          <p:cNvPr id="4" name="Rectangle 3">
            <a:extLst>
              <a:ext uri="{FF2B5EF4-FFF2-40B4-BE49-F238E27FC236}">
                <a16:creationId xmlns:a16="http://schemas.microsoft.com/office/drawing/2014/main" id="{F1086A42-002E-AB00-F1E0-7F058A7FDDD4}"/>
              </a:ext>
            </a:extLst>
          </p:cNvPr>
          <p:cNvSpPr txBox="1">
            <a:spLocks noChangeArrowheads="1"/>
          </p:cNvSpPr>
          <p:nvPr/>
        </p:nvSpPr>
        <p:spPr>
          <a:xfrm>
            <a:off x="6558069" y="1448686"/>
            <a:ext cx="4153786" cy="35246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2.10 </a:t>
            </a:r>
            <a:r>
              <a:rPr lang="zh-CN" altLang="en-US" sz="2000" dirty="0">
                <a:latin typeface="微软雅黑" panose="020B0503020204020204" pitchFamily="34" charset="-122"/>
                <a:ea typeface="微软雅黑" panose="020B0503020204020204" pitchFamily="34" charset="-122"/>
              </a:rPr>
              <a:t>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2.11 </a:t>
            </a:r>
            <a:r>
              <a:rPr lang="zh-CN" altLang="en-US" sz="2000" dirty="0">
                <a:latin typeface="微软雅黑" panose="020B0503020204020204" pitchFamily="34" charset="-122"/>
                <a:ea typeface="微软雅黑" panose="020B0503020204020204" pitchFamily="34" charset="-122"/>
              </a:rPr>
              <a:t>导航</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2.12 </a:t>
            </a:r>
            <a:r>
              <a:rPr lang="zh-CN" altLang="en-US" sz="2000" dirty="0">
                <a:latin typeface="微软雅黑" panose="020B0503020204020204" pitchFamily="34" charset="-122"/>
                <a:ea typeface="微软雅黑" panose="020B0503020204020204" pitchFamily="34" charset="-122"/>
              </a:rPr>
              <a:t>窗口</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2.13 </a:t>
            </a:r>
            <a:r>
              <a:rPr lang="zh-CN" altLang="en-US" sz="2000" dirty="0">
                <a:latin typeface="微软雅黑" panose="020B0503020204020204" pitchFamily="34" charset="-122"/>
                <a:ea typeface="微软雅黑" panose="020B0503020204020204" pitchFamily="34" charset="-122"/>
              </a:rPr>
              <a:t>弹窗</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2.14 Cookie</a:t>
            </a:r>
          </a:p>
          <a:p>
            <a:pPr>
              <a:lnSpc>
                <a:spcPct val="100000"/>
              </a:lnSpc>
            </a:pPr>
            <a:r>
              <a:rPr lang="en-US" altLang="zh-CN" sz="2000" dirty="0">
                <a:latin typeface="微软雅黑" panose="020B0503020204020204" pitchFamily="34" charset="-122"/>
                <a:ea typeface="微软雅黑" panose="020B0503020204020204" pitchFamily="34" charset="-122"/>
              </a:rPr>
              <a:t>2.15 </a:t>
            </a:r>
            <a:r>
              <a:rPr lang="zh-CN" altLang="en-US" sz="2000" dirty="0">
                <a:latin typeface="微软雅黑" panose="020B0503020204020204" pitchFamily="34" charset="-122"/>
                <a:ea typeface="微软雅黑" panose="020B0503020204020204" pitchFamily="34" charset="-122"/>
              </a:rPr>
              <a:t>键盘</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2.16 </a:t>
            </a:r>
            <a:r>
              <a:rPr lang="zh-CN" altLang="en-US" sz="2000" dirty="0">
                <a:latin typeface="微软雅黑" panose="020B0503020204020204" pitchFamily="34" charset="-122"/>
                <a:ea typeface="微软雅黑" panose="020B0503020204020204" pitchFamily="34" charset="-122"/>
              </a:rPr>
              <a:t>鼠标</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2.17 </a:t>
            </a:r>
            <a:r>
              <a:rPr lang="zh-CN" altLang="en-US" sz="2000" dirty="0">
                <a:latin typeface="微软雅黑" panose="020B0503020204020204" pitchFamily="34" charset="-122"/>
                <a:ea typeface="微软雅黑" panose="020B0503020204020204" pitchFamily="34" charset="-122"/>
              </a:rPr>
              <a:t>爬虫实战</a:t>
            </a:r>
          </a:p>
        </p:txBody>
      </p:sp>
    </p:spTree>
    <p:extLst>
      <p:ext uri="{BB962C8B-B14F-4D97-AF65-F5344CB8AC3E}">
        <p14:creationId xmlns:p14="http://schemas.microsoft.com/office/powerpoint/2010/main" val="31464710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176D3-7F10-4614-B532-81AB86FE2AE5}"/>
              </a:ext>
            </a:extLst>
          </p:cNvPr>
          <p:cNvSpPr>
            <a:spLocks noGrp="1"/>
          </p:cNvSpPr>
          <p:nvPr>
            <p:ph type="title"/>
          </p:nvPr>
        </p:nvSpPr>
        <p:spPr/>
        <p:txBody>
          <a:bodyPr/>
          <a:lstStyle/>
          <a:p>
            <a:r>
              <a:rPr lang="zh-CN" altLang="en-US">
                <a:latin typeface="微软雅黑" panose="020B0503020204020204" pitchFamily="34" charset="-122"/>
              </a:rPr>
              <a:t>对象的种类</a:t>
            </a:r>
          </a:p>
        </p:txBody>
      </p:sp>
      <p:sp>
        <p:nvSpPr>
          <p:cNvPr id="4" name="文本框 3">
            <a:extLst>
              <a:ext uri="{FF2B5EF4-FFF2-40B4-BE49-F238E27FC236}">
                <a16:creationId xmlns:a16="http://schemas.microsoft.com/office/drawing/2014/main" id="{F9C4E630-B786-4F4C-AB49-497B1769D33D}"/>
              </a:ext>
            </a:extLst>
          </p:cNvPr>
          <p:cNvSpPr txBox="1"/>
          <p:nvPr/>
        </p:nvSpPr>
        <p:spPr>
          <a:xfrm>
            <a:off x="1595734" y="2846308"/>
            <a:ext cx="563266" cy="369332"/>
          </a:xfrm>
          <a:prstGeom prst="rect">
            <a:avLst/>
          </a:prstGeom>
          <a:noFill/>
        </p:spPr>
        <p:txBody>
          <a:bodyPr wrap="square">
            <a:spAutoFit/>
          </a:bodyPr>
          <a:lstStyle/>
          <a:p>
            <a:r>
              <a:rPr lang="en-US" altLang="zh-CN">
                <a:latin typeface="微软雅黑" panose="020B0503020204020204" pitchFamily="34" charset="-122"/>
                <a:ea typeface="微软雅黑" panose="020B0503020204020204" pitchFamily="34" charset="-122"/>
              </a:rPr>
              <a:t>Tag</a:t>
            </a:r>
            <a:endParaRPr lang="zh-CN" altLang="en-US">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B0357689-508D-487D-87BA-7AD6E7B6DDCF}"/>
              </a:ext>
            </a:extLst>
          </p:cNvPr>
          <p:cNvSpPr txBox="1"/>
          <p:nvPr/>
        </p:nvSpPr>
        <p:spPr>
          <a:xfrm>
            <a:off x="5149812" y="4080445"/>
            <a:ext cx="2301312" cy="369332"/>
          </a:xfrm>
          <a:prstGeom prst="rect">
            <a:avLst/>
          </a:prstGeom>
          <a:noFill/>
        </p:spPr>
        <p:txBody>
          <a:bodyPr wrap="square">
            <a:spAutoFit/>
          </a:bodyPr>
          <a:lstStyle/>
          <a:p>
            <a:r>
              <a:rPr lang="en-US" altLang="zh-CN" dirty="0">
                <a:latin typeface="微软雅黑" panose="020B0503020204020204" pitchFamily="34" charset="-122"/>
                <a:ea typeface="微软雅黑" panose="020B0503020204020204" pitchFamily="34" charset="-122"/>
              </a:rPr>
              <a:t>Navigable String</a:t>
            </a:r>
            <a:endParaRPr lang="zh-CN" altLang="en-US" dirty="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41D41DF9-A3B7-4394-B1D4-65822AC640FD}"/>
              </a:ext>
            </a:extLst>
          </p:cNvPr>
          <p:cNvSpPr txBox="1"/>
          <p:nvPr/>
        </p:nvSpPr>
        <p:spPr>
          <a:xfrm>
            <a:off x="1427479" y="993188"/>
            <a:ext cx="8860789" cy="1422954"/>
          </a:xfrm>
          <a:prstGeom prst="rect">
            <a:avLst/>
          </a:prstGeom>
          <a:noFill/>
        </p:spPr>
        <p:txBody>
          <a:bodyPr wrap="square">
            <a:spAutoFit/>
          </a:bodyPr>
          <a:lstStyle/>
          <a:p>
            <a:pPr indent="457200" algn="just">
              <a:lnSpc>
                <a:spcPct val="150000"/>
              </a:lnSpc>
            </a:pPr>
            <a:r>
              <a:rPr lang="en-US" altLang="zh-CN" sz="2000" dirty="0">
                <a:latin typeface="微软雅黑" panose="020B0503020204020204" pitchFamily="34" charset="-122"/>
                <a:ea typeface="微软雅黑" panose="020B0503020204020204" pitchFamily="34" charset="-122"/>
              </a:rPr>
              <a:t>Beautiful Soup</a:t>
            </a:r>
            <a:r>
              <a:rPr lang="zh-CN" altLang="en-US" sz="2000" dirty="0">
                <a:latin typeface="微软雅黑" panose="020B0503020204020204" pitchFamily="34" charset="-122"/>
                <a:ea typeface="微软雅黑" panose="020B0503020204020204" pitchFamily="34" charset="-122"/>
              </a:rPr>
              <a:t>可以将复杂的</a:t>
            </a:r>
            <a:r>
              <a:rPr lang="en-US" altLang="zh-CN" sz="2000" dirty="0">
                <a:latin typeface="微软雅黑" panose="020B0503020204020204" pitchFamily="34" charset="-122"/>
                <a:ea typeface="微软雅黑" panose="020B0503020204020204" pitchFamily="34" charset="-122"/>
              </a:rPr>
              <a:t>HTML</a:t>
            </a:r>
            <a:r>
              <a:rPr lang="zh-CN" altLang="en-US" sz="2000" dirty="0">
                <a:latin typeface="微软雅黑" panose="020B0503020204020204" pitchFamily="34" charset="-122"/>
                <a:ea typeface="微软雅黑" panose="020B0503020204020204" pitchFamily="34" charset="-122"/>
              </a:rPr>
              <a:t>文档转换为一个复杂的树形结构</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其中每个节点都是一个</a:t>
            </a:r>
            <a:r>
              <a:rPr lang="en-US" altLang="zh-CN" sz="2000" dirty="0">
                <a:latin typeface="微软雅黑" panose="020B0503020204020204" pitchFamily="34" charset="-122"/>
                <a:ea typeface="微软雅黑" panose="020B0503020204020204" pitchFamily="34" charset="-122"/>
              </a:rPr>
              <a:t>Python</a:t>
            </a:r>
            <a:r>
              <a:rPr lang="zh-CN" altLang="en-US" sz="2000" dirty="0">
                <a:latin typeface="微软雅黑" panose="020B0503020204020204" pitchFamily="34" charset="-122"/>
                <a:ea typeface="微软雅黑" panose="020B0503020204020204" pitchFamily="34" charset="-122"/>
              </a:rPr>
              <a:t>对象。这些对象可以归为三类</a:t>
            </a:r>
            <a:r>
              <a:rPr lang="en-US" altLang="zh-CN" sz="2000" dirty="0">
                <a:latin typeface="微软雅黑" panose="020B0503020204020204" pitchFamily="34" charset="-122"/>
                <a:ea typeface="微软雅黑" panose="020B0503020204020204" pitchFamily="34" charset="-122"/>
              </a:rPr>
              <a:t>:Tag</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Navigable String</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Beautiful Soup</a:t>
            </a:r>
            <a:r>
              <a:rPr lang="zh-CN" altLang="en-US" sz="2000" dirty="0">
                <a:latin typeface="微软雅黑" panose="020B0503020204020204" pitchFamily="34" charset="-122"/>
                <a:ea typeface="微软雅黑" panose="020B0503020204020204" pitchFamily="34" charset="-122"/>
              </a:rPr>
              <a:t>。</a:t>
            </a:r>
          </a:p>
        </p:txBody>
      </p:sp>
      <p:sp>
        <p:nvSpPr>
          <p:cNvPr id="11" name="文本框 10">
            <a:extLst>
              <a:ext uri="{FF2B5EF4-FFF2-40B4-BE49-F238E27FC236}">
                <a16:creationId xmlns:a16="http://schemas.microsoft.com/office/drawing/2014/main" id="{D8EADA8C-A96D-4E49-A8E5-489F55381953}"/>
              </a:ext>
            </a:extLst>
          </p:cNvPr>
          <p:cNvSpPr txBox="1"/>
          <p:nvPr/>
        </p:nvSpPr>
        <p:spPr>
          <a:xfrm>
            <a:off x="2159000" y="3555952"/>
            <a:ext cx="8860790" cy="369332"/>
          </a:xfrm>
          <a:prstGeom prst="rect">
            <a:avLst/>
          </a:prstGeom>
          <a:noFill/>
        </p:spPr>
        <p:txBody>
          <a:bodyPr wrap="square">
            <a:spAutoFit/>
          </a:bodyPr>
          <a:lstStyle/>
          <a:p>
            <a:r>
              <a:rPr lang="zh-CN" altLang="en-US" dirty="0">
                <a:latin typeface="微软雅黑" panose="020B0503020204020204" pitchFamily="34" charset="-122"/>
                <a:ea typeface="微软雅黑" panose="020B0503020204020204" pitchFamily="34" charset="-122"/>
              </a:rPr>
              <a:t>&lt;pclass="intro"&gt;</a:t>
            </a:r>
            <a:r>
              <a:rPr lang="zh-CN" altLang="en-US" dirty="0">
                <a:solidFill>
                  <a:srgbClr val="FF0000"/>
                </a:solidFill>
                <a:latin typeface="微软雅黑" panose="020B0503020204020204" pitchFamily="34" charset="-122"/>
                <a:ea typeface="微软雅黑" panose="020B0503020204020204" pitchFamily="34" charset="-122"/>
              </a:rPr>
              <a:t>Hello,&lt;strong&gt;BeautifulSoup&lt;/strong&gt;isamazing!</a:t>
            </a:r>
            <a:r>
              <a:rPr lang="zh-CN" altLang="en-US" dirty="0">
                <a:latin typeface="微软雅黑" panose="020B0503020204020204" pitchFamily="34" charset="-122"/>
                <a:ea typeface="微软雅黑" panose="020B0503020204020204" pitchFamily="34" charset="-122"/>
              </a:rPr>
              <a:t>&lt;/p&gt;</a:t>
            </a:r>
          </a:p>
        </p:txBody>
      </p:sp>
      <p:cxnSp>
        <p:nvCxnSpPr>
          <p:cNvPr id="13" name="直接箭头连接符 12">
            <a:extLst>
              <a:ext uri="{FF2B5EF4-FFF2-40B4-BE49-F238E27FC236}">
                <a16:creationId xmlns:a16="http://schemas.microsoft.com/office/drawing/2014/main" id="{94D6DF65-9F45-46EC-8612-3CB36256C28E}"/>
              </a:ext>
            </a:extLst>
          </p:cNvPr>
          <p:cNvCxnSpPr>
            <a:cxnSpLocks/>
          </p:cNvCxnSpPr>
          <p:nvPr/>
        </p:nvCxnSpPr>
        <p:spPr>
          <a:xfrm>
            <a:off x="2037080" y="3149600"/>
            <a:ext cx="325120" cy="369332"/>
          </a:xfrm>
          <a:prstGeom prst="straightConnector1">
            <a:avLst/>
          </a:prstGeom>
          <a:ln w="19050">
            <a:solidFill>
              <a:srgbClr val="267B16"/>
            </a:solidFill>
            <a:tailEnd type="triangle"/>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id="{2B91458D-EE3A-4755-B74D-AB12E60916E4}"/>
              </a:ext>
            </a:extLst>
          </p:cNvPr>
          <p:cNvSpPr/>
          <p:nvPr/>
        </p:nvSpPr>
        <p:spPr>
          <a:xfrm>
            <a:off x="2362200" y="3562894"/>
            <a:ext cx="425450" cy="369332"/>
          </a:xfrm>
          <a:prstGeom prst="rect">
            <a:avLst/>
          </a:prstGeom>
          <a:noFill/>
          <a:ln w="19050">
            <a:solidFill>
              <a:srgbClr val="267B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65E4FB38-B01D-41C9-9971-E07A75667D8E}"/>
              </a:ext>
            </a:extLst>
          </p:cNvPr>
          <p:cNvSpPr/>
          <p:nvPr/>
        </p:nvSpPr>
        <p:spPr>
          <a:xfrm>
            <a:off x="4094480" y="3469640"/>
            <a:ext cx="5227320" cy="523240"/>
          </a:xfrm>
          <a:prstGeom prst="rect">
            <a:avLst/>
          </a:prstGeom>
          <a:noFill/>
          <a:ln>
            <a:solidFill>
              <a:srgbClr val="267B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F4895D9D-CC92-449A-9158-E114CE244B90}"/>
              </a:ext>
            </a:extLst>
          </p:cNvPr>
          <p:cNvSpPr txBox="1"/>
          <p:nvPr/>
        </p:nvSpPr>
        <p:spPr>
          <a:xfrm>
            <a:off x="2362200" y="4456388"/>
            <a:ext cx="624840" cy="369332"/>
          </a:xfrm>
          <a:prstGeom prst="rect">
            <a:avLst/>
          </a:prstGeom>
          <a:noFill/>
        </p:spPr>
        <p:txBody>
          <a:bodyPr wrap="square" rtlCol="0">
            <a:spAutoFit/>
          </a:bodyPr>
          <a:lstStyle/>
          <a:p>
            <a:r>
              <a:rPr lang="en-US" altLang="zh-CN">
                <a:latin typeface="微软雅黑" panose="020B0503020204020204" pitchFamily="34" charset="-122"/>
                <a:ea typeface="微软雅黑" panose="020B0503020204020204" pitchFamily="34" charset="-122"/>
              </a:rPr>
              <a:t>×n</a:t>
            </a:r>
            <a:endParaRPr lang="zh-CN" altLang="en-US">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4131A24A-EAA9-4F9F-A142-5FEF6BB166E5}"/>
              </a:ext>
            </a:extLst>
          </p:cNvPr>
          <p:cNvSpPr/>
          <p:nvPr/>
        </p:nvSpPr>
        <p:spPr>
          <a:xfrm>
            <a:off x="1427480" y="2595880"/>
            <a:ext cx="8860790" cy="2580640"/>
          </a:xfrm>
          <a:prstGeom prst="rect">
            <a:avLst/>
          </a:prstGeom>
          <a:noFill/>
          <a:ln>
            <a:solidFill>
              <a:srgbClr val="267B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文本框 19">
            <a:extLst>
              <a:ext uri="{FF2B5EF4-FFF2-40B4-BE49-F238E27FC236}">
                <a16:creationId xmlns:a16="http://schemas.microsoft.com/office/drawing/2014/main" id="{5A4D5C1F-5F9C-413A-A0CF-4329037B6DA2}"/>
              </a:ext>
            </a:extLst>
          </p:cNvPr>
          <p:cNvSpPr txBox="1"/>
          <p:nvPr/>
        </p:nvSpPr>
        <p:spPr>
          <a:xfrm>
            <a:off x="1427479" y="5426948"/>
            <a:ext cx="2079951" cy="369332"/>
          </a:xfrm>
          <a:prstGeom prst="rect">
            <a:avLst/>
          </a:prstGeom>
          <a:noFill/>
        </p:spPr>
        <p:txBody>
          <a:bodyPr wrap="square">
            <a:spAutoFit/>
          </a:bodyPr>
          <a:lstStyle/>
          <a:p>
            <a:r>
              <a:rPr lang="en-US" altLang="zh-CN" dirty="0">
                <a:latin typeface="微软雅黑" panose="020B0503020204020204" pitchFamily="34" charset="-122"/>
                <a:ea typeface="微软雅黑" panose="020B0503020204020204" pitchFamily="34" charset="-122"/>
              </a:rPr>
              <a:t>Beautiful Soup</a:t>
            </a:r>
            <a:endParaRPr lang="zh-CN" altLang="en-US" dirty="0">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id="{EA22CC57-F133-4A45-8B42-35801E727172}"/>
              </a:ext>
            </a:extLst>
          </p:cNvPr>
          <p:cNvSpPr txBox="1"/>
          <p:nvPr/>
        </p:nvSpPr>
        <p:spPr>
          <a:xfrm>
            <a:off x="5506840" y="4462268"/>
            <a:ext cx="1944284" cy="369332"/>
          </a:xfrm>
          <a:prstGeom prst="rect">
            <a:avLst/>
          </a:prstGeom>
          <a:noFill/>
        </p:spPr>
        <p:txBody>
          <a:bodyPr wrap="square">
            <a:spAutoFit/>
          </a:bodyPr>
          <a:lstStyle/>
          <a:p>
            <a:r>
              <a:rPr lang="en-US" altLang="zh-CN" dirty="0" err="1">
                <a:latin typeface="微软雅黑" panose="020B0503020204020204" pitchFamily="34" charset="-122"/>
                <a:ea typeface="微软雅黑" panose="020B0503020204020204" pitchFamily="34" charset="-122"/>
              </a:rPr>
              <a:t>tag.string</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594788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5FA8ED-F27A-41B3-B6A3-164B95763CFC}"/>
              </a:ext>
            </a:extLst>
          </p:cNvPr>
          <p:cNvSpPr>
            <a:spLocks noGrp="1"/>
          </p:cNvSpPr>
          <p:nvPr>
            <p:ph type="title"/>
          </p:nvPr>
        </p:nvSpPr>
        <p:spPr/>
        <p:txBody>
          <a:bodyPr>
            <a:normAutofit/>
          </a:bodyPr>
          <a:lstStyle/>
          <a:p>
            <a:r>
              <a:rPr lang="en-US" altLang="zh-CN">
                <a:latin typeface="微软雅黑" panose="020B0503020204020204" pitchFamily="34" charset="-122"/>
              </a:rPr>
              <a:t>Attributes</a:t>
            </a:r>
            <a:endParaRPr lang="zh-CN" altLang="en-US">
              <a:latin typeface="微软雅黑" panose="020B0503020204020204" pitchFamily="34" charset="-122"/>
            </a:endParaRPr>
          </a:p>
        </p:txBody>
      </p:sp>
      <p:grpSp>
        <p:nvGrpSpPr>
          <p:cNvPr id="9" name="组合 8">
            <a:extLst>
              <a:ext uri="{FF2B5EF4-FFF2-40B4-BE49-F238E27FC236}">
                <a16:creationId xmlns:a16="http://schemas.microsoft.com/office/drawing/2014/main" id="{7CB4733A-AFB5-4031-9802-6013767C4F80}"/>
              </a:ext>
            </a:extLst>
          </p:cNvPr>
          <p:cNvGrpSpPr/>
          <p:nvPr/>
        </p:nvGrpSpPr>
        <p:grpSpPr>
          <a:xfrm>
            <a:off x="1120609" y="728540"/>
            <a:ext cx="9950782" cy="6070380"/>
            <a:chOff x="761680" y="984583"/>
            <a:chExt cx="9950782" cy="6070380"/>
          </a:xfrm>
        </p:grpSpPr>
        <p:sp>
          <p:nvSpPr>
            <p:cNvPr id="4" name="文本框 3">
              <a:extLst>
                <a:ext uri="{FF2B5EF4-FFF2-40B4-BE49-F238E27FC236}">
                  <a16:creationId xmlns:a16="http://schemas.microsoft.com/office/drawing/2014/main" id="{3FEBA053-FD8C-4794-B530-B3B04298B2E9}"/>
                </a:ext>
              </a:extLst>
            </p:cNvPr>
            <p:cNvSpPr txBox="1"/>
            <p:nvPr/>
          </p:nvSpPr>
          <p:spPr>
            <a:xfrm>
              <a:off x="769599" y="984583"/>
              <a:ext cx="9942863" cy="961289"/>
            </a:xfrm>
            <a:prstGeom prst="rect">
              <a:avLst/>
            </a:prstGeom>
            <a:noFill/>
          </p:spPr>
          <p:txBody>
            <a:bodyPr wrap="square">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rPr>
                <a:t>一个</a:t>
              </a:r>
              <a:r>
                <a:rPr lang="en-US" altLang="zh-CN" sz="2000" dirty="0">
                  <a:latin typeface="微软雅黑" panose="020B0503020204020204" pitchFamily="34" charset="-122"/>
                  <a:ea typeface="微软雅黑" panose="020B0503020204020204" pitchFamily="34" charset="-122"/>
                </a:rPr>
                <a:t>Tag</a:t>
              </a:r>
              <a:r>
                <a:rPr lang="zh-CN" altLang="en-US" sz="2000" dirty="0">
                  <a:latin typeface="微软雅黑" panose="020B0503020204020204" pitchFamily="34" charset="-122"/>
                  <a:ea typeface="微软雅黑" panose="020B0503020204020204" pitchFamily="34" charset="-122"/>
                </a:rPr>
                <a:t>可以有很多属性</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例如</a:t>
              </a:r>
              <a:r>
                <a:rPr lang="en-US" altLang="zh-CN" sz="2000" dirty="0">
                  <a:latin typeface="微软雅黑" panose="020B0503020204020204" pitchFamily="34" charset="-122"/>
                  <a:ea typeface="微软雅黑" panose="020B0503020204020204" pitchFamily="34" charset="-122"/>
                </a:rPr>
                <a:t>Tag&lt;</a:t>
              </a:r>
              <a:r>
                <a:rPr lang="en-US" altLang="zh-CN" sz="2000" dirty="0" err="1">
                  <a:latin typeface="微软雅黑" panose="020B0503020204020204" pitchFamily="34" charset="-122"/>
                  <a:ea typeface="微软雅黑" panose="020B0503020204020204" pitchFamily="34" charset="-122"/>
                </a:rPr>
                <a:t>bclass</a:t>
              </a:r>
              <a:r>
                <a:rPr lang="en-US" altLang="zh-CN" sz="2000" dirty="0">
                  <a:latin typeface="微软雅黑" panose="020B0503020204020204" pitchFamily="34" charset="-122"/>
                  <a:ea typeface="微软雅黑" panose="020B0503020204020204" pitchFamily="34" charset="-122"/>
                </a:rPr>
                <a:t>="boldest"&gt;</a:t>
              </a:r>
              <a:r>
                <a:rPr lang="zh-CN" altLang="en-US" sz="2000" dirty="0">
                  <a:latin typeface="微软雅黑" panose="020B0503020204020204" pitchFamily="34" charset="-122"/>
                  <a:ea typeface="微软雅黑" panose="020B0503020204020204" pitchFamily="34" charset="-122"/>
                </a:rPr>
                <a:t>有一个</a:t>
              </a:r>
              <a:r>
                <a:rPr lang="en-US" altLang="zh-CN" sz="2000" dirty="0">
                  <a:latin typeface="微软雅黑" panose="020B0503020204020204" pitchFamily="34" charset="-122"/>
                  <a:ea typeface="微软雅黑" panose="020B0503020204020204" pitchFamily="34" charset="-122"/>
                </a:rPr>
                <a:t>"class"</a:t>
              </a:r>
              <a:r>
                <a:rPr lang="zh-CN" altLang="en-US" sz="2000" dirty="0">
                  <a:latin typeface="微软雅黑" panose="020B0503020204020204" pitchFamily="34" charset="-122"/>
                  <a:ea typeface="微软雅黑" panose="020B0503020204020204" pitchFamily="34" charset="-122"/>
                </a:rPr>
                <a:t>属性。可以像操作字典一样对属性进行操作。</a:t>
              </a:r>
            </a:p>
          </p:txBody>
        </p:sp>
        <p:sp>
          <p:nvSpPr>
            <p:cNvPr id="6" name="文本框 5">
              <a:extLst>
                <a:ext uri="{FF2B5EF4-FFF2-40B4-BE49-F238E27FC236}">
                  <a16:creationId xmlns:a16="http://schemas.microsoft.com/office/drawing/2014/main" id="{9004DD0F-F174-4766-8836-0B8A80ADF691}"/>
                </a:ext>
              </a:extLst>
            </p:cNvPr>
            <p:cNvSpPr txBox="1"/>
            <p:nvPr/>
          </p:nvSpPr>
          <p:spPr>
            <a:xfrm>
              <a:off x="761680" y="1945872"/>
              <a:ext cx="9942864" cy="1938992"/>
            </a:xfrm>
            <a:prstGeom prst="rect">
              <a:avLst/>
            </a:prstGeom>
            <a:noFill/>
          </p:spPr>
          <p:txBody>
            <a:bodyPr wrap="square">
              <a:spAutoFit/>
            </a:bodyPr>
            <a:lstStyle/>
            <a:p>
              <a:r>
                <a:rPr lang="en-US" altLang="zh-CN" sz="2000" dirty="0">
                  <a:solidFill>
                    <a:srgbClr val="CC7832"/>
                  </a:solidFill>
                  <a:latin typeface="微软雅黑" panose="020B0503020204020204" pitchFamily="34" charset="-122"/>
                  <a:ea typeface="微软雅黑" panose="020B0503020204020204" pitchFamily="34" charset="-122"/>
                </a:rPr>
                <a:t>f</a:t>
              </a:r>
              <a:r>
                <a:rPr lang="en-US" altLang="zh-CN" sz="2000" dirty="0">
                  <a:solidFill>
                    <a:srgbClr val="CC7832"/>
                  </a:solidFill>
                  <a:effectLst/>
                  <a:latin typeface="微软雅黑" panose="020B0503020204020204" pitchFamily="34" charset="-122"/>
                  <a:ea typeface="微软雅黑" panose="020B0503020204020204" pitchFamily="34" charset="-122"/>
                </a:rPr>
                <a:t>rom </a:t>
              </a:r>
              <a:r>
                <a:rPr lang="en-US" altLang="zh-CN" sz="2000" dirty="0">
                  <a:solidFill>
                    <a:srgbClr val="A9B7C6"/>
                  </a:solidFill>
                  <a:effectLst/>
                  <a:latin typeface="微软雅黑" panose="020B0503020204020204" pitchFamily="34" charset="-122"/>
                  <a:ea typeface="微软雅黑" panose="020B0503020204020204" pitchFamily="34" charset="-122"/>
                </a:rPr>
                <a:t>bs4 </a:t>
              </a:r>
              <a:r>
                <a:rPr lang="en-US" altLang="zh-CN" sz="2000" dirty="0">
                  <a:solidFill>
                    <a:srgbClr val="CC7832"/>
                  </a:solidFill>
                  <a:effectLst/>
                  <a:latin typeface="微软雅黑" panose="020B0503020204020204" pitchFamily="34" charset="-122"/>
                  <a:ea typeface="微软雅黑" panose="020B0503020204020204" pitchFamily="34" charset="-122"/>
                </a:rPr>
                <a:t>import </a:t>
              </a:r>
              <a:r>
                <a:rPr lang="en-US" altLang="zh-CN" sz="2000" dirty="0" err="1">
                  <a:solidFill>
                    <a:srgbClr val="A9B7C6"/>
                  </a:solidFill>
                  <a:effectLst/>
                  <a:latin typeface="微软雅黑" panose="020B0503020204020204" pitchFamily="34" charset="-122"/>
                  <a:ea typeface="微软雅黑" panose="020B0503020204020204" pitchFamily="34" charset="-122"/>
                </a:rPr>
                <a:t>BeautifulSoup</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soup = </a:t>
              </a:r>
              <a:r>
                <a:rPr lang="en-US" altLang="zh-CN" sz="2000" dirty="0" err="1">
                  <a:solidFill>
                    <a:srgbClr val="A9B7C6"/>
                  </a:solidFill>
                  <a:effectLst/>
                  <a:latin typeface="微软雅黑" panose="020B0503020204020204" pitchFamily="34" charset="-122"/>
                  <a:ea typeface="微软雅黑" panose="020B0503020204020204" pitchFamily="34" charset="-122"/>
                </a:rPr>
                <a:t>BeautifulSoup</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a:solidFill>
                    <a:srgbClr val="6A8759"/>
                  </a:solidFill>
                  <a:effectLst/>
                  <a:latin typeface="微软雅黑" panose="020B0503020204020204" pitchFamily="34" charset="-122"/>
                  <a:ea typeface="微软雅黑" panose="020B0503020204020204" pitchFamily="34" charset="-122"/>
                </a:rPr>
                <a:t>'&lt;</a:t>
              </a:r>
              <a:r>
                <a:rPr lang="en-US" altLang="zh-CN" sz="2000" dirty="0" err="1">
                  <a:solidFill>
                    <a:srgbClr val="6A8759"/>
                  </a:solidFill>
                  <a:effectLst/>
                  <a:latin typeface="微软雅黑" panose="020B0503020204020204" pitchFamily="34" charset="-122"/>
                  <a:ea typeface="微软雅黑" panose="020B0503020204020204" pitchFamily="34" charset="-122"/>
                </a:rPr>
                <a:t>bclass</a:t>
              </a:r>
              <a:r>
                <a:rPr lang="en-US" altLang="zh-CN" sz="2000" dirty="0">
                  <a:solidFill>
                    <a:srgbClr val="6A8759"/>
                  </a:solidFill>
                  <a:effectLst/>
                  <a:latin typeface="微软雅黑" panose="020B0503020204020204" pitchFamily="34" charset="-122"/>
                  <a:ea typeface="微软雅黑" panose="020B0503020204020204" pitchFamily="34" charset="-122"/>
                </a:rPr>
                <a:t> = "boldest"&gt;Extremely bold&lt;/b&gt;'</a:t>
              </a:r>
              <a:r>
                <a:rPr lang="en-US" altLang="zh-CN" sz="2000" dirty="0">
                  <a:solidFill>
                    <a:srgbClr val="CC7832"/>
                  </a:solidFill>
                  <a:effectLst/>
                  <a:latin typeface="微软雅黑" panose="020B0503020204020204" pitchFamily="34" charset="-122"/>
                  <a:ea typeface="微软雅黑" panose="020B0503020204020204" pitchFamily="34" charset="-122"/>
                </a:rPr>
                <a:t>,</a:t>
              </a:r>
              <a:r>
                <a:rPr lang="en-US" altLang="zh-CN" sz="2000" dirty="0">
                  <a:solidFill>
                    <a:srgbClr val="6A8759"/>
                  </a:solidFill>
                  <a:effectLst/>
                  <a:latin typeface="微软雅黑" panose="020B0503020204020204" pitchFamily="34" charset="-122"/>
                  <a:ea typeface="微软雅黑" panose="020B0503020204020204" pitchFamily="34" charset="-122"/>
                </a:rPr>
                <a:t>'</a:t>
              </a:r>
              <a:r>
                <a:rPr lang="en-US" altLang="zh-CN" sz="2000" dirty="0" err="1">
                  <a:solidFill>
                    <a:srgbClr val="6A8759"/>
                  </a:solidFill>
                  <a:effectLst/>
                  <a:latin typeface="微软雅黑" panose="020B0503020204020204" pitchFamily="34" charset="-122"/>
                  <a:ea typeface="微软雅黑" panose="020B0503020204020204" pitchFamily="34" charset="-122"/>
                </a:rPr>
                <a:t>html.parser</a:t>
              </a:r>
              <a:r>
                <a:rPr lang="en-US" altLang="zh-CN" sz="2000" dirty="0">
                  <a:solidFill>
                    <a:srgbClr val="6A8759"/>
                  </a:solidFill>
                  <a:effectLst/>
                  <a:latin typeface="微软雅黑" panose="020B0503020204020204" pitchFamily="34" charset="-122"/>
                  <a:ea typeface="微软雅黑" panose="020B0503020204020204" pitchFamily="34" charset="-122"/>
                </a:rPr>
                <a:t>'</a:t>
              </a:r>
              <a:r>
                <a:rPr lang="en-US" altLang="zh-CN" sz="2000" dirty="0">
                  <a:solidFill>
                    <a:srgbClr val="A9B7C6"/>
                  </a:solidFill>
                  <a:effectLst/>
                  <a:latin typeface="微软雅黑" panose="020B0503020204020204" pitchFamily="34" charset="-122"/>
                  <a:ea typeface="微软雅黑" panose="020B0503020204020204" pitchFamily="34" charset="-122"/>
                </a:rPr>
                <a:t>)</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tag = </a:t>
              </a:r>
              <a:r>
                <a:rPr lang="en-US" altLang="zh-CN" sz="2000" dirty="0" err="1">
                  <a:solidFill>
                    <a:srgbClr val="A9B7C6"/>
                  </a:solidFill>
                  <a:effectLst/>
                  <a:latin typeface="微软雅黑" panose="020B0503020204020204" pitchFamily="34" charset="-122"/>
                  <a:ea typeface="微软雅黑" panose="020B0503020204020204" pitchFamily="34" charset="-122"/>
                </a:rPr>
                <a:t>soup.b</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8888C6"/>
                  </a:solidFill>
                  <a:effectLst/>
                  <a:latin typeface="微软雅黑" panose="020B0503020204020204" pitchFamily="34" charset="-122"/>
                  <a:ea typeface="微软雅黑" panose="020B0503020204020204" pitchFamily="34" charset="-122"/>
                </a:rPr>
                <a:t>print</a:t>
              </a:r>
              <a:r>
                <a:rPr lang="en-US" altLang="zh-CN" sz="2000" dirty="0">
                  <a:solidFill>
                    <a:srgbClr val="A9B7C6"/>
                  </a:solidFill>
                  <a:effectLst/>
                  <a:latin typeface="微软雅黑" panose="020B0503020204020204" pitchFamily="34" charset="-122"/>
                  <a:ea typeface="微软雅黑" panose="020B0503020204020204" pitchFamily="34" charset="-122"/>
                </a:rPr>
                <a:t>(tag.name)</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tag.name=</a:t>
              </a:r>
              <a:r>
                <a:rPr lang="en-US" altLang="zh-CN" sz="2000" dirty="0">
                  <a:solidFill>
                    <a:srgbClr val="6A8759"/>
                  </a:solidFill>
                  <a:effectLst/>
                  <a:latin typeface="微软雅黑" panose="020B0503020204020204" pitchFamily="34" charset="-122"/>
                  <a:ea typeface="微软雅黑" panose="020B0503020204020204" pitchFamily="34" charset="-122"/>
                </a:rPr>
                <a:t>"p"</a:t>
              </a:r>
              <a:br>
                <a:rPr lang="en-US" altLang="zh-CN" sz="2000" dirty="0">
                  <a:solidFill>
                    <a:srgbClr val="6A8759"/>
                  </a:solidFill>
                  <a:effectLst/>
                  <a:latin typeface="微软雅黑" panose="020B0503020204020204" pitchFamily="34" charset="-122"/>
                  <a:ea typeface="微软雅黑" panose="020B0503020204020204" pitchFamily="34" charset="-122"/>
                </a:rPr>
              </a:br>
              <a:r>
                <a:rPr lang="en-US" altLang="zh-CN" sz="2000" dirty="0">
                  <a:solidFill>
                    <a:srgbClr val="8888C6"/>
                  </a:solidFill>
                  <a:effectLst/>
                  <a:latin typeface="微软雅黑" panose="020B0503020204020204" pitchFamily="34" charset="-122"/>
                  <a:ea typeface="微软雅黑" panose="020B0503020204020204" pitchFamily="34" charset="-122"/>
                </a:rPr>
                <a:t>print</a:t>
              </a:r>
              <a:r>
                <a:rPr lang="en-US" altLang="zh-CN" sz="2000" dirty="0">
                  <a:solidFill>
                    <a:srgbClr val="A9B7C6"/>
                  </a:solidFill>
                  <a:effectLst/>
                  <a:latin typeface="微软雅黑" panose="020B0503020204020204" pitchFamily="34" charset="-122"/>
                  <a:ea typeface="微软雅黑" panose="020B0503020204020204" pitchFamily="34" charset="-122"/>
                </a:rPr>
                <a:t>(tag)</a:t>
              </a:r>
            </a:p>
          </p:txBody>
        </p:sp>
        <p:sp>
          <p:nvSpPr>
            <p:cNvPr id="8" name="文本框 7">
              <a:extLst>
                <a:ext uri="{FF2B5EF4-FFF2-40B4-BE49-F238E27FC236}">
                  <a16:creationId xmlns:a16="http://schemas.microsoft.com/office/drawing/2014/main" id="{FF2656DD-DB2E-44C3-A404-237DD1DBD9ED}"/>
                </a:ext>
              </a:extLst>
            </p:cNvPr>
            <p:cNvSpPr txBox="1"/>
            <p:nvPr/>
          </p:nvSpPr>
          <p:spPr>
            <a:xfrm>
              <a:off x="761680" y="3884864"/>
              <a:ext cx="9627904" cy="3170099"/>
            </a:xfrm>
            <a:prstGeom prst="rect">
              <a:avLst/>
            </a:prstGeom>
            <a:noFill/>
          </p:spPr>
          <p:txBody>
            <a:bodyPr wrap="square">
              <a:spAutoFit/>
            </a:bodyPr>
            <a:lstStyle/>
            <a:p>
              <a:r>
                <a:rPr lang="en-US" altLang="zh-CN" sz="2000" dirty="0">
                  <a:solidFill>
                    <a:srgbClr val="CC7832"/>
                  </a:solidFill>
                  <a:latin typeface="微软雅黑" panose="020B0503020204020204" pitchFamily="34" charset="-122"/>
                  <a:ea typeface="微软雅黑" panose="020B0503020204020204" pitchFamily="34" charset="-122"/>
                </a:rPr>
                <a:t>f</a:t>
              </a:r>
              <a:r>
                <a:rPr lang="en-US" altLang="zh-CN" sz="2000" dirty="0">
                  <a:solidFill>
                    <a:srgbClr val="CC7832"/>
                  </a:solidFill>
                  <a:effectLst/>
                  <a:latin typeface="微软雅黑" panose="020B0503020204020204" pitchFamily="34" charset="-122"/>
                  <a:ea typeface="微软雅黑" panose="020B0503020204020204" pitchFamily="34" charset="-122"/>
                </a:rPr>
                <a:t>rom </a:t>
              </a:r>
              <a:r>
                <a:rPr lang="en-US" altLang="zh-CN" sz="2000" dirty="0">
                  <a:solidFill>
                    <a:srgbClr val="A9B7C6"/>
                  </a:solidFill>
                  <a:effectLst/>
                  <a:latin typeface="微软雅黑" panose="020B0503020204020204" pitchFamily="34" charset="-122"/>
                  <a:ea typeface="微软雅黑" panose="020B0503020204020204" pitchFamily="34" charset="-122"/>
                </a:rPr>
                <a:t>bs4 </a:t>
              </a:r>
              <a:r>
                <a:rPr lang="en-US" altLang="zh-CN" sz="2000" dirty="0" err="1">
                  <a:solidFill>
                    <a:srgbClr val="CC7832"/>
                  </a:solidFill>
                  <a:effectLst/>
                  <a:latin typeface="微软雅黑" panose="020B0503020204020204" pitchFamily="34" charset="-122"/>
                  <a:ea typeface="微软雅黑" panose="020B0503020204020204" pitchFamily="34" charset="-122"/>
                </a:rPr>
                <a:t>import</a:t>
              </a:r>
              <a:r>
                <a:rPr lang="en-US" altLang="zh-CN" sz="2000" dirty="0" err="1">
                  <a:solidFill>
                    <a:srgbClr val="A9B7C6"/>
                  </a:solidFill>
                  <a:effectLst/>
                  <a:latin typeface="微软雅黑" panose="020B0503020204020204" pitchFamily="34" charset="-122"/>
                  <a:ea typeface="微软雅黑" panose="020B0503020204020204" pitchFamily="34" charset="-122"/>
                </a:rPr>
                <a:t>BeautifulSoup</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soup = </a:t>
              </a:r>
              <a:r>
                <a:rPr lang="en-US" altLang="zh-CN" sz="2000" dirty="0" err="1">
                  <a:solidFill>
                    <a:srgbClr val="A9B7C6"/>
                  </a:solidFill>
                  <a:effectLst/>
                  <a:latin typeface="微软雅黑" panose="020B0503020204020204" pitchFamily="34" charset="-122"/>
                  <a:ea typeface="微软雅黑" panose="020B0503020204020204" pitchFamily="34" charset="-122"/>
                </a:rPr>
                <a:t>BeautifulSoup</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a:solidFill>
                    <a:srgbClr val="6A8759"/>
                  </a:solidFill>
                  <a:effectLst/>
                  <a:latin typeface="微软雅黑" panose="020B0503020204020204" pitchFamily="34" charset="-122"/>
                  <a:ea typeface="微软雅黑" panose="020B0503020204020204" pitchFamily="34" charset="-122"/>
                </a:rPr>
                <a:t>'&lt;</a:t>
              </a:r>
              <a:r>
                <a:rPr lang="en-US" altLang="zh-CN" sz="2000" dirty="0" err="1">
                  <a:solidFill>
                    <a:srgbClr val="6A8759"/>
                  </a:solidFill>
                  <a:effectLst/>
                  <a:latin typeface="微软雅黑" panose="020B0503020204020204" pitchFamily="34" charset="-122"/>
                  <a:ea typeface="微软雅黑" panose="020B0503020204020204" pitchFamily="34" charset="-122"/>
                </a:rPr>
                <a:t>bclass</a:t>
              </a:r>
              <a:r>
                <a:rPr lang="en-US" altLang="zh-CN" sz="2000" dirty="0">
                  <a:solidFill>
                    <a:srgbClr val="6A8759"/>
                  </a:solidFill>
                  <a:effectLst/>
                  <a:latin typeface="微软雅黑" panose="020B0503020204020204" pitchFamily="34" charset="-122"/>
                  <a:ea typeface="微软雅黑" panose="020B0503020204020204" pitchFamily="34" charset="-122"/>
                </a:rPr>
                <a:t> = "boldest"&gt;Extremely bold&lt;/b&gt;'</a:t>
              </a:r>
              <a:r>
                <a:rPr lang="en-US" altLang="zh-CN" sz="2000" dirty="0">
                  <a:solidFill>
                    <a:srgbClr val="CC7832"/>
                  </a:solidFill>
                  <a:effectLst/>
                  <a:latin typeface="微软雅黑" panose="020B0503020204020204" pitchFamily="34" charset="-122"/>
                  <a:ea typeface="微软雅黑" panose="020B0503020204020204" pitchFamily="34" charset="-122"/>
                </a:rPr>
                <a:t>,</a:t>
              </a:r>
              <a:r>
                <a:rPr lang="en-US" altLang="zh-CN" sz="2000" dirty="0">
                  <a:solidFill>
                    <a:srgbClr val="6A8759"/>
                  </a:solidFill>
                  <a:effectLst/>
                  <a:latin typeface="微软雅黑" panose="020B0503020204020204" pitchFamily="34" charset="-122"/>
                  <a:ea typeface="微软雅黑" panose="020B0503020204020204" pitchFamily="34" charset="-122"/>
                </a:rPr>
                <a:t>'</a:t>
              </a:r>
              <a:r>
                <a:rPr lang="en-US" altLang="zh-CN" sz="2000" dirty="0" err="1">
                  <a:solidFill>
                    <a:srgbClr val="6A8759"/>
                  </a:solidFill>
                  <a:effectLst/>
                  <a:latin typeface="微软雅黑" panose="020B0503020204020204" pitchFamily="34" charset="-122"/>
                  <a:ea typeface="微软雅黑" panose="020B0503020204020204" pitchFamily="34" charset="-122"/>
                </a:rPr>
                <a:t>html.parser</a:t>
              </a:r>
              <a:r>
                <a:rPr lang="en-US" altLang="zh-CN" sz="2000" dirty="0">
                  <a:solidFill>
                    <a:srgbClr val="6A8759"/>
                  </a:solidFill>
                  <a:effectLst/>
                  <a:latin typeface="微软雅黑" panose="020B0503020204020204" pitchFamily="34" charset="-122"/>
                  <a:ea typeface="微软雅黑" panose="020B0503020204020204" pitchFamily="34" charset="-122"/>
                </a:rPr>
                <a:t>'</a:t>
              </a:r>
              <a:r>
                <a:rPr lang="en-US" altLang="zh-CN" sz="2000" dirty="0">
                  <a:solidFill>
                    <a:srgbClr val="A9B7C6"/>
                  </a:solidFill>
                  <a:effectLst/>
                  <a:latin typeface="微软雅黑" panose="020B0503020204020204" pitchFamily="34" charset="-122"/>
                  <a:ea typeface="微软雅黑" panose="020B0503020204020204" pitchFamily="34" charset="-122"/>
                </a:rPr>
                <a:t>)</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tag = </a:t>
              </a:r>
              <a:r>
                <a:rPr lang="en-US" altLang="zh-CN" sz="2000" dirty="0" err="1">
                  <a:solidFill>
                    <a:srgbClr val="A9B7C6"/>
                  </a:solidFill>
                  <a:effectLst/>
                  <a:latin typeface="微软雅黑" panose="020B0503020204020204" pitchFamily="34" charset="-122"/>
                  <a:ea typeface="微软雅黑" panose="020B0503020204020204" pitchFamily="34" charset="-122"/>
                </a:rPr>
                <a:t>soup.b</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8888C6"/>
                  </a:solidFill>
                  <a:effectLst/>
                  <a:latin typeface="微软雅黑" panose="020B0503020204020204" pitchFamily="34" charset="-122"/>
                  <a:ea typeface="微软雅黑" panose="020B0503020204020204" pitchFamily="34" charset="-122"/>
                </a:rPr>
                <a:t>print</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err="1">
                  <a:solidFill>
                    <a:srgbClr val="A9B7C6"/>
                  </a:solidFill>
                  <a:effectLst/>
                  <a:latin typeface="微软雅黑" panose="020B0503020204020204" pitchFamily="34" charset="-122"/>
                  <a:ea typeface="微软雅黑" panose="020B0503020204020204" pitchFamily="34" charset="-122"/>
                </a:rPr>
                <a:t>tag.attrs</a:t>
              </a:r>
              <a:r>
                <a:rPr lang="en-US" altLang="zh-CN" sz="2000" dirty="0">
                  <a:solidFill>
                    <a:srgbClr val="A9B7C6"/>
                  </a:solidFill>
                  <a:effectLst/>
                  <a:latin typeface="微软雅黑" panose="020B0503020204020204" pitchFamily="34" charset="-122"/>
                  <a:ea typeface="微软雅黑" panose="020B0503020204020204" pitchFamily="34" charset="-122"/>
                </a:rPr>
                <a:t>)</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CC7832"/>
                  </a:solidFill>
                  <a:effectLst/>
                  <a:latin typeface="微软雅黑" panose="020B0503020204020204" pitchFamily="34" charset="-122"/>
                  <a:ea typeface="微软雅黑" panose="020B0503020204020204" pitchFamily="34" charset="-122"/>
                </a:rPr>
                <a:t>del </a:t>
              </a:r>
              <a:r>
                <a:rPr lang="en-US" altLang="zh-CN" sz="2000" dirty="0">
                  <a:solidFill>
                    <a:srgbClr val="A9B7C6"/>
                  </a:solidFill>
                  <a:effectLst/>
                  <a:latin typeface="微软雅黑" panose="020B0503020204020204" pitchFamily="34" charset="-122"/>
                  <a:ea typeface="微软雅黑" panose="020B0503020204020204" pitchFamily="34" charset="-122"/>
                </a:rPr>
                <a:t>tag[</a:t>
              </a:r>
              <a:r>
                <a:rPr lang="en-US" altLang="zh-CN" sz="2000" dirty="0">
                  <a:solidFill>
                    <a:srgbClr val="6A8759"/>
                  </a:solidFill>
                  <a:effectLst/>
                  <a:latin typeface="微软雅黑" panose="020B0503020204020204" pitchFamily="34" charset="-122"/>
                  <a:ea typeface="微软雅黑" panose="020B0503020204020204" pitchFamily="34" charset="-122"/>
                </a:rPr>
                <a:t>'class'</a:t>
              </a:r>
              <a:r>
                <a:rPr lang="en-US" altLang="zh-CN" sz="2000" dirty="0">
                  <a:solidFill>
                    <a:srgbClr val="A9B7C6"/>
                  </a:solidFill>
                  <a:effectLst/>
                  <a:latin typeface="微软雅黑" panose="020B0503020204020204" pitchFamily="34" charset="-122"/>
                  <a:ea typeface="微软雅黑" panose="020B0503020204020204" pitchFamily="34" charset="-122"/>
                </a:rPr>
                <a:t>]</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8888C6"/>
                  </a:solidFill>
                  <a:effectLst/>
                  <a:latin typeface="微软雅黑" panose="020B0503020204020204" pitchFamily="34" charset="-122"/>
                  <a:ea typeface="微软雅黑" panose="020B0503020204020204" pitchFamily="34" charset="-122"/>
                </a:rPr>
                <a:t>print</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err="1">
                  <a:solidFill>
                    <a:srgbClr val="A9B7C6"/>
                  </a:solidFill>
                  <a:effectLst/>
                  <a:latin typeface="微软雅黑" panose="020B0503020204020204" pitchFamily="34" charset="-122"/>
                  <a:ea typeface="微软雅黑" panose="020B0503020204020204" pitchFamily="34" charset="-122"/>
                </a:rPr>
                <a:t>tag.attrs</a:t>
              </a:r>
              <a:r>
                <a:rPr lang="en-US" altLang="zh-CN" sz="2000" dirty="0">
                  <a:solidFill>
                    <a:srgbClr val="A9B7C6"/>
                  </a:solidFill>
                  <a:effectLst/>
                  <a:latin typeface="微软雅黑" panose="020B0503020204020204" pitchFamily="34" charset="-122"/>
                  <a:ea typeface="微软雅黑" panose="020B0503020204020204" pitchFamily="34" charset="-122"/>
                </a:rPr>
                <a:t>)</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tag[</a:t>
              </a:r>
              <a:r>
                <a:rPr lang="en-US" altLang="zh-CN" sz="2000" dirty="0">
                  <a:solidFill>
                    <a:srgbClr val="6A8759"/>
                  </a:solidFill>
                  <a:effectLst/>
                  <a:latin typeface="微软雅黑" panose="020B0503020204020204" pitchFamily="34" charset="-122"/>
                  <a:ea typeface="微软雅黑" panose="020B0503020204020204" pitchFamily="34" charset="-122"/>
                </a:rPr>
                <a:t>'class'</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a:solidFill>
                    <a:srgbClr val="6A8759"/>
                  </a:solidFill>
                  <a:effectLst/>
                  <a:latin typeface="微软雅黑" panose="020B0503020204020204" pitchFamily="34" charset="-122"/>
                  <a:ea typeface="微软雅黑" panose="020B0503020204020204" pitchFamily="34" charset="-122"/>
                </a:rPr>
                <a:t>"</a:t>
              </a:r>
              <a:r>
                <a:rPr lang="en-US" altLang="zh-CN" sz="2000" dirty="0" err="1">
                  <a:solidFill>
                    <a:srgbClr val="6A8759"/>
                  </a:solidFill>
                  <a:effectLst/>
                  <a:latin typeface="微软雅黑" panose="020B0503020204020204" pitchFamily="34" charset="-122"/>
                  <a:ea typeface="微软雅黑" panose="020B0503020204020204" pitchFamily="34" charset="-122"/>
                </a:rPr>
                <a:t>new_bold</a:t>
              </a:r>
              <a:r>
                <a:rPr lang="en-US" altLang="zh-CN" sz="2000" dirty="0">
                  <a:solidFill>
                    <a:srgbClr val="6A8759"/>
                  </a:solidFill>
                  <a:effectLst/>
                  <a:latin typeface="微软雅黑" panose="020B0503020204020204" pitchFamily="34" charset="-122"/>
                  <a:ea typeface="微软雅黑" panose="020B0503020204020204" pitchFamily="34" charset="-122"/>
                </a:rPr>
                <a:t>"</a:t>
              </a:r>
              <a:br>
                <a:rPr lang="en-US" altLang="zh-CN" sz="2000" dirty="0">
                  <a:solidFill>
                    <a:srgbClr val="6A8759"/>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tag[</a:t>
              </a:r>
              <a:r>
                <a:rPr lang="en-US" altLang="zh-CN" sz="2000" dirty="0">
                  <a:solidFill>
                    <a:srgbClr val="6A8759"/>
                  </a:solidFill>
                  <a:effectLst/>
                  <a:latin typeface="微软雅黑" panose="020B0503020204020204" pitchFamily="34" charset="-122"/>
                  <a:ea typeface="微软雅黑" panose="020B0503020204020204" pitchFamily="34" charset="-122"/>
                </a:rPr>
                <a:t>'id'</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a:solidFill>
                    <a:srgbClr val="6897BB"/>
                  </a:solidFill>
                  <a:effectLst/>
                  <a:latin typeface="微软雅黑" panose="020B0503020204020204" pitchFamily="34" charset="-122"/>
                  <a:ea typeface="微软雅黑" panose="020B0503020204020204" pitchFamily="34" charset="-122"/>
                </a:rPr>
                <a:t>1</a:t>
              </a:r>
              <a:br>
                <a:rPr lang="en-US" altLang="zh-CN" sz="2000" dirty="0">
                  <a:solidFill>
                    <a:srgbClr val="6897BB"/>
                  </a:solidFill>
                  <a:effectLst/>
                  <a:latin typeface="微软雅黑" panose="020B0503020204020204" pitchFamily="34" charset="-122"/>
                  <a:ea typeface="微软雅黑" panose="020B0503020204020204" pitchFamily="34" charset="-122"/>
                </a:rPr>
              </a:br>
              <a:r>
                <a:rPr lang="en-US" altLang="zh-CN" sz="2000" dirty="0">
                  <a:solidFill>
                    <a:srgbClr val="8888C6"/>
                  </a:solidFill>
                  <a:effectLst/>
                  <a:latin typeface="微软雅黑" panose="020B0503020204020204" pitchFamily="34" charset="-122"/>
                  <a:ea typeface="微软雅黑" panose="020B0503020204020204" pitchFamily="34" charset="-122"/>
                </a:rPr>
                <a:t>print</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err="1">
                  <a:solidFill>
                    <a:srgbClr val="A9B7C6"/>
                  </a:solidFill>
                  <a:effectLst/>
                  <a:latin typeface="微软雅黑" panose="020B0503020204020204" pitchFamily="34" charset="-122"/>
                  <a:ea typeface="微软雅黑" panose="020B0503020204020204" pitchFamily="34" charset="-122"/>
                </a:rPr>
                <a:t>tag.attrs</a:t>
              </a:r>
              <a:r>
                <a:rPr lang="en-US" altLang="zh-CN" sz="2000" dirty="0">
                  <a:solidFill>
                    <a:srgbClr val="A9B7C6"/>
                  </a:solidFill>
                  <a:effectLst/>
                  <a:latin typeface="微软雅黑" panose="020B0503020204020204" pitchFamily="34" charset="-122"/>
                  <a:ea typeface="微软雅黑" panose="020B0503020204020204" pitchFamily="34" charset="-122"/>
                </a:rPr>
                <a:t>)</a:t>
              </a:r>
            </a:p>
          </p:txBody>
        </p:sp>
      </p:grpSp>
    </p:spTree>
    <p:extLst>
      <p:ext uri="{BB962C8B-B14F-4D97-AF65-F5344CB8AC3E}">
        <p14:creationId xmlns:p14="http://schemas.microsoft.com/office/powerpoint/2010/main" val="3020107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8F27A0-30C3-6FEC-321D-47C0CE78F5A8}"/>
              </a:ext>
            </a:extLst>
          </p:cNvPr>
          <p:cNvSpPr>
            <a:spLocks noGrp="1"/>
          </p:cNvSpPr>
          <p:nvPr>
            <p:ph type="title"/>
          </p:nvPr>
        </p:nvSpPr>
        <p:spPr/>
        <p:txBody>
          <a:bodyPr>
            <a:normAutofit/>
          </a:bodyPr>
          <a:lstStyle/>
          <a:p>
            <a:r>
              <a:rPr lang="zh-CN" altLang="en-US" dirty="0"/>
              <a:t>第二章 网络爬虫</a:t>
            </a:r>
          </a:p>
        </p:txBody>
      </p:sp>
      <p:sp>
        <p:nvSpPr>
          <p:cNvPr id="3" name="Rectangle 3">
            <a:extLst>
              <a:ext uri="{FF2B5EF4-FFF2-40B4-BE49-F238E27FC236}">
                <a16:creationId xmlns:a16="http://schemas.microsoft.com/office/drawing/2014/main" id="{81094B67-CF9D-52CE-6B97-2A66F786155B}"/>
              </a:ext>
            </a:extLst>
          </p:cNvPr>
          <p:cNvSpPr txBox="1">
            <a:spLocks noChangeArrowheads="1"/>
          </p:cNvSpPr>
          <p:nvPr/>
        </p:nvSpPr>
        <p:spPr>
          <a:xfrm>
            <a:off x="1607737" y="1448686"/>
            <a:ext cx="4325232" cy="39606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 </a:t>
            </a:r>
            <a:r>
              <a:rPr lang="zh-CN" altLang="en-US" sz="2000" dirty="0">
                <a:latin typeface="微软雅黑" panose="020B0503020204020204" pitchFamily="34" charset="-122"/>
                <a:ea typeface="微软雅黑" panose="020B0503020204020204" pitchFamily="34" charset="-122"/>
              </a:rPr>
              <a:t>爬虫概念</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2.2 HTTP</a:t>
            </a:r>
            <a:r>
              <a:rPr lang="zh-CN" altLang="en-US" sz="2000" dirty="0">
                <a:latin typeface="微软雅黑" panose="020B0503020204020204" pitchFamily="34" charset="-122"/>
                <a:ea typeface="微软雅黑" panose="020B0503020204020204" pitchFamily="34" charset="-122"/>
              </a:rPr>
              <a:t>协议</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2.3  Requests</a:t>
            </a:r>
          </a:p>
          <a:p>
            <a:pPr>
              <a:lnSpc>
                <a:spcPct val="100000"/>
              </a:lnSpc>
            </a:pPr>
            <a:r>
              <a:rPr lang="en-US" altLang="zh-CN" sz="2000" dirty="0">
                <a:latin typeface="微软雅黑" panose="020B0503020204020204" pitchFamily="34" charset="-122"/>
                <a:ea typeface="微软雅黑" panose="020B0503020204020204" pitchFamily="34" charset="-122"/>
              </a:rPr>
              <a:t>2.4  Beautiful Soup</a:t>
            </a:r>
          </a:p>
          <a:p>
            <a:pPr>
              <a:lnSpc>
                <a:spcPct val="100000"/>
              </a:lnSpc>
            </a:pPr>
            <a:r>
              <a:rPr lang="en-US" altLang="zh-CN" sz="2000" dirty="0">
                <a:latin typeface="微软雅黑" panose="020B0503020204020204" pitchFamily="34" charset="-122"/>
                <a:ea typeface="微软雅黑" panose="020B0503020204020204" pitchFamily="34" charset="-122"/>
              </a:rPr>
              <a:t>2.5 </a:t>
            </a:r>
            <a:r>
              <a:rPr lang="zh-CN" altLang="en-US" sz="2000" dirty="0">
                <a:latin typeface="微软雅黑" panose="020B0503020204020204" pitchFamily="34" charset="-122"/>
                <a:ea typeface="微软雅黑" panose="020B0503020204020204" pitchFamily="34" charset="-122"/>
              </a:rPr>
              <a:t>对象的种类</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r>
              <a:rPr lang="zh-CN" altLang="en-US" sz="2000" b="1"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2.6 </a:t>
            </a:r>
            <a:r>
              <a:rPr lang="zh-CN" altLang="en-US" sz="2000" dirty="0">
                <a:latin typeface="微软雅黑" panose="020B0503020204020204" pitchFamily="34" charset="-122"/>
                <a:ea typeface="微软雅黑" panose="020B0503020204020204" pitchFamily="34" charset="-122"/>
              </a:rPr>
              <a:t>定位节点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2.7 </a:t>
            </a:r>
            <a:r>
              <a:rPr lang="zh-CN" altLang="en-US" sz="2000" dirty="0">
                <a:latin typeface="微软雅黑" panose="020B0503020204020204" pitchFamily="34" charset="-122"/>
                <a:ea typeface="微软雅黑" panose="020B0503020204020204" pitchFamily="34" charset="-122"/>
              </a:rPr>
              <a:t>查找节点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2.8 Selenium</a:t>
            </a:r>
          </a:p>
          <a:p>
            <a:pPr>
              <a:lnSpc>
                <a:spcPct val="100000"/>
              </a:lnSpc>
            </a:pPr>
            <a:r>
              <a:rPr lang="en-US" altLang="zh-CN" sz="2000" dirty="0">
                <a:latin typeface="微软雅黑" panose="020B0503020204020204" pitchFamily="34" charset="-122"/>
                <a:ea typeface="微软雅黑" panose="020B0503020204020204" pitchFamily="34" charset="-122"/>
              </a:rPr>
              <a:t>2.9 </a:t>
            </a:r>
            <a:r>
              <a:rPr lang="zh-CN" altLang="en-US" sz="2000" dirty="0">
                <a:latin typeface="微软雅黑" panose="020B0503020204020204" pitchFamily="34" charset="-122"/>
                <a:ea typeface="微软雅黑" panose="020B0503020204020204" pitchFamily="34" charset="-122"/>
              </a:rPr>
              <a:t>设置</a:t>
            </a:r>
            <a:r>
              <a:rPr lang="en-US" altLang="zh-CN" sz="2000" dirty="0">
                <a:latin typeface="微软雅黑" panose="020B0503020204020204" pitchFamily="34" charset="-122"/>
                <a:ea typeface="微软雅黑" panose="020B0503020204020204" pitchFamily="34" charset="-122"/>
              </a:rPr>
              <a:t>option</a:t>
            </a:r>
            <a:r>
              <a:rPr lang="zh-CN" altLang="en-US" sz="2000" dirty="0">
                <a:latin typeface="微软雅黑" panose="020B0503020204020204" pitchFamily="34" charset="-122"/>
                <a:ea typeface="微软雅黑" panose="020B0503020204020204" pitchFamily="34" charset="-122"/>
              </a:rPr>
              <a:t>选项与网页等待</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endParaRPr lang="zh-CN" altLang="en-US" sz="2000" dirty="0">
              <a:latin typeface="微软雅黑" panose="020B0503020204020204" pitchFamily="34" charset="-122"/>
              <a:ea typeface="微软雅黑" panose="020B0503020204020204" pitchFamily="34" charset="-122"/>
            </a:endParaRPr>
          </a:p>
        </p:txBody>
      </p:sp>
      <p:sp>
        <p:nvSpPr>
          <p:cNvPr id="4" name="Rectangle 3">
            <a:extLst>
              <a:ext uri="{FF2B5EF4-FFF2-40B4-BE49-F238E27FC236}">
                <a16:creationId xmlns:a16="http://schemas.microsoft.com/office/drawing/2014/main" id="{F1086A42-002E-AB00-F1E0-7F058A7FDDD4}"/>
              </a:ext>
            </a:extLst>
          </p:cNvPr>
          <p:cNvSpPr txBox="1">
            <a:spLocks noChangeArrowheads="1"/>
          </p:cNvSpPr>
          <p:nvPr/>
        </p:nvSpPr>
        <p:spPr>
          <a:xfrm>
            <a:off x="6558069" y="1448686"/>
            <a:ext cx="4153786" cy="35246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2.10 </a:t>
            </a:r>
            <a:r>
              <a:rPr lang="zh-CN" altLang="en-US" sz="2000" dirty="0">
                <a:latin typeface="微软雅黑" panose="020B0503020204020204" pitchFamily="34" charset="-122"/>
                <a:ea typeface="微软雅黑" panose="020B0503020204020204" pitchFamily="34" charset="-122"/>
              </a:rPr>
              <a:t>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2.11 </a:t>
            </a:r>
            <a:r>
              <a:rPr lang="zh-CN" altLang="en-US" sz="2000" dirty="0">
                <a:latin typeface="微软雅黑" panose="020B0503020204020204" pitchFamily="34" charset="-122"/>
                <a:ea typeface="微软雅黑" panose="020B0503020204020204" pitchFamily="34" charset="-122"/>
              </a:rPr>
              <a:t>导航</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2.12 </a:t>
            </a:r>
            <a:r>
              <a:rPr lang="zh-CN" altLang="en-US" sz="2000" dirty="0">
                <a:latin typeface="微软雅黑" panose="020B0503020204020204" pitchFamily="34" charset="-122"/>
                <a:ea typeface="微软雅黑" panose="020B0503020204020204" pitchFamily="34" charset="-122"/>
              </a:rPr>
              <a:t>窗口</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2.13 </a:t>
            </a:r>
            <a:r>
              <a:rPr lang="zh-CN" altLang="en-US" sz="2000" dirty="0">
                <a:latin typeface="微软雅黑" panose="020B0503020204020204" pitchFamily="34" charset="-122"/>
                <a:ea typeface="微软雅黑" panose="020B0503020204020204" pitchFamily="34" charset="-122"/>
              </a:rPr>
              <a:t>弹窗</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2.14 Cookie</a:t>
            </a:r>
          </a:p>
          <a:p>
            <a:pPr>
              <a:lnSpc>
                <a:spcPct val="100000"/>
              </a:lnSpc>
            </a:pPr>
            <a:r>
              <a:rPr lang="en-US" altLang="zh-CN" sz="2000" dirty="0">
                <a:latin typeface="微软雅黑" panose="020B0503020204020204" pitchFamily="34" charset="-122"/>
                <a:ea typeface="微软雅黑" panose="020B0503020204020204" pitchFamily="34" charset="-122"/>
              </a:rPr>
              <a:t>2.15 </a:t>
            </a:r>
            <a:r>
              <a:rPr lang="zh-CN" altLang="en-US" sz="2000" dirty="0">
                <a:latin typeface="微软雅黑" panose="020B0503020204020204" pitchFamily="34" charset="-122"/>
                <a:ea typeface="微软雅黑" panose="020B0503020204020204" pitchFamily="34" charset="-122"/>
              </a:rPr>
              <a:t>键盘</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2.16 </a:t>
            </a:r>
            <a:r>
              <a:rPr lang="zh-CN" altLang="en-US" sz="2000" dirty="0">
                <a:latin typeface="微软雅黑" panose="020B0503020204020204" pitchFamily="34" charset="-122"/>
                <a:ea typeface="微软雅黑" panose="020B0503020204020204" pitchFamily="34" charset="-122"/>
              </a:rPr>
              <a:t>鼠标</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2.17 </a:t>
            </a:r>
            <a:r>
              <a:rPr lang="zh-CN" altLang="en-US" sz="2000" dirty="0">
                <a:latin typeface="微软雅黑" panose="020B0503020204020204" pitchFamily="34" charset="-122"/>
                <a:ea typeface="微软雅黑" panose="020B0503020204020204" pitchFamily="34" charset="-122"/>
              </a:rPr>
              <a:t>爬虫实战</a:t>
            </a:r>
          </a:p>
        </p:txBody>
      </p:sp>
    </p:spTree>
    <p:extLst>
      <p:ext uri="{BB962C8B-B14F-4D97-AF65-F5344CB8AC3E}">
        <p14:creationId xmlns:p14="http://schemas.microsoft.com/office/powerpoint/2010/main" val="5006878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176D3-7F10-4614-B532-81AB86FE2AE5}"/>
              </a:ext>
            </a:extLst>
          </p:cNvPr>
          <p:cNvSpPr>
            <a:spLocks noGrp="1"/>
          </p:cNvSpPr>
          <p:nvPr>
            <p:ph type="title"/>
          </p:nvPr>
        </p:nvSpPr>
        <p:spPr/>
        <p:txBody>
          <a:bodyPr>
            <a:normAutofit/>
          </a:bodyPr>
          <a:lstStyle/>
          <a:p>
            <a:pPr algn="just"/>
            <a:r>
              <a:rPr lang="zh-CN" altLang="en-US">
                <a:latin typeface="微软雅黑" panose="020B0503020204020204" pitchFamily="34" charset="-122"/>
              </a:rPr>
              <a:t>定位节点</a:t>
            </a:r>
          </a:p>
        </p:txBody>
      </p:sp>
      <p:sp>
        <p:nvSpPr>
          <p:cNvPr id="3" name="文本框 2">
            <a:extLst>
              <a:ext uri="{FF2B5EF4-FFF2-40B4-BE49-F238E27FC236}">
                <a16:creationId xmlns:a16="http://schemas.microsoft.com/office/drawing/2014/main" id="{9B70B262-566F-4ABE-AB27-C9F7D25EF644}"/>
              </a:ext>
            </a:extLst>
          </p:cNvPr>
          <p:cNvSpPr txBox="1"/>
          <p:nvPr/>
        </p:nvSpPr>
        <p:spPr>
          <a:xfrm>
            <a:off x="1085221" y="1969749"/>
            <a:ext cx="1919235" cy="400110"/>
          </a:xfrm>
          <a:prstGeom prst="rect">
            <a:avLst/>
          </a:prstGeom>
          <a:noFill/>
        </p:spPr>
        <p:txBody>
          <a:bodyPr wrap="square" rtlCol="0">
            <a:spAutoFit/>
          </a:bodyPr>
          <a:lstStyle/>
          <a:p>
            <a:pPr marL="342900" indent="-342900" algn="just">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父节点</a:t>
            </a:r>
          </a:p>
        </p:txBody>
      </p:sp>
      <p:sp>
        <p:nvSpPr>
          <p:cNvPr id="4" name="文本框 3">
            <a:extLst>
              <a:ext uri="{FF2B5EF4-FFF2-40B4-BE49-F238E27FC236}">
                <a16:creationId xmlns:a16="http://schemas.microsoft.com/office/drawing/2014/main" id="{463C8F36-D8C8-4035-9E8A-09F96DC054CB}"/>
              </a:ext>
            </a:extLst>
          </p:cNvPr>
          <p:cNvSpPr txBox="1"/>
          <p:nvPr/>
        </p:nvSpPr>
        <p:spPr>
          <a:xfrm>
            <a:off x="1085220" y="2968008"/>
            <a:ext cx="1919235" cy="400110"/>
          </a:xfrm>
          <a:prstGeom prst="rect">
            <a:avLst/>
          </a:prstGeom>
          <a:noFill/>
        </p:spPr>
        <p:txBody>
          <a:bodyPr wrap="square" rtlCol="0">
            <a:spAutoFit/>
          </a:bodyPr>
          <a:lstStyle/>
          <a:p>
            <a:pPr marL="342900" indent="-342900" algn="just">
              <a:buFont typeface="Arial" panose="020B0604020202020204" pitchFamily="34" charset="0"/>
              <a:buChar char="•"/>
            </a:pPr>
            <a:r>
              <a:rPr lang="zh-CN" altLang="en-US" sz="2000">
                <a:latin typeface="微软雅黑" panose="020B0503020204020204" pitchFamily="34" charset="-122"/>
                <a:ea typeface="微软雅黑" panose="020B0503020204020204" pitchFamily="34" charset="-122"/>
              </a:rPr>
              <a:t>子节点</a:t>
            </a:r>
          </a:p>
        </p:txBody>
      </p:sp>
      <p:sp>
        <p:nvSpPr>
          <p:cNvPr id="5" name="文本框 4">
            <a:extLst>
              <a:ext uri="{FF2B5EF4-FFF2-40B4-BE49-F238E27FC236}">
                <a16:creationId xmlns:a16="http://schemas.microsoft.com/office/drawing/2014/main" id="{C9230B3B-6908-4512-B9B2-A97A92A090D7}"/>
              </a:ext>
            </a:extLst>
          </p:cNvPr>
          <p:cNvSpPr txBox="1"/>
          <p:nvPr/>
        </p:nvSpPr>
        <p:spPr>
          <a:xfrm>
            <a:off x="1085219" y="3973347"/>
            <a:ext cx="1919235" cy="400110"/>
          </a:xfrm>
          <a:prstGeom prst="rect">
            <a:avLst/>
          </a:prstGeom>
          <a:noFill/>
        </p:spPr>
        <p:txBody>
          <a:bodyPr wrap="square" rtlCol="0">
            <a:spAutoFit/>
          </a:bodyPr>
          <a:lstStyle/>
          <a:p>
            <a:pPr marL="342900" indent="-342900" algn="just">
              <a:buFont typeface="Arial" panose="020B0604020202020204" pitchFamily="34" charset="0"/>
              <a:buChar char="•"/>
            </a:pPr>
            <a:r>
              <a:rPr lang="zh-CN" altLang="en-US" sz="2000">
                <a:latin typeface="微软雅黑" panose="020B0503020204020204" pitchFamily="34" charset="-122"/>
                <a:ea typeface="微软雅黑" panose="020B0503020204020204" pitchFamily="34" charset="-122"/>
              </a:rPr>
              <a:t>兄弟节点</a:t>
            </a:r>
          </a:p>
        </p:txBody>
      </p:sp>
    </p:spTree>
    <p:extLst>
      <p:ext uri="{BB962C8B-B14F-4D97-AF65-F5344CB8AC3E}">
        <p14:creationId xmlns:p14="http://schemas.microsoft.com/office/powerpoint/2010/main" val="1687525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176D3-7F10-4614-B532-81AB86FE2AE5}"/>
              </a:ext>
            </a:extLst>
          </p:cNvPr>
          <p:cNvSpPr>
            <a:spLocks noGrp="1"/>
          </p:cNvSpPr>
          <p:nvPr>
            <p:ph type="title"/>
          </p:nvPr>
        </p:nvSpPr>
        <p:spPr>
          <a:xfrm>
            <a:off x="-129680" y="0"/>
            <a:ext cx="7662863" cy="515937"/>
          </a:xfrm>
        </p:spPr>
        <p:txBody>
          <a:bodyPr>
            <a:normAutofit/>
          </a:bodyPr>
          <a:lstStyle/>
          <a:p>
            <a:pPr indent="457200">
              <a:lnSpc>
                <a:spcPct val="150000"/>
              </a:lnSpc>
            </a:pPr>
            <a:r>
              <a:rPr lang="zh-CN" altLang="en-US" dirty="0">
                <a:latin typeface="微软雅黑" panose="020B0503020204020204" pitchFamily="34" charset="-122"/>
              </a:rPr>
              <a:t>爬虫流程</a:t>
            </a:r>
          </a:p>
        </p:txBody>
      </p:sp>
      <p:sp>
        <p:nvSpPr>
          <p:cNvPr id="4" name="文本框 3">
            <a:extLst>
              <a:ext uri="{FF2B5EF4-FFF2-40B4-BE49-F238E27FC236}">
                <a16:creationId xmlns:a16="http://schemas.microsoft.com/office/drawing/2014/main" id="{00073818-75B1-4130-B874-EA87A6BD99E7}"/>
              </a:ext>
            </a:extLst>
          </p:cNvPr>
          <p:cNvSpPr txBox="1"/>
          <p:nvPr/>
        </p:nvSpPr>
        <p:spPr>
          <a:xfrm>
            <a:off x="2106793" y="2087431"/>
            <a:ext cx="7978413" cy="1884618"/>
          </a:xfrm>
          <a:prstGeom prst="rect">
            <a:avLst/>
          </a:prstGeom>
          <a:noFill/>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常见的基本的爬虫流程如下</a:t>
            </a:r>
            <a:r>
              <a:rPr lang="en-US" altLang="zh-CN" sz="2000" dirty="0">
                <a:latin typeface="微软雅黑" panose="020B0503020204020204" pitchFamily="34" charset="-122"/>
                <a:ea typeface="微软雅黑" panose="020B0503020204020204" pitchFamily="34" charset="-122"/>
              </a:rPr>
              <a:t>:</a:t>
            </a:r>
          </a:p>
          <a:p>
            <a:pPr indent="457200" algn="just">
              <a:lnSpc>
                <a:spcPct val="150000"/>
              </a:lnSpc>
            </a:pPr>
            <a:r>
              <a:rPr lang="zh-CN" altLang="en-US" sz="2000" dirty="0">
                <a:latin typeface="微软雅黑" panose="020B0503020204020204" pitchFamily="34" charset="-122"/>
                <a:ea typeface="微软雅黑" panose="020B0503020204020204" pitchFamily="34" charset="-122"/>
              </a:rPr>
              <a:t>发送请求→获取响应内容→解析内容→保存数据。</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爬虫程序作为客户端发送请求</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网站服务器获得请求后给予响应</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爬虫解析响应内容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将有价值的数据保存。</a:t>
            </a:r>
          </a:p>
        </p:txBody>
      </p:sp>
    </p:spTree>
    <p:extLst>
      <p:ext uri="{BB962C8B-B14F-4D97-AF65-F5344CB8AC3E}">
        <p14:creationId xmlns:p14="http://schemas.microsoft.com/office/powerpoint/2010/main" val="33175709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7FF20D-5B09-4A73-97C9-EBB4460B441F}"/>
              </a:ext>
            </a:extLst>
          </p:cNvPr>
          <p:cNvSpPr>
            <a:spLocks noGrp="1"/>
          </p:cNvSpPr>
          <p:nvPr>
            <p:ph type="title"/>
          </p:nvPr>
        </p:nvSpPr>
        <p:spPr/>
        <p:txBody>
          <a:bodyPr>
            <a:normAutofit/>
          </a:bodyPr>
          <a:lstStyle/>
          <a:p>
            <a:r>
              <a:rPr lang="zh-CN" altLang="en-US"/>
              <a:t>子节点</a:t>
            </a:r>
          </a:p>
        </p:txBody>
      </p:sp>
      <p:sp>
        <p:nvSpPr>
          <p:cNvPr id="6" name="文本框 5">
            <a:extLst>
              <a:ext uri="{FF2B5EF4-FFF2-40B4-BE49-F238E27FC236}">
                <a16:creationId xmlns:a16="http://schemas.microsoft.com/office/drawing/2014/main" id="{55C59F6B-31A7-4181-8317-C6CED164EB14}"/>
              </a:ext>
            </a:extLst>
          </p:cNvPr>
          <p:cNvSpPr txBox="1"/>
          <p:nvPr/>
        </p:nvSpPr>
        <p:spPr>
          <a:xfrm>
            <a:off x="611771" y="907350"/>
            <a:ext cx="10249818" cy="5632311"/>
          </a:xfrm>
          <a:prstGeom prst="rect">
            <a:avLst/>
          </a:prstGeom>
          <a:noFill/>
        </p:spPr>
        <p:txBody>
          <a:bodyPr wrap="square">
            <a:spAutoFit/>
          </a:bodyPr>
          <a:lstStyle/>
          <a:p>
            <a:r>
              <a:rPr lang="zh-CN" altLang="en-US" sz="2000" b="1" dirty="0">
                <a:latin typeface="微软雅黑" panose="020B0503020204020204" pitchFamily="34" charset="-122"/>
                <a:ea typeface="微软雅黑" panose="020B0503020204020204" pitchFamily="34" charset="-122"/>
              </a:rPr>
              <a:t>&lt;html&gt;</a:t>
            </a:r>
          </a:p>
          <a:p>
            <a:r>
              <a:rPr lang="zh-CN" altLang="en-US" sz="2000" dirty="0">
                <a:solidFill>
                  <a:srgbClr val="FF0000"/>
                </a:solidFill>
                <a:latin typeface="微软雅黑" panose="020B0503020204020204" pitchFamily="34" charset="-122"/>
                <a:ea typeface="微软雅黑" panose="020B0503020204020204" pitchFamily="34" charset="-122"/>
              </a:rPr>
              <a:t>&lt;head&gt;</a:t>
            </a:r>
          </a:p>
          <a:p>
            <a:r>
              <a:rPr lang="zh-CN" altLang="en-US" sz="2000" dirty="0">
                <a:latin typeface="微软雅黑" panose="020B0503020204020204" pitchFamily="34" charset="-122"/>
                <a:ea typeface="微软雅黑" panose="020B0503020204020204" pitchFamily="34" charset="-122"/>
              </a:rPr>
              <a:t>         &lt;title&gt;TheDormouse'sstory&lt;/title&gt;</a:t>
            </a:r>
          </a:p>
          <a:p>
            <a:r>
              <a:rPr lang="zh-CN" altLang="en-US" sz="2000" dirty="0">
                <a:solidFill>
                  <a:srgbClr val="FF0000"/>
                </a:solidFill>
                <a:latin typeface="微软雅黑" panose="020B0503020204020204" pitchFamily="34" charset="-122"/>
                <a:ea typeface="微软雅黑" panose="020B0503020204020204" pitchFamily="34" charset="-122"/>
              </a:rPr>
              <a:t>&lt;/head&gt;</a:t>
            </a:r>
          </a:p>
          <a:p>
            <a:r>
              <a:rPr lang="zh-CN" altLang="en-US" sz="2000" dirty="0">
                <a:solidFill>
                  <a:srgbClr val="267B16"/>
                </a:solidFill>
                <a:latin typeface="微软雅黑" panose="020B0503020204020204" pitchFamily="34" charset="-122"/>
                <a:ea typeface="微软雅黑" panose="020B0503020204020204" pitchFamily="34" charset="-122"/>
              </a:rPr>
              <a:t>&lt;body&gt;</a:t>
            </a:r>
          </a:p>
          <a:p>
            <a:r>
              <a:rPr lang="zh-CN" altLang="en-US" sz="2000" dirty="0">
                <a:latin typeface="微软雅黑" panose="020B0503020204020204" pitchFamily="34" charset="-122"/>
                <a:ea typeface="微软雅黑" panose="020B0503020204020204" pitchFamily="34" charset="-122"/>
              </a:rPr>
              <a:t>         &lt;pclass="story"&gt;</a:t>
            </a:r>
          </a:p>
          <a:p>
            <a:r>
              <a:rPr lang="zh-CN" altLang="en-US" sz="2000" dirty="0">
                <a:latin typeface="微软雅黑" panose="020B0503020204020204" pitchFamily="34" charset="-122"/>
                <a:ea typeface="微软雅黑" panose="020B0503020204020204" pitchFamily="34" charset="-122"/>
              </a:rPr>
              <a:t>         Once upon a time there were three little sisters;and their names were</a:t>
            </a:r>
          </a:p>
          <a:p>
            <a:r>
              <a:rPr lang="zh-CN" altLang="en-US" sz="2000" dirty="0">
                <a:latin typeface="微软雅黑" panose="020B0503020204020204" pitchFamily="34" charset="-122"/>
                <a:ea typeface="微软雅黑" panose="020B0503020204020204" pitchFamily="34" charset="-122"/>
              </a:rPr>
              <a:t>         &lt;a href=</a:t>
            </a:r>
            <a:r>
              <a:rPr lang="zh-CN" altLang="en-US" sz="2000" dirty="0">
                <a:latin typeface="微软雅黑" panose="020B0503020204020204" pitchFamily="34" charset="-122"/>
                <a:ea typeface="微软雅黑" panose="020B0503020204020204" pitchFamily="34" charset="-122"/>
                <a:hlinkClick r:id="rId3"/>
              </a:rPr>
              <a:t>http://example.com/elsie</a:t>
            </a:r>
            <a:r>
              <a:rPr lang="zh-CN" altLang="en-US" sz="2000" dirty="0">
                <a:latin typeface="微软雅黑" panose="020B0503020204020204" pitchFamily="34" charset="-122"/>
                <a:ea typeface="微软雅黑" panose="020B0503020204020204" pitchFamily="34" charset="-122"/>
              </a:rPr>
              <a:t> class=“sister” id="link1"&gt;</a:t>
            </a:r>
          </a:p>
          <a:p>
            <a:r>
              <a:rPr lang="zh-CN" altLang="en-US" sz="2000" dirty="0">
                <a:latin typeface="微软雅黑" panose="020B0503020204020204" pitchFamily="34" charset="-122"/>
                <a:ea typeface="微软雅黑" panose="020B0503020204020204" pitchFamily="34" charset="-122"/>
              </a:rPr>
              <a:t>         &lt;span&gt;Elsie&lt;/span&gt;</a:t>
            </a:r>
          </a:p>
          <a:p>
            <a:r>
              <a:rPr lang="zh-CN" altLang="en-US" sz="2000" dirty="0">
                <a:latin typeface="微软雅黑" panose="020B0503020204020204" pitchFamily="34" charset="-122"/>
                <a:ea typeface="微软雅黑" panose="020B0503020204020204" pitchFamily="34" charset="-122"/>
              </a:rPr>
              <a:t>&lt;/a&gt;</a:t>
            </a:r>
          </a:p>
          <a:p>
            <a:r>
              <a:rPr lang="zh-CN" altLang="en-US" sz="2000" dirty="0">
                <a:latin typeface="微软雅黑" panose="020B0503020204020204" pitchFamily="34" charset="-122"/>
                <a:ea typeface="微软雅黑" panose="020B0503020204020204" pitchFamily="34" charset="-122"/>
              </a:rPr>
              <a:t>         &lt;a href=</a:t>
            </a:r>
            <a:r>
              <a:rPr lang="zh-CN" altLang="en-US" sz="2000" dirty="0">
                <a:latin typeface="微软雅黑" panose="020B0503020204020204" pitchFamily="34" charset="-122"/>
                <a:ea typeface="微软雅黑" panose="020B0503020204020204" pitchFamily="34" charset="-122"/>
                <a:hlinkClick r:id="rId4"/>
              </a:rPr>
              <a:t>http://example.com/lacie</a:t>
            </a:r>
            <a:r>
              <a:rPr lang="zh-CN" altLang="en-US" sz="2000" dirty="0">
                <a:latin typeface="微软雅黑" panose="020B0503020204020204" pitchFamily="34" charset="-122"/>
                <a:ea typeface="微软雅黑" panose="020B0503020204020204" pitchFamily="34" charset="-122"/>
              </a:rPr>
              <a:t> class=“sister” id="link2"&gt;Lacie&lt;/a&gt;</a:t>
            </a:r>
          </a:p>
          <a:p>
            <a:r>
              <a:rPr lang="zh-CN" altLang="en-US" sz="2000" dirty="0">
                <a:latin typeface="微软雅黑" panose="020B0503020204020204" pitchFamily="34" charset="-122"/>
                <a:ea typeface="微软雅黑" panose="020B0503020204020204" pitchFamily="34" charset="-122"/>
              </a:rPr>
              <a:t>         and</a:t>
            </a:r>
          </a:p>
          <a:p>
            <a:r>
              <a:rPr lang="zh-CN" altLang="en-US" sz="2000" dirty="0">
                <a:latin typeface="微软雅黑" panose="020B0503020204020204" pitchFamily="34" charset="-122"/>
                <a:ea typeface="微软雅黑" panose="020B0503020204020204" pitchFamily="34" charset="-122"/>
              </a:rPr>
              <a:t>         &lt;a href=</a:t>
            </a:r>
            <a:r>
              <a:rPr lang="zh-CN" altLang="en-US" sz="2000" dirty="0">
                <a:latin typeface="微软雅黑" panose="020B0503020204020204" pitchFamily="34" charset="-122"/>
                <a:ea typeface="微软雅黑" panose="020B0503020204020204" pitchFamily="34" charset="-122"/>
                <a:hlinkClick r:id="rId5"/>
              </a:rPr>
              <a:t>http://example.com/tillie</a:t>
            </a:r>
            <a:r>
              <a:rPr lang="zh-CN" altLang="en-US" sz="2000" dirty="0">
                <a:latin typeface="微软雅黑" panose="020B0503020204020204" pitchFamily="34" charset="-122"/>
                <a:ea typeface="微软雅黑" panose="020B0503020204020204" pitchFamily="34" charset="-122"/>
              </a:rPr>
              <a:t> class=“sister” id="link3"&gt;Tillie&lt;/a&gt;</a:t>
            </a:r>
          </a:p>
          <a:p>
            <a:r>
              <a:rPr lang="en-US" altLang="zh-CN" sz="2000" dirty="0">
                <a:latin typeface="微软雅黑" panose="020B0503020204020204" pitchFamily="34" charset="-122"/>
                <a:ea typeface="微软雅黑" panose="020B0503020204020204" pitchFamily="34" charset="-122"/>
              </a:rPr>
              <a:t>         a</a:t>
            </a:r>
            <a:r>
              <a:rPr lang="zh-CN" altLang="en-US" sz="2000" dirty="0">
                <a:latin typeface="微软雅黑" panose="020B0503020204020204" pitchFamily="34" charset="-122"/>
                <a:ea typeface="微软雅黑" panose="020B0503020204020204" pitchFamily="34" charset="-122"/>
              </a:rPr>
              <a:t>nd they lived at the bottom of a well.</a:t>
            </a:r>
          </a:p>
          <a:p>
            <a:r>
              <a:rPr lang="zh-CN" altLang="en-US" sz="2000" dirty="0">
                <a:latin typeface="微软雅黑" panose="020B0503020204020204" pitchFamily="34" charset="-122"/>
                <a:ea typeface="微软雅黑" panose="020B0503020204020204" pitchFamily="34" charset="-122"/>
              </a:rPr>
              <a:t>&lt;/p&gt;</a:t>
            </a:r>
          </a:p>
          <a:p>
            <a:r>
              <a:rPr lang="zh-CN" altLang="en-US" sz="2000" dirty="0">
                <a:latin typeface="微软雅黑" panose="020B0503020204020204" pitchFamily="34" charset="-122"/>
                <a:ea typeface="微软雅黑" panose="020B0503020204020204" pitchFamily="34" charset="-122"/>
              </a:rPr>
              <a:t>&lt;pclass="story"&gt;...&lt;/p&gt;</a:t>
            </a:r>
            <a:endParaRPr lang="en-US" altLang="zh-CN" sz="2000" dirty="0">
              <a:latin typeface="微软雅黑" panose="020B0503020204020204" pitchFamily="34" charset="-122"/>
              <a:ea typeface="微软雅黑" panose="020B0503020204020204" pitchFamily="34" charset="-122"/>
            </a:endParaRPr>
          </a:p>
          <a:p>
            <a:r>
              <a:rPr lang="en-US" altLang="zh-CN" sz="2000" dirty="0">
                <a:solidFill>
                  <a:srgbClr val="267B16"/>
                </a:solidFill>
                <a:latin typeface="微软雅黑" panose="020B0503020204020204" pitchFamily="34" charset="-122"/>
                <a:ea typeface="微软雅黑" panose="020B0503020204020204" pitchFamily="34" charset="-122"/>
              </a:rPr>
              <a:t>&lt;/body&gt;</a:t>
            </a:r>
          </a:p>
          <a:p>
            <a:r>
              <a:rPr lang="zh-CN" altLang="en-US" sz="2000" b="1" dirty="0">
                <a:latin typeface="微软雅黑" panose="020B0503020204020204" pitchFamily="34" charset="-122"/>
                <a:ea typeface="微软雅黑" panose="020B0503020204020204" pitchFamily="34" charset="-122"/>
              </a:rPr>
              <a:t>&lt;</a:t>
            </a:r>
            <a:r>
              <a:rPr lang="en-US" altLang="zh-CN" sz="2000" b="1" dirty="0">
                <a:latin typeface="微软雅黑" panose="020B0503020204020204" pitchFamily="34" charset="-122"/>
                <a:ea typeface="微软雅黑" panose="020B0503020204020204" pitchFamily="34" charset="-122"/>
              </a:rPr>
              <a:t>/</a:t>
            </a:r>
            <a:r>
              <a:rPr lang="zh-CN" altLang="en-US" sz="2000" b="1" dirty="0">
                <a:latin typeface="微软雅黑" panose="020B0503020204020204" pitchFamily="34" charset="-122"/>
                <a:ea typeface="微软雅黑" panose="020B0503020204020204" pitchFamily="34" charset="-122"/>
              </a:rPr>
              <a:t>html&gt;</a:t>
            </a:r>
          </a:p>
        </p:txBody>
      </p:sp>
    </p:spTree>
    <p:extLst>
      <p:ext uri="{BB962C8B-B14F-4D97-AF65-F5344CB8AC3E}">
        <p14:creationId xmlns:p14="http://schemas.microsoft.com/office/powerpoint/2010/main" val="15383952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7FF20D-5B09-4A73-97C9-EBB4460B441F}"/>
              </a:ext>
            </a:extLst>
          </p:cNvPr>
          <p:cNvSpPr>
            <a:spLocks noGrp="1"/>
          </p:cNvSpPr>
          <p:nvPr>
            <p:ph type="title"/>
          </p:nvPr>
        </p:nvSpPr>
        <p:spPr/>
        <p:txBody>
          <a:bodyPr>
            <a:normAutofit/>
          </a:bodyPr>
          <a:lstStyle/>
          <a:p>
            <a:pPr>
              <a:lnSpc>
                <a:spcPct val="150000"/>
              </a:lnSpc>
            </a:pPr>
            <a:r>
              <a:rPr lang="zh-CN" altLang="en-US">
                <a:latin typeface="微软雅黑" panose="020B0503020204020204" pitchFamily="34" charset="-122"/>
              </a:rPr>
              <a:t>子节点</a:t>
            </a:r>
          </a:p>
        </p:txBody>
      </p:sp>
      <p:sp>
        <p:nvSpPr>
          <p:cNvPr id="4" name="文本框 3">
            <a:extLst>
              <a:ext uri="{FF2B5EF4-FFF2-40B4-BE49-F238E27FC236}">
                <a16:creationId xmlns:a16="http://schemas.microsoft.com/office/drawing/2014/main" id="{B786774C-15AF-40F7-9DC5-1062BF3BABE1}"/>
              </a:ext>
            </a:extLst>
          </p:cNvPr>
          <p:cNvSpPr txBox="1"/>
          <p:nvPr/>
        </p:nvSpPr>
        <p:spPr>
          <a:xfrm>
            <a:off x="1248119" y="1457761"/>
            <a:ext cx="5646952" cy="499624"/>
          </a:xfrm>
          <a:prstGeom prst="rect">
            <a:avLst/>
          </a:prstGeom>
          <a:noFill/>
        </p:spPr>
        <p:txBody>
          <a:bodyPr wrap="square">
            <a:spAutoFit/>
          </a:bodyPr>
          <a:lstStyle/>
          <a:p>
            <a:pPr>
              <a:lnSpc>
                <a:spcPct val="150000"/>
              </a:lnSpc>
            </a:pPr>
            <a:r>
              <a:rPr lang="en-US" altLang="zh-CN" sz="2000" dirty="0" err="1">
                <a:latin typeface="微软雅黑" panose="020B0503020204020204" pitchFamily="34" charset="-122"/>
                <a:ea typeface="微软雅黑" panose="020B0503020204020204" pitchFamily="34" charset="-122"/>
              </a:rPr>
              <a:t>soup.head</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获取文档的</a:t>
            </a:r>
            <a:r>
              <a:rPr lang="en-US" altLang="zh-CN" sz="2000" dirty="0">
                <a:latin typeface="微软雅黑" panose="020B0503020204020204" pitchFamily="34" charset="-122"/>
                <a:ea typeface="微软雅黑" panose="020B0503020204020204" pitchFamily="34" charset="-122"/>
              </a:rPr>
              <a:t>head</a:t>
            </a:r>
            <a:r>
              <a:rPr lang="zh-CN" altLang="en-US" sz="2000" dirty="0">
                <a:latin typeface="微软雅黑" panose="020B0503020204020204" pitchFamily="34" charset="-122"/>
                <a:ea typeface="微软雅黑" panose="020B0503020204020204" pitchFamily="34" charset="-122"/>
              </a:rPr>
              <a:t>节点（第一个）</a:t>
            </a:r>
          </a:p>
        </p:txBody>
      </p:sp>
      <p:sp>
        <p:nvSpPr>
          <p:cNvPr id="6" name="文本框 5">
            <a:extLst>
              <a:ext uri="{FF2B5EF4-FFF2-40B4-BE49-F238E27FC236}">
                <a16:creationId xmlns:a16="http://schemas.microsoft.com/office/drawing/2014/main" id="{73AB056D-D061-4DA2-9E2E-864DD768AEF0}"/>
              </a:ext>
            </a:extLst>
          </p:cNvPr>
          <p:cNvSpPr txBox="1"/>
          <p:nvPr/>
        </p:nvSpPr>
        <p:spPr>
          <a:xfrm>
            <a:off x="1248119" y="1963425"/>
            <a:ext cx="7871168" cy="499624"/>
          </a:xfrm>
          <a:prstGeom prst="rect">
            <a:avLst/>
          </a:prstGeom>
          <a:noFill/>
        </p:spPr>
        <p:txBody>
          <a:bodyPr wrap="square">
            <a:spAutoFit/>
          </a:bodyPr>
          <a:lstStyle/>
          <a:p>
            <a:pPr>
              <a:lnSpc>
                <a:spcPct val="150000"/>
              </a:lnSpc>
            </a:pPr>
            <a:r>
              <a:rPr lang="en-US" altLang="zh-CN" sz="2000" dirty="0" err="1">
                <a:latin typeface="微软雅黑" panose="020B0503020204020204" pitchFamily="34" charset="-122"/>
                <a:ea typeface="微软雅黑" panose="020B0503020204020204" pitchFamily="34" charset="-122"/>
              </a:rPr>
              <a:t>soup.body.p</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获取文档的</a:t>
            </a:r>
            <a:r>
              <a:rPr lang="en-US" altLang="zh-CN" sz="2000" dirty="0">
                <a:latin typeface="微软雅黑" panose="020B0503020204020204" pitchFamily="34" charset="-122"/>
                <a:ea typeface="微软雅黑" panose="020B0503020204020204" pitchFamily="34" charset="-122"/>
              </a:rPr>
              <a:t>body</a:t>
            </a:r>
            <a:r>
              <a:rPr lang="zh-CN" altLang="en-US" sz="2000" dirty="0">
                <a:latin typeface="微软雅黑" panose="020B0503020204020204" pitchFamily="34" charset="-122"/>
                <a:ea typeface="微软雅黑" panose="020B0503020204020204" pitchFamily="34" charset="-122"/>
              </a:rPr>
              <a:t>节点下的</a:t>
            </a:r>
            <a:r>
              <a:rPr lang="en-US" altLang="zh-CN" sz="2000" dirty="0">
                <a:latin typeface="微软雅黑" panose="020B0503020204020204" pitchFamily="34" charset="-122"/>
                <a:ea typeface="微软雅黑" panose="020B0503020204020204" pitchFamily="34" charset="-122"/>
              </a:rPr>
              <a:t>p</a:t>
            </a:r>
            <a:r>
              <a:rPr lang="zh-CN" altLang="en-US" sz="2000" dirty="0">
                <a:latin typeface="微软雅黑" panose="020B0503020204020204" pitchFamily="34" charset="-122"/>
                <a:ea typeface="微软雅黑" panose="020B0503020204020204" pitchFamily="34" charset="-122"/>
              </a:rPr>
              <a:t>节点（第一个）</a:t>
            </a:r>
          </a:p>
        </p:txBody>
      </p:sp>
      <p:sp>
        <p:nvSpPr>
          <p:cNvPr id="8" name="文本框 7">
            <a:extLst>
              <a:ext uri="{FF2B5EF4-FFF2-40B4-BE49-F238E27FC236}">
                <a16:creationId xmlns:a16="http://schemas.microsoft.com/office/drawing/2014/main" id="{547AEC51-8FF2-4F6C-8C5F-FD7AC0B86D92}"/>
              </a:ext>
            </a:extLst>
          </p:cNvPr>
          <p:cNvSpPr txBox="1"/>
          <p:nvPr/>
        </p:nvSpPr>
        <p:spPr>
          <a:xfrm>
            <a:off x="1248118" y="2566913"/>
            <a:ext cx="9526975" cy="499624"/>
          </a:xfrm>
          <a:prstGeom prst="rect">
            <a:avLst/>
          </a:prstGeom>
          <a:noFill/>
        </p:spPr>
        <p:txBody>
          <a:bodyPr wrap="square">
            <a:spAutoFit/>
          </a:bodyPr>
          <a:lstStyle/>
          <a:p>
            <a:pPr>
              <a:lnSpc>
                <a:spcPct val="150000"/>
              </a:lnSpc>
            </a:pPr>
            <a:r>
              <a:rPr lang="en-US" altLang="zh-CN" sz="2000" dirty="0" err="1">
                <a:latin typeface="微软雅黑" panose="020B0503020204020204" pitchFamily="34" charset="-122"/>
                <a:ea typeface="微软雅黑" panose="020B0503020204020204" pitchFamily="34" charset="-122"/>
              </a:rPr>
              <a:t>soup.body.contents</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获取文档的</a:t>
            </a:r>
            <a:r>
              <a:rPr lang="en-US" altLang="zh-CN" sz="2000" dirty="0">
                <a:latin typeface="微软雅黑" panose="020B0503020204020204" pitchFamily="34" charset="-122"/>
                <a:ea typeface="微软雅黑" panose="020B0503020204020204" pitchFamily="34" charset="-122"/>
              </a:rPr>
              <a:t>body</a:t>
            </a:r>
            <a:r>
              <a:rPr lang="zh-CN" altLang="en-US" sz="2000" dirty="0">
                <a:latin typeface="微软雅黑" panose="020B0503020204020204" pitchFamily="34" charset="-122"/>
                <a:ea typeface="微软雅黑" panose="020B0503020204020204" pitchFamily="34" charset="-122"/>
              </a:rPr>
              <a:t>节点下的所有子节点，以列表的形式输出</a:t>
            </a:r>
          </a:p>
        </p:txBody>
      </p:sp>
      <p:sp>
        <p:nvSpPr>
          <p:cNvPr id="10" name="文本框 9">
            <a:extLst>
              <a:ext uri="{FF2B5EF4-FFF2-40B4-BE49-F238E27FC236}">
                <a16:creationId xmlns:a16="http://schemas.microsoft.com/office/drawing/2014/main" id="{434E74F6-1548-4703-897B-BA0746E26771}"/>
              </a:ext>
            </a:extLst>
          </p:cNvPr>
          <p:cNvSpPr txBox="1"/>
          <p:nvPr/>
        </p:nvSpPr>
        <p:spPr>
          <a:xfrm>
            <a:off x="1248117" y="3106355"/>
            <a:ext cx="9218057" cy="961289"/>
          </a:xfrm>
          <a:prstGeom prst="rect">
            <a:avLst/>
          </a:prstGeom>
          <a:noFill/>
        </p:spPr>
        <p:txBody>
          <a:bodyPr wrap="square">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for child in </a:t>
            </a:r>
            <a:r>
              <a:rPr lang="en-US" altLang="zh-CN" sz="2000" dirty="0" err="1">
                <a:latin typeface="微软雅黑" panose="020B0503020204020204" pitchFamily="34" charset="-122"/>
                <a:ea typeface="微软雅黑" panose="020B0503020204020204" pitchFamily="34" charset="-122"/>
              </a:rPr>
              <a:t>tag.children</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获取文档</a:t>
            </a:r>
            <a:r>
              <a:rPr lang="en-US" altLang="zh-CN" sz="2000" dirty="0">
                <a:latin typeface="微软雅黑" panose="020B0503020204020204" pitchFamily="34" charset="-122"/>
                <a:ea typeface="微软雅黑" panose="020B0503020204020204" pitchFamily="34" charset="-122"/>
              </a:rPr>
              <a:t>tag</a:t>
            </a:r>
            <a:r>
              <a:rPr lang="zh-CN" altLang="en-US" sz="2000" dirty="0">
                <a:latin typeface="微软雅黑" panose="020B0503020204020204" pitchFamily="34" charset="-122"/>
                <a:ea typeface="微软雅黑" panose="020B0503020204020204" pitchFamily="34" charset="-122"/>
              </a:rPr>
              <a:t>节点的所有子节点，使用循环遍历</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print(child)</a:t>
            </a:r>
            <a:endParaRPr lang="zh-CN" altLang="en-US" sz="2000"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BB2E4BF2-BFC2-4022-B2E4-1E6510DA7FE1}"/>
              </a:ext>
            </a:extLst>
          </p:cNvPr>
          <p:cNvSpPr txBox="1"/>
          <p:nvPr/>
        </p:nvSpPr>
        <p:spPr>
          <a:xfrm>
            <a:off x="1248117" y="4058566"/>
            <a:ext cx="9428120" cy="961289"/>
          </a:xfrm>
          <a:prstGeom prst="rect">
            <a:avLst/>
          </a:prstGeom>
          <a:noFill/>
        </p:spPr>
        <p:txBody>
          <a:bodyPr wrap="square">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for child in </a:t>
            </a:r>
            <a:r>
              <a:rPr lang="en-US" altLang="zh-CN" sz="2000" dirty="0" err="1">
                <a:latin typeface="微软雅黑" panose="020B0503020204020204" pitchFamily="34" charset="-122"/>
                <a:ea typeface="微软雅黑" panose="020B0503020204020204" pitchFamily="34" charset="-122"/>
              </a:rPr>
              <a:t>tag.descendants</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获取文档</a:t>
            </a:r>
            <a:r>
              <a:rPr lang="en-US" altLang="zh-CN" sz="2000" dirty="0">
                <a:latin typeface="微软雅黑" panose="020B0503020204020204" pitchFamily="34" charset="-122"/>
                <a:ea typeface="微软雅黑" panose="020B0503020204020204" pitchFamily="34" charset="-122"/>
              </a:rPr>
              <a:t>tag</a:t>
            </a:r>
            <a:r>
              <a:rPr lang="zh-CN" altLang="en-US" sz="2000" dirty="0">
                <a:latin typeface="微软雅黑" panose="020B0503020204020204" pitchFamily="34" charset="-122"/>
                <a:ea typeface="微软雅黑" panose="020B0503020204020204" pitchFamily="34" charset="-122"/>
              </a:rPr>
              <a:t>节点的所有子孙节点，使用循环遍历</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print(child)</a:t>
            </a:r>
            <a:endParaRPr lang="zh-CN" altLang="en-US" sz="2000" dirty="0">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1692A562-917B-4FBA-A095-A2A58CC7CBC6}"/>
              </a:ext>
            </a:extLst>
          </p:cNvPr>
          <p:cNvSpPr txBox="1"/>
          <p:nvPr/>
        </p:nvSpPr>
        <p:spPr>
          <a:xfrm>
            <a:off x="1248117" y="5013198"/>
            <a:ext cx="8248900" cy="499624"/>
          </a:xfrm>
          <a:prstGeom prst="rect">
            <a:avLst/>
          </a:prstGeom>
          <a:noFill/>
        </p:spPr>
        <p:txBody>
          <a:bodyPr wrap="square">
            <a:spAutoFit/>
          </a:bodyPr>
          <a:lstStyle/>
          <a:p>
            <a:pPr>
              <a:lnSpc>
                <a:spcPct val="150000"/>
              </a:lnSpc>
            </a:pPr>
            <a:r>
              <a:rPr lang="en-US" altLang="zh-CN" sz="2000" dirty="0" err="1">
                <a:latin typeface="微软雅黑" panose="020B0503020204020204" pitchFamily="34" charset="-122"/>
                <a:ea typeface="微软雅黑" panose="020B0503020204020204" pitchFamily="34" charset="-122"/>
              </a:rPr>
              <a:t>tag.string</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当</a:t>
            </a:r>
            <a:r>
              <a:rPr lang="en-US" altLang="zh-CN" sz="2000" dirty="0">
                <a:latin typeface="微软雅黑" panose="020B0503020204020204" pitchFamily="34" charset="-122"/>
                <a:ea typeface="微软雅黑" panose="020B0503020204020204" pitchFamily="34" charset="-122"/>
              </a:rPr>
              <a:t>tag</a:t>
            </a:r>
            <a:r>
              <a:rPr lang="zh-CN" altLang="en-US" sz="2000" dirty="0">
                <a:latin typeface="微软雅黑" panose="020B0503020204020204" pitchFamily="34" charset="-122"/>
                <a:ea typeface="微软雅黑" panose="020B0503020204020204" pitchFamily="34" charset="-122"/>
              </a:rPr>
              <a:t>子节点为</a:t>
            </a:r>
            <a:r>
              <a:rPr lang="en-US" altLang="zh-CN" sz="2000" dirty="0" err="1">
                <a:latin typeface="微软雅黑" panose="020B0503020204020204" pitchFamily="34" charset="-122"/>
                <a:ea typeface="微软雅黑" panose="020B0503020204020204" pitchFamily="34" charset="-122"/>
              </a:rPr>
              <a:t>NavigableString</a:t>
            </a:r>
            <a:r>
              <a:rPr lang="zh-CN" altLang="en-US" sz="2000" dirty="0">
                <a:latin typeface="微软雅黑" panose="020B0503020204020204" pitchFamily="34" charset="-122"/>
                <a:ea typeface="微软雅黑" panose="020B0503020204020204" pitchFamily="34" charset="-122"/>
              </a:rPr>
              <a:t>类型时，使用此方法</a:t>
            </a:r>
          </a:p>
        </p:txBody>
      </p:sp>
    </p:spTree>
    <p:extLst>
      <p:ext uri="{BB962C8B-B14F-4D97-AF65-F5344CB8AC3E}">
        <p14:creationId xmlns:p14="http://schemas.microsoft.com/office/powerpoint/2010/main" val="42517853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7FF20D-5B09-4A73-97C9-EBB4460B441F}"/>
              </a:ext>
            </a:extLst>
          </p:cNvPr>
          <p:cNvSpPr>
            <a:spLocks noGrp="1"/>
          </p:cNvSpPr>
          <p:nvPr>
            <p:ph type="title"/>
          </p:nvPr>
        </p:nvSpPr>
        <p:spPr/>
        <p:txBody>
          <a:bodyPr>
            <a:normAutofit/>
          </a:bodyPr>
          <a:lstStyle/>
          <a:p>
            <a:pPr>
              <a:lnSpc>
                <a:spcPct val="150000"/>
              </a:lnSpc>
            </a:pPr>
            <a:r>
              <a:rPr lang="zh-CN" altLang="en-US">
                <a:latin typeface="微软雅黑" panose="020B0503020204020204" pitchFamily="34" charset="-122"/>
              </a:rPr>
              <a:t>父节点</a:t>
            </a:r>
          </a:p>
        </p:txBody>
      </p:sp>
      <p:sp>
        <p:nvSpPr>
          <p:cNvPr id="6" name="文本框 5">
            <a:extLst>
              <a:ext uri="{FF2B5EF4-FFF2-40B4-BE49-F238E27FC236}">
                <a16:creationId xmlns:a16="http://schemas.microsoft.com/office/drawing/2014/main" id="{7FE9E479-DC0F-4B87-A2F4-C6E7B817D02F}"/>
              </a:ext>
            </a:extLst>
          </p:cNvPr>
          <p:cNvSpPr txBox="1"/>
          <p:nvPr/>
        </p:nvSpPr>
        <p:spPr>
          <a:xfrm>
            <a:off x="1660524" y="877835"/>
            <a:ext cx="8929216" cy="499624"/>
          </a:xfrm>
          <a:prstGeom prst="rect">
            <a:avLst/>
          </a:prstGeom>
          <a:noFill/>
        </p:spPr>
        <p:txBody>
          <a:bodyPr wrap="square">
            <a:spAutoFit/>
          </a:bodyPr>
          <a:lstStyle/>
          <a:p>
            <a:pPr>
              <a:lnSpc>
                <a:spcPct val="150000"/>
              </a:lnSpc>
            </a:pPr>
            <a:r>
              <a:rPr lang="en-US" altLang="zh-CN" sz="2000" dirty="0" err="1">
                <a:latin typeface="微软雅黑" panose="020B0503020204020204" pitchFamily="34" charset="-122"/>
                <a:ea typeface="微软雅黑" panose="020B0503020204020204" pitchFamily="34" charset="-122"/>
              </a:rPr>
              <a:t>soup.body.p.parent</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获取文档的</a:t>
            </a:r>
            <a:r>
              <a:rPr lang="en-US" altLang="zh-CN" sz="2000" dirty="0">
                <a:latin typeface="微软雅黑" panose="020B0503020204020204" pitchFamily="34" charset="-122"/>
                <a:ea typeface="微软雅黑" panose="020B0503020204020204" pitchFamily="34" charset="-122"/>
              </a:rPr>
              <a:t>body</a:t>
            </a:r>
            <a:r>
              <a:rPr lang="zh-CN" altLang="en-US" sz="2000" dirty="0">
                <a:latin typeface="微软雅黑" panose="020B0503020204020204" pitchFamily="34" charset="-122"/>
                <a:ea typeface="微软雅黑" panose="020B0503020204020204" pitchFamily="34" charset="-122"/>
              </a:rPr>
              <a:t>节点下的</a:t>
            </a:r>
            <a:r>
              <a:rPr lang="en-US" altLang="zh-CN" sz="2000" dirty="0">
                <a:latin typeface="微软雅黑" panose="020B0503020204020204" pitchFamily="34" charset="-122"/>
                <a:ea typeface="微软雅黑" panose="020B0503020204020204" pitchFamily="34" charset="-122"/>
              </a:rPr>
              <a:t>p</a:t>
            </a:r>
            <a:r>
              <a:rPr lang="zh-CN" altLang="en-US" sz="2000" dirty="0">
                <a:latin typeface="微软雅黑" panose="020B0503020204020204" pitchFamily="34" charset="-122"/>
                <a:ea typeface="微软雅黑" panose="020B0503020204020204" pitchFamily="34" charset="-122"/>
              </a:rPr>
              <a:t>节点（第一个）的父节点</a:t>
            </a:r>
          </a:p>
        </p:txBody>
      </p:sp>
      <p:sp>
        <p:nvSpPr>
          <p:cNvPr id="8" name="文本框 7">
            <a:extLst>
              <a:ext uri="{FF2B5EF4-FFF2-40B4-BE49-F238E27FC236}">
                <a16:creationId xmlns:a16="http://schemas.microsoft.com/office/drawing/2014/main" id="{674B080D-7A40-4066-8C77-034D1331BBE0}"/>
              </a:ext>
            </a:extLst>
          </p:cNvPr>
          <p:cNvSpPr txBox="1"/>
          <p:nvPr/>
        </p:nvSpPr>
        <p:spPr>
          <a:xfrm>
            <a:off x="1660524" y="1533877"/>
            <a:ext cx="6103620" cy="2346283"/>
          </a:xfrm>
          <a:prstGeom prst="rect">
            <a:avLst/>
          </a:prstGeom>
          <a:noFill/>
        </p:spPr>
        <p:txBody>
          <a:bodyPr wrap="square">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for parent in </a:t>
            </a:r>
            <a:r>
              <a:rPr lang="en-US" altLang="zh-CN" sz="2000" dirty="0" err="1">
                <a:latin typeface="微软雅黑" panose="020B0503020204020204" pitchFamily="34" charset="-122"/>
                <a:ea typeface="微软雅黑" panose="020B0503020204020204" pitchFamily="34" charset="-122"/>
              </a:rPr>
              <a:t>link.parents</a:t>
            </a:r>
            <a:r>
              <a:rPr lang="en-US" altLang="zh-CN" sz="2000" dirty="0">
                <a:latin typeface="微软雅黑" panose="020B0503020204020204" pitchFamily="34" charset="-122"/>
                <a:ea typeface="微软雅黑" panose="020B0503020204020204" pitchFamily="34" charset="-122"/>
              </a:rPr>
              <a:t>:</a:t>
            </a:r>
          </a:p>
          <a:p>
            <a:pPr>
              <a:lnSpc>
                <a:spcPct val="150000"/>
              </a:lnSpc>
            </a:pPr>
            <a:r>
              <a:rPr lang="en-US" altLang="zh-CN" sz="2000" dirty="0">
                <a:latin typeface="微软雅黑" panose="020B0503020204020204" pitchFamily="34" charset="-122"/>
                <a:ea typeface="微软雅黑" panose="020B0503020204020204" pitchFamily="34" charset="-122"/>
              </a:rPr>
              <a:t>    if parent is None:</a:t>
            </a:r>
          </a:p>
          <a:p>
            <a:pPr>
              <a:lnSpc>
                <a:spcPct val="150000"/>
              </a:lnSpc>
            </a:pPr>
            <a:r>
              <a:rPr lang="en-US" altLang="zh-CN" sz="2000" dirty="0">
                <a:latin typeface="微软雅黑" panose="020B0503020204020204" pitchFamily="34" charset="-122"/>
                <a:ea typeface="微软雅黑" panose="020B0503020204020204" pitchFamily="34" charset="-122"/>
              </a:rPr>
              <a:t>        print(parent)</a:t>
            </a:r>
          </a:p>
          <a:p>
            <a:pPr>
              <a:lnSpc>
                <a:spcPct val="150000"/>
              </a:lnSpc>
            </a:pPr>
            <a:r>
              <a:rPr lang="en-US" altLang="zh-CN" sz="2000" dirty="0">
                <a:latin typeface="微软雅黑" panose="020B0503020204020204" pitchFamily="34" charset="-122"/>
                <a:ea typeface="微软雅黑" panose="020B0503020204020204" pitchFamily="34" charset="-122"/>
              </a:rPr>
              <a:t>    else:</a:t>
            </a:r>
          </a:p>
          <a:p>
            <a:pPr>
              <a:lnSpc>
                <a:spcPct val="150000"/>
              </a:lnSpc>
            </a:pPr>
            <a:r>
              <a:rPr lang="en-US" altLang="zh-CN" sz="2000" dirty="0">
                <a:latin typeface="微软雅黑" panose="020B0503020204020204" pitchFamily="34" charset="-122"/>
                <a:ea typeface="微软雅黑" panose="020B0503020204020204" pitchFamily="34" charset="-122"/>
              </a:rPr>
              <a:t>        print(parent.name)</a:t>
            </a:r>
          </a:p>
        </p:txBody>
      </p:sp>
      <p:sp>
        <p:nvSpPr>
          <p:cNvPr id="10" name="文本框 9">
            <a:extLst>
              <a:ext uri="{FF2B5EF4-FFF2-40B4-BE49-F238E27FC236}">
                <a16:creationId xmlns:a16="http://schemas.microsoft.com/office/drawing/2014/main" id="{585EDDB0-CC17-4705-8861-9E267E940703}"/>
              </a:ext>
            </a:extLst>
          </p:cNvPr>
          <p:cNvSpPr txBox="1"/>
          <p:nvPr/>
        </p:nvSpPr>
        <p:spPr>
          <a:xfrm>
            <a:off x="1660524" y="3880160"/>
            <a:ext cx="3368675" cy="2346283"/>
          </a:xfrm>
          <a:prstGeom prst="rect">
            <a:avLst/>
          </a:prstGeom>
          <a:noFill/>
        </p:spPr>
        <p:txBody>
          <a:bodyPr wrap="square">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p</a:t>
            </a:r>
          </a:p>
          <a:p>
            <a:pPr>
              <a:lnSpc>
                <a:spcPct val="150000"/>
              </a:lnSpc>
            </a:pPr>
            <a:r>
              <a:rPr lang="en-US" altLang="zh-CN" sz="2000" dirty="0">
                <a:latin typeface="微软雅黑" panose="020B0503020204020204" pitchFamily="34" charset="-122"/>
                <a:ea typeface="微软雅黑" panose="020B0503020204020204" pitchFamily="34" charset="-122"/>
              </a:rPr>
              <a:t>body</a:t>
            </a:r>
          </a:p>
          <a:p>
            <a:pPr>
              <a:lnSpc>
                <a:spcPct val="150000"/>
              </a:lnSpc>
            </a:pPr>
            <a:r>
              <a:rPr lang="en-US" altLang="zh-CN" sz="2000" dirty="0">
                <a:latin typeface="微软雅黑" panose="020B0503020204020204" pitchFamily="34" charset="-122"/>
                <a:ea typeface="微软雅黑" panose="020B0503020204020204" pitchFamily="34" charset="-122"/>
              </a:rPr>
              <a:t>html</a:t>
            </a:r>
          </a:p>
          <a:p>
            <a:pPr>
              <a:lnSpc>
                <a:spcPct val="150000"/>
              </a:lnSpc>
            </a:pPr>
            <a:r>
              <a:rPr lang="en-US" altLang="zh-CN" sz="2000" dirty="0">
                <a:latin typeface="微软雅黑" panose="020B0503020204020204" pitchFamily="34" charset="-122"/>
                <a:ea typeface="微软雅黑" panose="020B0503020204020204" pitchFamily="34" charset="-122"/>
              </a:rPr>
              <a:t>[document]</a:t>
            </a:r>
          </a:p>
          <a:p>
            <a:pPr>
              <a:lnSpc>
                <a:spcPct val="150000"/>
              </a:lnSpc>
            </a:pPr>
            <a:r>
              <a:rPr lang="en-US" altLang="zh-CN" sz="2000" dirty="0">
                <a:latin typeface="微软雅黑" panose="020B0503020204020204" pitchFamily="34" charset="-122"/>
                <a:ea typeface="微软雅黑" panose="020B0503020204020204" pitchFamily="34" charset="-122"/>
              </a:rPr>
              <a:t>None</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025793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7FF20D-5B09-4A73-97C9-EBB4460B441F}"/>
              </a:ext>
            </a:extLst>
          </p:cNvPr>
          <p:cNvSpPr>
            <a:spLocks noGrp="1"/>
          </p:cNvSpPr>
          <p:nvPr>
            <p:ph type="title"/>
          </p:nvPr>
        </p:nvSpPr>
        <p:spPr/>
        <p:txBody>
          <a:bodyPr>
            <a:normAutofit/>
          </a:bodyPr>
          <a:lstStyle/>
          <a:p>
            <a:r>
              <a:rPr lang="zh-CN" altLang="en-US">
                <a:latin typeface="微软雅黑" panose="020B0503020204020204" pitchFamily="34" charset="-122"/>
              </a:rPr>
              <a:t>兄弟节点</a:t>
            </a:r>
          </a:p>
        </p:txBody>
      </p:sp>
      <p:sp>
        <p:nvSpPr>
          <p:cNvPr id="6" name="文本框 5">
            <a:extLst>
              <a:ext uri="{FF2B5EF4-FFF2-40B4-BE49-F238E27FC236}">
                <a16:creationId xmlns:a16="http://schemas.microsoft.com/office/drawing/2014/main" id="{97691646-6626-4D79-AF46-E5D9922638F6}"/>
              </a:ext>
            </a:extLst>
          </p:cNvPr>
          <p:cNvSpPr txBox="1"/>
          <p:nvPr/>
        </p:nvSpPr>
        <p:spPr>
          <a:xfrm>
            <a:off x="882650" y="1186655"/>
            <a:ext cx="10426700" cy="3785652"/>
          </a:xfrm>
          <a:prstGeom prst="rect">
            <a:avLst/>
          </a:prstGeom>
          <a:noFill/>
        </p:spPr>
        <p:txBody>
          <a:bodyPr wrap="square">
            <a:spAutoFit/>
          </a:bodyPr>
          <a:lstStyle/>
          <a:p>
            <a:r>
              <a:rPr lang="zh-CN" altLang="en-US" sz="2000" dirty="0">
                <a:latin typeface="微软雅黑" panose="020B0503020204020204" pitchFamily="34" charset="-122"/>
                <a:ea typeface="微软雅黑" panose="020B0503020204020204" pitchFamily="34" charset="-122"/>
              </a:rPr>
              <a:t>&lt;html&gt;</a:t>
            </a:r>
          </a:p>
          <a:p>
            <a:r>
              <a:rPr lang="zh-CN" altLang="en-US" sz="2000" dirty="0">
                <a:latin typeface="微软雅黑" panose="020B0503020204020204" pitchFamily="34" charset="-122"/>
                <a:ea typeface="微软雅黑" panose="020B0503020204020204" pitchFamily="34" charset="-122"/>
              </a:rPr>
              <a:t>&lt;body&gt;</a:t>
            </a:r>
          </a:p>
          <a:p>
            <a:r>
              <a:rPr lang="zh-CN" altLang="en-US" sz="2000" dirty="0">
                <a:latin typeface="微软雅黑" panose="020B0503020204020204" pitchFamily="34" charset="-122"/>
                <a:ea typeface="微软雅黑" panose="020B0503020204020204" pitchFamily="34" charset="-122"/>
              </a:rPr>
              <a:t>&lt;pclass="story"&gt;</a:t>
            </a:r>
          </a:p>
          <a:p>
            <a:r>
              <a:rPr lang="zh-CN" altLang="en-US" sz="2000" dirty="0">
                <a:latin typeface="微软雅黑" panose="020B0503020204020204" pitchFamily="34" charset="-122"/>
                <a:ea typeface="微软雅黑" panose="020B0503020204020204" pitchFamily="34" charset="-122"/>
              </a:rPr>
              <a:t>Once upon a time there were three little sisters;and their names were</a:t>
            </a:r>
          </a:p>
          <a:p>
            <a:r>
              <a:rPr lang="zh-CN" altLang="en-US" sz="2000" dirty="0">
                <a:latin typeface="微软雅黑" panose="020B0503020204020204" pitchFamily="34" charset="-122"/>
                <a:ea typeface="微软雅黑" panose="020B0503020204020204" pitchFamily="34" charset="-122"/>
              </a:rPr>
              <a:t>&lt;a href=</a:t>
            </a:r>
            <a:r>
              <a:rPr lang="zh-CN" altLang="en-US" sz="2000" dirty="0">
                <a:latin typeface="微软雅黑" panose="020B0503020204020204" pitchFamily="34" charset="-122"/>
                <a:ea typeface="微软雅黑" panose="020B0503020204020204" pitchFamily="34" charset="-122"/>
                <a:hlinkClick r:id="rId2"/>
              </a:rPr>
              <a:t>http://example.com/elsie</a:t>
            </a:r>
            <a:r>
              <a:rPr lang="zh-CN" altLang="en-US" sz="2000" dirty="0">
                <a:latin typeface="微软雅黑" panose="020B0503020204020204" pitchFamily="34" charset="-122"/>
                <a:ea typeface="微软雅黑" panose="020B0503020204020204" pitchFamily="34" charset="-122"/>
              </a:rPr>
              <a:t> class=“sister” id="link1"&gt;</a:t>
            </a:r>
          </a:p>
          <a:p>
            <a:r>
              <a:rPr lang="zh-CN" altLang="en-US" sz="2000" dirty="0">
                <a:latin typeface="微软雅黑" panose="020B0503020204020204" pitchFamily="34" charset="-122"/>
                <a:ea typeface="微软雅黑" panose="020B0503020204020204" pitchFamily="34" charset="-122"/>
              </a:rPr>
              <a:t>&lt;span&gt;Elsie&lt;/span&gt;</a:t>
            </a:r>
          </a:p>
          <a:p>
            <a:r>
              <a:rPr lang="zh-CN" altLang="en-US" sz="2000" dirty="0">
                <a:latin typeface="微软雅黑" panose="020B0503020204020204" pitchFamily="34" charset="-122"/>
                <a:ea typeface="微软雅黑" panose="020B0503020204020204" pitchFamily="34" charset="-122"/>
              </a:rPr>
              <a:t>&lt;/a&gt;</a:t>
            </a:r>
          </a:p>
          <a:p>
            <a:r>
              <a:rPr lang="zh-CN" altLang="en-US" sz="2000" dirty="0">
                <a:latin typeface="微软雅黑" panose="020B0503020204020204" pitchFamily="34" charset="-122"/>
                <a:ea typeface="微软雅黑" panose="020B0503020204020204" pitchFamily="34" charset="-122"/>
              </a:rPr>
              <a:t>Hello</a:t>
            </a:r>
          </a:p>
          <a:p>
            <a:r>
              <a:rPr lang="zh-CN" altLang="en-US" sz="2000" dirty="0">
                <a:latin typeface="微软雅黑" panose="020B0503020204020204" pitchFamily="34" charset="-122"/>
                <a:ea typeface="微软雅黑" panose="020B0503020204020204" pitchFamily="34" charset="-122"/>
              </a:rPr>
              <a:t>&lt;a href=</a:t>
            </a:r>
            <a:r>
              <a:rPr lang="zh-CN" altLang="en-US" sz="2000" dirty="0">
                <a:latin typeface="微软雅黑" panose="020B0503020204020204" pitchFamily="34" charset="-122"/>
                <a:ea typeface="微软雅黑" panose="020B0503020204020204" pitchFamily="34" charset="-122"/>
                <a:hlinkClick r:id="rId3"/>
              </a:rPr>
              <a:t>http://example.com/lacie</a:t>
            </a:r>
            <a:r>
              <a:rPr lang="zh-CN" altLang="en-US" sz="2000" dirty="0">
                <a:latin typeface="微软雅黑" panose="020B0503020204020204" pitchFamily="34" charset="-122"/>
                <a:ea typeface="微软雅黑" panose="020B0503020204020204" pitchFamily="34" charset="-122"/>
              </a:rPr>
              <a:t> class=“sister” id="link2"&gt;Lacie&lt;/a&gt;</a:t>
            </a:r>
          </a:p>
          <a:p>
            <a:r>
              <a:rPr lang="zh-CN" altLang="en-US" sz="2000" dirty="0">
                <a:latin typeface="微软雅黑" panose="020B0503020204020204" pitchFamily="34" charset="-122"/>
                <a:ea typeface="微软雅黑" panose="020B0503020204020204" pitchFamily="34" charset="-122"/>
              </a:rPr>
              <a:t>&lt;/p&gt;</a:t>
            </a:r>
          </a:p>
          <a:p>
            <a:r>
              <a:rPr lang="zh-CN" altLang="en-US" sz="2000" dirty="0">
                <a:latin typeface="微软雅黑" panose="020B0503020204020204" pitchFamily="34" charset="-122"/>
                <a:ea typeface="微软雅黑" panose="020B0503020204020204" pitchFamily="34" charset="-122"/>
              </a:rPr>
              <a:t>&lt;/body&gt;</a:t>
            </a:r>
          </a:p>
          <a:p>
            <a:r>
              <a:rPr lang="zh-CN" altLang="en-US" sz="2000" dirty="0">
                <a:latin typeface="微软雅黑" panose="020B0503020204020204" pitchFamily="34" charset="-122"/>
                <a:ea typeface="微软雅黑" panose="020B0503020204020204" pitchFamily="34" charset="-122"/>
              </a:rPr>
              <a:t>&lt;/html&gt;</a:t>
            </a:r>
          </a:p>
        </p:txBody>
      </p:sp>
      <p:sp>
        <p:nvSpPr>
          <p:cNvPr id="8" name="文本框 7">
            <a:extLst>
              <a:ext uri="{FF2B5EF4-FFF2-40B4-BE49-F238E27FC236}">
                <a16:creationId xmlns:a16="http://schemas.microsoft.com/office/drawing/2014/main" id="{131FF02E-3AC7-4B7E-9E81-5B616FBD2FDC}"/>
              </a:ext>
            </a:extLst>
          </p:cNvPr>
          <p:cNvSpPr txBox="1"/>
          <p:nvPr/>
        </p:nvSpPr>
        <p:spPr>
          <a:xfrm>
            <a:off x="882650" y="5124097"/>
            <a:ext cx="6098918" cy="707886"/>
          </a:xfrm>
          <a:prstGeom prst="rect">
            <a:avLst/>
          </a:prstGeom>
          <a:noFill/>
        </p:spPr>
        <p:txBody>
          <a:bodyPr wrap="square">
            <a:spAutoFit/>
          </a:bodyPr>
          <a:lstStyle/>
          <a:p>
            <a:r>
              <a:rPr lang="zh-CN" altLang="en-US" sz="2000" dirty="0">
                <a:latin typeface="微软雅黑" panose="020B0503020204020204" pitchFamily="34" charset="-122"/>
                <a:ea typeface="微软雅黑" panose="020B0503020204020204" pitchFamily="34" charset="-122"/>
              </a:rPr>
              <a:t>soup.a.next_sibling </a:t>
            </a:r>
            <a:r>
              <a:rPr lang="en-US" altLang="zh-CN" sz="2000" dirty="0">
                <a:latin typeface="微软雅黑" panose="020B0503020204020204" pitchFamily="34" charset="-122"/>
                <a:ea typeface="微软雅黑" panose="020B0503020204020204" pitchFamily="34" charset="-122"/>
              </a:rPr>
              <a:t>#span</a:t>
            </a:r>
            <a:endParaRPr lang="zh-CN" altLang="en-US"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soup.a.previous_sibling </a:t>
            </a:r>
            <a:r>
              <a:rPr lang="en-US" altLang="zh-CN" sz="2000" dirty="0">
                <a:latin typeface="微软雅黑" panose="020B0503020204020204" pitchFamily="34" charset="-122"/>
                <a:ea typeface="微软雅黑" panose="020B0503020204020204" pitchFamily="34" charset="-122"/>
              </a:rPr>
              <a:t>#p</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523929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8F27A0-30C3-6FEC-321D-47C0CE78F5A8}"/>
              </a:ext>
            </a:extLst>
          </p:cNvPr>
          <p:cNvSpPr>
            <a:spLocks noGrp="1"/>
          </p:cNvSpPr>
          <p:nvPr>
            <p:ph type="title"/>
          </p:nvPr>
        </p:nvSpPr>
        <p:spPr/>
        <p:txBody>
          <a:bodyPr>
            <a:normAutofit/>
          </a:bodyPr>
          <a:lstStyle/>
          <a:p>
            <a:r>
              <a:rPr lang="zh-CN" altLang="en-US" dirty="0"/>
              <a:t>第二章 网络爬虫</a:t>
            </a:r>
          </a:p>
        </p:txBody>
      </p:sp>
      <p:sp>
        <p:nvSpPr>
          <p:cNvPr id="3" name="Rectangle 3">
            <a:extLst>
              <a:ext uri="{FF2B5EF4-FFF2-40B4-BE49-F238E27FC236}">
                <a16:creationId xmlns:a16="http://schemas.microsoft.com/office/drawing/2014/main" id="{81094B67-CF9D-52CE-6B97-2A66F786155B}"/>
              </a:ext>
            </a:extLst>
          </p:cNvPr>
          <p:cNvSpPr txBox="1">
            <a:spLocks noChangeArrowheads="1"/>
          </p:cNvSpPr>
          <p:nvPr/>
        </p:nvSpPr>
        <p:spPr>
          <a:xfrm>
            <a:off x="1607737" y="1448686"/>
            <a:ext cx="4325232" cy="39606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 </a:t>
            </a:r>
            <a:r>
              <a:rPr lang="zh-CN" altLang="en-US" sz="2000" dirty="0">
                <a:latin typeface="微软雅黑" panose="020B0503020204020204" pitchFamily="34" charset="-122"/>
                <a:ea typeface="微软雅黑" panose="020B0503020204020204" pitchFamily="34" charset="-122"/>
              </a:rPr>
              <a:t>爬虫概念</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2.2 HTTP</a:t>
            </a:r>
            <a:r>
              <a:rPr lang="zh-CN" altLang="en-US" sz="2000" dirty="0">
                <a:latin typeface="微软雅黑" panose="020B0503020204020204" pitchFamily="34" charset="-122"/>
                <a:ea typeface="微软雅黑" panose="020B0503020204020204" pitchFamily="34" charset="-122"/>
              </a:rPr>
              <a:t>协议</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2.3  Requests</a:t>
            </a:r>
          </a:p>
          <a:p>
            <a:pPr>
              <a:lnSpc>
                <a:spcPct val="100000"/>
              </a:lnSpc>
            </a:pPr>
            <a:r>
              <a:rPr lang="en-US" altLang="zh-CN" sz="2000" dirty="0">
                <a:latin typeface="微软雅黑" panose="020B0503020204020204" pitchFamily="34" charset="-122"/>
                <a:ea typeface="微软雅黑" panose="020B0503020204020204" pitchFamily="34" charset="-122"/>
              </a:rPr>
              <a:t>2.4  Beautiful Soup</a:t>
            </a:r>
          </a:p>
          <a:p>
            <a:pPr>
              <a:lnSpc>
                <a:spcPct val="100000"/>
              </a:lnSpc>
            </a:pPr>
            <a:r>
              <a:rPr lang="en-US" altLang="zh-CN" sz="2000" dirty="0">
                <a:latin typeface="微软雅黑" panose="020B0503020204020204" pitchFamily="34" charset="-122"/>
                <a:ea typeface="微软雅黑" panose="020B0503020204020204" pitchFamily="34" charset="-122"/>
              </a:rPr>
              <a:t>2.5 </a:t>
            </a:r>
            <a:r>
              <a:rPr lang="zh-CN" altLang="en-US" sz="2000" dirty="0">
                <a:latin typeface="微软雅黑" panose="020B0503020204020204" pitchFamily="34" charset="-122"/>
                <a:ea typeface="微软雅黑" panose="020B0503020204020204" pitchFamily="34" charset="-122"/>
              </a:rPr>
              <a:t>对象的种类</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2.6 </a:t>
            </a:r>
            <a:r>
              <a:rPr lang="zh-CN" altLang="en-US" sz="2000" dirty="0">
                <a:latin typeface="微软雅黑" panose="020B0503020204020204" pitchFamily="34" charset="-122"/>
                <a:ea typeface="微软雅黑" panose="020B0503020204020204" pitchFamily="34" charset="-122"/>
              </a:rPr>
              <a:t>定位节点</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r>
              <a:rPr lang="zh-CN" altLang="en-US" sz="2000" b="1"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2.7 </a:t>
            </a:r>
            <a:r>
              <a:rPr lang="zh-CN" altLang="en-US" sz="2000" dirty="0">
                <a:latin typeface="微软雅黑" panose="020B0503020204020204" pitchFamily="34" charset="-122"/>
                <a:ea typeface="微软雅黑" panose="020B0503020204020204" pitchFamily="34" charset="-122"/>
              </a:rPr>
              <a:t>查找节点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2.8 Selenium</a:t>
            </a:r>
          </a:p>
          <a:p>
            <a:pPr>
              <a:lnSpc>
                <a:spcPct val="100000"/>
              </a:lnSpc>
            </a:pPr>
            <a:r>
              <a:rPr lang="en-US" altLang="zh-CN" sz="2000" dirty="0">
                <a:latin typeface="微软雅黑" panose="020B0503020204020204" pitchFamily="34" charset="-122"/>
                <a:ea typeface="微软雅黑" panose="020B0503020204020204" pitchFamily="34" charset="-122"/>
              </a:rPr>
              <a:t>2.9 </a:t>
            </a:r>
            <a:r>
              <a:rPr lang="zh-CN" altLang="en-US" sz="2000" dirty="0">
                <a:latin typeface="微软雅黑" panose="020B0503020204020204" pitchFamily="34" charset="-122"/>
                <a:ea typeface="微软雅黑" panose="020B0503020204020204" pitchFamily="34" charset="-122"/>
              </a:rPr>
              <a:t>设置</a:t>
            </a:r>
            <a:r>
              <a:rPr lang="en-US" altLang="zh-CN" sz="2000" dirty="0">
                <a:latin typeface="微软雅黑" panose="020B0503020204020204" pitchFamily="34" charset="-122"/>
                <a:ea typeface="微软雅黑" panose="020B0503020204020204" pitchFamily="34" charset="-122"/>
              </a:rPr>
              <a:t>option</a:t>
            </a:r>
            <a:r>
              <a:rPr lang="zh-CN" altLang="en-US" sz="2000" dirty="0">
                <a:latin typeface="微软雅黑" panose="020B0503020204020204" pitchFamily="34" charset="-122"/>
                <a:ea typeface="微软雅黑" panose="020B0503020204020204" pitchFamily="34" charset="-122"/>
              </a:rPr>
              <a:t>选项与网页等待</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endParaRPr lang="zh-CN" altLang="en-US" sz="2000" dirty="0">
              <a:latin typeface="微软雅黑" panose="020B0503020204020204" pitchFamily="34" charset="-122"/>
              <a:ea typeface="微软雅黑" panose="020B0503020204020204" pitchFamily="34" charset="-122"/>
            </a:endParaRPr>
          </a:p>
        </p:txBody>
      </p:sp>
      <p:sp>
        <p:nvSpPr>
          <p:cNvPr id="4" name="Rectangle 3">
            <a:extLst>
              <a:ext uri="{FF2B5EF4-FFF2-40B4-BE49-F238E27FC236}">
                <a16:creationId xmlns:a16="http://schemas.microsoft.com/office/drawing/2014/main" id="{F1086A42-002E-AB00-F1E0-7F058A7FDDD4}"/>
              </a:ext>
            </a:extLst>
          </p:cNvPr>
          <p:cNvSpPr txBox="1">
            <a:spLocks noChangeArrowheads="1"/>
          </p:cNvSpPr>
          <p:nvPr/>
        </p:nvSpPr>
        <p:spPr>
          <a:xfrm>
            <a:off x="6558069" y="1448686"/>
            <a:ext cx="4153786" cy="35246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2.10 </a:t>
            </a:r>
            <a:r>
              <a:rPr lang="zh-CN" altLang="en-US" sz="2000" dirty="0">
                <a:latin typeface="微软雅黑" panose="020B0503020204020204" pitchFamily="34" charset="-122"/>
                <a:ea typeface="微软雅黑" panose="020B0503020204020204" pitchFamily="34" charset="-122"/>
              </a:rPr>
              <a:t>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2.11 </a:t>
            </a:r>
            <a:r>
              <a:rPr lang="zh-CN" altLang="en-US" sz="2000" dirty="0">
                <a:latin typeface="微软雅黑" panose="020B0503020204020204" pitchFamily="34" charset="-122"/>
                <a:ea typeface="微软雅黑" panose="020B0503020204020204" pitchFamily="34" charset="-122"/>
              </a:rPr>
              <a:t>导航</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2.12 </a:t>
            </a:r>
            <a:r>
              <a:rPr lang="zh-CN" altLang="en-US" sz="2000" dirty="0">
                <a:latin typeface="微软雅黑" panose="020B0503020204020204" pitchFamily="34" charset="-122"/>
                <a:ea typeface="微软雅黑" panose="020B0503020204020204" pitchFamily="34" charset="-122"/>
              </a:rPr>
              <a:t>窗口</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2.13 </a:t>
            </a:r>
            <a:r>
              <a:rPr lang="zh-CN" altLang="en-US" sz="2000" dirty="0">
                <a:latin typeface="微软雅黑" panose="020B0503020204020204" pitchFamily="34" charset="-122"/>
                <a:ea typeface="微软雅黑" panose="020B0503020204020204" pitchFamily="34" charset="-122"/>
              </a:rPr>
              <a:t>弹窗</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2.14 Cookie</a:t>
            </a:r>
          </a:p>
          <a:p>
            <a:pPr>
              <a:lnSpc>
                <a:spcPct val="100000"/>
              </a:lnSpc>
            </a:pPr>
            <a:r>
              <a:rPr lang="en-US" altLang="zh-CN" sz="2000" dirty="0">
                <a:latin typeface="微软雅黑" panose="020B0503020204020204" pitchFamily="34" charset="-122"/>
                <a:ea typeface="微软雅黑" panose="020B0503020204020204" pitchFamily="34" charset="-122"/>
              </a:rPr>
              <a:t>2.15 </a:t>
            </a:r>
            <a:r>
              <a:rPr lang="zh-CN" altLang="en-US" sz="2000" dirty="0">
                <a:latin typeface="微软雅黑" panose="020B0503020204020204" pitchFamily="34" charset="-122"/>
                <a:ea typeface="微软雅黑" panose="020B0503020204020204" pitchFamily="34" charset="-122"/>
              </a:rPr>
              <a:t>键盘</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2.16 </a:t>
            </a:r>
            <a:r>
              <a:rPr lang="zh-CN" altLang="en-US" sz="2000" dirty="0">
                <a:latin typeface="微软雅黑" panose="020B0503020204020204" pitchFamily="34" charset="-122"/>
                <a:ea typeface="微软雅黑" panose="020B0503020204020204" pitchFamily="34" charset="-122"/>
              </a:rPr>
              <a:t>鼠标</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2.17 </a:t>
            </a:r>
            <a:r>
              <a:rPr lang="zh-CN" altLang="en-US" sz="2000" dirty="0">
                <a:latin typeface="微软雅黑" panose="020B0503020204020204" pitchFamily="34" charset="-122"/>
                <a:ea typeface="微软雅黑" panose="020B0503020204020204" pitchFamily="34" charset="-122"/>
              </a:rPr>
              <a:t>爬虫实战</a:t>
            </a:r>
          </a:p>
        </p:txBody>
      </p:sp>
    </p:spTree>
    <p:extLst>
      <p:ext uri="{BB962C8B-B14F-4D97-AF65-F5344CB8AC3E}">
        <p14:creationId xmlns:p14="http://schemas.microsoft.com/office/powerpoint/2010/main" val="13170672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176D3-7F10-4614-B532-81AB86FE2AE5}"/>
              </a:ext>
            </a:extLst>
          </p:cNvPr>
          <p:cNvSpPr>
            <a:spLocks noGrp="1"/>
          </p:cNvSpPr>
          <p:nvPr>
            <p:ph type="title"/>
          </p:nvPr>
        </p:nvSpPr>
        <p:spPr>
          <a:xfrm>
            <a:off x="216310" y="0"/>
            <a:ext cx="7662863" cy="515937"/>
          </a:xfrm>
        </p:spPr>
        <p:txBody>
          <a:bodyPr/>
          <a:lstStyle/>
          <a:p>
            <a:r>
              <a:rPr lang="zh-CN" altLang="en-US"/>
              <a:t>查找节点</a:t>
            </a:r>
          </a:p>
        </p:txBody>
      </p:sp>
      <p:graphicFrame>
        <p:nvGraphicFramePr>
          <p:cNvPr id="13" name="表格 13">
            <a:extLst>
              <a:ext uri="{FF2B5EF4-FFF2-40B4-BE49-F238E27FC236}">
                <a16:creationId xmlns:a16="http://schemas.microsoft.com/office/drawing/2014/main" id="{1659538D-6700-4E5C-8C14-2C49F53AEAF2}"/>
              </a:ext>
            </a:extLst>
          </p:cNvPr>
          <p:cNvGraphicFramePr>
            <a:graphicFrameLocks noGrp="1"/>
          </p:cNvGraphicFramePr>
          <p:nvPr/>
        </p:nvGraphicFramePr>
        <p:xfrm>
          <a:off x="1712097" y="2393984"/>
          <a:ext cx="8767806" cy="2070032"/>
        </p:xfrm>
        <a:graphic>
          <a:graphicData uri="http://schemas.openxmlformats.org/drawingml/2006/table">
            <a:tbl>
              <a:tblPr firstRow="1" bandRow="1">
                <a:tableStyleId>{5C22544A-7EE6-4342-B048-85BDC9FD1C3A}</a:tableStyleId>
              </a:tblPr>
              <a:tblGrid>
                <a:gridCol w="4383903">
                  <a:extLst>
                    <a:ext uri="{9D8B030D-6E8A-4147-A177-3AD203B41FA5}">
                      <a16:colId xmlns:a16="http://schemas.microsoft.com/office/drawing/2014/main" val="3746057170"/>
                    </a:ext>
                  </a:extLst>
                </a:gridCol>
                <a:gridCol w="4383903">
                  <a:extLst>
                    <a:ext uri="{9D8B030D-6E8A-4147-A177-3AD203B41FA5}">
                      <a16:colId xmlns:a16="http://schemas.microsoft.com/office/drawing/2014/main" val="514382822"/>
                    </a:ext>
                  </a:extLst>
                </a:gridCol>
              </a:tblGrid>
              <a:tr h="5175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dirty="0" err="1">
                          <a:latin typeface="微软雅黑" panose="020B0503020204020204" pitchFamily="34" charset="-122"/>
                          <a:ea typeface="微软雅黑" panose="020B0503020204020204" pitchFamily="34" charset="-122"/>
                        </a:rPr>
                        <a:t>find_all</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dirty="0">
                          <a:latin typeface="微软雅黑" panose="020B0503020204020204" pitchFamily="34" charset="-122"/>
                          <a:ea typeface="微软雅黑" panose="020B0503020204020204" pitchFamily="34" charset="-122"/>
                        </a:rPr>
                        <a:t>find()</a:t>
                      </a:r>
                      <a:endParaRPr lang="zh-CN" altLang="en-US" sz="20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2393618666"/>
                  </a:ext>
                </a:extLst>
              </a:tr>
              <a:tr h="517508">
                <a:tc>
                  <a:txBody>
                    <a:bodyPr/>
                    <a:lstStyle/>
                    <a:p>
                      <a:r>
                        <a:rPr lang="en-US" altLang="zh-CN" sz="2000" dirty="0" err="1">
                          <a:latin typeface="微软雅黑" panose="020B0503020204020204" pitchFamily="34" charset="-122"/>
                          <a:ea typeface="微软雅黑" panose="020B0503020204020204" pitchFamily="34" charset="-122"/>
                        </a:rPr>
                        <a:t>find_parents</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txBody>
                  <a:tcPr/>
                </a:tc>
                <a:tc>
                  <a:txBody>
                    <a:bodyPr/>
                    <a:lstStyle/>
                    <a:p>
                      <a:r>
                        <a:rPr lang="en-US" altLang="zh-CN" sz="2000" dirty="0" err="1">
                          <a:latin typeface="微软雅黑" panose="020B0503020204020204" pitchFamily="34" charset="-122"/>
                          <a:ea typeface="微软雅黑" panose="020B0503020204020204" pitchFamily="34" charset="-122"/>
                        </a:rPr>
                        <a:t>find_parent</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3267333777"/>
                  </a:ext>
                </a:extLst>
              </a:tr>
              <a:tr h="517508">
                <a:tc>
                  <a:txBody>
                    <a:bodyPr/>
                    <a:lstStyle/>
                    <a:p>
                      <a:r>
                        <a:rPr lang="en-US" altLang="zh-CN" sz="2000" dirty="0" err="1">
                          <a:latin typeface="微软雅黑" panose="020B0503020204020204" pitchFamily="34" charset="-122"/>
                          <a:ea typeface="微软雅黑" panose="020B0503020204020204" pitchFamily="34" charset="-122"/>
                        </a:rPr>
                        <a:t>find_next_siblings</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txBody>
                  <a:tcPr/>
                </a:tc>
                <a:tc>
                  <a:txBody>
                    <a:bodyPr/>
                    <a:lstStyle/>
                    <a:p>
                      <a:r>
                        <a:rPr lang="en-US" altLang="zh-CN" sz="2000" dirty="0" err="1">
                          <a:latin typeface="微软雅黑" panose="020B0503020204020204" pitchFamily="34" charset="-122"/>
                          <a:ea typeface="微软雅黑" panose="020B0503020204020204" pitchFamily="34" charset="-122"/>
                        </a:rPr>
                        <a:t>find_next_sibling</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616025297"/>
                  </a:ext>
                </a:extLst>
              </a:tr>
              <a:tr h="517508">
                <a:tc>
                  <a:txBody>
                    <a:bodyPr/>
                    <a:lstStyle/>
                    <a:p>
                      <a:r>
                        <a:rPr lang="en-US" altLang="zh-CN" sz="2000">
                          <a:latin typeface="微软雅黑" panose="020B0503020204020204" pitchFamily="34" charset="-122"/>
                          <a:ea typeface="微软雅黑" panose="020B0503020204020204" pitchFamily="34" charset="-122"/>
                        </a:rPr>
                        <a:t>find_previous_siblings()</a:t>
                      </a:r>
                      <a:endParaRPr lang="zh-CN" altLang="en-US" sz="2000">
                        <a:latin typeface="微软雅黑" panose="020B0503020204020204" pitchFamily="34" charset="-122"/>
                        <a:ea typeface="微软雅黑" panose="020B0503020204020204" pitchFamily="34" charset="-122"/>
                      </a:endParaRPr>
                    </a:p>
                  </a:txBody>
                  <a:tcPr/>
                </a:tc>
                <a:tc>
                  <a:txBody>
                    <a:bodyPr/>
                    <a:lstStyle/>
                    <a:p>
                      <a:r>
                        <a:rPr lang="en-US" altLang="zh-CN" sz="2000" dirty="0" err="1">
                          <a:latin typeface="微软雅黑" panose="020B0503020204020204" pitchFamily="34" charset="-122"/>
                          <a:ea typeface="微软雅黑" panose="020B0503020204020204" pitchFamily="34" charset="-122"/>
                        </a:rPr>
                        <a:t>find_previous_sibling</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847320055"/>
                  </a:ext>
                </a:extLst>
              </a:tr>
            </a:tbl>
          </a:graphicData>
        </a:graphic>
      </p:graphicFrame>
    </p:spTree>
    <p:extLst>
      <p:ext uri="{BB962C8B-B14F-4D97-AF65-F5344CB8AC3E}">
        <p14:creationId xmlns:p14="http://schemas.microsoft.com/office/powerpoint/2010/main" val="40070993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9B3A6D3-E4B7-4FCE-B2A6-B36F0254330D}"/>
              </a:ext>
            </a:extLst>
          </p:cNvPr>
          <p:cNvSpPr>
            <a:spLocks noGrp="1"/>
          </p:cNvSpPr>
          <p:nvPr>
            <p:ph type="title"/>
          </p:nvPr>
        </p:nvSpPr>
        <p:spPr/>
        <p:txBody>
          <a:bodyPr/>
          <a:lstStyle/>
          <a:p>
            <a:r>
              <a:rPr lang="zh-CN" altLang="en-US"/>
              <a:t>支持的查找对象</a:t>
            </a:r>
          </a:p>
        </p:txBody>
      </p:sp>
      <p:graphicFrame>
        <p:nvGraphicFramePr>
          <p:cNvPr id="7" name="表格 7">
            <a:extLst>
              <a:ext uri="{FF2B5EF4-FFF2-40B4-BE49-F238E27FC236}">
                <a16:creationId xmlns:a16="http://schemas.microsoft.com/office/drawing/2014/main" id="{11C016C5-A150-46ED-9B2A-DC1971AA225E}"/>
              </a:ext>
            </a:extLst>
          </p:cNvPr>
          <p:cNvGraphicFramePr>
            <a:graphicFrameLocks noGrp="1"/>
          </p:cNvGraphicFramePr>
          <p:nvPr/>
        </p:nvGraphicFramePr>
        <p:xfrm>
          <a:off x="1644135" y="2380162"/>
          <a:ext cx="8903730" cy="2097675"/>
        </p:xfrm>
        <a:graphic>
          <a:graphicData uri="http://schemas.openxmlformats.org/drawingml/2006/table">
            <a:tbl>
              <a:tblPr firstRow="1" bandRow="1">
                <a:tableStyleId>{5C22544A-7EE6-4342-B048-85BDC9FD1C3A}</a:tableStyleId>
              </a:tblPr>
              <a:tblGrid>
                <a:gridCol w="4451865">
                  <a:extLst>
                    <a:ext uri="{9D8B030D-6E8A-4147-A177-3AD203B41FA5}">
                      <a16:colId xmlns:a16="http://schemas.microsoft.com/office/drawing/2014/main" val="1904687538"/>
                    </a:ext>
                  </a:extLst>
                </a:gridCol>
                <a:gridCol w="4451865">
                  <a:extLst>
                    <a:ext uri="{9D8B030D-6E8A-4147-A177-3AD203B41FA5}">
                      <a16:colId xmlns:a16="http://schemas.microsoft.com/office/drawing/2014/main" val="3480632622"/>
                    </a:ext>
                  </a:extLst>
                </a:gridCol>
              </a:tblGrid>
              <a:tr h="699225">
                <a:tc>
                  <a:txBody>
                    <a:bodyPr/>
                    <a:lstStyle/>
                    <a:p>
                      <a:r>
                        <a:rPr lang="zh-CN" altLang="en-US" sz="2000" dirty="0">
                          <a:latin typeface="微软雅黑" panose="020B0503020204020204" pitchFamily="34" charset="-122"/>
                          <a:ea typeface="微软雅黑" panose="020B0503020204020204" pitchFamily="34" charset="-122"/>
                        </a:rPr>
                        <a:t>字符串</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dirty="0" err="1">
                          <a:latin typeface="微软雅黑" panose="020B0503020204020204" pitchFamily="34" charset="-122"/>
                          <a:ea typeface="微软雅黑" panose="020B0503020204020204" pitchFamily="34" charset="-122"/>
                        </a:rPr>
                        <a:t>soup.find_all</a:t>
                      </a:r>
                      <a:r>
                        <a:rPr lang="en-US" altLang="zh-CN" sz="2000" dirty="0">
                          <a:latin typeface="微软雅黑" panose="020B0503020204020204" pitchFamily="34" charset="-122"/>
                          <a:ea typeface="微软雅黑" panose="020B0503020204020204" pitchFamily="34" charset="-122"/>
                        </a:rPr>
                        <a:t>(‘b‘)</a:t>
                      </a:r>
                      <a:endParaRPr lang="zh-CN" altLang="en-US" sz="20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3031355386"/>
                  </a:ext>
                </a:extLst>
              </a:tr>
              <a:tr h="699225">
                <a:tc>
                  <a:txBody>
                    <a:bodyPr/>
                    <a:lstStyle/>
                    <a:p>
                      <a:r>
                        <a:rPr lang="zh-CN" altLang="en-US" sz="2000">
                          <a:latin typeface="微软雅黑" panose="020B0503020204020204" pitchFamily="34" charset="-122"/>
                          <a:ea typeface="微软雅黑" panose="020B0503020204020204" pitchFamily="34" charset="-122"/>
                        </a:rPr>
                        <a:t>正则表达式</a:t>
                      </a:r>
                    </a:p>
                  </a:txBody>
                  <a:tcPr/>
                </a:tc>
                <a:tc>
                  <a:txBody>
                    <a:bodyPr/>
                    <a:lstStyle/>
                    <a:p>
                      <a:r>
                        <a:rPr lang="en-US" altLang="zh-CN" sz="2000" dirty="0" err="1">
                          <a:latin typeface="微软雅黑" panose="020B0503020204020204" pitchFamily="34" charset="-122"/>
                          <a:ea typeface="微软雅黑" panose="020B0503020204020204" pitchFamily="34" charset="-122"/>
                        </a:rPr>
                        <a:t>soup.find_all</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re.compile</a:t>
                      </a:r>
                      <a:r>
                        <a:rPr lang="en-US" altLang="zh-CN" sz="2000" dirty="0">
                          <a:latin typeface="微软雅黑" panose="020B0503020204020204" pitchFamily="34" charset="-122"/>
                          <a:ea typeface="微软雅黑" panose="020B0503020204020204" pitchFamily="34" charset="-122"/>
                        </a:rPr>
                        <a:t>("^b"))</a:t>
                      </a:r>
                      <a:endParaRPr lang="zh-CN" altLang="en-US" sz="20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2247259741"/>
                  </a:ext>
                </a:extLst>
              </a:tr>
              <a:tr h="699225">
                <a:tc>
                  <a:txBody>
                    <a:bodyPr/>
                    <a:lstStyle/>
                    <a:p>
                      <a:r>
                        <a:rPr lang="zh-CN" altLang="en-US" sz="2000" dirty="0">
                          <a:latin typeface="微软雅黑" panose="020B0503020204020204" pitchFamily="34" charset="-122"/>
                          <a:ea typeface="微软雅黑" panose="020B0503020204020204" pitchFamily="34" charset="-122"/>
                        </a:rPr>
                        <a:t>列表</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dirty="0" err="1">
                          <a:latin typeface="微软雅黑" panose="020B0503020204020204" pitchFamily="34" charset="-122"/>
                          <a:ea typeface="微软雅黑" panose="020B0503020204020204" pitchFamily="34" charset="-122"/>
                        </a:rPr>
                        <a:t>soup.find_all</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a","b</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954733781"/>
                  </a:ext>
                </a:extLst>
              </a:tr>
            </a:tbl>
          </a:graphicData>
        </a:graphic>
      </p:graphicFrame>
    </p:spTree>
    <p:extLst>
      <p:ext uri="{BB962C8B-B14F-4D97-AF65-F5344CB8AC3E}">
        <p14:creationId xmlns:p14="http://schemas.microsoft.com/office/powerpoint/2010/main" val="33507121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7D625B-54AA-4CEA-9FC4-880AF7518C5B}"/>
              </a:ext>
            </a:extLst>
          </p:cNvPr>
          <p:cNvSpPr>
            <a:spLocks noGrp="1"/>
          </p:cNvSpPr>
          <p:nvPr>
            <p:ph type="title"/>
          </p:nvPr>
        </p:nvSpPr>
        <p:spPr/>
        <p:txBody>
          <a:bodyPr/>
          <a:lstStyle/>
          <a:p>
            <a:r>
              <a:rPr lang="en-US" altLang="zh-CN">
                <a:latin typeface="微软雅黑" panose="020B0503020204020204" pitchFamily="34" charset="-122"/>
              </a:rPr>
              <a:t>find_all</a:t>
            </a:r>
            <a:r>
              <a:rPr lang="zh-CN" altLang="en-US">
                <a:latin typeface="微软雅黑" panose="020B0503020204020204" pitchFamily="34" charset="-122"/>
              </a:rPr>
              <a:t>参数</a:t>
            </a:r>
          </a:p>
        </p:txBody>
      </p:sp>
      <p:grpSp>
        <p:nvGrpSpPr>
          <p:cNvPr id="14" name="组合 13">
            <a:extLst>
              <a:ext uri="{FF2B5EF4-FFF2-40B4-BE49-F238E27FC236}">
                <a16:creationId xmlns:a16="http://schemas.microsoft.com/office/drawing/2014/main" id="{6849CF6E-629B-4D4C-AF5A-04B71B76C96D}"/>
              </a:ext>
            </a:extLst>
          </p:cNvPr>
          <p:cNvGrpSpPr/>
          <p:nvPr/>
        </p:nvGrpSpPr>
        <p:grpSpPr>
          <a:xfrm>
            <a:off x="6096000" y="1136752"/>
            <a:ext cx="5901639" cy="4779510"/>
            <a:chOff x="2696209" y="3044017"/>
            <a:chExt cx="8505190" cy="4010202"/>
          </a:xfrm>
        </p:grpSpPr>
        <p:sp>
          <p:nvSpPr>
            <p:cNvPr id="5" name="文本框 4">
              <a:extLst>
                <a:ext uri="{FF2B5EF4-FFF2-40B4-BE49-F238E27FC236}">
                  <a16:creationId xmlns:a16="http://schemas.microsoft.com/office/drawing/2014/main" id="{86629227-AFDF-46CD-971C-E5CCA5F21B0D}"/>
                </a:ext>
              </a:extLst>
            </p:cNvPr>
            <p:cNvSpPr txBox="1"/>
            <p:nvPr/>
          </p:nvSpPr>
          <p:spPr>
            <a:xfrm>
              <a:off x="2787650" y="3044017"/>
              <a:ext cx="6903580" cy="335708"/>
            </a:xfrm>
            <a:prstGeom prst="rect">
              <a:avLst/>
            </a:prstGeom>
            <a:noFill/>
          </p:spPr>
          <p:txBody>
            <a:bodyPr wrap="square">
              <a:spAutoFit/>
            </a:bodyPr>
            <a:lstStyle/>
            <a:p>
              <a:pPr algn="just"/>
              <a:r>
                <a:rPr lang="zh-CN" altLang="en-US" sz="2000" dirty="0">
                  <a:latin typeface="微软雅黑" panose="020B0503020204020204" pitchFamily="34" charset="-122"/>
                  <a:ea typeface="微软雅黑" panose="020B0503020204020204" pitchFamily="34" charset="-122"/>
                </a:rPr>
                <a:t>soup.find_all("p")#返回所有&lt;p&gt;标签</a:t>
              </a:r>
            </a:p>
          </p:txBody>
        </p:sp>
        <p:sp>
          <p:nvSpPr>
            <p:cNvPr id="7" name="文本框 6">
              <a:extLst>
                <a:ext uri="{FF2B5EF4-FFF2-40B4-BE49-F238E27FC236}">
                  <a16:creationId xmlns:a16="http://schemas.microsoft.com/office/drawing/2014/main" id="{A83A8ED9-455D-4E98-B270-182C1A9A9A6D}"/>
                </a:ext>
              </a:extLst>
            </p:cNvPr>
            <p:cNvSpPr txBox="1"/>
            <p:nvPr/>
          </p:nvSpPr>
          <p:spPr>
            <a:xfrm>
              <a:off x="2787650" y="3402205"/>
              <a:ext cx="8413749" cy="1193916"/>
            </a:xfrm>
            <a:prstGeom prst="rect">
              <a:avLst/>
            </a:prstGeom>
            <a:noFill/>
          </p:spPr>
          <p:txBody>
            <a:bodyPr wrap="square">
              <a:spAutoFit/>
            </a:bodyPr>
            <a:lstStyle/>
            <a:p>
              <a:pPr algn="just">
                <a:lnSpc>
                  <a:spcPct val="110000"/>
                </a:lnSpc>
              </a:pPr>
              <a:r>
                <a:rPr lang="zh-CN" altLang="en-US" sz="2000" dirty="0">
                  <a:latin typeface="微软雅黑" panose="020B0503020204020204" pitchFamily="34" charset="-122"/>
                  <a:ea typeface="微软雅黑" panose="020B0503020204020204" pitchFamily="34" charset="-122"/>
                </a:rPr>
                <a:t>soup.find_all(id="cathy")#返回所有具有id="cathy"的标签</a:t>
              </a:r>
            </a:p>
            <a:p>
              <a:pPr algn="just">
                <a:lnSpc>
                  <a:spcPct val="110000"/>
                </a:lnSpc>
              </a:pPr>
              <a:r>
                <a:rPr lang="zh-CN" altLang="en-US" sz="2000" dirty="0">
                  <a:latin typeface="微软雅黑" panose="020B0503020204020204" pitchFamily="34" charset="-122"/>
                  <a:ea typeface="微软雅黑" panose="020B0503020204020204" pitchFamily="34" charset="-122"/>
                </a:rPr>
                <a:t>soup.find_all(class_="Bob")#返回所有具有class="Bob"的标签</a:t>
              </a:r>
            </a:p>
          </p:txBody>
        </p:sp>
        <p:sp>
          <p:nvSpPr>
            <p:cNvPr id="9" name="文本框 8">
              <a:extLst>
                <a:ext uri="{FF2B5EF4-FFF2-40B4-BE49-F238E27FC236}">
                  <a16:creationId xmlns:a16="http://schemas.microsoft.com/office/drawing/2014/main" id="{D24256C2-6E1E-4B67-84E8-FC92EDAC6550}"/>
                </a:ext>
              </a:extLst>
            </p:cNvPr>
            <p:cNvSpPr txBox="1"/>
            <p:nvPr/>
          </p:nvSpPr>
          <p:spPr>
            <a:xfrm>
              <a:off x="2787650" y="4596854"/>
              <a:ext cx="8210280" cy="1193916"/>
            </a:xfrm>
            <a:prstGeom prst="rect">
              <a:avLst/>
            </a:prstGeom>
            <a:noFill/>
          </p:spPr>
          <p:txBody>
            <a:bodyPr wrap="square">
              <a:spAutoFit/>
            </a:bodyPr>
            <a:lstStyle/>
            <a:p>
              <a:pPr algn="just">
                <a:lnSpc>
                  <a:spcPct val="110000"/>
                </a:lnSpc>
              </a:pPr>
              <a:r>
                <a:rPr lang="zh-CN" altLang="en-US" sz="2000" dirty="0">
                  <a:latin typeface="微软雅黑" panose="020B0503020204020204" pitchFamily="34" charset="-122"/>
                  <a:ea typeface="微软雅黑" panose="020B0503020204020204" pitchFamily="34" charset="-122"/>
                </a:rPr>
                <a:t>soup.find(id="people").find_all("p")#在特定标签下递归查找&lt;p&gt;标签</a:t>
              </a:r>
            </a:p>
            <a:p>
              <a:pPr algn="just">
                <a:lnSpc>
                  <a:spcPct val="110000"/>
                </a:lnSpc>
              </a:pPr>
              <a:r>
                <a:rPr lang="zh-CN" altLang="en-US" sz="2000" dirty="0">
                  <a:latin typeface="微软雅黑" panose="020B0503020204020204" pitchFamily="34" charset="-122"/>
                  <a:ea typeface="微软雅黑" panose="020B0503020204020204" pitchFamily="34" charset="-122"/>
                </a:rPr>
                <a:t>soup.find(id="people").find_all("p",recursive=False)#仅查找特定标签下的直接子&lt;p&gt;标签</a:t>
              </a:r>
            </a:p>
          </p:txBody>
        </p:sp>
        <p:sp>
          <p:nvSpPr>
            <p:cNvPr id="11" name="文本框 10">
              <a:extLst>
                <a:ext uri="{FF2B5EF4-FFF2-40B4-BE49-F238E27FC236}">
                  <a16:creationId xmlns:a16="http://schemas.microsoft.com/office/drawing/2014/main" id="{124ECA68-307C-4F73-8750-B1284B3AD84A}"/>
                </a:ext>
              </a:extLst>
            </p:cNvPr>
            <p:cNvSpPr txBox="1"/>
            <p:nvPr/>
          </p:nvSpPr>
          <p:spPr>
            <a:xfrm>
              <a:off x="2696209" y="5790770"/>
              <a:ext cx="8301722" cy="593945"/>
            </a:xfrm>
            <a:prstGeom prst="rect">
              <a:avLst/>
            </a:prstGeom>
            <a:noFill/>
          </p:spPr>
          <p:txBody>
            <a:bodyPr wrap="square">
              <a:spAutoFit/>
            </a:bodyPr>
            <a:lstStyle/>
            <a:p>
              <a:pPr algn="just"/>
              <a:r>
                <a:rPr lang="zh-CN" altLang="en-US" sz="2000" dirty="0">
                  <a:latin typeface="微软雅黑" panose="020B0503020204020204" pitchFamily="34" charset="-122"/>
                  <a:ea typeface="微软雅黑" panose="020B0503020204020204" pitchFamily="34" charset="-122"/>
                </a:rPr>
                <a:t>soup.find_all(string=["Alex","Cathy"])#查找包含"Alex"或"Cathy"的文本内容</a:t>
              </a:r>
            </a:p>
          </p:txBody>
        </p:sp>
        <p:sp>
          <p:nvSpPr>
            <p:cNvPr id="13" name="文本框 12">
              <a:extLst>
                <a:ext uri="{FF2B5EF4-FFF2-40B4-BE49-F238E27FC236}">
                  <a16:creationId xmlns:a16="http://schemas.microsoft.com/office/drawing/2014/main" id="{B3A4B33C-BB5F-4F8B-B716-0A368D954920}"/>
                </a:ext>
              </a:extLst>
            </p:cNvPr>
            <p:cNvSpPr txBox="1"/>
            <p:nvPr/>
          </p:nvSpPr>
          <p:spPr>
            <a:xfrm>
              <a:off x="2696209" y="6460274"/>
              <a:ext cx="8063230" cy="593945"/>
            </a:xfrm>
            <a:prstGeom prst="rect">
              <a:avLst/>
            </a:prstGeom>
            <a:noFill/>
          </p:spPr>
          <p:txBody>
            <a:bodyPr wrap="square">
              <a:spAutoFit/>
            </a:bodyPr>
            <a:lstStyle/>
            <a:p>
              <a:pPr algn="just"/>
              <a:r>
                <a:rPr lang="zh-CN" altLang="en-US" sz="2000" dirty="0">
                  <a:latin typeface="微软雅黑" panose="020B0503020204020204" pitchFamily="34" charset="-122"/>
                  <a:ea typeface="微软雅黑" panose="020B0503020204020204" pitchFamily="34" charset="-122"/>
                </a:rPr>
                <a:t>soup.find_all("p",limit=2)#限制返回结果为前两个&lt;p&gt;标签</a:t>
              </a:r>
            </a:p>
          </p:txBody>
        </p:sp>
      </p:grpSp>
      <p:sp>
        <p:nvSpPr>
          <p:cNvPr id="15" name="Rectangle 1">
            <a:extLst>
              <a:ext uri="{FF2B5EF4-FFF2-40B4-BE49-F238E27FC236}">
                <a16:creationId xmlns:a16="http://schemas.microsoft.com/office/drawing/2014/main" id="{6BB74325-ACA1-4FDF-9F30-60ECF5FA00A4}"/>
              </a:ext>
            </a:extLst>
          </p:cNvPr>
          <p:cNvSpPr>
            <a:spLocks noChangeArrowheads="1"/>
          </p:cNvSpPr>
          <p:nvPr/>
        </p:nvSpPr>
        <p:spPr bwMode="auto">
          <a:xfrm>
            <a:off x="335545" y="710094"/>
            <a:ext cx="5594969" cy="5632826"/>
          </a:xfrm>
          <a:prstGeom prst="rect">
            <a:avLst/>
          </a:prstGeom>
          <a:noFill/>
          <a:ln>
            <a:noFill/>
          </a:ln>
          <a:effectLst/>
        </p:spPr>
        <p:txBody>
          <a:bodyPr vert="horz" wrap="square" lIns="0" tIns="198375" rIns="0" bIns="198375"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zh-CN" altLang="zh-CN" sz="20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p>
            <a:pPr marL="0" marR="0" lvl="0" indent="0" algn="just" defTabSz="914400" rtl="0" eaLnBrk="0" fontAlgn="base" latinLnBrk="0" hangingPunct="0">
              <a:lnSpc>
                <a:spcPct val="100000"/>
              </a:lnSpc>
              <a:spcBef>
                <a:spcPct val="0"/>
              </a:spcBef>
              <a:spcAft>
                <a:spcPct val="0"/>
              </a:spcAft>
              <a:buClrTx/>
              <a:buSzTx/>
              <a:buFontTx/>
              <a:buAutoNum type="arabicPeriod"/>
              <a:tabLst/>
            </a:pPr>
            <a:r>
              <a:rPr kumimoji="0" lang="zh-CN" altLang="zh-CN" sz="2000" b="1" i="0" u="none" strike="noStrike" cap="none" normalizeH="0" baseline="0" dirty="0">
                <a:ln>
                  <a:noFill/>
                </a:ln>
                <a:solidFill>
                  <a:srgbClr val="374151"/>
                </a:solidFill>
                <a:effectLst/>
                <a:latin typeface="微软雅黑" panose="020B0503020204020204" pitchFamily="34" charset="-122"/>
                <a:ea typeface="微软雅黑" panose="020B0503020204020204" pitchFamily="34" charset="-122"/>
              </a:rPr>
              <a:t>name</a:t>
            </a:r>
            <a:r>
              <a:rPr kumimoji="0" lang="zh-CN" altLang="zh-CN" sz="2000" b="0" i="0" u="none" strike="noStrike" cap="none" normalizeH="0" baseline="0" dirty="0">
                <a:ln>
                  <a:noFill/>
                </a:ln>
                <a:solidFill>
                  <a:srgbClr val="374151"/>
                </a:solidFill>
                <a:effectLst/>
                <a:latin typeface="微软雅黑" panose="020B0503020204020204" pitchFamily="34" charset="-122"/>
                <a:ea typeface="微软雅黑" panose="020B0503020204020204" pitchFamily="34" charset="-122"/>
              </a:rPr>
              <a:t>（标签名，如</a:t>
            </a:r>
            <a:r>
              <a:rPr kumimoji="0" lang="zh-CN" altLang="zh-CN" sz="2000" b="1" i="0" u="none" strike="noStrike" cap="none" normalizeH="0" baseline="0" dirty="0">
                <a:ln>
                  <a:noFill/>
                </a:ln>
                <a:solidFill>
                  <a:srgbClr val="374151"/>
                </a:solidFill>
                <a:effectLst/>
                <a:latin typeface="微软雅黑" panose="020B0503020204020204" pitchFamily="34" charset="-122"/>
                <a:ea typeface="微软雅黑" panose="020B0503020204020204" pitchFamily="34" charset="-122"/>
              </a:rPr>
              <a:t>&lt;p&gt;</a:t>
            </a:r>
            <a:r>
              <a:rPr kumimoji="0" lang="zh-CN" altLang="zh-CN" sz="2000" b="0" i="0" u="none" strike="noStrike" cap="none" normalizeH="0" baseline="0" dirty="0">
                <a:ln>
                  <a:noFill/>
                </a:ln>
                <a:solidFill>
                  <a:srgbClr val="374151"/>
                </a:solidFill>
                <a:effectLst/>
                <a:latin typeface="微软雅黑" panose="020B0503020204020204" pitchFamily="34" charset="-122"/>
                <a:ea typeface="微软雅黑" panose="020B0503020204020204" pitchFamily="34" charset="-122"/>
              </a:rPr>
              <a:t>）：这是要返回的标签的名称，它可以是字符串或字符串列表，用于匹配标签的名称。</a:t>
            </a:r>
          </a:p>
          <a:p>
            <a:pPr marL="0" marR="0" lvl="0" indent="0" algn="just" defTabSz="914400" rtl="0" eaLnBrk="0" fontAlgn="base" latinLnBrk="0" hangingPunct="0">
              <a:lnSpc>
                <a:spcPct val="100000"/>
              </a:lnSpc>
              <a:spcBef>
                <a:spcPct val="0"/>
              </a:spcBef>
              <a:spcAft>
                <a:spcPct val="0"/>
              </a:spcAft>
              <a:buClrTx/>
              <a:buSzTx/>
              <a:buFontTx/>
              <a:buAutoNum type="arabicPeriod" startAt="2"/>
              <a:tabLst/>
            </a:pPr>
            <a:r>
              <a:rPr kumimoji="0" lang="zh-CN" altLang="zh-CN" sz="2000" b="1" i="0" u="none" strike="noStrike" cap="none" normalizeH="0" baseline="0" dirty="0">
                <a:ln>
                  <a:noFill/>
                </a:ln>
                <a:solidFill>
                  <a:srgbClr val="374151"/>
                </a:solidFill>
                <a:effectLst/>
                <a:latin typeface="微软雅黑" panose="020B0503020204020204" pitchFamily="34" charset="-122"/>
                <a:ea typeface="微软雅黑" panose="020B0503020204020204" pitchFamily="34" charset="-122"/>
              </a:rPr>
              <a:t>attrs</a:t>
            </a:r>
            <a:r>
              <a:rPr kumimoji="0" lang="zh-CN" altLang="zh-CN" sz="2000" b="0" i="0" u="none" strike="noStrike" cap="none" normalizeH="0" baseline="0" dirty="0">
                <a:ln>
                  <a:noFill/>
                </a:ln>
                <a:solidFill>
                  <a:srgbClr val="374151"/>
                </a:solidFill>
                <a:effectLst/>
                <a:latin typeface="微软雅黑" panose="020B0503020204020204" pitchFamily="34" charset="-122"/>
                <a:ea typeface="微软雅黑" panose="020B0503020204020204" pitchFamily="34" charset="-122"/>
              </a:rPr>
              <a:t>（属性）：这是一个字典，用于指定要筛选的标签属性。您可以使用属性名称和属性值来过滤标签。</a:t>
            </a:r>
          </a:p>
          <a:p>
            <a:pPr marL="0" marR="0" lvl="0" indent="0" algn="just" defTabSz="914400" rtl="0" eaLnBrk="0" fontAlgn="base" latinLnBrk="0" hangingPunct="0">
              <a:lnSpc>
                <a:spcPct val="100000"/>
              </a:lnSpc>
              <a:spcBef>
                <a:spcPct val="0"/>
              </a:spcBef>
              <a:spcAft>
                <a:spcPct val="0"/>
              </a:spcAft>
              <a:buClrTx/>
              <a:buSzTx/>
              <a:buFontTx/>
              <a:buAutoNum type="arabicPeriod" startAt="3"/>
              <a:tabLst/>
            </a:pPr>
            <a:r>
              <a:rPr kumimoji="0" lang="zh-CN" altLang="zh-CN" sz="2000" b="1" i="0" u="none" strike="noStrike" cap="none" normalizeH="0" baseline="0" dirty="0">
                <a:ln>
                  <a:noFill/>
                </a:ln>
                <a:solidFill>
                  <a:srgbClr val="374151"/>
                </a:solidFill>
                <a:effectLst/>
                <a:latin typeface="微软雅黑" panose="020B0503020204020204" pitchFamily="34" charset="-122"/>
                <a:ea typeface="微软雅黑" panose="020B0503020204020204" pitchFamily="34" charset="-122"/>
              </a:rPr>
              <a:t>recursive</a:t>
            </a:r>
            <a:r>
              <a:rPr kumimoji="0" lang="zh-CN" altLang="zh-CN" sz="2000" b="0" i="0" u="none" strike="noStrike" cap="none" normalizeH="0" baseline="0" dirty="0">
                <a:ln>
                  <a:noFill/>
                </a:ln>
                <a:solidFill>
                  <a:srgbClr val="374151"/>
                </a:solidFill>
                <a:effectLst/>
                <a:latin typeface="微软雅黑" panose="020B0503020204020204" pitchFamily="34" charset="-122"/>
                <a:ea typeface="微软雅黑" panose="020B0503020204020204" pitchFamily="34" charset="-122"/>
              </a:rPr>
              <a:t>（递归）：这是一个布尔值，指示是否递归查找所有标签的后代。默认为</a:t>
            </a:r>
            <a:r>
              <a:rPr kumimoji="0" lang="zh-CN" altLang="zh-CN" sz="2000" b="1" i="0" u="none" strike="noStrike" cap="none" normalizeH="0" baseline="0" dirty="0">
                <a:ln>
                  <a:noFill/>
                </a:ln>
                <a:solidFill>
                  <a:srgbClr val="374151"/>
                </a:solidFill>
                <a:effectLst/>
                <a:latin typeface="微软雅黑" panose="020B0503020204020204" pitchFamily="34" charset="-122"/>
                <a:ea typeface="微软雅黑" panose="020B0503020204020204" pitchFamily="34" charset="-122"/>
              </a:rPr>
              <a:t>True</a:t>
            </a:r>
            <a:r>
              <a:rPr kumimoji="0" lang="zh-CN" altLang="zh-CN" sz="2000" b="0" i="0" u="none" strike="noStrike" cap="none" normalizeH="0" baseline="0" dirty="0">
                <a:ln>
                  <a:noFill/>
                </a:ln>
                <a:solidFill>
                  <a:srgbClr val="374151"/>
                </a:solidFill>
                <a:effectLst/>
                <a:latin typeface="微软雅黑" panose="020B0503020204020204" pitchFamily="34" charset="-122"/>
                <a:ea typeface="微软雅黑" panose="020B0503020204020204" pitchFamily="34" charset="-122"/>
              </a:rPr>
              <a:t>，表示查找所有后代标签；如果设置为</a:t>
            </a:r>
            <a:r>
              <a:rPr kumimoji="0" lang="zh-CN" altLang="zh-CN" sz="2000" b="1" i="0" u="none" strike="noStrike" cap="none" normalizeH="0" baseline="0" dirty="0">
                <a:ln>
                  <a:noFill/>
                </a:ln>
                <a:solidFill>
                  <a:srgbClr val="374151"/>
                </a:solidFill>
                <a:effectLst/>
                <a:latin typeface="微软雅黑" panose="020B0503020204020204" pitchFamily="34" charset="-122"/>
                <a:ea typeface="微软雅黑" panose="020B0503020204020204" pitchFamily="34" charset="-122"/>
              </a:rPr>
              <a:t>False</a:t>
            </a:r>
            <a:r>
              <a:rPr kumimoji="0" lang="zh-CN" altLang="zh-CN" sz="2000" b="0" i="0" u="none" strike="noStrike" cap="none" normalizeH="0" baseline="0" dirty="0">
                <a:ln>
                  <a:noFill/>
                </a:ln>
                <a:solidFill>
                  <a:srgbClr val="374151"/>
                </a:solidFill>
                <a:effectLst/>
                <a:latin typeface="微软雅黑" panose="020B0503020204020204" pitchFamily="34" charset="-122"/>
                <a:ea typeface="微软雅黑" panose="020B0503020204020204" pitchFamily="34" charset="-122"/>
              </a:rPr>
              <a:t>，则仅查找直接子标签。</a:t>
            </a:r>
          </a:p>
          <a:p>
            <a:pPr marL="0" marR="0" lvl="0" indent="0" algn="just" defTabSz="914400" rtl="0" eaLnBrk="0" fontAlgn="base" latinLnBrk="0" hangingPunct="0">
              <a:lnSpc>
                <a:spcPct val="100000"/>
              </a:lnSpc>
              <a:spcBef>
                <a:spcPct val="0"/>
              </a:spcBef>
              <a:spcAft>
                <a:spcPct val="0"/>
              </a:spcAft>
              <a:buClrTx/>
              <a:buSzTx/>
              <a:buFontTx/>
              <a:buAutoNum type="arabicPeriod" startAt="4"/>
              <a:tabLst/>
            </a:pPr>
            <a:r>
              <a:rPr kumimoji="0" lang="zh-CN" altLang="zh-CN" sz="2000" b="1" i="0" u="none" strike="noStrike" cap="none" normalizeH="0" baseline="0" dirty="0">
                <a:ln>
                  <a:noFill/>
                </a:ln>
                <a:solidFill>
                  <a:srgbClr val="374151"/>
                </a:solidFill>
                <a:effectLst/>
                <a:latin typeface="微软雅黑" panose="020B0503020204020204" pitchFamily="34" charset="-122"/>
                <a:ea typeface="微软雅黑" panose="020B0503020204020204" pitchFamily="34" charset="-122"/>
              </a:rPr>
              <a:t>string</a:t>
            </a:r>
            <a:r>
              <a:rPr kumimoji="0" lang="zh-CN" altLang="zh-CN" sz="2000" b="0" i="0" u="none" strike="noStrike" cap="none" normalizeH="0" baseline="0" dirty="0">
                <a:ln>
                  <a:noFill/>
                </a:ln>
                <a:solidFill>
                  <a:srgbClr val="374151"/>
                </a:solidFill>
                <a:effectLst/>
                <a:latin typeface="微软雅黑" panose="020B0503020204020204" pitchFamily="34" charset="-122"/>
                <a:ea typeface="微软雅黑" panose="020B0503020204020204" pitchFamily="34" charset="-122"/>
              </a:rPr>
              <a:t>（字符串内容）：这是一个字符串或字符串列表，用于搜索标签的文本内容，而不是标签本身。</a:t>
            </a:r>
          </a:p>
          <a:p>
            <a:pPr marL="0" marR="0" lvl="0" indent="0" algn="just" defTabSz="914400" rtl="0" eaLnBrk="0" fontAlgn="base" latinLnBrk="0" hangingPunct="0">
              <a:lnSpc>
                <a:spcPct val="100000"/>
              </a:lnSpc>
              <a:spcBef>
                <a:spcPct val="0"/>
              </a:spcBef>
              <a:spcAft>
                <a:spcPct val="0"/>
              </a:spcAft>
              <a:buClrTx/>
              <a:buSzTx/>
              <a:buFontTx/>
              <a:buAutoNum type="arabicPeriod" startAt="5"/>
              <a:tabLst/>
            </a:pPr>
            <a:r>
              <a:rPr kumimoji="0" lang="zh-CN" altLang="zh-CN" sz="2000" b="1" i="0" u="none" strike="noStrike" cap="none" normalizeH="0" baseline="0" dirty="0">
                <a:ln>
                  <a:noFill/>
                </a:ln>
                <a:solidFill>
                  <a:srgbClr val="374151"/>
                </a:solidFill>
                <a:effectLst/>
                <a:latin typeface="微软雅黑" panose="020B0503020204020204" pitchFamily="34" charset="-122"/>
                <a:ea typeface="微软雅黑" panose="020B0503020204020204" pitchFamily="34" charset="-122"/>
              </a:rPr>
              <a:t>limit</a:t>
            </a:r>
            <a:r>
              <a:rPr kumimoji="0" lang="zh-CN" altLang="zh-CN" sz="2000" b="0" i="0" u="none" strike="noStrike" cap="none" normalizeH="0" baseline="0" dirty="0">
                <a:ln>
                  <a:noFill/>
                </a:ln>
                <a:solidFill>
                  <a:srgbClr val="374151"/>
                </a:solidFill>
                <a:effectLst/>
                <a:latin typeface="微软雅黑" panose="020B0503020204020204" pitchFamily="34" charset="-122"/>
                <a:ea typeface="微软雅黑" panose="020B0503020204020204" pitchFamily="34" charset="-122"/>
              </a:rPr>
              <a:t>（结果限制）：这是一个数字，用于限制返回的元素数量。默认情况下，将返回所有匹配的元素。</a:t>
            </a:r>
          </a:p>
        </p:txBody>
      </p:sp>
    </p:spTree>
    <p:extLst>
      <p:ext uri="{BB962C8B-B14F-4D97-AF65-F5344CB8AC3E}">
        <p14:creationId xmlns:p14="http://schemas.microsoft.com/office/powerpoint/2010/main" val="17299370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176D3-7F10-4614-B532-81AB86FE2AE5}"/>
              </a:ext>
            </a:extLst>
          </p:cNvPr>
          <p:cNvSpPr>
            <a:spLocks noGrp="1"/>
          </p:cNvSpPr>
          <p:nvPr>
            <p:ph type="title"/>
          </p:nvPr>
        </p:nvSpPr>
        <p:spPr/>
        <p:txBody>
          <a:bodyPr>
            <a:normAutofit/>
          </a:bodyPr>
          <a:lstStyle/>
          <a:p>
            <a:r>
              <a:rPr lang="en-US" altLang="zh-CN" dirty="0">
                <a:latin typeface="微软雅黑" panose="020B0503020204020204" pitchFamily="34" charset="-122"/>
              </a:rPr>
              <a:t>CSS</a:t>
            </a:r>
            <a:r>
              <a:rPr lang="zh-CN" altLang="en-US" dirty="0">
                <a:latin typeface="微软雅黑" panose="020B0503020204020204" pitchFamily="34" charset="-122"/>
              </a:rPr>
              <a:t>选择器</a:t>
            </a:r>
          </a:p>
        </p:txBody>
      </p:sp>
      <p:sp>
        <p:nvSpPr>
          <p:cNvPr id="5" name="文本框 4">
            <a:extLst>
              <a:ext uri="{FF2B5EF4-FFF2-40B4-BE49-F238E27FC236}">
                <a16:creationId xmlns:a16="http://schemas.microsoft.com/office/drawing/2014/main" id="{29CF21B6-07A3-4F8D-8983-9EA1457C68D8}"/>
              </a:ext>
            </a:extLst>
          </p:cNvPr>
          <p:cNvSpPr txBox="1"/>
          <p:nvPr/>
        </p:nvSpPr>
        <p:spPr>
          <a:xfrm>
            <a:off x="1049800" y="1332528"/>
            <a:ext cx="10092399" cy="4192943"/>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直接寻找：</a:t>
            </a:r>
            <a:r>
              <a:rPr lang="en-US" altLang="zh-CN" sz="2000" dirty="0" err="1">
                <a:solidFill>
                  <a:srgbClr val="267B16"/>
                </a:solidFill>
                <a:latin typeface="微软雅黑" panose="020B0503020204020204" pitchFamily="34" charset="-122"/>
                <a:ea typeface="微软雅黑" panose="020B0503020204020204" pitchFamily="34" charset="-122"/>
              </a:rPr>
              <a:t>tag:soup.select</a:t>
            </a:r>
            <a:r>
              <a:rPr lang="en-US" altLang="zh-CN" sz="2000" dirty="0">
                <a:solidFill>
                  <a:srgbClr val="267B16"/>
                </a:solidFill>
                <a:latin typeface="微软雅黑" panose="020B0503020204020204" pitchFamily="34" charset="-122"/>
                <a:ea typeface="微软雅黑" panose="020B0503020204020204" pitchFamily="34" charset="-122"/>
              </a:rPr>
              <a:t>("title")</a:t>
            </a:r>
          </a:p>
          <a:p>
            <a:pPr marL="285750" indent="-285750" algn="just">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通过</a:t>
            </a:r>
            <a:r>
              <a:rPr lang="en-US" altLang="zh-CN" sz="2000" dirty="0">
                <a:latin typeface="微软雅黑" panose="020B0503020204020204" pitchFamily="34" charset="-122"/>
                <a:ea typeface="微软雅黑" panose="020B0503020204020204" pitchFamily="34" charset="-122"/>
              </a:rPr>
              <a:t>Tag</a:t>
            </a:r>
            <a:r>
              <a:rPr lang="zh-CN" altLang="en-US" sz="2000" dirty="0">
                <a:latin typeface="微软雅黑" panose="020B0503020204020204" pitchFamily="34" charset="-122"/>
                <a:ea typeface="微软雅黑" panose="020B0503020204020204" pitchFamily="34" charset="-122"/>
              </a:rPr>
              <a:t>标签逐层寻找</a:t>
            </a:r>
            <a:r>
              <a:rPr lang="en-US" altLang="zh-CN" sz="2000" dirty="0">
                <a:latin typeface="微软雅黑" panose="020B0503020204020204" pitchFamily="34" charset="-122"/>
                <a:ea typeface="微软雅黑" panose="020B0503020204020204" pitchFamily="34" charset="-122"/>
              </a:rPr>
              <a:t>: </a:t>
            </a:r>
            <a:r>
              <a:rPr lang="en-US" altLang="zh-CN" sz="2000" dirty="0" err="1">
                <a:solidFill>
                  <a:srgbClr val="267B16"/>
                </a:solidFill>
                <a:latin typeface="微软雅黑" panose="020B0503020204020204" pitchFamily="34" charset="-122"/>
                <a:ea typeface="微软雅黑" panose="020B0503020204020204" pitchFamily="34" charset="-122"/>
              </a:rPr>
              <a:t>soup.select</a:t>
            </a:r>
            <a:r>
              <a:rPr lang="en-US" altLang="zh-CN" sz="2000" dirty="0">
                <a:solidFill>
                  <a:srgbClr val="267B16"/>
                </a:solidFill>
                <a:latin typeface="微软雅黑" panose="020B0503020204020204" pitchFamily="34" charset="-122"/>
                <a:ea typeface="微软雅黑" panose="020B0503020204020204" pitchFamily="34" charset="-122"/>
              </a:rPr>
              <a:t>("</a:t>
            </a:r>
            <a:r>
              <a:rPr lang="en-US" altLang="zh-CN" sz="2000" dirty="0" err="1">
                <a:solidFill>
                  <a:srgbClr val="267B16"/>
                </a:solidFill>
                <a:latin typeface="微软雅黑" panose="020B0503020204020204" pitchFamily="34" charset="-122"/>
                <a:ea typeface="微软雅黑" panose="020B0503020204020204" pitchFamily="34" charset="-122"/>
              </a:rPr>
              <a:t>bodya</a:t>
            </a:r>
            <a:r>
              <a:rPr lang="en-US" altLang="zh-CN" sz="2000" dirty="0">
                <a:solidFill>
                  <a:srgbClr val="267B16"/>
                </a:solidFill>
                <a:latin typeface="微软雅黑" panose="020B0503020204020204" pitchFamily="34" charset="-122"/>
                <a:ea typeface="微软雅黑" panose="020B0503020204020204" pitchFamily="34" charset="-122"/>
              </a:rPr>
              <a:t>")</a:t>
            </a:r>
          </a:p>
          <a:p>
            <a:pPr marL="285750" indent="-285750" algn="just">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找到某</a:t>
            </a:r>
            <a:r>
              <a:rPr lang="en-US" altLang="zh-CN" sz="2000" dirty="0">
                <a:latin typeface="微软雅黑" panose="020B0503020204020204" pitchFamily="34" charset="-122"/>
                <a:ea typeface="微软雅黑" panose="020B0503020204020204" pitchFamily="34" charset="-122"/>
              </a:rPr>
              <a:t>Tag</a:t>
            </a:r>
            <a:r>
              <a:rPr lang="zh-CN" altLang="en-US" sz="2000" dirty="0">
                <a:latin typeface="微软雅黑" panose="020B0503020204020204" pitchFamily="34" charset="-122"/>
                <a:ea typeface="微软雅黑" panose="020B0503020204020204" pitchFamily="34" charset="-122"/>
              </a:rPr>
              <a:t>标签下的直接子标签</a:t>
            </a:r>
            <a:r>
              <a:rPr lang="en-US" altLang="zh-CN" sz="2000" dirty="0">
                <a:latin typeface="微软雅黑" panose="020B0503020204020204" pitchFamily="34" charset="-122"/>
                <a:ea typeface="微软雅黑" panose="020B0503020204020204" pitchFamily="34" charset="-122"/>
              </a:rPr>
              <a:t>: </a:t>
            </a:r>
            <a:r>
              <a:rPr lang="en-US" altLang="zh-CN" sz="2000" dirty="0" err="1">
                <a:solidFill>
                  <a:srgbClr val="267B16"/>
                </a:solidFill>
                <a:latin typeface="微软雅黑" panose="020B0503020204020204" pitchFamily="34" charset="-122"/>
                <a:ea typeface="微软雅黑" panose="020B0503020204020204" pitchFamily="34" charset="-122"/>
              </a:rPr>
              <a:t>soup.select</a:t>
            </a:r>
            <a:r>
              <a:rPr lang="en-US" altLang="zh-CN" sz="2000" dirty="0">
                <a:solidFill>
                  <a:srgbClr val="267B16"/>
                </a:solidFill>
                <a:latin typeface="微软雅黑" panose="020B0503020204020204" pitchFamily="34" charset="-122"/>
                <a:ea typeface="微软雅黑" panose="020B0503020204020204" pitchFamily="34" charset="-122"/>
              </a:rPr>
              <a:t>("head&gt;title")</a:t>
            </a:r>
          </a:p>
          <a:p>
            <a:pPr marL="285750" indent="-285750" algn="just">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找到兄弟标签</a:t>
            </a:r>
            <a:r>
              <a:rPr lang="en-US" altLang="zh-CN" sz="2000" dirty="0">
                <a:latin typeface="微软雅黑" panose="020B0503020204020204" pitchFamily="34" charset="-122"/>
                <a:ea typeface="微软雅黑" panose="020B0503020204020204" pitchFamily="34" charset="-122"/>
              </a:rPr>
              <a:t>: </a:t>
            </a:r>
            <a:r>
              <a:rPr lang="en-US" altLang="zh-CN" sz="2000" dirty="0" err="1">
                <a:solidFill>
                  <a:srgbClr val="267B16"/>
                </a:solidFill>
                <a:latin typeface="微软雅黑" panose="020B0503020204020204" pitchFamily="34" charset="-122"/>
                <a:ea typeface="微软雅黑" panose="020B0503020204020204" pitchFamily="34" charset="-122"/>
              </a:rPr>
              <a:t>soup.select</a:t>
            </a:r>
            <a:r>
              <a:rPr lang="en-US" altLang="zh-CN" sz="2000" dirty="0">
                <a:solidFill>
                  <a:srgbClr val="267B16"/>
                </a:solidFill>
                <a:latin typeface="微软雅黑" panose="020B0503020204020204" pitchFamily="34" charset="-122"/>
                <a:ea typeface="微软雅黑" panose="020B0503020204020204" pitchFamily="34" charset="-122"/>
              </a:rPr>
              <a:t>("#link1~.sister")    </a:t>
            </a:r>
            <a:r>
              <a:rPr lang="en-US" altLang="zh-CN" sz="2000" dirty="0" err="1">
                <a:solidFill>
                  <a:srgbClr val="267B16"/>
                </a:solidFill>
                <a:latin typeface="微软雅黑" panose="020B0503020204020204" pitchFamily="34" charset="-122"/>
                <a:ea typeface="微软雅黑" panose="020B0503020204020204" pitchFamily="34" charset="-122"/>
              </a:rPr>
              <a:t>soup.select</a:t>
            </a:r>
            <a:r>
              <a:rPr lang="en-US" altLang="zh-CN" sz="2000" dirty="0">
                <a:solidFill>
                  <a:srgbClr val="267B16"/>
                </a:solidFill>
                <a:latin typeface="微软雅黑" panose="020B0503020204020204" pitchFamily="34" charset="-122"/>
                <a:ea typeface="微软雅黑" panose="020B0503020204020204" pitchFamily="34" charset="-122"/>
              </a:rPr>
              <a:t>("#link1+.sister")</a:t>
            </a:r>
          </a:p>
          <a:p>
            <a:pPr marL="285750" indent="-285750" algn="just">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通过类名查找</a:t>
            </a:r>
            <a:r>
              <a:rPr lang="en-US" altLang="zh-CN" sz="2000" dirty="0">
                <a:latin typeface="微软雅黑" panose="020B0503020204020204" pitchFamily="34" charset="-122"/>
                <a:ea typeface="微软雅黑" panose="020B0503020204020204" pitchFamily="34" charset="-122"/>
              </a:rPr>
              <a:t>: </a:t>
            </a:r>
            <a:r>
              <a:rPr lang="en-US" altLang="zh-CN" sz="2000" dirty="0" err="1">
                <a:solidFill>
                  <a:srgbClr val="267B16"/>
                </a:solidFill>
                <a:latin typeface="微软雅黑" panose="020B0503020204020204" pitchFamily="34" charset="-122"/>
                <a:ea typeface="微软雅黑" panose="020B0503020204020204" pitchFamily="34" charset="-122"/>
              </a:rPr>
              <a:t>soup.select</a:t>
            </a:r>
            <a:r>
              <a:rPr lang="en-US" altLang="zh-CN" sz="2000" dirty="0">
                <a:solidFill>
                  <a:srgbClr val="267B16"/>
                </a:solidFill>
                <a:latin typeface="微软雅黑" panose="020B0503020204020204" pitchFamily="34" charset="-122"/>
                <a:ea typeface="微软雅黑" panose="020B0503020204020204" pitchFamily="34" charset="-122"/>
              </a:rPr>
              <a:t>(".sister")</a:t>
            </a:r>
          </a:p>
          <a:p>
            <a:pPr marL="285750" indent="-285750" algn="just">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通过</a:t>
            </a:r>
            <a:r>
              <a:rPr lang="en-US" altLang="zh-CN" sz="2000" dirty="0">
                <a:latin typeface="微软雅黑" panose="020B0503020204020204" pitchFamily="34" charset="-122"/>
                <a:ea typeface="微软雅黑" panose="020B0503020204020204" pitchFamily="34" charset="-122"/>
              </a:rPr>
              <a:t>id</a:t>
            </a:r>
            <a:r>
              <a:rPr lang="zh-CN" altLang="en-US" sz="2000" dirty="0">
                <a:latin typeface="微软雅黑" panose="020B0503020204020204" pitchFamily="34" charset="-122"/>
                <a:ea typeface="微软雅黑" panose="020B0503020204020204" pitchFamily="34" charset="-122"/>
              </a:rPr>
              <a:t>查找</a:t>
            </a:r>
            <a:r>
              <a:rPr lang="en-US" altLang="zh-CN" sz="2000" dirty="0">
                <a:latin typeface="微软雅黑" panose="020B0503020204020204" pitchFamily="34" charset="-122"/>
                <a:ea typeface="微软雅黑" panose="020B0503020204020204" pitchFamily="34" charset="-122"/>
              </a:rPr>
              <a:t>: </a:t>
            </a:r>
            <a:r>
              <a:rPr lang="en-US" altLang="zh-CN" sz="2000" dirty="0" err="1">
                <a:solidFill>
                  <a:srgbClr val="267B16"/>
                </a:solidFill>
                <a:latin typeface="微软雅黑" panose="020B0503020204020204" pitchFamily="34" charset="-122"/>
                <a:ea typeface="微软雅黑" panose="020B0503020204020204" pitchFamily="34" charset="-122"/>
              </a:rPr>
              <a:t>soup.select</a:t>
            </a:r>
            <a:r>
              <a:rPr lang="en-US" altLang="zh-CN" sz="2000" dirty="0">
                <a:solidFill>
                  <a:srgbClr val="267B16"/>
                </a:solidFill>
                <a:latin typeface="微软雅黑" panose="020B0503020204020204" pitchFamily="34" charset="-122"/>
                <a:ea typeface="微软雅黑" panose="020B0503020204020204" pitchFamily="34" charset="-122"/>
              </a:rPr>
              <a:t>("#link1")</a:t>
            </a:r>
          </a:p>
          <a:p>
            <a:pPr marL="285750" indent="-285750" algn="just">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通过是否存在某个属性值查找</a:t>
            </a:r>
            <a:r>
              <a:rPr lang="en-US" altLang="zh-CN" sz="2000" dirty="0">
                <a:latin typeface="微软雅黑" panose="020B0503020204020204" pitchFamily="34" charset="-122"/>
                <a:ea typeface="微软雅黑" panose="020B0503020204020204" pitchFamily="34" charset="-122"/>
              </a:rPr>
              <a:t>: </a:t>
            </a:r>
            <a:r>
              <a:rPr lang="en-US" altLang="zh-CN" sz="2000" dirty="0" err="1">
                <a:solidFill>
                  <a:srgbClr val="267B16"/>
                </a:solidFill>
                <a:latin typeface="微软雅黑" panose="020B0503020204020204" pitchFamily="34" charset="-122"/>
                <a:ea typeface="微软雅黑" panose="020B0503020204020204" pitchFamily="34" charset="-122"/>
              </a:rPr>
              <a:t>soup.select</a:t>
            </a:r>
            <a:r>
              <a:rPr lang="en-US" altLang="zh-CN" sz="2000" dirty="0">
                <a:solidFill>
                  <a:srgbClr val="267B16"/>
                </a:solidFill>
                <a:latin typeface="微软雅黑" panose="020B0503020204020204" pitchFamily="34" charset="-122"/>
                <a:ea typeface="微软雅黑" panose="020B0503020204020204" pitchFamily="34" charset="-122"/>
              </a:rPr>
              <a:t>('a[</a:t>
            </a:r>
            <a:r>
              <a:rPr lang="en-US" altLang="zh-CN" sz="2000" dirty="0" err="1">
                <a:solidFill>
                  <a:srgbClr val="267B16"/>
                </a:solidFill>
                <a:latin typeface="微软雅黑" panose="020B0503020204020204" pitchFamily="34" charset="-122"/>
                <a:ea typeface="微软雅黑" panose="020B0503020204020204" pitchFamily="34" charset="-122"/>
              </a:rPr>
              <a:t>href</a:t>
            </a:r>
            <a:r>
              <a:rPr lang="en-US" altLang="zh-CN" sz="2000" dirty="0">
                <a:solidFill>
                  <a:srgbClr val="267B16"/>
                </a:solidFill>
                <a:latin typeface="微软雅黑" panose="020B0503020204020204" pitchFamily="34" charset="-122"/>
                <a:ea typeface="微软雅黑" panose="020B0503020204020204" pitchFamily="34" charset="-122"/>
              </a:rPr>
              <a:t>]’)</a:t>
            </a:r>
          </a:p>
          <a:p>
            <a:pPr marL="285750" indent="-285750" algn="just">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通过属性的值来查找</a:t>
            </a:r>
            <a:r>
              <a:rPr lang="en-US" altLang="zh-CN" sz="2000" dirty="0">
                <a:latin typeface="微软雅黑" panose="020B0503020204020204" pitchFamily="34" charset="-122"/>
                <a:ea typeface="微软雅黑" panose="020B0503020204020204" pitchFamily="34" charset="-122"/>
              </a:rPr>
              <a:t>: </a:t>
            </a:r>
            <a:r>
              <a:rPr lang="en-US" altLang="zh-CN" sz="2000" dirty="0" err="1">
                <a:solidFill>
                  <a:srgbClr val="267B16"/>
                </a:solidFill>
                <a:latin typeface="微软雅黑" panose="020B0503020204020204" pitchFamily="34" charset="-122"/>
                <a:ea typeface="微软雅黑" panose="020B0503020204020204" pitchFamily="34" charset="-122"/>
              </a:rPr>
              <a:t>soup.select</a:t>
            </a:r>
            <a:r>
              <a:rPr lang="en-US" altLang="zh-CN" sz="2000" dirty="0">
                <a:solidFill>
                  <a:srgbClr val="267B16"/>
                </a:solidFill>
                <a:latin typeface="微软雅黑" panose="020B0503020204020204" pitchFamily="34" charset="-122"/>
                <a:ea typeface="微软雅黑" panose="020B0503020204020204" pitchFamily="34" charset="-122"/>
              </a:rPr>
              <a:t>('a[</a:t>
            </a:r>
            <a:r>
              <a:rPr lang="en-US" altLang="zh-CN" sz="2000" dirty="0" err="1">
                <a:solidFill>
                  <a:srgbClr val="267B16"/>
                </a:solidFill>
                <a:latin typeface="微软雅黑" panose="020B0503020204020204" pitchFamily="34" charset="-122"/>
                <a:ea typeface="微软雅黑" panose="020B0503020204020204" pitchFamily="34" charset="-122"/>
              </a:rPr>
              <a:t>href</a:t>
            </a:r>
            <a:r>
              <a:rPr lang="en-US" altLang="zh-CN" sz="2000" dirty="0">
                <a:solidFill>
                  <a:srgbClr val="267B16"/>
                </a:solidFill>
                <a:latin typeface="微软雅黑" panose="020B0503020204020204" pitchFamily="34" charset="-122"/>
                <a:ea typeface="微软雅黑" panose="020B0503020204020204" pitchFamily="34" charset="-122"/>
              </a:rPr>
              <a:t>="http://example.com/"]’)</a:t>
            </a:r>
          </a:p>
          <a:p>
            <a:pPr marL="285750" indent="-285750" algn="just">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返回查找到的节点的第一个</a:t>
            </a:r>
            <a:r>
              <a:rPr lang="en-US" altLang="zh-CN" sz="2000" dirty="0">
                <a:latin typeface="微软雅黑" panose="020B0503020204020204" pitchFamily="34" charset="-122"/>
                <a:ea typeface="微软雅黑" panose="020B0503020204020204" pitchFamily="34" charset="-122"/>
              </a:rPr>
              <a:t>: </a:t>
            </a:r>
            <a:r>
              <a:rPr lang="en-US" altLang="zh-CN" sz="2000" dirty="0" err="1">
                <a:solidFill>
                  <a:srgbClr val="267B16"/>
                </a:solidFill>
                <a:latin typeface="微软雅黑" panose="020B0503020204020204" pitchFamily="34" charset="-122"/>
                <a:ea typeface="微软雅黑" panose="020B0503020204020204" pitchFamily="34" charset="-122"/>
              </a:rPr>
              <a:t>soup.select_one</a:t>
            </a:r>
            <a:r>
              <a:rPr lang="en-US" altLang="zh-CN" sz="2000" dirty="0">
                <a:solidFill>
                  <a:srgbClr val="267B16"/>
                </a:solidFill>
                <a:latin typeface="微软雅黑" panose="020B0503020204020204" pitchFamily="34" charset="-122"/>
                <a:ea typeface="微软雅黑" panose="020B0503020204020204" pitchFamily="34" charset="-122"/>
              </a:rPr>
              <a:t>(".sister")</a:t>
            </a:r>
            <a:endParaRPr lang="zh-CN" altLang="en-US" sz="2000" dirty="0">
              <a:solidFill>
                <a:srgbClr val="267B1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342018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176D3-7F10-4614-B532-81AB86FE2AE5}"/>
              </a:ext>
            </a:extLst>
          </p:cNvPr>
          <p:cNvSpPr>
            <a:spLocks noGrp="1"/>
          </p:cNvSpPr>
          <p:nvPr>
            <p:ph type="title"/>
          </p:nvPr>
        </p:nvSpPr>
        <p:spPr/>
        <p:txBody>
          <a:bodyPr>
            <a:normAutofit/>
          </a:bodyPr>
          <a:lstStyle/>
          <a:p>
            <a:r>
              <a:rPr lang="en-US" altLang="zh-CN" dirty="0">
                <a:latin typeface="微软雅黑" panose="020B0503020204020204" pitchFamily="34" charset="-122"/>
              </a:rPr>
              <a:t>CSS</a:t>
            </a:r>
            <a:r>
              <a:rPr lang="zh-CN" altLang="en-US" dirty="0">
                <a:latin typeface="微软雅黑" panose="020B0503020204020204" pitchFamily="34" charset="-122"/>
              </a:rPr>
              <a:t>选择器语法</a:t>
            </a:r>
          </a:p>
        </p:txBody>
      </p:sp>
      <p:sp>
        <p:nvSpPr>
          <p:cNvPr id="6" name="文本框 5">
            <a:extLst>
              <a:ext uri="{FF2B5EF4-FFF2-40B4-BE49-F238E27FC236}">
                <a16:creationId xmlns:a16="http://schemas.microsoft.com/office/drawing/2014/main" id="{DF2DF14D-31F7-4560-8ADA-FAE0B26B2EF6}"/>
              </a:ext>
            </a:extLst>
          </p:cNvPr>
          <p:cNvSpPr txBox="1"/>
          <p:nvPr/>
        </p:nvSpPr>
        <p:spPr>
          <a:xfrm>
            <a:off x="1384181" y="1019664"/>
            <a:ext cx="9069634" cy="5116272"/>
          </a:xfrm>
          <a:prstGeom prst="rect">
            <a:avLst/>
          </a:prstGeom>
          <a:noFill/>
        </p:spPr>
        <p:txBody>
          <a:bodyPr wrap="square">
            <a:spAutoFit/>
          </a:bodyPr>
          <a:lstStyle/>
          <a:p>
            <a:pPr algn="just">
              <a:lnSpc>
                <a:spcPct val="150000"/>
              </a:lnSpc>
            </a:pPr>
            <a:r>
              <a:rPr lang="zh-CN" altLang="en-US" sz="2000" b="1" dirty="0">
                <a:latin typeface="微软雅黑" panose="020B0503020204020204" pitchFamily="34" charset="-122"/>
                <a:ea typeface="微软雅黑" panose="020B0503020204020204" pitchFamily="34" charset="-122"/>
              </a:rPr>
              <a:t>节点选择器</a:t>
            </a:r>
            <a:r>
              <a:rPr lang="zh-CN" altLang="en-US" sz="2000" dirty="0">
                <a:latin typeface="微软雅黑" panose="020B0503020204020204" pitchFamily="34" charset="-122"/>
                <a:ea typeface="微软雅黑" panose="020B0503020204020204" pitchFamily="34" charset="-122"/>
              </a:rPr>
              <a:t>选择页面上的所有节点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例如：</a:t>
            </a:r>
            <a:r>
              <a:rPr lang="en-US" altLang="zh-CN" sz="2000" dirty="0">
                <a:solidFill>
                  <a:srgbClr val="267B16"/>
                </a:solidFill>
                <a:latin typeface="微软雅黑" panose="020B0503020204020204" pitchFamily="34" charset="-122"/>
                <a:ea typeface="微软雅黑" panose="020B0503020204020204" pitchFamily="34" charset="-122"/>
              </a:rPr>
              <a:t>p</a:t>
            </a:r>
          </a:p>
          <a:p>
            <a:pPr algn="just">
              <a:lnSpc>
                <a:spcPct val="150000"/>
              </a:lnSpc>
            </a:pPr>
            <a:r>
              <a:rPr lang="zh-CN" altLang="en-US" sz="2000" dirty="0">
                <a:latin typeface="微软雅黑" panose="020B0503020204020204" pitchFamily="34" charset="-122"/>
                <a:ea typeface="微软雅黑" panose="020B0503020204020204" pitchFamily="34" charset="-122"/>
              </a:rPr>
              <a:t>代码表示选择所有的段落节点。</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endParaRPr lang="en-US" altLang="zh-CN" sz="2000" dirty="0">
              <a:solidFill>
                <a:srgbClr val="267B16"/>
              </a:solidFill>
              <a:latin typeface="微软雅黑" panose="020B0503020204020204" pitchFamily="34" charset="-122"/>
              <a:ea typeface="微软雅黑" panose="020B0503020204020204" pitchFamily="34" charset="-122"/>
            </a:endParaRPr>
          </a:p>
          <a:p>
            <a:pPr algn="just">
              <a:lnSpc>
                <a:spcPct val="150000"/>
              </a:lnSpc>
            </a:pPr>
            <a:r>
              <a:rPr lang="zh-CN" altLang="en-US" sz="2000" b="1" dirty="0">
                <a:latin typeface="微软雅黑" panose="020B0503020204020204" pitchFamily="34" charset="-122"/>
                <a:ea typeface="微软雅黑" panose="020B0503020204020204" pitchFamily="34" charset="-122"/>
              </a:rPr>
              <a:t>类选择器</a:t>
            </a:r>
            <a:r>
              <a:rPr lang="zh-CN" altLang="en-US" sz="2000" dirty="0">
                <a:latin typeface="微软雅黑" panose="020B0503020204020204" pitchFamily="34" charset="-122"/>
                <a:ea typeface="微软雅黑" panose="020B0503020204020204" pitchFamily="34" charset="-122"/>
              </a:rPr>
              <a:t>选择具有特定类的所有节点例如</a:t>
            </a:r>
            <a:r>
              <a:rPr lang="en-US" altLang="zh-CN" sz="2000" dirty="0">
                <a:latin typeface="微软雅黑" panose="020B0503020204020204" pitchFamily="34" charset="-122"/>
                <a:ea typeface="微软雅黑" panose="020B0503020204020204" pitchFamily="34" charset="-122"/>
              </a:rPr>
              <a:t>: </a:t>
            </a:r>
            <a:r>
              <a:rPr lang="en-US" altLang="zh-CN" sz="2000" dirty="0">
                <a:solidFill>
                  <a:srgbClr val="267B16"/>
                </a:solidFill>
                <a:latin typeface="微软雅黑" panose="020B0503020204020204" pitchFamily="34" charset="-122"/>
                <a:ea typeface="微软雅黑" panose="020B0503020204020204" pitchFamily="34" charset="-122"/>
              </a:rPr>
              <a:t>.menu</a:t>
            </a:r>
          </a:p>
          <a:p>
            <a:pPr algn="just">
              <a:lnSpc>
                <a:spcPct val="150000"/>
              </a:lnSpc>
            </a:pPr>
            <a:r>
              <a:rPr lang="en-US" altLang="zh-CN" sz="2000" dirty="0">
                <a:latin typeface="微软雅黑" panose="020B0503020204020204" pitchFamily="34" charset="-122"/>
                <a:ea typeface="微软雅黑" panose="020B0503020204020204" pitchFamily="34" charset="-122"/>
              </a:rPr>
              <a:t>.menu</a:t>
            </a:r>
            <a:r>
              <a:rPr lang="zh-CN" altLang="en-US" sz="2000" dirty="0">
                <a:latin typeface="微软雅黑" panose="020B0503020204020204" pitchFamily="34" charset="-122"/>
                <a:ea typeface="微软雅黑" panose="020B0503020204020204" pitchFamily="34" charset="-122"/>
              </a:rPr>
              <a:t>选择所有具有“</a:t>
            </a:r>
            <a:r>
              <a:rPr lang="en-US" altLang="zh-CN" sz="2000" dirty="0">
                <a:latin typeface="微软雅黑" panose="020B0503020204020204" pitchFamily="34" charset="-122"/>
                <a:ea typeface="微软雅黑" panose="020B0503020204020204" pitchFamily="34" charset="-122"/>
              </a:rPr>
              <a:t>menu”</a:t>
            </a:r>
            <a:r>
              <a:rPr lang="zh-CN" altLang="en-US" sz="2000" dirty="0">
                <a:latin typeface="微软雅黑" panose="020B0503020204020204" pitchFamily="34" charset="-122"/>
                <a:ea typeface="微软雅黑" panose="020B0503020204020204" pitchFamily="34" charset="-122"/>
              </a:rPr>
              <a:t>类的节点。</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lang="en-US" altLang="zh-CN" sz="2000" b="1" dirty="0">
                <a:latin typeface="微软雅黑" panose="020B0503020204020204" pitchFamily="34" charset="-122"/>
                <a:ea typeface="微软雅黑" panose="020B0503020204020204" pitchFamily="34" charset="-122"/>
              </a:rPr>
              <a:t>ID</a:t>
            </a:r>
            <a:r>
              <a:rPr lang="zh-CN" altLang="en-US" sz="2000" b="1" dirty="0">
                <a:latin typeface="微软雅黑" panose="020B0503020204020204" pitchFamily="34" charset="-122"/>
                <a:ea typeface="微软雅黑" panose="020B0503020204020204" pitchFamily="34" charset="-122"/>
              </a:rPr>
              <a:t>选择器</a:t>
            </a:r>
            <a:r>
              <a:rPr lang="zh-CN" altLang="en-US" sz="2000" dirty="0">
                <a:latin typeface="微软雅黑" panose="020B0503020204020204" pitchFamily="34" charset="-122"/>
                <a:ea typeface="微软雅黑" panose="020B0503020204020204" pitchFamily="34" charset="-122"/>
              </a:rPr>
              <a:t>选择具有特定</a:t>
            </a:r>
            <a:r>
              <a:rPr lang="en-US" altLang="zh-CN" sz="2000" dirty="0">
                <a:latin typeface="微软雅黑" panose="020B0503020204020204" pitchFamily="34" charset="-122"/>
                <a:ea typeface="微软雅黑" panose="020B0503020204020204" pitchFamily="34" charset="-122"/>
              </a:rPr>
              <a:t>ID</a:t>
            </a:r>
            <a:r>
              <a:rPr lang="zh-CN" altLang="en-US" sz="2000" dirty="0">
                <a:latin typeface="微软雅黑" panose="020B0503020204020204" pitchFamily="34" charset="-122"/>
                <a:ea typeface="微软雅黑" panose="020B0503020204020204" pitchFamily="34" charset="-122"/>
              </a:rPr>
              <a:t>的单个节点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例如</a:t>
            </a:r>
            <a:r>
              <a:rPr lang="en-US" altLang="zh-CN" sz="2000" dirty="0">
                <a:latin typeface="微软雅黑" panose="020B0503020204020204" pitchFamily="34" charset="-122"/>
                <a:ea typeface="微软雅黑" panose="020B0503020204020204" pitchFamily="34" charset="-122"/>
              </a:rPr>
              <a:t>: </a:t>
            </a:r>
            <a:r>
              <a:rPr lang="en-US" altLang="zh-CN" sz="2000" dirty="0">
                <a:solidFill>
                  <a:srgbClr val="267B16"/>
                </a:solidFill>
                <a:latin typeface="微软雅黑" panose="020B0503020204020204" pitchFamily="34" charset="-122"/>
                <a:ea typeface="微软雅黑" panose="020B0503020204020204" pitchFamily="34" charset="-122"/>
              </a:rPr>
              <a:t>#java_technologies</a:t>
            </a:r>
          </a:p>
          <a:p>
            <a:pPr algn="just">
              <a:lnSpc>
                <a:spcPct val="150000"/>
              </a:lnSpc>
            </a:pPr>
            <a:r>
              <a:rPr lang="zh-CN" altLang="en-US" sz="2000" dirty="0">
                <a:latin typeface="微软雅黑" panose="020B0503020204020204" pitchFamily="34" charset="-122"/>
                <a:ea typeface="微软雅黑" panose="020B0503020204020204" pitchFamily="34" charset="-122"/>
              </a:rPr>
              <a:t>代码表示选择具有</a:t>
            </a:r>
            <a:r>
              <a:rPr lang="en-US" altLang="zh-CN" sz="2000" dirty="0">
                <a:latin typeface="微软雅黑" panose="020B0503020204020204" pitchFamily="34" charset="-122"/>
                <a:ea typeface="微软雅黑" panose="020B0503020204020204" pitchFamily="34" charset="-122"/>
              </a:rPr>
              <a:t>id</a:t>
            </a:r>
            <a:r>
              <a:rPr lang="zh-CN" altLang="en-US" sz="2000" dirty="0">
                <a:latin typeface="微软雅黑" panose="020B0503020204020204" pitchFamily="34" charset="-122"/>
                <a:ea typeface="微软雅黑" panose="020B0503020204020204" pitchFamily="34" charset="-122"/>
              </a:rPr>
              <a:t>为“</a:t>
            </a:r>
            <a:r>
              <a:rPr lang="en-US" altLang="zh-CN" sz="2000" dirty="0" err="1">
                <a:latin typeface="微软雅黑" panose="020B0503020204020204" pitchFamily="34" charset="-122"/>
                <a:ea typeface="微软雅黑" panose="020B0503020204020204" pitchFamily="34" charset="-122"/>
              </a:rPr>
              <a:t>java_technologies</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的节点。</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lang="zh-CN" altLang="en-US" sz="2000" b="1" dirty="0">
                <a:latin typeface="微软雅黑" panose="020B0503020204020204" pitchFamily="34" charset="-122"/>
                <a:ea typeface="微软雅黑" panose="020B0503020204020204" pitchFamily="34" charset="-122"/>
              </a:rPr>
              <a:t>子选择器</a:t>
            </a:r>
            <a:r>
              <a:rPr lang="zh-CN" altLang="en-US" sz="2000" dirty="0">
                <a:latin typeface="微软雅黑" panose="020B0503020204020204" pitchFamily="34" charset="-122"/>
                <a:ea typeface="微软雅黑" panose="020B0503020204020204" pitchFamily="34" charset="-122"/>
              </a:rPr>
              <a:t>选择嵌套在父节点中的所有节点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例如</a:t>
            </a:r>
            <a:r>
              <a:rPr lang="en-US" altLang="zh-CN" sz="2000" dirty="0">
                <a:latin typeface="微软雅黑" panose="020B0503020204020204" pitchFamily="34" charset="-122"/>
                <a:ea typeface="微软雅黑" panose="020B0503020204020204" pitchFamily="34" charset="-122"/>
              </a:rPr>
              <a:t>: </a:t>
            </a:r>
            <a:r>
              <a:rPr lang="en-US" altLang="zh-CN" sz="2000" dirty="0" err="1">
                <a:solidFill>
                  <a:srgbClr val="267B16"/>
                </a:solidFill>
                <a:latin typeface="微软雅黑" panose="020B0503020204020204" pitchFamily="34" charset="-122"/>
                <a:ea typeface="微软雅黑" panose="020B0503020204020204" pitchFamily="34" charset="-122"/>
              </a:rPr>
              <a:t>ul</a:t>
            </a:r>
            <a:r>
              <a:rPr lang="en-US" altLang="zh-CN" sz="2000" dirty="0">
                <a:solidFill>
                  <a:srgbClr val="267B16"/>
                </a:solidFill>
                <a:latin typeface="微软雅黑" panose="020B0503020204020204" pitchFamily="34" charset="-122"/>
                <a:ea typeface="微软雅黑" panose="020B0503020204020204" pitchFamily="34" charset="-122"/>
              </a:rPr>
              <a:t>&gt;li</a:t>
            </a:r>
          </a:p>
          <a:p>
            <a:pPr algn="just">
              <a:lnSpc>
                <a:spcPct val="150000"/>
              </a:lnSpc>
            </a:pPr>
            <a:r>
              <a:rPr lang="zh-CN" altLang="en-US" sz="2000" dirty="0">
                <a:latin typeface="微软雅黑" panose="020B0503020204020204" pitchFamily="34" charset="-122"/>
                <a:ea typeface="微软雅黑" panose="020B0503020204020204" pitchFamily="34" charset="-122"/>
              </a:rPr>
              <a:t>代码表示选择所有嵌套在父节点中的子节点。</a:t>
            </a:r>
            <a:endParaRPr lang="en-US" altLang="zh-CN"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267905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176D3-7F10-4614-B532-81AB86FE2AE5}"/>
              </a:ext>
            </a:extLst>
          </p:cNvPr>
          <p:cNvSpPr>
            <a:spLocks noGrp="1"/>
          </p:cNvSpPr>
          <p:nvPr>
            <p:ph type="title"/>
          </p:nvPr>
        </p:nvSpPr>
        <p:spPr/>
        <p:txBody>
          <a:bodyPr>
            <a:normAutofit/>
          </a:bodyPr>
          <a:lstStyle/>
          <a:p>
            <a:r>
              <a:rPr lang="zh-CN" altLang="en-US">
                <a:latin typeface="微软雅黑" panose="020B0503020204020204" pitchFamily="34" charset="-122"/>
              </a:rPr>
              <a:t>常见爬虫方法以及如何选择</a:t>
            </a:r>
          </a:p>
        </p:txBody>
      </p:sp>
      <p:sp>
        <p:nvSpPr>
          <p:cNvPr id="4" name="文本框 3">
            <a:extLst>
              <a:ext uri="{FF2B5EF4-FFF2-40B4-BE49-F238E27FC236}">
                <a16:creationId xmlns:a16="http://schemas.microsoft.com/office/drawing/2014/main" id="{6C174D16-AFC3-44EA-8869-787C735A74BB}"/>
              </a:ext>
            </a:extLst>
          </p:cNvPr>
          <p:cNvSpPr txBox="1"/>
          <p:nvPr/>
        </p:nvSpPr>
        <p:spPr>
          <a:xfrm>
            <a:off x="1839131" y="2131707"/>
            <a:ext cx="8513738" cy="2346283"/>
          </a:xfrm>
          <a:prstGeom prst="rect">
            <a:avLst/>
          </a:prstGeom>
          <a:noFill/>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常见的爬虫方法有</a:t>
            </a:r>
            <a:r>
              <a:rPr lang="en-US" altLang="zh-CN" sz="2000" dirty="0">
                <a:latin typeface="微软雅黑" panose="020B0503020204020204" pitchFamily="34" charset="-122"/>
                <a:ea typeface="微软雅黑" panose="020B0503020204020204" pitchFamily="34" charset="-122"/>
              </a:rPr>
              <a:t>Selenium</a:t>
            </a:r>
            <a:r>
              <a:rPr lang="zh-CN" altLang="en-US" sz="2000" dirty="0">
                <a:latin typeface="微软雅黑" panose="020B0503020204020204" pitchFamily="34" charset="-122"/>
                <a:ea typeface="微软雅黑" panose="020B0503020204020204" pitchFamily="34" charset="-122"/>
              </a:rPr>
              <a:t>和</a:t>
            </a:r>
            <a:r>
              <a:rPr lang="en-US" altLang="zh-CN" sz="2000" dirty="0">
                <a:latin typeface="微软雅黑" panose="020B0503020204020204" pitchFamily="34" charset="-122"/>
                <a:ea typeface="微软雅黑" panose="020B0503020204020204" pitchFamily="34" charset="-122"/>
              </a:rPr>
              <a:t>Requests</a:t>
            </a:r>
            <a:r>
              <a:rPr lang="zh-CN" altLang="en-US" sz="2000" dirty="0">
                <a:latin typeface="微软雅黑" panose="020B0503020204020204" pitchFamily="34" charset="-122"/>
                <a:ea typeface="微软雅黑" panose="020B0503020204020204" pitchFamily="34" charset="-122"/>
              </a:rPr>
              <a:t>。它们实现数据抓取的原理不同</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下文将对这两个技术进行详细讲解。一般来说</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如果您需要自动化与网页的交互</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例如填写表单、单击按钮或浏览网站</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那么应该使用</a:t>
            </a:r>
            <a:r>
              <a:rPr lang="en-US" altLang="zh-CN" sz="2000" dirty="0">
                <a:latin typeface="微软雅黑" panose="020B0503020204020204" pitchFamily="34" charset="-122"/>
                <a:ea typeface="微软雅黑" panose="020B0503020204020204" pitchFamily="34" charset="-122"/>
              </a:rPr>
              <a:t>Selenium</a:t>
            </a:r>
            <a:r>
              <a:rPr lang="zh-CN" altLang="en-US" sz="2000" dirty="0">
                <a:latin typeface="微软雅黑" panose="020B0503020204020204" pitchFamily="34" charset="-122"/>
                <a:ea typeface="微软雅黑" panose="020B0503020204020204" pitchFamily="34" charset="-122"/>
              </a:rPr>
              <a:t>。如果您需要发送</a:t>
            </a:r>
            <a:r>
              <a:rPr lang="en-US" altLang="zh-CN" sz="2000" dirty="0">
                <a:latin typeface="微软雅黑" panose="020B0503020204020204" pitchFamily="34" charset="-122"/>
                <a:ea typeface="微软雅黑" panose="020B0503020204020204" pitchFamily="34" charset="-122"/>
              </a:rPr>
              <a:t>HTTP</a:t>
            </a:r>
            <a:r>
              <a:rPr lang="zh-CN" altLang="en-US" sz="2000" dirty="0">
                <a:latin typeface="微软雅黑" panose="020B0503020204020204" pitchFamily="34" charset="-122"/>
                <a:ea typeface="微软雅黑" panose="020B0503020204020204" pitchFamily="34" charset="-122"/>
              </a:rPr>
              <a:t>请求和接收响应</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例如在使用</a:t>
            </a:r>
            <a:r>
              <a:rPr lang="en-US" altLang="zh-CN" sz="2000" dirty="0" err="1">
                <a:latin typeface="微软雅黑" panose="020B0503020204020204" pitchFamily="34" charset="-122"/>
                <a:ea typeface="微软雅黑" panose="020B0503020204020204" pitchFamily="34" charset="-122"/>
              </a:rPr>
              <a:t>WebAPI</a:t>
            </a:r>
            <a:r>
              <a:rPr lang="zh-CN" altLang="en-US" sz="2000" dirty="0">
                <a:latin typeface="微软雅黑" panose="020B0503020204020204" pitchFamily="34" charset="-122"/>
                <a:ea typeface="微软雅黑" panose="020B0503020204020204" pitchFamily="34" charset="-122"/>
              </a:rPr>
              <a:t>或抓取网页时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应该使用</a:t>
            </a:r>
            <a:r>
              <a:rPr lang="en-US" altLang="zh-CN" sz="2000" dirty="0">
                <a:latin typeface="微软雅黑" panose="020B0503020204020204" pitchFamily="34" charset="-122"/>
                <a:ea typeface="微软雅黑" panose="020B0503020204020204" pitchFamily="34" charset="-122"/>
              </a:rPr>
              <a:t>Requests</a:t>
            </a:r>
            <a:r>
              <a:rPr lang="zh-CN" altLang="en-US" sz="2000"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7991369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176D3-7F10-4614-B532-81AB86FE2AE5}"/>
              </a:ext>
            </a:extLst>
          </p:cNvPr>
          <p:cNvSpPr>
            <a:spLocks noGrp="1"/>
          </p:cNvSpPr>
          <p:nvPr>
            <p:ph type="title"/>
          </p:nvPr>
        </p:nvSpPr>
        <p:spPr/>
        <p:txBody>
          <a:bodyPr>
            <a:normAutofit/>
          </a:bodyPr>
          <a:lstStyle/>
          <a:p>
            <a:pPr>
              <a:lnSpc>
                <a:spcPct val="150000"/>
              </a:lnSpc>
            </a:pPr>
            <a:r>
              <a:rPr lang="en-US" altLang="zh-CN" dirty="0">
                <a:latin typeface="微软雅黑" panose="020B0503020204020204" pitchFamily="34" charset="-122"/>
              </a:rPr>
              <a:t>CSS</a:t>
            </a:r>
            <a:r>
              <a:rPr lang="zh-CN" altLang="en-US" dirty="0">
                <a:latin typeface="微软雅黑" panose="020B0503020204020204" pitchFamily="34" charset="-122"/>
              </a:rPr>
              <a:t>选择器语法</a:t>
            </a:r>
          </a:p>
        </p:txBody>
      </p:sp>
      <p:sp>
        <p:nvSpPr>
          <p:cNvPr id="4" name="文本框 3">
            <a:extLst>
              <a:ext uri="{FF2B5EF4-FFF2-40B4-BE49-F238E27FC236}">
                <a16:creationId xmlns:a16="http://schemas.microsoft.com/office/drawing/2014/main" id="{08750E03-295B-447F-8F9D-EB2F1D64AA95}"/>
              </a:ext>
            </a:extLst>
          </p:cNvPr>
          <p:cNvSpPr txBox="1"/>
          <p:nvPr/>
        </p:nvSpPr>
        <p:spPr>
          <a:xfrm>
            <a:off x="1326249" y="1128748"/>
            <a:ext cx="9539502" cy="5116272"/>
          </a:xfrm>
          <a:prstGeom prst="rect">
            <a:avLst/>
          </a:prstGeom>
          <a:noFill/>
        </p:spPr>
        <p:txBody>
          <a:bodyPr wrap="square">
            <a:spAutoFit/>
          </a:bodyPr>
          <a:lstStyle/>
          <a:p>
            <a:pPr algn="just">
              <a:lnSpc>
                <a:spcPct val="150000"/>
              </a:lnSpc>
            </a:pPr>
            <a:r>
              <a:rPr lang="zh-CN" altLang="en-US" sz="2000" b="1" dirty="0">
                <a:latin typeface="微软雅黑" panose="020B0503020204020204" pitchFamily="34" charset="-122"/>
                <a:ea typeface="微软雅黑" panose="020B0503020204020204" pitchFamily="34" charset="-122"/>
              </a:rPr>
              <a:t>后代选择器</a:t>
            </a:r>
            <a:r>
              <a:rPr lang="zh-CN" altLang="en-US" sz="2000" dirty="0">
                <a:latin typeface="微软雅黑" panose="020B0503020204020204" pitchFamily="34" charset="-122"/>
                <a:ea typeface="微软雅黑" panose="020B0503020204020204" pitchFamily="34" charset="-122"/>
              </a:rPr>
              <a:t>选择所有与父节点有关联的后代节点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格式如同</a:t>
            </a:r>
            <a:r>
              <a:rPr lang="en-US" altLang="zh-CN" sz="2000" dirty="0" err="1">
                <a:latin typeface="微软雅黑" panose="020B0503020204020204" pitchFamily="34" charset="-122"/>
                <a:ea typeface="微软雅黑" panose="020B0503020204020204" pitchFamily="34" charset="-122"/>
              </a:rPr>
              <a:t>parentdescendant</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lang="en-US" altLang="zh-CN" sz="2000" dirty="0" err="1">
                <a:solidFill>
                  <a:srgbClr val="267B16"/>
                </a:solidFill>
                <a:latin typeface="微软雅黑" panose="020B0503020204020204" pitchFamily="34" charset="-122"/>
                <a:ea typeface="微软雅黑" panose="020B0503020204020204" pitchFamily="34" charset="-122"/>
              </a:rPr>
              <a:t>divli</a:t>
            </a:r>
            <a:endParaRPr lang="en-US" altLang="zh-CN" sz="2000" dirty="0">
              <a:solidFill>
                <a:srgbClr val="267B16"/>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代码表示选择父节点的所有后代节点。</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lang="zh-CN" altLang="en-US" sz="2000" b="1" dirty="0">
                <a:latin typeface="微软雅黑" panose="020B0503020204020204" pitchFamily="34" charset="-122"/>
                <a:ea typeface="微软雅黑" panose="020B0503020204020204" pitchFamily="34" charset="-122"/>
              </a:rPr>
              <a:t>属性选择器</a:t>
            </a:r>
            <a:r>
              <a:rPr lang="zh-CN" altLang="en-US" sz="2000" dirty="0">
                <a:latin typeface="微软雅黑" panose="020B0503020204020204" pitchFamily="34" charset="-122"/>
                <a:ea typeface="微软雅黑" panose="020B0503020204020204" pitchFamily="34" charset="-122"/>
              </a:rPr>
              <a:t>选择具有特定属性的节点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例如</a:t>
            </a:r>
            <a:r>
              <a:rPr lang="en-US" altLang="zh-CN" sz="2000" dirty="0">
                <a:latin typeface="微软雅黑" panose="020B0503020204020204" pitchFamily="34" charset="-122"/>
                <a:ea typeface="微软雅黑" panose="020B0503020204020204" pitchFamily="34" charset="-122"/>
              </a:rPr>
              <a:t>:</a:t>
            </a:r>
          </a:p>
          <a:p>
            <a:pPr algn="just">
              <a:lnSpc>
                <a:spcPct val="150000"/>
              </a:lnSpc>
            </a:pPr>
            <a:r>
              <a:rPr lang="en-US" altLang="zh-CN" sz="2000" dirty="0" err="1">
                <a:solidFill>
                  <a:srgbClr val="267B16"/>
                </a:solidFill>
                <a:latin typeface="微软雅黑" panose="020B0503020204020204" pitchFamily="34" charset="-122"/>
                <a:ea typeface="微软雅黑" panose="020B0503020204020204" pitchFamily="34" charset="-122"/>
              </a:rPr>
              <a:t>ul</a:t>
            </a:r>
            <a:r>
              <a:rPr lang="en-US" altLang="zh-CN" sz="2000" dirty="0">
                <a:solidFill>
                  <a:srgbClr val="267B16"/>
                </a:solidFill>
                <a:latin typeface="微软雅黑" panose="020B0503020204020204" pitchFamily="34" charset="-122"/>
                <a:ea typeface="微软雅黑" panose="020B0503020204020204" pitchFamily="34" charset="-122"/>
              </a:rPr>
              <a:t>[class='</a:t>
            </a:r>
            <a:r>
              <a:rPr lang="en-US" altLang="zh-CN" sz="2000" dirty="0" err="1">
                <a:solidFill>
                  <a:srgbClr val="267B16"/>
                </a:solidFill>
                <a:latin typeface="微软雅黑" panose="020B0503020204020204" pitchFamily="34" charset="-122"/>
                <a:ea typeface="微软雅黑" panose="020B0503020204020204" pitchFamily="34" charset="-122"/>
              </a:rPr>
              <a:t>navnavbar</a:t>
            </a:r>
            <a:r>
              <a:rPr lang="en-US" altLang="zh-CN" sz="2000" dirty="0">
                <a:solidFill>
                  <a:srgbClr val="267B16"/>
                </a:solidFill>
                <a:latin typeface="微软雅黑" panose="020B0503020204020204" pitchFamily="34" charset="-122"/>
                <a:ea typeface="微软雅黑" panose="020B0503020204020204" pitchFamily="34" charset="-122"/>
              </a:rPr>
              <a:t>-nav’]</a:t>
            </a:r>
          </a:p>
          <a:p>
            <a:pPr algn="just">
              <a:lnSpc>
                <a:spcPct val="150000"/>
              </a:lnSpc>
            </a:pPr>
            <a:r>
              <a:rPr lang="zh-CN" altLang="en-US" sz="2000" dirty="0">
                <a:latin typeface="微软雅黑" panose="020B0503020204020204" pitchFamily="34" charset="-122"/>
                <a:ea typeface="微软雅黑" panose="020B0503020204020204" pitchFamily="34" charset="-122"/>
              </a:rPr>
              <a:t>代码表示选择</a:t>
            </a:r>
            <a:r>
              <a:rPr lang="en-US" altLang="zh-CN" sz="2000" dirty="0">
                <a:latin typeface="微软雅黑" panose="020B0503020204020204" pitchFamily="34" charset="-122"/>
                <a:ea typeface="微软雅黑" panose="020B0503020204020204" pitchFamily="34" charset="-122"/>
              </a:rPr>
              <a:t>class</a:t>
            </a:r>
            <a:r>
              <a:rPr lang="zh-CN" altLang="en-US" sz="2000" dirty="0">
                <a:latin typeface="微软雅黑" panose="020B0503020204020204" pitchFamily="34" charset="-122"/>
                <a:ea typeface="微软雅黑" panose="020B0503020204020204" pitchFamily="34" charset="-122"/>
              </a:rPr>
              <a:t>属性为</a:t>
            </a:r>
            <a:r>
              <a:rPr lang="en-US" altLang="zh-CN" sz="2000" dirty="0" err="1">
                <a:latin typeface="微软雅黑" panose="020B0503020204020204" pitchFamily="34" charset="-122"/>
                <a:ea typeface="微软雅黑" panose="020B0503020204020204" pitchFamily="34" charset="-122"/>
              </a:rPr>
              <a:t>navnavbar</a:t>
            </a:r>
            <a:r>
              <a:rPr lang="en-US" altLang="zh-CN" sz="2000" dirty="0">
                <a:latin typeface="微软雅黑" panose="020B0503020204020204" pitchFamily="34" charset="-122"/>
                <a:ea typeface="微软雅黑" panose="020B0503020204020204" pitchFamily="34" charset="-122"/>
              </a:rPr>
              <a:t>-nav</a:t>
            </a:r>
            <a:r>
              <a:rPr lang="zh-CN" altLang="en-US" sz="2000" dirty="0">
                <a:latin typeface="微软雅黑" panose="020B0503020204020204" pitchFamily="34" charset="-122"/>
                <a:ea typeface="微软雅黑" panose="020B0503020204020204" pitchFamily="34" charset="-122"/>
              </a:rPr>
              <a:t>的</a:t>
            </a:r>
            <a:r>
              <a:rPr lang="en-US" altLang="zh-CN" sz="2000" dirty="0" err="1">
                <a:latin typeface="微软雅黑" panose="020B0503020204020204" pitchFamily="34" charset="-122"/>
                <a:ea typeface="微软雅黑" panose="020B0503020204020204" pitchFamily="34" charset="-122"/>
              </a:rPr>
              <a:t>ul</a:t>
            </a:r>
            <a:r>
              <a:rPr lang="zh-CN" altLang="en-US" sz="2000" dirty="0">
                <a:latin typeface="微软雅黑" panose="020B0503020204020204" pitchFamily="34" charset="-122"/>
                <a:ea typeface="微软雅黑" panose="020B0503020204020204" pitchFamily="34" charset="-122"/>
              </a:rPr>
              <a:t>节点。</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lang="zh-CN" altLang="en-US" sz="2000" b="1" dirty="0">
                <a:latin typeface="微软雅黑" panose="020B0503020204020204" pitchFamily="34" charset="-122"/>
                <a:ea typeface="微软雅黑" panose="020B0503020204020204" pitchFamily="34" charset="-122"/>
              </a:rPr>
              <a:t>伪类选择器</a:t>
            </a:r>
            <a:r>
              <a:rPr lang="zh-CN" altLang="en-US" sz="2000" dirty="0">
                <a:latin typeface="微软雅黑" panose="020B0503020204020204" pitchFamily="34" charset="-122"/>
                <a:ea typeface="微软雅黑" panose="020B0503020204020204" pitchFamily="34" charset="-122"/>
              </a:rPr>
              <a:t>选择节点在特定状态下的样式</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例如</a:t>
            </a:r>
            <a:r>
              <a:rPr lang="en-US" altLang="zh-CN" sz="2000" dirty="0">
                <a:latin typeface="微软雅黑" panose="020B0503020204020204" pitchFamily="34" charset="-122"/>
                <a:ea typeface="微软雅黑" panose="020B0503020204020204" pitchFamily="34" charset="-122"/>
              </a:rPr>
              <a:t>:</a:t>
            </a:r>
          </a:p>
          <a:p>
            <a:pPr algn="just">
              <a:lnSpc>
                <a:spcPct val="150000"/>
              </a:lnSpc>
            </a:pPr>
            <a:r>
              <a:rPr lang="en-US" altLang="zh-CN" sz="2000" dirty="0">
                <a:solidFill>
                  <a:srgbClr val="267B16"/>
                </a:solidFill>
                <a:latin typeface="微软雅黑" panose="020B0503020204020204" pitchFamily="34" charset="-122"/>
                <a:ea typeface="微软雅黑" panose="020B0503020204020204" pitchFamily="34" charset="-122"/>
              </a:rPr>
              <a:t>a:hover</a:t>
            </a:r>
          </a:p>
          <a:p>
            <a:pPr algn="just">
              <a:lnSpc>
                <a:spcPct val="150000"/>
              </a:lnSpc>
            </a:pPr>
            <a:r>
              <a:rPr lang="zh-CN" altLang="en-US" sz="2000" dirty="0">
                <a:latin typeface="微软雅黑" panose="020B0503020204020204" pitchFamily="34" charset="-122"/>
                <a:ea typeface="微软雅黑" panose="020B0503020204020204" pitchFamily="34" charset="-122"/>
              </a:rPr>
              <a:t>代码表示选择链接在鼠标悬停状态下的样式。</a:t>
            </a:r>
          </a:p>
        </p:txBody>
      </p:sp>
    </p:spTree>
    <p:extLst>
      <p:ext uri="{BB962C8B-B14F-4D97-AF65-F5344CB8AC3E}">
        <p14:creationId xmlns:p14="http://schemas.microsoft.com/office/powerpoint/2010/main" val="562311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8F27A0-30C3-6FEC-321D-47C0CE78F5A8}"/>
              </a:ext>
            </a:extLst>
          </p:cNvPr>
          <p:cNvSpPr>
            <a:spLocks noGrp="1"/>
          </p:cNvSpPr>
          <p:nvPr>
            <p:ph type="title"/>
          </p:nvPr>
        </p:nvSpPr>
        <p:spPr/>
        <p:txBody>
          <a:bodyPr>
            <a:normAutofit/>
          </a:bodyPr>
          <a:lstStyle/>
          <a:p>
            <a:r>
              <a:rPr lang="zh-CN" altLang="en-US" dirty="0"/>
              <a:t>第二章 网络爬虫</a:t>
            </a:r>
          </a:p>
        </p:txBody>
      </p:sp>
      <p:sp>
        <p:nvSpPr>
          <p:cNvPr id="3" name="Rectangle 3">
            <a:extLst>
              <a:ext uri="{FF2B5EF4-FFF2-40B4-BE49-F238E27FC236}">
                <a16:creationId xmlns:a16="http://schemas.microsoft.com/office/drawing/2014/main" id="{81094B67-CF9D-52CE-6B97-2A66F786155B}"/>
              </a:ext>
            </a:extLst>
          </p:cNvPr>
          <p:cNvSpPr txBox="1">
            <a:spLocks noChangeArrowheads="1"/>
          </p:cNvSpPr>
          <p:nvPr/>
        </p:nvSpPr>
        <p:spPr>
          <a:xfrm>
            <a:off x="1607737" y="1448686"/>
            <a:ext cx="4325232" cy="39606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 </a:t>
            </a:r>
            <a:r>
              <a:rPr lang="zh-CN" altLang="en-US" sz="2000" dirty="0">
                <a:latin typeface="微软雅黑" panose="020B0503020204020204" pitchFamily="34" charset="-122"/>
                <a:ea typeface="微软雅黑" panose="020B0503020204020204" pitchFamily="34" charset="-122"/>
              </a:rPr>
              <a:t>爬虫概念</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2.2 HTTP</a:t>
            </a:r>
            <a:r>
              <a:rPr lang="zh-CN" altLang="en-US" sz="2000" dirty="0">
                <a:latin typeface="微软雅黑" panose="020B0503020204020204" pitchFamily="34" charset="-122"/>
                <a:ea typeface="微软雅黑" panose="020B0503020204020204" pitchFamily="34" charset="-122"/>
              </a:rPr>
              <a:t>协议</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2.3  Requests</a:t>
            </a:r>
          </a:p>
          <a:p>
            <a:pPr>
              <a:lnSpc>
                <a:spcPct val="100000"/>
              </a:lnSpc>
            </a:pPr>
            <a:r>
              <a:rPr lang="en-US" altLang="zh-CN" sz="2000" dirty="0">
                <a:latin typeface="微软雅黑" panose="020B0503020204020204" pitchFamily="34" charset="-122"/>
                <a:ea typeface="微软雅黑" panose="020B0503020204020204" pitchFamily="34" charset="-122"/>
              </a:rPr>
              <a:t>2.4  Beautiful Soup</a:t>
            </a:r>
          </a:p>
          <a:p>
            <a:pPr>
              <a:lnSpc>
                <a:spcPct val="100000"/>
              </a:lnSpc>
            </a:pPr>
            <a:r>
              <a:rPr lang="en-US" altLang="zh-CN" sz="2000" dirty="0">
                <a:latin typeface="微软雅黑" panose="020B0503020204020204" pitchFamily="34" charset="-122"/>
                <a:ea typeface="微软雅黑" panose="020B0503020204020204" pitchFamily="34" charset="-122"/>
              </a:rPr>
              <a:t>2.5 </a:t>
            </a:r>
            <a:r>
              <a:rPr lang="zh-CN" altLang="en-US" sz="2000" dirty="0">
                <a:latin typeface="微软雅黑" panose="020B0503020204020204" pitchFamily="34" charset="-122"/>
                <a:ea typeface="微软雅黑" panose="020B0503020204020204" pitchFamily="34" charset="-122"/>
              </a:rPr>
              <a:t>对象的种类</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2.6 </a:t>
            </a:r>
            <a:r>
              <a:rPr lang="zh-CN" altLang="en-US" sz="2000" dirty="0">
                <a:latin typeface="微软雅黑" panose="020B0503020204020204" pitchFamily="34" charset="-122"/>
                <a:ea typeface="微软雅黑" panose="020B0503020204020204" pitchFamily="34" charset="-122"/>
              </a:rPr>
              <a:t>定位节点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2.7 </a:t>
            </a:r>
            <a:r>
              <a:rPr lang="zh-CN" altLang="en-US" sz="2000" dirty="0">
                <a:latin typeface="微软雅黑" panose="020B0503020204020204" pitchFamily="34" charset="-122"/>
                <a:ea typeface="微软雅黑" panose="020B0503020204020204" pitchFamily="34" charset="-122"/>
              </a:rPr>
              <a:t>查找节点</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r>
              <a:rPr lang="zh-CN" altLang="en-US" sz="2000" b="1"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2.8 Selenium</a:t>
            </a:r>
          </a:p>
          <a:p>
            <a:pPr>
              <a:lnSpc>
                <a:spcPct val="100000"/>
              </a:lnSpc>
            </a:pPr>
            <a:r>
              <a:rPr lang="en-US" altLang="zh-CN" sz="2000" dirty="0">
                <a:latin typeface="微软雅黑" panose="020B0503020204020204" pitchFamily="34" charset="-122"/>
                <a:ea typeface="微软雅黑" panose="020B0503020204020204" pitchFamily="34" charset="-122"/>
              </a:rPr>
              <a:t>2.9 </a:t>
            </a:r>
            <a:r>
              <a:rPr lang="zh-CN" altLang="en-US" sz="2000" dirty="0">
                <a:latin typeface="微软雅黑" panose="020B0503020204020204" pitchFamily="34" charset="-122"/>
                <a:ea typeface="微软雅黑" panose="020B0503020204020204" pitchFamily="34" charset="-122"/>
              </a:rPr>
              <a:t>设置</a:t>
            </a:r>
            <a:r>
              <a:rPr lang="en-US" altLang="zh-CN" sz="2000" dirty="0">
                <a:latin typeface="微软雅黑" panose="020B0503020204020204" pitchFamily="34" charset="-122"/>
                <a:ea typeface="微软雅黑" panose="020B0503020204020204" pitchFamily="34" charset="-122"/>
              </a:rPr>
              <a:t>option</a:t>
            </a:r>
            <a:r>
              <a:rPr lang="zh-CN" altLang="en-US" sz="2000" dirty="0">
                <a:latin typeface="微软雅黑" panose="020B0503020204020204" pitchFamily="34" charset="-122"/>
                <a:ea typeface="微软雅黑" panose="020B0503020204020204" pitchFamily="34" charset="-122"/>
              </a:rPr>
              <a:t>选项与网页等待</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endParaRPr lang="zh-CN" altLang="en-US" sz="2000" dirty="0">
              <a:latin typeface="微软雅黑" panose="020B0503020204020204" pitchFamily="34" charset="-122"/>
              <a:ea typeface="微软雅黑" panose="020B0503020204020204" pitchFamily="34" charset="-122"/>
            </a:endParaRPr>
          </a:p>
        </p:txBody>
      </p:sp>
      <p:sp>
        <p:nvSpPr>
          <p:cNvPr id="4" name="Rectangle 3">
            <a:extLst>
              <a:ext uri="{FF2B5EF4-FFF2-40B4-BE49-F238E27FC236}">
                <a16:creationId xmlns:a16="http://schemas.microsoft.com/office/drawing/2014/main" id="{F1086A42-002E-AB00-F1E0-7F058A7FDDD4}"/>
              </a:ext>
            </a:extLst>
          </p:cNvPr>
          <p:cNvSpPr txBox="1">
            <a:spLocks noChangeArrowheads="1"/>
          </p:cNvSpPr>
          <p:nvPr/>
        </p:nvSpPr>
        <p:spPr>
          <a:xfrm>
            <a:off x="6558069" y="1448686"/>
            <a:ext cx="4153786" cy="35246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2.10 </a:t>
            </a:r>
            <a:r>
              <a:rPr lang="zh-CN" altLang="en-US" sz="2000" dirty="0">
                <a:latin typeface="微软雅黑" panose="020B0503020204020204" pitchFamily="34" charset="-122"/>
                <a:ea typeface="微软雅黑" panose="020B0503020204020204" pitchFamily="34" charset="-122"/>
              </a:rPr>
              <a:t>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2.11 </a:t>
            </a:r>
            <a:r>
              <a:rPr lang="zh-CN" altLang="en-US" sz="2000" dirty="0">
                <a:latin typeface="微软雅黑" panose="020B0503020204020204" pitchFamily="34" charset="-122"/>
                <a:ea typeface="微软雅黑" panose="020B0503020204020204" pitchFamily="34" charset="-122"/>
              </a:rPr>
              <a:t>导航</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2.12 </a:t>
            </a:r>
            <a:r>
              <a:rPr lang="zh-CN" altLang="en-US" sz="2000" dirty="0">
                <a:latin typeface="微软雅黑" panose="020B0503020204020204" pitchFamily="34" charset="-122"/>
                <a:ea typeface="微软雅黑" panose="020B0503020204020204" pitchFamily="34" charset="-122"/>
              </a:rPr>
              <a:t>窗口</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2.13 </a:t>
            </a:r>
            <a:r>
              <a:rPr lang="zh-CN" altLang="en-US" sz="2000" dirty="0">
                <a:latin typeface="微软雅黑" panose="020B0503020204020204" pitchFamily="34" charset="-122"/>
                <a:ea typeface="微软雅黑" panose="020B0503020204020204" pitchFamily="34" charset="-122"/>
              </a:rPr>
              <a:t>弹窗</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2.14 Cookie</a:t>
            </a:r>
          </a:p>
          <a:p>
            <a:pPr>
              <a:lnSpc>
                <a:spcPct val="100000"/>
              </a:lnSpc>
            </a:pPr>
            <a:r>
              <a:rPr lang="en-US" altLang="zh-CN" sz="2000" dirty="0">
                <a:latin typeface="微软雅黑" panose="020B0503020204020204" pitchFamily="34" charset="-122"/>
                <a:ea typeface="微软雅黑" panose="020B0503020204020204" pitchFamily="34" charset="-122"/>
              </a:rPr>
              <a:t>2.15 </a:t>
            </a:r>
            <a:r>
              <a:rPr lang="zh-CN" altLang="en-US" sz="2000" dirty="0">
                <a:latin typeface="微软雅黑" panose="020B0503020204020204" pitchFamily="34" charset="-122"/>
                <a:ea typeface="微软雅黑" panose="020B0503020204020204" pitchFamily="34" charset="-122"/>
              </a:rPr>
              <a:t>键盘</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2.16 </a:t>
            </a:r>
            <a:r>
              <a:rPr lang="zh-CN" altLang="en-US" sz="2000" dirty="0">
                <a:latin typeface="微软雅黑" panose="020B0503020204020204" pitchFamily="34" charset="-122"/>
                <a:ea typeface="微软雅黑" panose="020B0503020204020204" pitchFamily="34" charset="-122"/>
              </a:rPr>
              <a:t>鼠标</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2.17 </a:t>
            </a:r>
            <a:r>
              <a:rPr lang="zh-CN" altLang="en-US" sz="2000" dirty="0">
                <a:latin typeface="微软雅黑" panose="020B0503020204020204" pitchFamily="34" charset="-122"/>
                <a:ea typeface="微软雅黑" panose="020B0503020204020204" pitchFamily="34" charset="-122"/>
              </a:rPr>
              <a:t>爬虫实战</a:t>
            </a:r>
          </a:p>
        </p:txBody>
      </p:sp>
    </p:spTree>
    <p:extLst>
      <p:ext uri="{BB962C8B-B14F-4D97-AF65-F5344CB8AC3E}">
        <p14:creationId xmlns:p14="http://schemas.microsoft.com/office/powerpoint/2010/main" val="30543108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176D3-7F10-4614-B532-81AB86FE2AE5}"/>
              </a:ext>
            </a:extLst>
          </p:cNvPr>
          <p:cNvSpPr>
            <a:spLocks noGrp="1"/>
          </p:cNvSpPr>
          <p:nvPr>
            <p:ph type="title"/>
          </p:nvPr>
        </p:nvSpPr>
        <p:spPr/>
        <p:txBody>
          <a:bodyPr/>
          <a:lstStyle/>
          <a:p>
            <a:pPr algn="just">
              <a:lnSpc>
                <a:spcPct val="150000"/>
              </a:lnSpc>
            </a:pPr>
            <a:r>
              <a:rPr lang="en-US" altLang="zh-CN">
                <a:latin typeface="微软雅黑" panose="020B0503020204020204" pitchFamily="34" charset="-122"/>
              </a:rPr>
              <a:t>Selenium</a:t>
            </a:r>
            <a:r>
              <a:rPr lang="zh-CN" altLang="en-US">
                <a:latin typeface="微软雅黑" panose="020B0503020204020204" pitchFamily="34" charset="-122"/>
              </a:rPr>
              <a:t>工作原理</a:t>
            </a:r>
          </a:p>
        </p:txBody>
      </p:sp>
      <p:pic>
        <p:nvPicPr>
          <p:cNvPr id="6" name="图片 5">
            <a:extLst>
              <a:ext uri="{FF2B5EF4-FFF2-40B4-BE49-F238E27FC236}">
                <a16:creationId xmlns:a16="http://schemas.microsoft.com/office/drawing/2014/main" id="{C830ABBE-0E7F-4617-AA63-29090643A61B}"/>
              </a:ext>
            </a:extLst>
          </p:cNvPr>
          <p:cNvPicPr>
            <a:picLocks noChangeAspect="1"/>
          </p:cNvPicPr>
          <p:nvPr/>
        </p:nvPicPr>
        <p:blipFill>
          <a:blip r:embed="rId2"/>
          <a:stretch>
            <a:fillRect/>
          </a:stretch>
        </p:blipFill>
        <p:spPr>
          <a:xfrm>
            <a:off x="2484775" y="4275483"/>
            <a:ext cx="7024737" cy="2221498"/>
          </a:xfrm>
          <a:prstGeom prst="rect">
            <a:avLst/>
          </a:prstGeom>
        </p:spPr>
      </p:pic>
      <p:sp>
        <p:nvSpPr>
          <p:cNvPr id="3" name="文本框 2">
            <a:extLst>
              <a:ext uri="{FF2B5EF4-FFF2-40B4-BE49-F238E27FC236}">
                <a16:creationId xmlns:a16="http://schemas.microsoft.com/office/drawing/2014/main" id="{0D7150B4-0A86-4DF6-9AB3-1775FC583789}"/>
              </a:ext>
            </a:extLst>
          </p:cNvPr>
          <p:cNvSpPr txBox="1"/>
          <p:nvPr/>
        </p:nvSpPr>
        <p:spPr>
          <a:xfrm>
            <a:off x="1372212" y="743879"/>
            <a:ext cx="9447573" cy="961289"/>
          </a:xfrm>
          <a:prstGeom prst="rect">
            <a:avLst/>
          </a:prstGeom>
          <a:noFill/>
        </p:spPr>
        <p:txBody>
          <a:bodyPr wrap="square" rtlCol="0">
            <a:spAutoFit/>
          </a:bodyPr>
          <a:lstStyle/>
          <a:p>
            <a:pPr indent="457200" algn="just">
              <a:lnSpc>
                <a:spcPct val="150000"/>
              </a:lnSpc>
            </a:pPr>
            <a:r>
              <a:rPr lang="en-US" altLang="zh-CN" sz="2000" dirty="0">
                <a:latin typeface="微软雅黑" panose="020B0503020204020204" pitchFamily="34" charset="-122"/>
                <a:ea typeface="微软雅黑" panose="020B0503020204020204" pitchFamily="34" charset="-122"/>
              </a:rPr>
              <a:t>selenium</a:t>
            </a:r>
            <a:r>
              <a:rPr lang="zh-CN" altLang="en-US" sz="2000" dirty="0">
                <a:latin typeface="微软雅黑" panose="020B0503020204020204" pitchFamily="34" charset="-122"/>
                <a:ea typeface="微软雅黑" panose="020B0503020204020204" pitchFamily="34" charset="-122"/>
              </a:rPr>
              <a:t>通过</a:t>
            </a:r>
            <a:r>
              <a:rPr lang="en-US" altLang="zh-CN" sz="2000" dirty="0">
                <a:latin typeface="微软雅黑" panose="020B0503020204020204" pitchFamily="34" charset="-122"/>
                <a:ea typeface="微软雅黑" panose="020B0503020204020204" pitchFamily="34" charset="-122"/>
              </a:rPr>
              <a:t>WebDriver</a:t>
            </a:r>
            <a:r>
              <a:rPr lang="zh-CN" altLang="en-US" sz="2000" dirty="0">
                <a:latin typeface="微软雅黑" panose="020B0503020204020204" pitchFamily="34" charset="-122"/>
                <a:ea typeface="微软雅黑" panose="020B0503020204020204" pitchFamily="34" charset="-122"/>
              </a:rPr>
              <a:t>与浏览器进行交互</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操控浏览器进行网页访问和数据抓取。</a:t>
            </a:r>
          </a:p>
        </p:txBody>
      </p:sp>
      <p:sp>
        <p:nvSpPr>
          <p:cNvPr id="7" name="文本框 6">
            <a:extLst>
              <a:ext uri="{FF2B5EF4-FFF2-40B4-BE49-F238E27FC236}">
                <a16:creationId xmlns:a16="http://schemas.microsoft.com/office/drawing/2014/main" id="{679F93E0-18DE-4BCC-A1D1-D775AC5ADF82}"/>
              </a:ext>
            </a:extLst>
          </p:cNvPr>
          <p:cNvSpPr txBox="1"/>
          <p:nvPr/>
        </p:nvSpPr>
        <p:spPr>
          <a:xfrm>
            <a:off x="1372213" y="1467535"/>
            <a:ext cx="9447572" cy="2807948"/>
          </a:xfrm>
          <a:prstGeom prst="rect">
            <a:avLst/>
          </a:prstGeom>
          <a:noFill/>
        </p:spPr>
        <p:txBody>
          <a:bodyPr wrap="square">
            <a:spAutoFit/>
          </a:bodyPr>
          <a:lstStyle/>
          <a:p>
            <a:pPr indent="457200" algn="just">
              <a:lnSpc>
                <a:spcPct val="150000"/>
              </a:lnSpc>
            </a:pPr>
            <a:r>
              <a:rPr lang="en-US" altLang="zh-CN" sz="2000" dirty="0">
                <a:latin typeface="微软雅黑" panose="020B0503020204020204" pitchFamily="34" charset="-122"/>
                <a:ea typeface="微软雅黑" panose="020B0503020204020204" pitchFamily="34" charset="-122"/>
              </a:rPr>
              <a:t>WebDriver</a:t>
            </a:r>
            <a:r>
              <a:rPr lang="zh-CN" altLang="en-US" sz="2000" dirty="0">
                <a:latin typeface="微软雅黑" panose="020B0503020204020204" pitchFamily="34" charset="-122"/>
                <a:ea typeface="微软雅黑" panose="020B0503020204020204" pitchFamily="34" charset="-122"/>
              </a:rPr>
              <a:t>是一个组件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顾名思义</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它可以通过远程协议与浏览器通信</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以控制</a:t>
            </a:r>
            <a:r>
              <a:rPr lang="en-US" altLang="zh-CN" sz="2000" dirty="0">
                <a:latin typeface="微软雅黑" panose="020B0503020204020204" pitchFamily="34" charset="-122"/>
                <a:ea typeface="微软雅黑" panose="020B0503020204020204" pitchFamily="34" charset="-122"/>
              </a:rPr>
              <a:t>Web</a:t>
            </a:r>
            <a:r>
              <a:rPr lang="zh-CN" altLang="en-US" sz="2000" dirty="0">
                <a:latin typeface="微软雅黑" panose="020B0503020204020204" pitchFamily="34" charset="-122"/>
                <a:ea typeface="微软雅黑" panose="020B0503020204020204" pitchFamily="34" charset="-122"/>
              </a:rPr>
              <a:t>浏览器的行为。</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具体而言</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通过向浏览器驱动程序发送特定的指令</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驱动程序将执行相应的操作并返回执行结果。因此</a:t>
            </a:r>
            <a:r>
              <a:rPr lang="en-US" altLang="zh-CN" sz="2000" dirty="0">
                <a:latin typeface="微软雅黑" panose="020B0503020204020204" pitchFamily="34" charset="-122"/>
                <a:ea typeface="微软雅黑" panose="020B0503020204020204" pitchFamily="34" charset="-122"/>
              </a:rPr>
              <a:t>,WebDriver</a:t>
            </a:r>
            <a:r>
              <a:rPr lang="zh-CN" altLang="en-US" sz="2000" dirty="0">
                <a:latin typeface="微软雅黑" panose="020B0503020204020204" pitchFamily="34" charset="-122"/>
                <a:ea typeface="微软雅黑" panose="020B0503020204020204" pitchFamily="34" charset="-122"/>
              </a:rPr>
              <a:t>能够模拟用户与</a:t>
            </a:r>
            <a:r>
              <a:rPr lang="en-US" altLang="zh-CN" sz="2000" dirty="0">
                <a:latin typeface="微软雅黑" panose="020B0503020204020204" pitchFamily="34" charset="-122"/>
                <a:ea typeface="微软雅黑" panose="020B0503020204020204" pitchFamily="34" charset="-122"/>
              </a:rPr>
              <a:t>Web</a:t>
            </a:r>
            <a:r>
              <a:rPr lang="zh-CN" altLang="en-US" sz="2000" dirty="0">
                <a:latin typeface="微软雅黑" panose="020B0503020204020204" pitchFamily="34" charset="-122"/>
                <a:ea typeface="微软雅黑" panose="020B0503020204020204" pitchFamily="34" charset="-122"/>
              </a:rPr>
              <a:t>应用程序的交互</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并进行自动化测试。这种方法使得测试变得高效且具有可重复性</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从而可以提高</a:t>
            </a:r>
            <a:r>
              <a:rPr lang="en-US" altLang="zh-CN" sz="2000" dirty="0">
                <a:latin typeface="微软雅黑" panose="020B0503020204020204" pitchFamily="34" charset="-122"/>
                <a:ea typeface="微软雅黑" panose="020B0503020204020204" pitchFamily="34" charset="-122"/>
              </a:rPr>
              <a:t>Web</a:t>
            </a:r>
            <a:r>
              <a:rPr lang="zh-CN" altLang="en-US" sz="2000" dirty="0">
                <a:latin typeface="微软雅黑" panose="020B0503020204020204" pitchFamily="34" charset="-122"/>
                <a:ea typeface="微软雅黑" panose="020B0503020204020204" pitchFamily="34" charset="-122"/>
              </a:rPr>
              <a:t>应用程序的质量和稳定性。</a:t>
            </a:r>
          </a:p>
        </p:txBody>
      </p:sp>
    </p:spTree>
    <p:extLst>
      <p:ext uri="{BB962C8B-B14F-4D97-AF65-F5344CB8AC3E}">
        <p14:creationId xmlns:p14="http://schemas.microsoft.com/office/powerpoint/2010/main" val="199409249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176D3-7F10-4614-B532-81AB86FE2AE5}"/>
              </a:ext>
            </a:extLst>
          </p:cNvPr>
          <p:cNvSpPr>
            <a:spLocks noGrp="1"/>
          </p:cNvSpPr>
          <p:nvPr>
            <p:ph type="title"/>
          </p:nvPr>
        </p:nvSpPr>
        <p:spPr>
          <a:xfrm>
            <a:off x="216311" y="40269"/>
            <a:ext cx="7250942" cy="515937"/>
          </a:xfrm>
        </p:spPr>
        <p:txBody>
          <a:bodyPr>
            <a:normAutofit/>
          </a:bodyPr>
          <a:lstStyle/>
          <a:p>
            <a:r>
              <a:rPr lang="zh-CN" altLang="en-US">
                <a:latin typeface="微软雅黑" panose="020B0503020204020204" pitchFamily="34" charset="-122"/>
              </a:rPr>
              <a:t>简单爬虫</a:t>
            </a:r>
          </a:p>
        </p:txBody>
      </p:sp>
      <p:sp>
        <p:nvSpPr>
          <p:cNvPr id="3" name="文本框 2">
            <a:extLst>
              <a:ext uri="{FF2B5EF4-FFF2-40B4-BE49-F238E27FC236}">
                <a16:creationId xmlns:a16="http://schemas.microsoft.com/office/drawing/2014/main" id="{6BD8A2CC-8E02-410F-A56F-709C84A2FD87}"/>
              </a:ext>
            </a:extLst>
          </p:cNvPr>
          <p:cNvSpPr txBox="1"/>
          <p:nvPr/>
        </p:nvSpPr>
        <p:spPr>
          <a:xfrm>
            <a:off x="1242646" y="1004672"/>
            <a:ext cx="1730492" cy="400110"/>
          </a:xfrm>
          <a:prstGeom prst="rect">
            <a:avLst/>
          </a:prstGeom>
          <a:noFill/>
        </p:spPr>
        <p:txBody>
          <a:bodyPr wrap="square" rtlCol="0">
            <a:spAutoFit/>
          </a:bodyPr>
          <a:lstStyle/>
          <a:p>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安装浏览器</a:t>
            </a:r>
          </a:p>
        </p:txBody>
      </p:sp>
      <p:sp>
        <p:nvSpPr>
          <p:cNvPr id="5" name="文本框 4">
            <a:extLst>
              <a:ext uri="{FF2B5EF4-FFF2-40B4-BE49-F238E27FC236}">
                <a16:creationId xmlns:a16="http://schemas.microsoft.com/office/drawing/2014/main" id="{ADC0346B-0080-451C-9E28-FAD292257439}"/>
              </a:ext>
            </a:extLst>
          </p:cNvPr>
          <p:cNvSpPr txBox="1"/>
          <p:nvPr/>
        </p:nvSpPr>
        <p:spPr>
          <a:xfrm>
            <a:off x="1334873" y="1558436"/>
            <a:ext cx="6449883" cy="400110"/>
          </a:xfrm>
          <a:prstGeom prst="rect">
            <a:avLst/>
          </a:prstGeom>
          <a:noFill/>
        </p:spPr>
        <p:txBody>
          <a:bodyPr wrap="square">
            <a:spAutoFit/>
          </a:bodyPr>
          <a:lstStyle/>
          <a:p>
            <a:r>
              <a:rPr lang="en-US" altLang="zh-CN" sz="2000" dirty="0">
                <a:latin typeface="微软雅黑" panose="020B0503020204020204" pitchFamily="34" charset="-122"/>
                <a:ea typeface="微软雅黑" panose="020B0503020204020204" pitchFamily="34" charset="-122"/>
              </a:rPr>
              <a:t>selenium</a:t>
            </a:r>
            <a:r>
              <a:rPr lang="zh-CN" altLang="en-US" sz="2000" dirty="0">
                <a:latin typeface="微软雅黑" panose="020B0503020204020204" pitchFamily="34" charset="-122"/>
                <a:ea typeface="微软雅黑" panose="020B0503020204020204" pitchFamily="34" charset="-122"/>
              </a:rPr>
              <a:t>支持主流浏览器，这里选择谷歌浏览器。</a:t>
            </a:r>
          </a:p>
        </p:txBody>
      </p:sp>
      <p:sp>
        <p:nvSpPr>
          <p:cNvPr id="7" name="文本框 6">
            <a:extLst>
              <a:ext uri="{FF2B5EF4-FFF2-40B4-BE49-F238E27FC236}">
                <a16:creationId xmlns:a16="http://schemas.microsoft.com/office/drawing/2014/main" id="{105C74AA-B288-47B4-920C-00A5793C1EF7}"/>
              </a:ext>
            </a:extLst>
          </p:cNvPr>
          <p:cNvSpPr txBox="1"/>
          <p:nvPr/>
        </p:nvSpPr>
        <p:spPr>
          <a:xfrm>
            <a:off x="1242646" y="2237172"/>
            <a:ext cx="2501451" cy="400110"/>
          </a:xfrm>
          <a:prstGeom prst="rect">
            <a:avLst/>
          </a:prstGeom>
          <a:noFill/>
        </p:spPr>
        <p:txBody>
          <a:bodyPr wrap="square">
            <a:spAutoFit/>
          </a:bodyPr>
          <a:lstStyle/>
          <a:p>
            <a:r>
              <a:rPr lang="en-US" altLang="zh-CN" sz="2000">
                <a:latin typeface="微软雅黑" panose="020B0503020204020204" pitchFamily="34" charset="-122"/>
                <a:ea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rPr>
              <a:t>安装浏览器驱动</a:t>
            </a:r>
          </a:p>
        </p:txBody>
      </p:sp>
      <p:sp>
        <p:nvSpPr>
          <p:cNvPr id="11" name="文本框 10">
            <a:extLst>
              <a:ext uri="{FF2B5EF4-FFF2-40B4-BE49-F238E27FC236}">
                <a16:creationId xmlns:a16="http://schemas.microsoft.com/office/drawing/2014/main" id="{057C041B-3F8E-46F2-8653-70D2B65A7CC1}"/>
              </a:ext>
            </a:extLst>
          </p:cNvPr>
          <p:cNvSpPr txBox="1"/>
          <p:nvPr/>
        </p:nvSpPr>
        <p:spPr>
          <a:xfrm>
            <a:off x="1334872" y="4242590"/>
            <a:ext cx="9601351" cy="961289"/>
          </a:xfrm>
          <a:prstGeom prst="rect">
            <a:avLst/>
          </a:prstGeom>
          <a:noFill/>
        </p:spPr>
        <p:txBody>
          <a:bodyPr wrap="square">
            <a:spAutoFit/>
          </a:bodyPr>
          <a:lstStyle/>
          <a:p>
            <a:pPr>
              <a:lnSpc>
                <a:spcPct val="150000"/>
              </a:lnSpc>
            </a:pPr>
            <a:r>
              <a:rPr lang="en-US" altLang="zh-CN" sz="2000" dirty="0">
                <a:solidFill>
                  <a:srgbClr val="A9B7C6"/>
                </a:solidFill>
                <a:effectLst/>
                <a:latin typeface="微软雅黑" panose="020B0503020204020204" pitchFamily="34" charset="-122"/>
                <a:ea typeface="微软雅黑" panose="020B0503020204020204" pitchFamily="34" charset="-122"/>
              </a:rPr>
              <a:t>service=</a:t>
            </a:r>
            <a:r>
              <a:rPr lang="en-US" altLang="zh-CN" sz="2000" dirty="0" err="1">
                <a:solidFill>
                  <a:srgbClr val="A9B7C6"/>
                </a:solidFill>
                <a:effectLst/>
                <a:latin typeface="微软雅黑" panose="020B0503020204020204" pitchFamily="34" charset="-122"/>
                <a:ea typeface="微软雅黑" panose="020B0503020204020204" pitchFamily="34" charset="-122"/>
              </a:rPr>
              <a:t>ChromeService</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err="1">
                <a:solidFill>
                  <a:srgbClr val="AA4926"/>
                </a:solidFill>
                <a:effectLst/>
                <a:latin typeface="微软雅黑" panose="020B0503020204020204" pitchFamily="34" charset="-122"/>
                <a:ea typeface="微软雅黑" panose="020B0503020204020204" pitchFamily="34" charset="-122"/>
              </a:rPr>
              <a:t>executable_path</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err="1">
                <a:solidFill>
                  <a:srgbClr val="A9B7C6"/>
                </a:solidFill>
                <a:effectLst/>
                <a:latin typeface="微软雅黑" panose="020B0503020204020204" pitchFamily="34" charset="-122"/>
                <a:ea typeface="微软雅黑" panose="020B0503020204020204" pitchFamily="34" charset="-122"/>
              </a:rPr>
              <a:t>ChromeDriverManager</a:t>
            </a:r>
            <a:r>
              <a:rPr lang="en-US" altLang="zh-CN" sz="2000" dirty="0">
                <a:solidFill>
                  <a:srgbClr val="A9B7C6"/>
                </a:solidFill>
                <a:effectLst/>
                <a:latin typeface="微软雅黑" panose="020B0503020204020204" pitchFamily="34" charset="-122"/>
                <a:ea typeface="微软雅黑" panose="020B0503020204020204" pitchFamily="34" charset="-122"/>
              </a:rPr>
              <a:t>().install())</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a:solidFill>
                  <a:srgbClr val="A9B7C6"/>
                </a:solidFill>
                <a:effectLst/>
                <a:latin typeface="微软雅黑" panose="020B0503020204020204" pitchFamily="34" charset="-122"/>
                <a:ea typeface="微软雅黑" panose="020B0503020204020204" pitchFamily="34" charset="-122"/>
              </a:rPr>
              <a:t>driver=</a:t>
            </a:r>
            <a:r>
              <a:rPr lang="en-US" altLang="zh-CN" sz="2000" dirty="0" err="1">
                <a:solidFill>
                  <a:srgbClr val="A9B7C6"/>
                </a:solidFill>
                <a:effectLst/>
                <a:latin typeface="微软雅黑" panose="020B0503020204020204" pitchFamily="34" charset="-122"/>
                <a:ea typeface="微软雅黑" panose="020B0503020204020204" pitchFamily="34" charset="-122"/>
              </a:rPr>
              <a:t>webdriver.Chrome</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a:solidFill>
                  <a:srgbClr val="AA4926"/>
                </a:solidFill>
                <a:effectLst/>
                <a:latin typeface="微软雅黑" panose="020B0503020204020204" pitchFamily="34" charset="-122"/>
                <a:ea typeface="微软雅黑" panose="020B0503020204020204" pitchFamily="34" charset="-122"/>
              </a:rPr>
              <a:t>service</a:t>
            </a:r>
            <a:r>
              <a:rPr lang="en-US" altLang="zh-CN" sz="2000" dirty="0">
                <a:solidFill>
                  <a:srgbClr val="A9B7C6"/>
                </a:solidFill>
                <a:effectLst/>
                <a:latin typeface="微软雅黑" panose="020B0503020204020204" pitchFamily="34" charset="-122"/>
                <a:ea typeface="微软雅黑" panose="020B0503020204020204" pitchFamily="34" charset="-122"/>
              </a:rPr>
              <a:t>=service)</a:t>
            </a:r>
          </a:p>
        </p:txBody>
      </p:sp>
      <p:sp>
        <p:nvSpPr>
          <p:cNvPr id="12" name="文本框 11">
            <a:extLst>
              <a:ext uri="{FF2B5EF4-FFF2-40B4-BE49-F238E27FC236}">
                <a16:creationId xmlns:a16="http://schemas.microsoft.com/office/drawing/2014/main" id="{64FB2EE6-1919-4A80-950A-5F7A7A3582C3}"/>
              </a:ext>
            </a:extLst>
          </p:cNvPr>
          <p:cNvSpPr txBox="1"/>
          <p:nvPr/>
        </p:nvSpPr>
        <p:spPr>
          <a:xfrm>
            <a:off x="1334873" y="2900513"/>
            <a:ext cx="6684662" cy="400110"/>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方案一：网络搜索与浏览器版本对应的驱动进行下载</a:t>
            </a:r>
          </a:p>
        </p:txBody>
      </p:sp>
      <p:sp>
        <p:nvSpPr>
          <p:cNvPr id="13" name="文本框 12">
            <a:extLst>
              <a:ext uri="{FF2B5EF4-FFF2-40B4-BE49-F238E27FC236}">
                <a16:creationId xmlns:a16="http://schemas.microsoft.com/office/drawing/2014/main" id="{BFE2E613-57C3-48ED-8B77-02886F938479}"/>
              </a:ext>
            </a:extLst>
          </p:cNvPr>
          <p:cNvSpPr txBox="1"/>
          <p:nvPr/>
        </p:nvSpPr>
        <p:spPr>
          <a:xfrm>
            <a:off x="1334873" y="3482402"/>
            <a:ext cx="5104952" cy="400110"/>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方案二：使用代码自动安装驱动</a:t>
            </a:r>
          </a:p>
        </p:txBody>
      </p:sp>
    </p:spTree>
    <p:extLst>
      <p:ext uri="{BB962C8B-B14F-4D97-AF65-F5344CB8AC3E}">
        <p14:creationId xmlns:p14="http://schemas.microsoft.com/office/powerpoint/2010/main" val="22811312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92D006E-3829-4F5E-973F-2B07D2C9149D}"/>
              </a:ext>
            </a:extLst>
          </p:cNvPr>
          <p:cNvSpPr>
            <a:spLocks noGrp="1"/>
          </p:cNvSpPr>
          <p:nvPr>
            <p:ph type="title"/>
          </p:nvPr>
        </p:nvSpPr>
        <p:spPr/>
        <p:txBody>
          <a:bodyPr>
            <a:normAutofit/>
          </a:bodyPr>
          <a:lstStyle/>
          <a:p>
            <a:r>
              <a:rPr lang="zh-CN" altLang="en-US">
                <a:latin typeface="微软雅黑" panose="020B0503020204020204" pitchFamily="34" charset="-122"/>
              </a:rPr>
              <a:t>爬虫流程</a:t>
            </a:r>
          </a:p>
        </p:txBody>
      </p:sp>
      <p:sp>
        <p:nvSpPr>
          <p:cNvPr id="4" name="文本框 3">
            <a:extLst>
              <a:ext uri="{FF2B5EF4-FFF2-40B4-BE49-F238E27FC236}">
                <a16:creationId xmlns:a16="http://schemas.microsoft.com/office/drawing/2014/main" id="{05E59AF4-8145-42D8-9AE4-32DD3E931733}"/>
              </a:ext>
            </a:extLst>
          </p:cNvPr>
          <p:cNvSpPr txBox="1"/>
          <p:nvPr/>
        </p:nvSpPr>
        <p:spPr>
          <a:xfrm>
            <a:off x="1595858" y="2486691"/>
            <a:ext cx="5101504" cy="1884618"/>
          </a:xfrm>
          <a:prstGeom prst="rect">
            <a:avLst/>
          </a:prstGeom>
          <a:noFill/>
        </p:spPr>
        <p:txBody>
          <a:bodyPr wrap="square">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rPr>
              <a:t>使用</a:t>
            </a:r>
            <a:r>
              <a:rPr lang="en-US" altLang="zh-CN" sz="2000" dirty="0">
                <a:latin typeface="微软雅黑" panose="020B0503020204020204" pitchFamily="34" charset="-122"/>
                <a:ea typeface="微软雅黑" panose="020B0503020204020204" pitchFamily="34" charset="-122"/>
              </a:rPr>
              <a:t>selenium</a:t>
            </a:r>
            <a:r>
              <a:rPr lang="zh-CN" altLang="en-US" sz="2000" dirty="0">
                <a:latin typeface="微软雅黑" panose="020B0503020204020204" pitchFamily="34" charset="-122"/>
                <a:ea typeface="微软雅黑" panose="020B0503020204020204" pitchFamily="34" charset="-122"/>
              </a:rPr>
              <a:t>进行爬虫的流程共分为三步：</a:t>
            </a:r>
            <a:endParaRPr lang="en-US" altLang="zh-CN" sz="2000" dirty="0">
              <a:latin typeface="微软雅黑" panose="020B0503020204020204" pitchFamily="34" charset="-122"/>
              <a:ea typeface="微软雅黑" panose="020B0503020204020204" pitchFamily="34" charset="-122"/>
            </a:endParaRPr>
          </a:p>
          <a:p>
            <a:pPr marL="285750" indent="-285750" algn="just">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初始化浏览器</a:t>
            </a:r>
            <a:endParaRPr lang="en-US" altLang="zh-CN" sz="2000" dirty="0">
              <a:latin typeface="微软雅黑" panose="020B0503020204020204" pitchFamily="34" charset="-122"/>
              <a:ea typeface="微软雅黑" panose="020B0503020204020204" pitchFamily="34" charset="-122"/>
            </a:endParaRPr>
          </a:p>
          <a:p>
            <a:pPr marL="285750" indent="-285750" algn="just">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访问网页节点抓取数据</a:t>
            </a:r>
            <a:endParaRPr lang="en-US" altLang="zh-CN" sz="2000" dirty="0">
              <a:latin typeface="微软雅黑" panose="020B0503020204020204" pitchFamily="34" charset="-122"/>
              <a:ea typeface="微软雅黑" panose="020B0503020204020204" pitchFamily="34" charset="-122"/>
            </a:endParaRPr>
          </a:p>
          <a:p>
            <a:pPr marL="285750" indent="-285750" algn="just">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退出浏览器</a:t>
            </a:r>
          </a:p>
        </p:txBody>
      </p:sp>
    </p:spTree>
    <p:extLst>
      <p:ext uri="{BB962C8B-B14F-4D97-AF65-F5344CB8AC3E}">
        <p14:creationId xmlns:p14="http://schemas.microsoft.com/office/powerpoint/2010/main" val="21082127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ADB2712A-6A4A-4AE6-AA97-8A772F1D7A3B}"/>
              </a:ext>
            </a:extLst>
          </p:cNvPr>
          <p:cNvSpPr txBox="1"/>
          <p:nvPr/>
        </p:nvSpPr>
        <p:spPr>
          <a:xfrm>
            <a:off x="1152650" y="731882"/>
            <a:ext cx="9886699" cy="5940088"/>
          </a:xfrm>
          <a:prstGeom prst="rect">
            <a:avLst/>
          </a:prstGeom>
          <a:noFill/>
        </p:spPr>
        <p:txBody>
          <a:bodyPr wrap="square">
            <a:spAutoFit/>
          </a:bodyPr>
          <a:lstStyle/>
          <a:p>
            <a:r>
              <a:rPr lang="sq-AL" altLang="zh-CN" sz="2000" b="0" i="0" dirty="0">
                <a:solidFill>
                  <a:srgbClr val="CC7832"/>
                </a:solidFill>
                <a:latin typeface="微软雅黑" panose="020B0503020204020204" pitchFamily="34" charset="-122"/>
                <a:ea typeface="微软雅黑" panose="020B0503020204020204" pitchFamily="34" charset="-122"/>
              </a:rPr>
              <a:t>from </a:t>
            </a:r>
            <a:r>
              <a:rPr lang="sq-AL" altLang="zh-CN" sz="2000" b="0" i="0" dirty="0">
                <a:solidFill>
                  <a:srgbClr val="A9B7C6"/>
                </a:solidFill>
                <a:latin typeface="微软雅黑" panose="020B0503020204020204" pitchFamily="34" charset="-122"/>
                <a:ea typeface="微软雅黑" panose="020B0503020204020204" pitchFamily="34" charset="-122"/>
              </a:rPr>
              <a:t>selenium </a:t>
            </a:r>
            <a:r>
              <a:rPr lang="sq-AL" altLang="zh-CN" sz="2000" b="0" i="0" dirty="0">
                <a:solidFill>
                  <a:srgbClr val="CC7832"/>
                </a:solidFill>
                <a:latin typeface="微软雅黑" panose="020B0503020204020204" pitchFamily="34" charset="-122"/>
                <a:ea typeface="微软雅黑" panose="020B0503020204020204" pitchFamily="34" charset="-122"/>
              </a:rPr>
              <a:t>import </a:t>
            </a:r>
            <a:r>
              <a:rPr lang="sq-AL" altLang="zh-CN" sz="2000" b="0" i="0" dirty="0">
                <a:solidFill>
                  <a:srgbClr val="A9B7C6"/>
                </a:solidFill>
                <a:latin typeface="微软雅黑" panose="020B0503020204020204" pitchFamily="34" charset="-122"/>
                <a:ea typeface="微软雅黑" panose="020B0503020204020204" pitchFamily="34" charset="-122"/>
              </a:rPr>
              <a:t>webdriver</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CC7832"/>
                </a:solidFill>
                <a:latin typeface="微软雅黑" panose="020B0503020204020204" pitchFamily="34" charset="-122"/>
                <a:ea typeface="微软雅黑" panose="020B0503020204020204" pitchFamily="34" charset="-122"/>
              </a:rPr>
              <a:t>from </a:t>
            </a:r>
            <a:r>
              <a:rPr lang="sq-AL" altLang="zh-CN" sz="2000" b="0" i="0" dirty="0">
                <a:solidFill>
                  <a:srgbClr val="A9B7C6"/>
                </a:solidFill>
                <a:latin typeface="微软雅黑" panose="020B0503020204020204" pitchFamily="34" charset="-122"/>
                <a:ea typeface="微软雅黑" panose="020B0503020204020204" pitchFamily="34" charset="-122"/>
              </a:rPr>
              <a:t>selenium.webdriver.common.by </a:t>
            </a:r>
            <a:r>
              <a:rPr lang="sq-AL" altLang="zh-CN" sz="2000" b="0" i="0" dirty="0">
                <a:solidFill>
                  <a:srgbClr val="CC7832"/>
                </a:solidFill>
                <a:latin typeface="微软雅黑" panose="020B0503020204020204" pitchFamily="34" charset="-122"/>
                <a:ea typeface="微软雅黑" panose="020B0503020204020204" pitchFamily="34" charset="-122"/>
              </a:rPr>
              <a:t>import </a:t>
            </a:r>
            <a:r>
              <a:rPr lang="sq-AL" altLang="zh-CN" sz="2000" b="0" i="0" dirty="0">
                <a:solidFill>
                  <a:srgbClr val="A9B7C6"/>
                </a:solidFill>
                <a:latin typeface="微软雅黑" panose="020B0503020204020204" pitchFamily="34" charset="-122"/>
                <a:ea typeface="微软雅黑" panose="020B0503020204020204" pitchFamily="34" charset="-122"/>
              </a:rPr>
              <a:t>By</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CC7832"/>
                </a:solidFill>
                <a:latin typeface="微软雅黑" panose="020B0503020204020204" pitchFamily="34" charset="-122"/>
                <a:ea typeface="微软雅黑" panose="020B0503020204020204" pitchFamily="34" charset="-122"/>
              </a:rPr>
              <a:t>from </a:t>
            </a:r>
            <a:r>
              <a:rPr lang="sq-AL" altLang="zh-CN" sz="2000" b="0" i="0" dirty="0">
                <a:solidFill>
                  <a:srgbClr val="A9B7C6"/>
                </a:solidFill>
                <a:latin typeface="微软雅黑" panose="020B0503020204020204" pitchFamily="34" charset="-122"/>
                <a:ea typeface="微软雅黑" panose="020B0503020204020204" pitchFamily="34" charset="-122"/>
              </a:rPr>
              <a:t>webdriver_manager.chrome </a:t>
            </a:r>
            <a:r>
              <a:rPr lang="sq-AL" altLang="zh-CN" sz="2000" b="0" i="0" dirty="0">
                <a:solidFill>
                  <a:srgbClr val="CC7832"/>
                </a:solidFill>
                <a:latin typeface="微软雅黑" panose="020B0503020204020204" pitchFamily="34" charset="-122"/>
                <a:ea typeface="微软雅黑" panose="020B0503020204020204" pitchFamily="34" charset="-122"/>
              </a:rPr>
              <a:t>import </a:t>
            </a:r>
            <a:r>
              <a:rPr lang="sq-AL" altLang="zh-CN" sz="2000" b="0" i="0" dirty="0">
                <a:solidFill>
                  <a:srgbClr val="A9B7C6"/>
                </a:solidFill>
                <a:latin typeface="微软雅黑" panose="020B0503020204020204" pitchFamily="34" charset="-122"/>
                <a:ea typeface="微软雅黑" panose="020B0503020204020204" pitchFamily="34" charset="-122"/>
              </a:rPr>
              <a:t>ChromeDriverManager</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CC7832"/>
                </a:solidFill>
                <a:latin typeface="微软雅黑" panose="020B0503020204020204" pitchFamily="34" charset="-122"/>
                <a:ea typeface="微软雅黑" panose="020B0503020204020204" pitchFamily="34" charset="-122"/>
              </a:rPr>
              <a:t>from </a:t>
            </a:r>
            <a:r>
              <a:rPr lang="sq-AL" altLang="zh-CN" sz="2000" b="0" i="0" dirty="0">
                <a:solidFill>
                  <a:srgbClr val="A9B7C6"/>
                </a:solidFill>
                <a:latin typeface="微软雅黑" panose="020B0503020204020204" pitchFamily="34" charset="-122"/>
                <a:ea typeface="微软雅黑" panose="020B0503020204020204" pitchFamily="34" charset="-122"/>
              </a:rPr>
              <a:t>selenium.webdriver.chrome.service </a:t>
            </a:r>
            <a:r>
              <a:rPr lang="sq-AL" altLang="zh-CN" sz="2000" b="0" i="0" dirty="0">
                <a:solidFill>
                  <a:srgbClr val="CC7832"/>
                </a:solidFill>
                <a:latin typeface="微软雅黑" panose="020B0503020204020204" pitchFamily="34" charset="-122"/>
                <a:ea typeface="微软雅黑" panose="020B0503020204020204" pitchFamily="34" charset="-122"/>
              </a:rPr>
              <a:t>import </a:t>
            </a:r>
            <a:r>
              <a:rPr lang="sq-AL" altLang="zh-CN" sz="2000" b="0" i="0" dirty="0">
                <a:solidFill>
                  <a:srgbClr val="A9B7C6"/>
                </a:solidFill>
                <a:latin typeface="微软雅黑" panose="020B0503020204020204" pitchFamily="34" charset="-122"/>
                <a:ea typeface="微软雅黑" panose="020B0503020204020204" pitchFamily="34" charset="-122"/>
              </a:rPr>
              <a:t>Service </a:t>
            </a:r>
            <a:r>
              <a:rPr lang="sq-AL" altLang="zh-CN" sz="2000" b="0" i="0" dirty="0">
                <a:solidFill>
                  <a:srgbClr val="CC7832"/>
                </a:solidFill>
                <a:latin typeface="微软雅黑" panose="020B0503020204020204" pitchFamily="34" charset="-122"/>
                <a:ea typeface="微软雅黑" panose="020B0503020204020204" pitchFamily="34" charset="-122"/>
              </a:rPr>
              <a:t>as </a:t>
            </a:r>
            <a:r>
              <a:rPr lang="sq-AL" altLang="zh-CN" sz="2000" b="0" i="0" dirty="0">
                <a:solidFill>
                  <a:srgbClr val="A9B7C6"/>
                </a:solidFill>
                <a:latin typeface="微软雅黑" panose="020B0503020204020204" pitchFamily="34" charset="-122"/>
                <a:ea typeface="微软雅黑" panose="020B0503020204020204" pitchFamily="34" charset="-122"/>
              </a:rPr>
              <a:t>ChromeService</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CC7832"/>
                </a:solidFill>
                <a:latin typeface="微软雅黑" panose="020B0503020204020204" pitchFamily="34" charset="-122"/>
                <a:ea typeface="微软雅黑" panose="020B0503020204020204" pitchFamily="34" charset="-122"/>
              </a:rPr>
              <a:t>def </a:t>
            </a:r>
            <a:r>
              <a:rPr lang="sq-AL" altLang="zh-CN" sz="2000" b="0" i="0" dirty="0">
                <a:solidFill>
                  <a:srgbClr val="FFC66D"/>
                </a:solidFill>
                <a:latin typeface="微软雅黑" panose="020B0503020204020204" pitchFamily="34" charset="-122"/>
                <a:ea typeface="微软雅黑" panose="020B0503020204020204" pitchFamily="34" charset="-122"/>
              </a:rPr>
              <a:t>test_eight_components</a:t>
            </a:r>
            <a:r>
              <a:rPr lang="sq-AL" altLang="zh-CN" sz="2000" b="0" i="0" dirty="0">
                <a:solidFill>
                  <a:srgbClr val="A9B7C6"/>
                </a:solidFill>
                <a:latin typeface="微软雅黑" panose="020B0503020204020204" pitchFamily="34" charset="-122"/>
                <a:ea typeface="微软雅黑" panose="020B0503020204020204" pitchFamily="34" charset="-122"/>
              </a:rPr>
              <a:t>():</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service = ChromeService(</a:t>
            </a:r>
            <a:r>
              <a:rPr lang="sq-AL" altLang="zh-CN" sz="2000" b="0" i="0" dirty="0">
                <a:solidFill>
                  <a:srgbClr val="AA4926"/>
                </a:solidFill>
                <a:latin typeface="微软雅黑" panose="020B0503020204020204" pitchFamily="34" charset="-122"/>
                <a:ea typeface="微软雅黑" panose="020B0503020204020204" pitchFamily="34" charset="-122"/>
              </a:rPr>
              <a:t>executable_path</a:t>
            </a:r>
            <a:r>
              <a:rPr lang="sq-AL" altLang="zh-CN" sz="2000" b="0" i="0" dirty="0">
                <a:solidFill>
                  <a:srgbClr val="A9B7C6"/>
                </a:solidFill>
                <a:latin typeface="微软雅黑" panose="020B0503020204020204" pitchFamily="34" charset="-122"/>
                <a:ea typeface="微软雅黑" panose="020B0503020204020204" pitchFamily="34" charset="-122"/>
              </a:rPr>
              <a:t>=ChromeDriverManager().install())</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driver = webdriver.Chrome(</a:t>
            </a:r>
            <a:r>
              <a:rPr lang="sq-AL" altLang="zh-CN" sz="2000" b="0" i="0" dirty="0">
                <a:solidFill>
                  <a:srgbClr val="AA4926"/>
                </a:solidFill>
                <a:latin typeface="微软雅黑" panose="020B0503020204020204" pitchFamily="34" charset="-122"/>
                <a:ea typeface="微软雅黑" panose="020B0503020204020204" pitchFamily="34" charset="-122"/>
              </a:rPr>
              <a:t>service</a:t>
            </a:r>
            <a:r>
              <a:rPr lang="sq-AL" altLang="zh-CN" sz="2000" b="0" i="0" dirty="0">
                <a:solidFill>
                  <a:srgbClr val="A9B7C6"/>
                </a:solidFill>
                <a:latin typeface="微软雅黑" panose="020B0503020204020204" pitchFamily="34" charset="-122"/>
                <a:ea typeface="微软雅黑" panose="020B0503020204020204" pitchFamily="34" charset="-122"/>
              </a:rPr>
              <a:t>=service)</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driver.get(</a:t>
            </a:r>
            <a:r>
              <a:rPr lang="sq-AL" altLang="zh-CN" sz="2000" b="0" i="0" dirty="0">
                <a:solidFill>
                  <a:srgbClr val="6A8759"/>
                </a:solidFill>
                <a:latin typeface="微软雅黑" panose="020B0503020204020204" pitchFamily="34" charset="-122"/>
                <a:ea typeface="微软雅黑" panose="020B0503020204020204" pitchFamily="34" charset="-122"/>
              </a:rPr>
              <a:t>"https://www.selenium.dev/selenium/web/web-form.html"</a:t>
            </a:r>
            <a:r>
              <a:rPr lang="sq-AL" altLang="zh-CN" sz="2000" b="0" i="0" dirty="0">
                <a:solidFill>
                  <a:srgbClr val="A9B7C6"/>
                </a:solidFill>
                <a:latin typeface="微软雅黑" panose="020B0503020204020204" pitchFamily="34" charset="-122"/>
                <a:ea typeface="微软雅黑" panose="020B0503020204020204" pitchFamily="34" charset="-122"/>
              </a:rPr>
              <a:t>)</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title = driver.title</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a:t>
            </a:r>
            <a:r>
              <a:rPr lang="sq-AL" altLang="zh-CN" sz="2000" b="0" i="0" dirty="0">
                <a:solidFill>
                  <a:srgbClr val="CC7832"/>
                </a:solidFill>
                <a:latin typeface="微软雅黑" panose="020B0503020204020204" pitchFamily="34" charset="-122"/>
                <a:ea typeface="微软雅黑" panose="020B0503020204020204" pitchFamily="34" charset="-122"/>
              </a:rPr>
              <a:t>assert </a:t>
            </a:r>
            <a:r>
              <a:rPr lang="sq-AL" altLang="zh-CN" sz="2000" b="0" i="0" dirty="0">
                <a:solidFill>
                  <a:srgbClr val="A9B7C6"/>
                </a:solidFill>
                <a:latin typeface="微软雅黑" panose="020B0503020204020204" pitchFamily="34" charset="-122"/>
                <a:ea typeface="微软雅黑" panose="020B0503020204020204" pitchFamily="34" charset="-122"/>
              </a:rPr>
              <a:t>title == </a:t>
            </a:r>
            <a:r>
              <a:rPr lang="sq-AL" altLang="zh-CN" sz="2000" b="0" i="0" dirty="0">
                <a:solidFill>
                  <a:srgbClr val="6A8759"/>
                </a:solidFill>
                <a:latin typeface="微软雅黑" panose="020B0503020204020204" pitchFamily="34" charset="-122"/>
                <a:ea typeface="微软雅黑" panose="020B0503020204020204" pitchFamily="34" charset="-122"/>
              </a:rPr>
              <a:t>"Web form"</a:t>
            </a:r>
            <a:br>
              <a:rPr lang="sq-AL" altLang="zh-CN" sz="2000" b="0" i="0" dirty="0">
                <a:solidFill>
                  <a:srgbClr val="6A8759"/>
                </a:solidFill>
                <a:latin typeface="微软雅黑" panose="020B0503020204020204" pitchFamily="34" charset="-122"/>
                <a:ea typeface="微软雅黑" panose="020B0503020204020204" pitchFamily="34" charset="-122"/>
              </a:rPr>
            </a:br>
            <a:r>
              <a:rPr lang="sq-AL" altLang="zh-CN" sz="2000" b="0" i="0" dirty="0">
                <a:solidFill>
                  <a:srgbClr val="6A8759"/>
                </a:solidFill>
                <a:latin typeface="微软雅黑" panose="020B0503020204020204" pitchFamily="34" charset="-122"/>
                <a:ea typeface="微软雅黑" panose="020B0503020204020204" pitchFamily="34" charset="-122"/>
              </a:rPr>
              <a:t>    </a:t>
            </a:r>
            <a:r>
              <a:rPr lang="sq-AL" altLang="zh-CN" sz="2000" b="0" i="0" dirty="0">
                <a:solidFill>
                  <a:srgbClr val="A9B7C6"/>
                </a:solidFill>
                <a:latin typeface="微软雅黑" panose="020B0503020204020204" pitchFamily="34" charset="-122"/>
                <a:ea typeface="微软雅黑" panose="020B0503020204020204" pitchFamily="34" charset="-122"/>
              </a:rPr>
              <a:t>driver.implicitly_wait(</a:t>
            </a:r>
            <a:r>
              <a:rPr lang="sq-AL" altLang="zh-CN" sz="2000" b="0" i="0" dirty="0">
                <a:solidFill>
                  <a:srgbClr val="6897BB"/>
                </a:solidFill>
                <a:latin typeface="微软雅黑" panose="020B0503020204020204" pitchFamily="34" charset="-122"/>
                <a:ea typeface="微软雅黑" panose="020B0503020204020204" pitchFamily="34" charset="-122"/>
              </a:rPr>
              <a:t>0.5</a:t>
            </a:r>
            <a:r>
              <a:rPr lang="sq-AL" altLang="zh-CN" sz="2000" b="0" i="0" dirty="0">
                <a:solidFill>
                  <a:srgbClr val="A9B7C6"/>
                </a:solidFill>
                <a:latin typeface="微软雅黑" panose="020B0503020204020204" pitchFamily="34" charset="-122"/>
                <a:ea typeface="微软雅黑" panose="020B0503020204020204" pitchFamily="34" charset="-122"/>
              </a:rPr>
              <a:t>)</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text_box = driver.find_element(</a:t>
            </a:r>
            <a:r>
              <a:rPr lang="sq-AL" altLang="zh-CN" sz="2000" b="0" i="0" dirty="0">
                <a:solidFill>
                  <a:srgbClr val="AA4926"/>
                </a:solidFill>
                <a:latin typeface="微软雅黑" panose="020B0503020204020204" pitchFamily="34" charset="-122"/>
                <a:ea typeface="微软雅黑" panose="020B0503020204020204" pitchFamily="34" charset="-122"/>
              </a:rPr>
              <a:t>by</a:t>
            </a:r>
            <a:r>
              <a:rPr lang="sq-AL" altLang="zh-CN" sz="2000" b="0" i="0" dirty="0">
                <a:solidFill>
                  <a:srgbClr val="A9B7C6"/>
                </a:solidFill>
                <a:latin typeface="微软雅黑" panose="020B0503020204020204" pitchFamily="34" charset="-122"/>
                <a:ea typeface="微软雅黑" panose="020B0503020204020204" pitchFamily="34" charset="-122"/>
              </a:rPr>
              <a:t>=By.NAME</a:t>
            </a:r>
            <a:r>
              <a:rPr lang="sq-AL" altLang="zh-CN" sz="2000" b="0" i="0" dirty="0">
                <a:solidFill>
                  <a:srgbClr val="CC7832"/>
                </a:solidFill>
                <a:latin typeface="微软雅黑" panose="020B0503020204020204" pitchFamily="34" charset="-122"/>
                <a:ea typeface="微软雅黑" panose="020B0503020204020204" pitchFamily="34" charset="-122"/>
              </a:rPr>
              <a:t>, </a:t>
            </a:r>
            <a:r>
              <a:rPr lang="sq-AL" altLang="zh-CN" sz="2000" b="0" i="0" dirty="0">
                <a:solidFill>
                  <a:srgbClr val="AA4926"/>
                </a:solidFill>
                <a:latin typeface="微软雅黑" panose="020B0503020204020204" pitchFamily="34" charset="-122"/>
                <a:ea typeface="微软雅黑" panose="020B0503020204020204" pitchFamily="34" charset="-122"/>
              </a:rPr>
              <a:t>value</a:t>
            </a:r>
            <a:r>
              <a:rPr lang="sq-AL" altLang="zh-CN" sz="2000" b="0" i="0" dirty="0">
                <a:solidFill>
                  <a:srgbClr val="A9B7C6"/>
                </a:solidFill>
                <a:latin typeface="微软雅黑" panose="020B0503020204020204" pitchFamily="34" charset="-122"/>
                <a:ea typeface="微软雅黑" panose="020B0503020204020204" pitchFamily="34" charset="-122"/>
              </a:rPr>
              <a:t>=</a:t>
            </a:r>
            <a:r>
              <a:rPr lang="sq-AL" altLang="zh-CN" sz="2000" b="0" i="0" dirty="0">
                <a:solidFill>
                  <a:srgbClr val="6A8759"/>
                </a:solidFill>
                <a:latin typeface="微软雅黑" panose="020B0503020204020204" pitchFamily="34" charset="-122"/>
                <a:ea typeface="微软雅黑" panose="020B0503020204020204" pitchFamily="34" charset="-122"/>
              </a:rPr>
              <a:t>"my-text"</a:t>
            </a:r>
            <a:r>
              <a:rPr lang="sq-AL" altLang="zh-CN" sz="2000" b="0" i="0" dirty="0">
                <a:solidFill>
                  <a:srgbClr val="A9B7C6"/>
                </a:solidFill>
                <a:latin typeface="微软雅黑" panose="020B0503020204020204" pitchFamily="34" charset="-122"/>
                <a:ea typeface="微软雅黑" panose="020B0503020204020204" pitchFamily="34" charset="-122"/>
              </a:rPr>
              <a:t>)</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submit_button = driver.find_element(</a:t>
            </a:r>
            <a:r>
              <a:rPr lang="sq-AL" altLang="zh-CN" sz="2000" b="0" i="0" dirty="0">
                <a:solidFill>
                  <a:srgbClr val="AA4926"/>
                </a:solidFill>
                <a:latin typeface="微软雅黑" panose="020B0503020204020204" pitchFamily="34" charset="-122"/>
                <a:ea typeface="微软雅黑" panose="020B0503020204020204" pitchFamily="34" charset="-122"/>
              </a:rPr>
              <a:t>by</a:t>
            </a:r>
            <a:r>
              <a:rPr lang="sq-AL" altLang="zh-CN" sz="2000" b="0" i="0" dirty="0">
                <a:solidFill>
                  <a:srgbClr val="A9B7C6"/>
                </a:solidFill>
                <a:latin typeface="微软雅黑" panose="020B0503020204020204" pitchFamily="34" charset="-122"/>
                <a:ea typeface="微软雅黑" panose="020B0503020204020204" pitchFamily="34" charset="-122"/>
              </a:rPr>
              <a:t>=By.CSS_SELECTOR</a:t>
            </a:r>
            <a:r>
              <a:rPr lang="sq-AL" altLang="zh-CN" sz="2000" b="0" i="0" dirty="0">
                <a:solidFill>
                  <a:srgbClr val="CC7832"/>
                </a:solidFill>
                <a:latin typeface="微软雅黑" panose="020B0503020204020204" pitchFamily="34" charset="-122"/>
                <a:ea typeface="微软雅黑" panose="020B0503020204020204" pitchFamily="34" charset="-122"/>
              </a:rPr>
              <a:t>, </a:t>
            </a:r>
            <a:r>
              <a:rPr lang="sq-AL" altLang="zh-CN" sz="2000" b="0" i="0" dirty="0">
                <a:solidFill>
                  <a:srgbClr val="AA4926"/>
                </a:solidFill>
                <a:latin typeface="微软雅黑" panose="020B0503020204020204" pitchFamily="34" charset="-122"/>
                <a:ea typeface="微软雅黑" panose="020B0503020204020204" pitchFamily="34" charset="-122"/>
              </a:rPr>
              <a:t>value</a:t>
            </a:r>
            <a:r>
              <a:rPr lang="sq-AL" altLang="zh-CN" sz="2000" b="0" i="0" dirty="0">
                <a:solidFill>
                  <a:srgbClr val="A9B7C6"/>
                </a:solidFill>
                <a:latin typeface="微软雅黑" panose="020B0503020204020204" pitchFamily="34" charset="-122"/>
                <a:ea typeface="微软雅黑" panose="020B0503020204020204" pitchFamily="34" charset="-122"/>
              </a:rPr>
              <a:t>=</a:t>
            </a:r>
            <a:r>
              <a:rPr lang="sq-AL" altLang="zh-CN" sz="2000" b="0" i="0" dirty="0">
                <a:solidFill>
                  <a:srgbClr val="6A8759"/>
                </a:solidFill>
                <a:latin typeface="微软雅黑" panose="020B0503020204020204" pitchFamily="34" charset="-122"/>
                <a:ea typeface="微软雅黑" panose="020B0503020204020204" pitchFamily="34" charset="-122"/>
              </a:rPr>
              <a:t>"button"</a:t>
            </a:r>
            <a:r>
              <a:rPr lang="sq-AL" altLang="zh-CN" sz="2000" b="0" i="0" dirty="0">
                <a:solidFill>
                  <a:srgbClr val="A9B7C6"/>
                </a:solidFill>
                <a:latin typeface="微软雅黑" panose="020B0503020204020204" pitchFamily="34" charset="-122"/>
                <a:ea typeface="微软雅黑" panose="020B0503020204020204" pitchFamily="34" charset="-122"/>
              </a:rPr>
              <a:t>)</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text_box.send_keys(</a:t>
            </a:r>
            <a:r>
              <a:rPr lang="sq-AL" altLang="zh-CN" sz="2000" b="0" i="0" dirty="0">
                <a:solidFill>
                  <a:srgbClr val="6A8759"/>
                </a:solidFill>
                <a:latin typeface="微软雅黑" panose="020B0503020204020204" pitchFamily="34" charset="-122"/>
                <a:ea typeface="微软雅黑" panose="020B0503020204020204" pitchFamily="34" charset="-122"/>
              </a:rPr>
              <a:t>"Selenium"</a:t>
            </a:r>
            <a:r>
              <a:rPr lang="sq-AL" altLang="zh-CN" sz="2000" b="0" i="0" dirty="0">
                <a:solidFill>
                  <a:srgbClr val="A9B7C6"/>
                </a:solidFill>
                <a:latin typeface="微软雅黑" panose="020B0503020204020204" pitchFamily="34" charset="-122"/>
                <a:ea typeface="微软雅黑" panose="020B0503020204020204" pitchFamily="34" charset="-122"/>
              </a:rPr>
              <a:t>)</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submit_button.click()</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message = driver.find_element(</a:t>
            </a:r>
            <a:r>
              <a:rPr lang="sq-AL" altLang="zh-CN" sz="2000" b="0" i="0" dirty="0">
                <a:solidFill>
                  <a:srgbClr val="AA4926"/>
                </a:solidFill>
                <a:latin typeface="微软雅黑" panose="020B0503020204020204" pitchFamily="34" charset="-122"/>
                <a:ea typeface="微软雅黑" panose="020B0503020204020204" pitchFamily="34" charset="-122"/>
              </a:rPr>
              <a:t>by</a:t>
            </a:r>
            <a:r>
              <a:rPr lang="sq-AL" altLang="zh-CN" sz="2000" b="0" i="0" dirty="0">
                <a:solidFill>
                  <a:srgbClr val="A9B7C6"/>
                </a:solidFill>
                <a:latin typeface="微软雅黑" panose="020B0503020204020204" pitchFamily="34" charset="-122"/>
                <a:ea typeface="微软雅黑" panose="020B0503020204020204" pitchFamily="34" charset="-122"/>
              </a:rPr>
              <a:t>=By.ID</a:t>
            </a:r>
            <a:r>
              <a:rPr lang="sq-AL" altLang="zh-CN" sz="2000" b="0" i="0" dirty="0">
                <a:solidFill>
                  <a:srgbClr val="CC7832"/>
                </a:solidFill>
                <a:latin typeface="微软雅黑" panose="020B0503020204020204" pitchFamily="34" charset="-122"/>
                <a:ea typeface="微软雅黑" panose="020B0503020204020204" pitchFamily="34" charset="-122"/>
              </a:rPr>
              <a:t>, </a:t>
            </a:r>
            <a:r>
              <a:rPr lang="sq-AL" altLang="zh-CN" sz="2000" b="0" i="0" dirty="0">
                <a:solidFill>
                  <a:srgbClr val="AA4926"/>
                </a:solidFill>
                <a:latin typeface="微软雅黑" panose="020B0503020204020204" pitchFamily="34" charset="-122"/>
                <a:ea typeface="微软雅黑" panose="020B0503020204020204" pitchFamily="34" charset="-122"/>
              </a:rPr>
              <a:t>value</a:t>
            </a:r>
            <a:r>
              <a:rPr lang="sq-AL" altLang="zh-CN" sz="2000" b="0" i="0" dirty="0">
                <a:solidFill>
                  <a:srgbClr val="A9B7C6"/>
                </a:solidFill>
                <a:latin typeface="微软雅黑" panose="020B0503020204020204" pitchFamily="34" charset="-122"/>
                <a:ea typeface="微软雅黑" panose="020B0503020204020204" pitchFamily="34" charset="-122"/>
              </a:rPr>
              <a:t>=</a:t>
            </a:r>
            <a:r>
              <a:rPr lang="sq-AL" altLang="zh-CN" sz="2000" b="0" i="0" dirty="0">
                <a:solidFill>
                  <a:srgbClr val="6A8759"/>
                </a:solidFill>
                <a:latin typeface="微软雅黑" panose="020B0503020204020204" pitchFamily="34" charset="-122"/>
                <a:ea typeface="微软雅黑" panose="020B0503020204020204" pitchFamily="34" charset="-122"/>
              </a:rPr>
              <a:t>"message"</a:t>
            </a:r>
            <a:r>
              <a:rPr lang="sq-AL" altLang="zh-CN" sz="2000" b="0" i="0" dirty="0">
                <a:solidFill>
                  <a:srgbClr val="A9B7C6"/>
                </a:solidFill>
                <a:latin typeface="微软雅黑" panose="020B0503020204020204" pitchFamily="34" charset="-122"/>
                <a:ea typeface="微软雅黑" panose="020B0503020204020204" pitchFamily="34" charset="-122"/>
              </a:rPr>
              <a:t>)</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value = message.text</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a:t>
            </a:r>
            <a:r>
              <a:rPr lang="sq-AL" altLang="zh-CN" sz="2000" b="0" i="0" dirty="0">
                <a:solidFill>
                  <a:srgbClr val="CC7832"/>
                </a:solidFill>
                <a:latin typeface="微软雅黑" panose="020B0503020204020204" pitchFamily="34" charset="-122"/>
                <a:ea typeface="微软雅黑" panose="020B0503020204020204" pitchFamily="34" charset="-122"/>
              </a:rPr>
              <a:t>assert </a:t>
            </a:r>
            <a:r>
              <a:rPr lang="sq-AL" altLang="zh-CN" sz="2000" b="0" i="0" dirty="0">
                <a:solidFill>
                  <a:srgbClr val="A9B7C6"/>
                </a:solidFill>
                <a:latin typeface="微软雅黑" panose="020B0503020204020204" pitchFamily="34" charset="-122"/>
                <a:ea typeface="微软雅黑" panose="020B0503020204020204" pitchFamily="34" charset="-122"/>
              </a:rPr>
              <a:t>value == </a:t>
            </a:r>
            <a:r>
              <a:rPr lang="sq-AL" altLang="zh-CN" sz="2000" b="0" i="0" dirty="0">
                <a:solidFill>
                  <a:srgbClr val="6A8759"/>
                </a:solidFill>
                <a:latin typeface="微软雅黑" panose="020B0503020204020204" pitchFamily="34" charset="-122"/>
                <a:ea typeface="微软雅黑" panose="020B0503020204020204" pitchFamily="34" charset="-122"/>
              </a:rPr>
              <a:t>"Received!"</a:t>
            </a:r>
            <a:br>
              <a:rPr lang="sq-AL" altLang="zh-CN" sz="2000" b="0" i="0" dirty="0">
                <a:solidFill>
                  <a:srgbClr val="6A8759"/>
                </a:solidFill>
                <a:latin typeface="微软雅黑" panose="020B0503020204020204" pitchFamily="34" charset="-122"/>
                <a:ea typeface="微软雅黑" panose="020B0503020204020204" pitchFamily="34" charset="-122"/>
              </a:rPr>
            </a:br>
            <a:r>
              <a:rPr lang="sq-AL" altLang="zh-CN" sz="2000" b="0" i="0" dirty="0">
                <a:solidFill>
                  <a:srgbClr val="6A8759"/>
                </a:solidFill>
                <a:latin typeface="微软雅黑" panose="020B0503020204020204" pitchFamily="34" charset="-122"/>
                <a:ea typeface="微软雅黑" panose="020B0503020204020204" pitchFamily="34" charset="-122"/>
              </a:rPr>
              <a:t>    </a:t>
            </a:r>
            <a:r>
              <a:rPr lang="sq-AL" altLang="zh-CN" sz="2000" b="0" i="0" dirty="0">
                <a:solidFill>
                  <a:srgbClr val="A9B7C6"/>
                </a:solidFill>
                <a:latin typeface="微软雅黑" panose="020B0503020204020204" pitchFamily="34" charset="-122"/>
                <a:ea typeface="微软雅黑" panose="020B0503020204020204" pitchFamily="34" charset="-122"/>
              </a:rPr>
              <a:t>driver.quit()</a:t>
            </a:r>
          </a:p>
        </p:txBody>
      </p:sp>
      <p:sp>
        <p:nvSpPr>
          <p:cNvPr id="4" name="标题 3">
            <a:extLst>
              <a:ext uri="{FF2B5EF4-FFF2-40B4-BE49-F238E27FC236}">
                <a16:creationId xmlns:a16="http://schemas.microsoft.com/office/drawing/2014/main" id="{307A0B7D-3A5B-4F49-8BF8-ED851A60D722}"/>
              </a:ext>
            </a:extLst>
          </p:cNvPr>
          <p:cNvSpPr>
            <a:spLocks noGrp="1"/>
          </p:cNvSpPr>
          <p:nvPr>
            <p:ph type="title"/>
          </p:nvPr>
        </p:nvSpPr>
        <p:spPr/>
        <p:txBody>
          <a:bodyPr/>
          <a:lstStyle/>
          <a:p>
            <a:r>
              <a:rPr lang="zh-CN" altLang="en-US" dirty="0"/>
              <a:t>爬虫流程</a:t>
            </a:r>
          </a:p>
        </p:txBody>
      </p:sp>
      <p:sp>
        <p:nvSpPr>
          <p:cNvPr id="2" name="文本框 1">
            <a:extLst>
              <a:ext uri="{FF2B5EF4-FFF2-40B4-BE49-F238E27FC236}">
                <a16:creationId xmlns:a16="http://schemas.microsoft.com/office/drawing/2014/main" id="{5A0A3CA0-DFE4-4246-B010-FC29E4987C2D}"/>
              </a:ext>
            </a:extLst>
          </p:cNvPr>
          <p:cNvSpPr txBox="1"/>
          <p:nvPr/>
        </p:nvSpPr>
        <p:spPr>
          <a:xfrm>
            <a:off x="6925149" y="2533338"/>
            <a:ext cx="1221740" cy="369332"/>
          </a:xfrm>
          <a:prstGeom prst="rect">
            <a:avLst/>
          </a:prstGeom>
          <a:noFill/>
        </p:spPr>
        <p:txBody>
          <a:bodyPr wrap="square" rtlCol="0">
            <a:spAutoFit/>
          </a:bodyPr>
          <a:lstStyle/>
          <a:p>
            <a:r>
              <a:rPr lang="zh-CN" altLang="en-US" dirty="0"/>
              <a:t>开启会话</a:t>
            </a:r>
          </a:p>
        </p:txBody>
      </p:sp>
      <p:sp>
        <p:nvSpPr>
          <p:cNvPr id="5" name="文本框 4">
            <a:extLst>
              <a:ext uri="{FF2B5EF4-FFF2-40B4-BE49-F238E27FC236}">
                <a16:creationId xmlns:a16="http://schemas.microsoft.com/office/drawing/2014/main" id="{0B332E9C-6B60-4C33-8EB0-CD756FD79DF1}"/>
              </a:ext>
            </a:extLst>
          </p:cNvPr>
          <p:cNvSpPr txBox="1"/>
          <p:nvPr/>
        </p:nvSpPr>
        <p:spPr>
          <a:xfrm>
            <a:off x="9926829" y="2887085"/>
            <a:ext cx="1112520" cy="369332"/>
          </a:xfrm>
          <a:prstGeom prst="rect">
            <a:avLst/>
          </a:prstGeom>
          <a:noFill/>
        </p:spPr>
        <p:txBody>
          <a:bodyPr wrap="square" rtlCol="0">
            <a:spAutoFit/>
          </a:bodyPr>
          <a:lstStyle/>
          <a:p>
            <a:r>
              <a:rPr lang="zh-CN" altLang="en-US" dirty="0"/>
              <a:t>打开网址</a:t>
            </a:r>
          </a:p>
        </p:txBody>
      </p:sp>
      <p:sp>
        <p:nvSpPr>
          <p:cNvPr id="6" name="文本框 5">
            <a:extLst>
              <a:ext uri="{FF2B5EF4-FFF2-40B4-BE49-F238E27FC236}">
                <a16:creationId xmlns:a16="http://schemas.microsoft.com/office/drawing/2014/main" id="{F42C6679-BBA0-498E-BC63-59A9A571220E}"/>
              </a:ext>
            </a:extLst>
          </p:cNvPr>
          <p:cNvSpPr txBox="1"/>
          <p:nvPr/>
        </p:nvSpPr>
        <p:spPr>
          <a:xfrm>
            <a:off x="3582608" y="3159589"/>
            <a:ext cx="1798320" cy="369332"/>
          </a:xfrm>
          <a:prstGeom prst="rect">
            <a:avLst/>
          </a:prstGeom>
          <a:noFill/>
        </p:spPr>
        <p:txBody>
          <a:bodyPr wrap="square" rtlCol="0">
            <a:spAutoFit/>
          </a:bodyPr>
          <a:lstStyle/>
          <a:p>
            <a:r>
              <a:rPr lang="zh-CN" altLang="en-US" dirty="0"/>
              <a:t>获得浏览器信息</a:t>
            </a:r>
          </a:p>
        </p:txBody>
      </p:sp>
      <p:sp>
        <p:nvSpPr>
          <p:cNvPr id="8" name="文本框 7">
            <a:extLst>
              <a:ext uri="{FF2B5EF4-FFF2-40B4-BE49-F238E27FC236}">
                <a16:creationId xmlns:a16="http://schemas.microsoft.com/office/drawing/2014/main" id="{E446706D-F8B3-413B-AF5E-CE457F30F29D}"/>
              </a:ext>
            </a:extLst>
          </p:cNvPr>
          <p:cNvSpPr txBox="1"/>
          <p:nvPr/>
        </p:nvSpPr>
        <p:spPr>
          <a:xfrm>
            <a:off x="4713130" y="3517260"/>
            <a:ext cx="6103620" cy="369332"/>
          </a:xfrm>
          <a:prstGeom prst="rect">
            <a:avLst/>
          </a:prstGeom>
          <a:noFill/>
        </p:spPr>
        <p:txBody>
          <a:bodyPr wrap="square">
            <a:spAutoFit/>
          </a:bodyPr>
          <a:lstStyle/>
          <a:p>
            <a:r>
              <a:rPr lang="zh-CN" altLang="en-US" dirty="0"/>
              <a:t>等待节点</a:t>
            </a:r>
          </a:p>
        </p:txBody>
      </p:sp>
      <p:sp>
        <p:nvSpPr>
          <p:cNvPr id="10" name="文本框 9">
            <a:extLst>
              <a:ext uri="{FF2B5EF4-FFF2-40B4-BE49-F238E27FC236}">
                <a16:creationId xmlns:a16="http://schemas.microsoft.com/office/drawing/2014/main" id="{F88A942E-76CE-4992-A4CA-7520C3188F6D}"/>
              </a:ext>
            </a:extLst>
          </p:cNvPr>
          <p:cNvSpPr txBox="1"/>
          <p:nvPr/>
        </p:nvSpPr>
        <p:spPr>
          <a:xfrm>
            <a:off x="4506846" y="3815259"/>
            <a:ext cx="1311910" cy="369332"/>
          </a:xfrm>
          <a:prstGeom prst="rect">
            <a:avLst/>
          </a:prstGeom>
          <a:noFill/>
        </p:spPr>
        <p:txBody>
          <a:bodyPr wrap="square">
            <a:spAutoFit/>
          </a:bodyPr>
          <a:lstStyle/>
          <a:p>
            <a:r>
              <a:rPr lang="zh-CN" altLang="en-US" dirty="0"/>
              <a:t>查找节点</a:t>
            </a:r>
          </a:p>
        </p:txBody>
      </p:sp>
      <p:sp>
        <p:nvSpPr>
          <p:cNvPr id="12" name="文本框 11">
            <a:extLst>
              <a:ext uri="{FF2B5EF4-FFF2-40B4-BE49-F238E27FC236}">
                <a16:creationId xmlns:a16="http://schemas.microsoft.com/office/drawing/2014/main" id="{07583105-4EC6-4B84-892B-53FBACA31EBE}"/>
              </a:ext>
            </a:extLst>
          </p:cNvPr>
          <p:cNvSpPr txBox="1"/>
          <p:nvPr/>
        </p:nvSpPr>
        <p:spPr>
          <a:xfrm>
            <a:off x="9067132" y="4113215"/>
            <a:ext cx="1245870" cy="369332"/>
          </a:xfrm>
          <a:prstGeom prst="rect">
            <a:avLst/>
          </a:prstGeom>
          <a:noFill/>
        </p:spPr>
        <p:txBody>
          <a:bodyPr wrap="square">
            <a:spAutoFit/>
          </a:bodyPr>
          <a:lstStyle/>
          <a:p>
            <a:r>
              <a:rPr lang="zh-CN" altLang="en-US" dirty="0"/>
              <a:t>操作节点</a:t>
            </a:r>
          </a:p>
        </p:txBody>
      </p:sp>
      <p:sp>
        <p:nvSpPr>
          <p:cNvPr id="14" name="文本框 13">
            <a:extLst>
              <a:ext uri="{FF2B5EF4-FFF2-40B4-BE49-F238E27FC236}">
                <a16:creationId xmlns:a16="http://schemas.microsoft.com/office/drawing/2014/main" id="{99D81006-1E4F-4D20-AB48-6E5685B33B86}"/>
              </a:ext>
            </a:extLst>
          </p:cNvPr>
          <p:cNvSpPr txBox="1"/>
          <p:nvPr/>
        </p:nvSpPr>
        <p:spPr>
          <a:xfrm>
            <a:off x="5380928" y="4704126"/>
            <a:ext cx="1656080" cy="369332"/>
          </a:xfrm>
          <a:prstGeom prst="rect">
            <a:avLst/>
          </a:prstGeom>
          <a:noFill/>
        </p:spPr>
        <p:txBody>
          <a:bodyPr wrap="square">
            <a:spAutoFit/>
          </a:bodyPr>
          <a:lstStyle/>
          <a:p>
            <a:r>
              <a:rPr lang="zh-CN" altLang="en-US" dirty="0"/>
              <a:t>获取节点信息</a:t>
            </a:r>
          </a:p>
        </p:txBody>
      </p:sp>
      <p:sp>
        <p:nvSpPr>
          <p:cNvPr id="16" name="文本框 15">
            <a:extLst>
              <a:ext uri="{FF2B5EF4-FFF2-40B4-BE49-F238E27FC236}">
                <a16:creationId xmlns:a16="http://schemas.microsoft.com/office/drawing/2014/main" id="{3FB1E60E-DF55-40C1-A825-090811949726}"/>
              </a:ext>
            </a:extLst>
          </p:cNvPr>
          <p:cNvSpPr txBox="1"/>
          <p:nvPr/>
        </p:nvSpPr>
        <p:spPr>
          <a:xfrm>
            <a:off x="4845049" y="5956628"/>
            <a:ext cx="1250950" cy="369332"/>
          </a:xfrm>
          <a:prstGeom prst="rect">
            <a:avLst/>
          </a:prstGeom>
          <a:noFill/>
        </p:spPr>
        <p:txBody>
          <a:bodyPr wrap="square">
            <a:spAutoFit/>
          </a:bodyPr>
          <a:lstStyle/>
          <a:p>
            <a:r>
              <a:rPr lang="zh-CN" altLang="en-US" dirty="0"/>
              <a:t>结束会话</a:t>
            </a:r>
          </a:p>
        </p:txBody>
      </p:sp>
    </p:spTree>
    <p:extLst>
      <p:ext uri="{BB962C8B-B14F-4D97-AF65-F5344CB8AC3E}">
        <p14:creationId xmlns:p14="http://schemas.microsoft.com/office/powerpoint/2010/main" val="235174843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5F7026-D876-4E5B-A3DF-27F4AEB32B5B}"/>
              </a:ext>
            </a:extLst>
          </p:cNvPr>
          <p:cNvSpPr>
            <a:spLocks noGrp="1"/>
          </p:cNvSpPr>
          <p:nvPr>
            <p:ph type="title"/>
          </p:nvPr>
        </p:nvSpPr>
        <p:spPr/>
        <p:txBody>
          <a:bodyPr>
            <a:normAutofit/>
          </a:bodyPr>
          <a:lstStyle/>
          <a:p>
            <a:r>
              <a:rPr lang="zh-CN" altLang="en-US">
                <a:latin typeface="微软雅黑" panose="020B0503020204020204" pitchFamily="34" charset="-122"/>
              </a:rPr>
              <a:t>破解反爬虫</a:t>
            </a:r>
          </a:p>
        </p:txBody>
      </p:sp>
      <p:sp>
        <p:nvSpPr>
          <p:cNvPr id="6" name="文本框 5">
            <a:extLst>
              <a:ext uri="{FF2B5EF4-FFF2-40B4-BE49-F238E27FC236}">
                <a16:creationId xmlns:a16="http://schemas.microsoft.com/office/drawing/2014/main" id="{E5628FFC-5B03-4EBE-AFC7-D6084420D592}"/>
              </a:ext>
            </a:extLst>
          </p:cNvPr>
          <p:cNvSpPr txBox="1"/>
          <p:nvPr/>
        </p:nvSpPr>
        <p:spPr>
          <a:xfrm>
            <a:off x="1498510" y="746571"/>
            <a:ext cx="9194980" cy="1422954"/>
          </a:xfrm>
          <a:prstGeom prst="rect">
            <a:avLst/>
          </a:prstGeom>
          <a:noFill/>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https://bot.sannysoft.com/</a:t>
            </a:r>
            <a:r>
              <a:rPr lang="zh-CN" altLang="en-US" sz="2000" b="0" i="0" dirty="0">
                <a:effectLst/>
                <a:latin typeface="微软雅黑" panose="020B0503020204020204" pitchFamily="34" charset="-122"/>
                <a:ea typeface="微软雅黑" panose="020B0503020204020204" pitchFamily="34" charset="-122"/>
              </a:rPr>
              <a:t>是一个用于测试</a:t>
            </a:r>
            <a:r>
              <a:rPr lang="en-US" altLang="zh-CN" sz="2000" b="0" i="0" dirty="0">
                <a:effectLst/>
                <a:latin typeface="微软雅黑" panose="020B0503020204020204" pitchFamily="34" charset="-122"/>
                <a:ea typeface="微软雅黑" panose="020B0503020204020204" pitchFamily="34" charset="-122"/>
              </a:rPr>
              <a:t>Selenium</a:t>
            </a:r>
            <a:r>
              <a:rPr lang="zh-CN" altLang="en-US" sz="2000" b="0" i="0" dirty="0">
                <a:effectLst/>
                <a:latin typeface="微软雅黑" panose="020B0503020204020204" pitchFamily="34" charset="-122"/>
                <a:ea typeface="微软雅黑" panose="020B0503020204020204" pitchFamily="34" charset="-122"/>
              </a:rPr>
              <a:t>和其他自动化工具在浏览器模拟中是否能被网站探测到的实验性网站。该网站的目的是帮助用户了解模拟浏览器操作时可能暴露的特征，以及如何识别这些特征。</a:t>
            </a:r>
            <a:endParaRPr lang="zh-CN" altLang="en-US" sz="2000" dirty="0">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F4A916F0-11D6-42F3-A7F2-9F0F2A0FF302}"/>
              </a:ext>
            </a:extLst>
          </p:cNvPr>
          <p:cNvPicPr>
            <a:picLocks noChangeAspect="1"/>
          </p:cNvPicPr>
          <p:nvPr/>
        </p:nvPicPr>
        <p:blipFill>
          <a:blip r:embed="rId2"/>
          <a:stretch>
            <a:fillRect/>
          </a:stretch>
        </p:blipFill>
        <p:spPr>
          <a:xfrm>
            <a:off x="3567339" y="2169525"/>
            <a:ext cx="5057322" cy="4457840"/>
          </a:xfrm>
          <a:prstGeom prst="rect">
            <a:avLst/>
          </a:prstGeom>
        </p:spPr>
      </p:pic>
    </p:spTree>
    <p:extLst>
      <p:ext uri="{BB962C8B-B14F-4D97-AF65-F5344CB8AC3E}">
        <p14:creationId xmlns:p14="http://schemas.microsoft.com/office/powerpoint/2010/main" val="213927780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E29E4C-F077-4B5E-8E87-E44ADC6E35EB}"/>
              </a:ext>
            </a:extLst>
          </p:cNvPr>
          <p:cNvSpPr>
            <a:spLocks noGrp="1"/>
          </p:cNvSpPr>
          <p:nvPr>
            <p:ph type="title"/>
          </p:nvPr>
        </p:nvSpPr>
        <p:spPr/>
        <p:txBody>
          <a:bodyPr/>
          <a:lstStyle/>
          <a:p>
            <a:r>
              <a:rPr lang="zh-CN" altLang="en-US"/>
              <a:t>破解反爬虫</a:t>
            </a:r>
          </a:p>
        </p:txBody>
      </p:sp>
      <p:sp>
        <p:nvSpPr>
          <p:cNvPr id="4" name="文本框 3">
            <a:extLst>
              <a:ext uri="{FF2B5EF4-FFF2-40B4-BE49-F238E27FC236}">
                <a16:creationId xmlns:a16="http://schemas.microsoft.com/office/drawing/2014/main" id="{7E49E515-5C5C-492D-A7B5-804F196B6A86}"/>
              </a:ext>
            </a:extLst>
          </p:cNvPr>
          <p:cNvSpPr txBox="1"/>
          <p:nvPr/>
        </p:nvSpPr>
        <p:spPr>
          <a:xfrm>
            <a:off x="1507523" y="888015"/>
            <a:ext cx="8611035" cy="5577937"/>
          </a:xfrm>
          <a:prstGeom prst="rect">
            <a:avLst/>
          </a:prstGeom>
          <a:noFill/>
        </p:spPr>
        <p:txBody>
          <a:bodyPr wrap="square">
            <a:spAutoFit/>
          </a:bodyPr>
          <a:lstStyle/>
          <a:p>
            <a:pPr>
              <a:lnSpc>
                <a:spcPct val="150000"/>
              </a:lnSpc>
            </a:pPr>
            <a:r>
              <a:rPr lang="sq-AL" altLang="zh-CN" sz="2000" b="0" i="0" dirty="0">
                <a:solidFill>
                  <a:srgbClr val="CC7832"/>
                </a:solidFill>
                <a:latin typeface="微软雅黑" panose="020B0503020204020204" pitchFamily="34" charset="-122"/>
                <a:ea typeface="微软雅黑" panose="020B0503020204020204" pitchFamily="34" charset="-122"/>
              </a:rPr>
              <a:t>def </a:t>
            </a:r>
            <a:r>
              <a:rPr lang="sq-AL" altLang="zh-CN" sz="2000" b="0" i="0" dirty="0">
                <a:solidFill>
                  <a:srgbClr val="FFC66D"/>
                </a:solidFill>
                <a:latin typeface="微软雅黑" panose="020B0503020204020204" pitchFamily="34" charset="-122"/>
                <a:ea typeface="微软雅黑" panose="020B0503020204020204" pitchFamily="34" charset="-122"/>
              </a:rPr>
              <a:t>init</a:t>
            </a:r>
            <a:r>
              <a:rPr lang="sq-AL" altLang="zh-CN" sz="2000" b="0" i="0" dirty="0">
                <a:solidFill>
                  <a:srgbClr val="A9B7C6"/>
                </a:solidFill>
                <a:latin typeface="微软雅黑" panose="020B0503020204020204" pitchFamily="34" charset="-122"/>
                <a:ea typeface="微软雅黑" panose="020B0503020204020204" pitchFamily="34" charset="-122"/>
              </a:rPr>
              <a:t>(url):</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chromeOptions = ChromeOptions()</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prefs = {</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a:t>
            </a:r>
            <a:r>
              <a:rPr lang="sq-AL" altLang="zh-CN" sz="2000" b="0" i="0" dirty="0">
                <a:solidFill>
                  <a:srgbClr val="6A8759"/>
                </a:solidFill>
                <a:latin typeface="微软雅黑" panose="020B0503020204020204" pitchFamily="34" charset="-122"/>
                <a:ea typeface="微软雅黑" panose="020B0503020204020204" pitchFamily="34" charset="-122"/>
              </a:rPr>
              <a:t>'profile.default_content_setting_values'</a:t>
            </a:r>
            <a:r>
              <a:rPr lang="sq-AL" altLang="zh-CN" sz="2000" b="0" i="0" dirty="0">
                <a:solidFill>
                  <a:srgbClr val="A9B7C6"/>
                </a:solidFill>
                <a:latin typeface="微软雅黑" panose="020B0503020204020204" pitchFamily="34" charset="-122"/>
                <a:ea typeface="微软雅黑" panose="020B0503020204020204" pitchFamily="34" charset="-122"/>
              </a:rPr>
              <a:t>: {</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a:t>
            </a:r>
            <a:r>
              <a:rPr lang="sq-AL" altLang="zh-CN" sz="2000" b="0" i="0" dirty="0">
                <a:solidFill>
                  <a:srgbClr val="6A8759"/>
                </a:solidFill>
                <a:latin typeface="微软雅黑" panose="020B0503020204020204" pitchFamily="34" charset="-122"/>
                <a:ea typeface="微软雅黑" panose="020B0503020204020204" pitchFamily="34" charset="-122"/>
              </a:rPr>
              <a:t>'images'</a:t>
            </a:r>
            <a:r>
              <a:rPr lang="sq-AL" altLang="zh-CN" sz="2000" b="0" i="0" dirty="0">
                <a:solidFill>
                  <a:srgbClr val="A9B7C6"/>
                </a:solidFill>
                <a:latin typeface="微软雅黑" panose="020B0503020204020204" pitchFamily="34" charset="-122"/>
                <a:ea typeface="微软雅黑" panose="020B0503020204020204" pitchFamily="34" charset="-122"/>
              </a:rPr>
              <a:t>: </a:t>
            </a:r>
            <a:r>
              <a:rPr lang="sq-AL" altLang="zh-CN" sz="2000" b="0" i="0" dirty="0">
                <a:solidFill>
                  <a:srgbClr val="6897BB"/>
                </a:solidFill>
                <a:latin typeface="微软雅黑" panose="020B0503020204020204" pitchFamily="34" charset="-122"/>
                <a:ea typeface="微软雅黑" panose="020B0503020204020204" pitchFamily="34" charset="-122"/>
              </a:rPr>
              <a:t>2</a:t>
            </a:r>
            <a:r>
              <a:rPr lang="sq-AL" altLang="zh-CN" sz="2000" b="0" i="0" dirty="0">
                <a:solidFill>
                  <a:srgbClr val="CC7832"/>
                </a:solidFill>
                <a:latin typeface="微软雅黑" panose="020B0503020204020204" pitchFamily="34" charset="-122"/>
                <a:ea typeface="微软雅黑" panose="020B0503020204020204" pitchFamily="34" charset="-122"/>
              </a:rPr>
              <a:t>,  </a:t>
            </a:r>
            <a:r>
              <a:rPr lang="sq-AL" altLang="zh-CN" sz="2000" b="0" i="0" dirty="0">
                <a:solidFill>
                  <a:srgbClr val="808080"/>
                </a:solidFill>
                <a:latin typeface="微软雅黑" panose="020B0503020204020204" pitchFamily="34" charset="-122"/>
                <a:ea typeface="微软雅黑" panose="020B0503020204020204" pitchFamily="34" charset="-122"/>
              </a:rPr>
              <a:t># </a:t>
            </a:r>
            <a:r>
              <a:rPr lang="zh-CN" altLang="en-US" sz="2000" b="0" i="0" dirty="0">
                <a:solidFill>
                  <a:srgbClr val="808080"/>
                </a:solidFill>
                <a:latin typeface="微软雅黑" panose="020B0503020204020204" pitchFamily="34" charset="-122"/>
                <a:ea typeface="微软雅黑" panose="020B0503020204020204" pitchFamily="34" charset="-122"/>
              </a:rPr>
              <a:t>禁止图片加载</a:t>
            </a:r>
            <a:br>
              <a:rPr lang="zh-CN" altLang="en-US" sz="2000" b="0" i="0" dirty="0">
                <a:solidFill>
                  <a:srgbClr val="808080"/>
                </a:solidFill>
                <a:latin typeface="微软雅黑" panose="020B0503020204020204" pitchFamily="34" charset="-122"/>
                <a:ea typeface="微软雅黑" panose="020B0503020204020204" pitchFamily="34" charset="-122"/>
              </a:rPr>
            </a:br>
            <a:r>
              <a:rPr lang="zh-CN" altLang="en-US" sz="2000" b="0" i="0" dirty="0">
                <a:solidFill>
                  <a:srgbClr val="808080"/>
                </a:solidFill>
                <a:latin typeface="微软雅黑" panose="020B0503020204020204" pitchFamily="34" charset="-122"/>
                <a:ea typeface="微软雅黑" panose="020B0503020204020204" pitchFamily="34" charset="-122"/>
              </a:rPr>
              <a:t>            </a:t>
            </a:r>
            <a:r>
              <a:rPr lang="en-US" altLang="zh-CN" sz="2000" b="0" i="0" dirty="0">
                <a:solidFill>
                  <a:srgbClr val="6A8759"/>
                </a:solidFill>
                <a:latin typeface="微软雅黑" panose="020B0503020204020204" pitchFamily="34" charset="-122"/>
                <a:ea typeface="微软雅黑" panose="020B0503020204020204" pitchFamily="34" charset="-122"/>
              </a:rPr>
              <a:t>'</a:t>
            </a:r>
            <a:r>
              <a:rPr lang="sq-AL" altLang="zh-CN" sz="2000" b="0" i="0" dirty="0">
                <a:solidFill>
                  <a:srgbClr val="6A8759"/>
                </a:solidFill>
                <a:latin typeface="微软雅黑" panose="020B0503020204020204" pitchFamily="34" charset="-122"/>
                <a:ea typeface="微软雅黑" panose="020B0503020204020204" pitchFamily="34" charset="-122"/>
              </a:rPr>
              <a:t>notifications'</a:t>
            </a:r>
            <a:r>
              <a:rPr lang="sq-AL" altLang="zh-CN" sz="2000" b="0" i="0" dirty="0">
                <a:solidFill>
                  <a:srgbClr val="A9B7C6"/>
                </a:solidFill>
                <a:latin typeface="微软雅黑" panose="020B0503020204020204" pitchFamily="34" charset="-122"/>
                <a:ea typeface="微软雅黑" panose="020B0503020204020204" pitchFamily="34" charset="-122"/>
              </a:rPr>
              <a:t>: </a:t>
            </a:r>
            <a:r>
              <a:rPr lang="sq-AL" altLang="zh-CN" sz="2000" b="0" i="0" dirty="0">
                <a:solidFill>
                  <a:srgbClr val="6897BB"/>
                </a:solidFill>
                <a:latin typeface="微软雅黑" panose="020B0503020204020204" pitchFamily="34" charset="-122"/>
                <a:ea typeface="微软雅黑" panose="020B0503020204020204" pitchFamily="34" charset="-122"/>
              </a:rPr>
              <a:t>2  </a:t>
            </a:r>
            <a:r>
              <a:rPr lang="sq-AL" altLang="zh-CN" sz="2000" b="0" i="0" dirty="0">
                <a:solidFill>
                  <a:srgbClr val="808080"/>
                </a:solidFill>
                <a:latin typeface="微软雅黑" panose="020B0503020204020204" pitchFamily="34" charset="-122"/>
                <a:ea typeface="微软雅黑" panose="020B0503020204020204" pitchFamily="34" charset="-122"/>
              </a:rPr>
              <a:t># </a:t>
            </a:r>
            <a:r>
              <a:rPr lang="zh-CN" altLang="en-US" sz="2000" b="0" i="0" dirty="0">
                <a:solidFill>
                  <a:srgbClr val="808080"/>
                </a:solidFill>
                <a:latin typeface="微软雅黑" panose="020B0503020204020204" pitchFamily="34" charset="-122"/>
                <a:ea typeface="微软雅黑" panose="020B0503020204020204" pitchFamily="34" charset="-122"/>
              </a:rPr>
              <a:t>禁止弹窗</a:t>
            </a:r>
            <a:br>
              <a:rPr lang="zh-CN" altLang="en-US" sz="2000" b="0" i="0" dirty="0">
                <a:solidFill>
                  <a:srgbClr val="808080"/>
                </a:solidFill>
                <a:latin typeface="微软雅黑" panose="020B0503020204020204" pitchFamily="34" charset="-122"/>
                <a:ea typeface="微软雅黑" panose="020B0503020204020204" pitchFamily="34" charset="-122"/>
              </a:rPr>
            </a:br>
            <a:r>
              <a:rPr lang="zh-CN" altLang="en-US" sz="2000" b="0" i="0" dirty="0">
                <a:solidFill>
                  <a:srgbClr val="808080"/>
                </a:solidFill>
                <a:latin typeface="微软雅黑" panose="020B0503020204020204" pitchFamily="34" charset="-122"/>
                <a:ea typeface="微软雅黑" panose="020B0503020204020204" pitchFamily="34" charset="-122"/>
              </a:rPr>
              <a:t>        </a:t>
            </a:r>
            <a:r>
              <a:rPr lang="en-US" altLang="zh-CN" sz="2000" b="0" i="0" dirty="0">
                <a:solidFill>
                  <a:srgbClr val="A9B7C6"/>
                </a:solidFill>
                <a:latin typeface="微软雅黑" panose="020B0503020204020204" pitchFamily="34" charset="-122"/>
                <a:ea typeface="微软雅黑" panose="020B0503020204020204" pitchFamily="34" charset="-122"/>
              </a:rPr>
              <a:t>}</a:t>
            </a:r>
            <a:r>
              <a:rPr lang="en-US" altLang="zh-CN" sz="2000" b="0" i="0" dirty="0">
                <a:solidFill>
                  <a:srgbClr val="CC7832"/>
                </a:solidFill>
                <a:latin typeface="微软雅黑" panose="020B0503020204020204" pitchFamily="34" charset="-122"/>
                <a:ea typeface="微软雅黑" panose="020B0503020204020204" pitchFamily="34" charset="-122"/>
              </a:rPr>
              <a:t>,</a:t>
            </a:r>
            <a:br>
              <a:rPr lang="en-US" altLang="zh-CN" sz="2000" b="0" i="0" dirty="0">
                <a:solidFill>
                  <a:srgbClr val="CC7832"/>
                </a:solidFill>
                <a:latin typeface="微软雅黑" panose="020B0503020204020204" pitchFamily="34" charset="-122"/>
                <a:ea typeface="微软雅黑" panose="020B0503020204020204" pitchFamily="34" charset="-122"/>
              </a:rPr>
            </a:br>
            <a:r>
              <a:rPr lang="en-US" altLang="zh-CN" sz="2000" b="0" i="0" dirty="0">
                <a:solidFill>
                  <a:srgbClr val="CC7832"/>
                </a:solidFill>
                <a:latin typeface="微软雅黑" panose="020B0503020204020204" pitchFamily="34" charset="-122"/>
                <a:ea typeface="微软雅黑" panose="020B0503020204020204" pitchFamily="34" charset="-122"/>
              </a:rPr>
              <a:t>        </a:t>
            </a:r>
            <a:r>
              <a:rPr lang="en-US" altLang="zh-CN" sz="2000" b="0" i="0" dirty="0">
                <a:solidFill>
                  <a:srgbClr val="6A8759"/>
                </a:solidFill>
                <a:latin typeface="微软雅黑" panose="020B0503020204020204" pitchFamily="34" charset="-122"/>
                <a:ea typeface="微软雅黑" panose="020B0503020204020204" pitchFamily="34" charset="-122"/>
              </a:rPr>
              <a:t>"</a:t>
            </a:r>
            <a:r>
              <a:rPr lang="sq-AL" altLang="zh-CN" sz="2000" b="0" i="0" dirty="0">
                <a:solidFill>
                  <a:srgbClr val="6A8759"/>
                </a:solidFill>
                <a:latin typeface="微软雅黑" panose="020B0503020204020204" pitchFamily="34" charset="-122"/>
                <a:ea typeface="微软雅黑" panose="020B0503020204020204" pitchFamily="34" charset="-122"/>
              </a:rPr>
              <a:t>webrtc.ip_handling_policy"</a:t>
            </a:r>
            <a:r>
              <a:rPr lang="sq-AL" altLang="zh-CN" sz="2000" b="0" i="0" dirty="0">
                <a:solidFill>
                  <a:srgbClr val="A9B7C6"/>
                </a:solidFill>
                <a:latin typeface="微软雅黑" panose="020B0503020204020204" pitchFamily="34" charset="-122"/>
                <a:ea typeface="微软雅黑" panose="020B0503020204020204" pitchFamily="34" charset="-122"/>
              </a:rPr>
              <a:t>: </a:t>
            </a:r>
            <a:r>
              <a:rPr lang="sq-AL" altLang="zh-CN" sz="2000" b="0" i="0" dirty="0">
                <a:solidFill>
                  <a:srgbClr val="6A8759"/>
                </a:solidFill>
                <a:latin typeface="微软雅黑" panose="020B0503020204020204" pitchFamily="34" charset="-122"/>
                <a:ea typeface="微软雅黑" panose="020B0503020204020204" pitchFamily="34" charset="-122"/>
              </a:rPr>
              <a:t>"disable_non_proxied_udp"</a:t>
            </a:r>
            <a:r>
              <a:rPr lang="sq-AL" altLang="zh-CN" sz="2000" b="0" i="0" dirty="0">
                <a:solidFill>
                  <a:srgbClr val="CC7832"/>
                </a:solidFill>
                <a:latin typeface="微软雅黑" panose="020B0503020204020204" pitchFamily="34" charset="-122"/>
                <a:ea typeface="微软雅黑" panose="020B0503020204020204" pitchFamily="34" charset="-122"/>
              </a:rPr>
              <a:t>,</a:t>
            </a:r>
            <a:br>
              <a:rPr lang="sq-AL" altLang="zh-CN" sz="2000" b="0" i="0" dirty="0">
                <a:solidFill>
                  <a:srgbClr val="CC7832"/>
                </a:solidFill>
                <a:latin typeface="微软雅黑" panose="020B0503020204020204" pitchFamily="34" charset="-122"/>
                <a:ea typeface="微软雅黑" panose="020B0503020204020204" pitchFamily="34" charset="-122"/>
              </a:rPr>
            </a:br>
            <a:r>
              <a:rPr lang="sq-AL" altLang="zh-CN" sz="2000" b="0" i="0" dirty="0">
                <a:solidFill>
                  <a:srgbClr val="CC7832"/>
                </a:solidFill>
                <a:latin typeface="微软雅黑" panose="020B0503020204020204" pitchFamily="34" charset="-122"/>
                <a:ea typeface="微软雅黑" panose="020B0503020204020204" pitchFamily="34" charset="-122"/>
              </a:rPr>
              <a:t>        </a:t>
            </a:r>
            <a:r>
              <a:rPr lang="sq-AL" altLang="zh-CN" sz="2000" b="0" i="0" dirty="0">
                <a:solidFill>
                  <a:srgbClr val="6A8759"/>
                </a:solidFill>
                <a:latin typeface="微软雅黑" panose="020B0503020204020204" pitchFamily="34" charset="-122"/>
                <a:ea typeface="微软雅黑" panose="020B0503020204020204" pitchFamily="34" charset="-122"/>
              </a:rPr>
              <a:t>"webrtc.multiple_routes_enabled"</a:t>
            </a:r>
            <a:r>
              <a:rPr lang="sq-AL" altLang="zh-CN" sz="2000" b="0" i="0" dirty="0">
                <a:solidFill>
                  <a:srgbClr val="A9B7C6"/>
                </a:solidFill>
                <a:latin typeface="微软雅黑" panose="020B0503020204020204" pitchFamily="34" charset="-122"/>
                <a:ea typeface="微软雅黑" panose="020B0503020204020204" pitchFamily="34" charset="-122"/>
              </a:rPr>
              <a:t>: </a:t>
            </a:r>
            <a:r>
              <a:rPr lang="sq-AL" altLang="zh-CN" sz="2000" b="0" i="0" dirty="0">
                <a:solidFill>
                  <a:srgbClr val="CC7832"/>
                </a:solidFill>
                <a:latin typeface="微软雅黑" panose="020B0503020204020204" pitchFamily="34" charset="-122"/>
                <a:ea typeface="微软雅黑" panose="020B0503020204020204" pitchFamily="34" charset="-122"/>
              </a:rPr>
              <a:t>False,</a:t>
            </a:r>
            <a:br>
              <a:rPr lang="sq-AL" altLang="zh-CN" sz="2000" b="0" i="0" dirty="0">
                <a:solidFill>
                  <a:srgbClr val="CC7832"/>
                </a:solidFill>
                <a:latin typeface="微软雅黑" panose="020B0503020204020204" pitchFamily="34" charset="-122"/>
                <a:ea typeface="微软雅黑" panose="020B0503020204020204" pitchFamily="34" charset="-122"/>
              </a:rPr>
            </a:br>
            <a:r>
              <a:rPr lang="sq-AL" altLang="zh-CN" sz="2000" b="0" i="0" dirty="0">
                <a:solidFill>
                  <a:srgbClr val="CC7832"/>
                </a:solidFill>
                <a:latin typeface="微软雅黑" panose="020B0503020204020204" pitchFamily="34" charset="-122"/>
                <a:ea typeface="微软雅黑" panose="020B0503020204020204" pitchFamily="34" charset="-122"/>
              </a:rPr>
              <a:t>        </a:t>
            </a:r>
            <a:r>
              <a:rPr lang="sq-AL" altLang="zh-CN" sz="2000" b="0" i="0" dirty="0">
                <a:solidFill>
                  <a:srgbClr val="6A8759"/>
                </a:solidFill>
                <a:latin typeface="微软雅黑" panose="020B0503020204020204" pitchFamily="34" charset="-122"/>
                <a:ea typeface="微软雅黑" panose="020B0503020204020204" pitchFamily="34" charset="-122"/>
              </a:rPr>
              <a:t>"webrtc.nonproxied_udp_enabled"</a:t>
            </a:r>
            <a:r>
              <a:rPr lang="sq-AL" altLang="zh-CN" sz="2000" b="0" i="0" dirty="0">
                <a:solidFill>
                  <a:srgbClr val="A9B7C6"/>
                </a:solidFill>
                <a:latin typeface="微软雅黑" panose="020B0503020204020204" pitchFamily="34" charset="-122"/>
                <a:ea typeface="微软雅黑" panose="020B0503020204020204" pitchFamily="34" charset="-122"/>
              </a:rPr>
              <a:t>: </a:t>
            </a:r>
            <a:r>
              <a:rPr lang="sq-AL" altLang="zh-CN" sz="2000" b="0" i="0" dirty="0">
                <a:solidFill>
                  <a:srgbClr val="CC7832"/>
                </a:solidFill>
                <a:latin typeface="微软雅黑" panose="020B0503020204020204" pitchFamily="34" charset="-122"/>
                <a:ea typeface="微软雅黑" panose="020B0503020204020204" pitchFamily="34" charset="-122"/>
              </a:rPr>
              <a:t>False,</a:t>
            </a:r>
            <a:br>
              <a:rPr lang="sq-AL" altLang="zh-CN" sz="2000" b="0" i="0" dirty="0">
                <a:solidFill>
                  <a:srgbClr val="CC7832"/>
                </a:solidFill>
                <a:latin typeface="微软雅黑" panose="020B0503020204020204" pitchFamily="34" charset="-122"/>
                <a:ea typeface="微软雅黑" panose="020B0503020204020204" pitchFamily="34" charset="-122"/>
              </a:rPr>
            </a:br>
            <a:r>
              <a:rPr lang="sq-AL" altLang="zh-CN" sz="2000" b="0" i="0" dirty="0">
                <a:solidFill>
                  <a:srgbClr val="CC7832"/>
                </a:solidFill>
                <a:latin typeface="微软雅黑" panose="020B0503020204020204" pitchFamily="34" charset="-122"/>
                <a:ea typeface="微软雅黑" panose="020B0503020204020204" pitchFamily="34" charset="-122"/>
              </a:rPr>
              <a:t>        </a:t>
            </a:r>
            <a:r>
              <a:rPr lang="sq-AL" altLang="zh-CN" sz="2000" b="0" i="0" dirty="0">
                <a:solidFill>
                  <a:srgbClr val="6A8759"/>
                </a:solidFill>
                <a:latin typeface="微软雅黑" panose="020B0503020204020204" pitchFamily="34" charset="-122"/>
                <a:ea typeface="微软雅黑" panose="020B0503020204020204" pitchFamily="34" charset="-122"/>
              </a:rPr>
              <a:t>'download.default_directory'</a:t>
            </a:r>
            <a:r>
              <a:rPr lang="sq-AL" altLang="zh-CN" sz="2000" b="0" i="0" dirty="0">
                <a:solidFill>
                  <a:srgbClr val="A9B7C6"/>
                </a:solidFill>
                <a:latin typeface="微软雅黑" panose="020B0503020204020204" pitchFamily="34" charset="-122"/>
                <a:ea typeface="微软雅黑" panose="020B0503020204020204" pitchFamily="34" charset="-122"/>
              </a:rPr>
              <a:t>: </a:t>
            </a:r>
            <a:r>
              <a:rPr lang="sq-AL" altLang="zh-CN" sz="2000" b="0" i="0" dirty="0">
                <a:solidFill>
                  <a:srgbClr val="6A8759"/>
                </a:solidFill>
                <a:latin typeface="微软雅黑" panose="020B0503020204020204" pitchFamily="34" charset="-122"/>
                <a:ea typeface="微软雅黑" panose="020B0503020204020204" pitchFamily="34" charset="-122"/>
              </a:rPr>
              <a:t>'d:</a:t>
            </a:r>
            <a:r>
              <a:rPr lang="sq-AL" altLang="zh-CN" sz="2000" b="0" i="0" dirty="0">
                <a:solidFill>
                  <a:srgbClr val="CC7832"/>
                </a:solidFill>
                <a:latin typeface="微软雅黑" panose="020B0503020204020204" pitchFamily="34" charset="-122"/>
                <a:ea typeface="微软雅黑" panose="020B0503020204020204" pitchFamily="34" charset="-122"/>
              </a:rPr>
              <a:t>\\</a:t>
            </a:r>
            <a:r>
              <a:rPr lang="sq-AL" altLang="zh-CN" sz="2000" b="0" i="0" dirty="0">
                <a:solidFill>
                  <a:srgbClr val="6A8759"/>
                </a:solidFill>
                <a:latin typeface="微软雅黑" panose="020B0503020204020204" pitchFamily="34" charset="-122"/>
                <a:ea typeface="微软雅黑" panose="020B0503020204020204" pitchFamily="34" charset="-122"/>
              </a:rPr>
              <a:t>'</a:t>
            </a:r>
            <a:br>
              <a:rPr lang="sq-AL" altLang="zh-CN" sz="2000" b="0" i="0" dirty="0">
                <a:solidFill>
                  <a:srgbClr val="6A8759"/>
                </a:solidFill>
                <a:latin typeface="微软雅黑" panose="020B0503020204020204" pitchFamily="34" charset="-122"/>
                <a:ea typeface="微软雅黑" panose="020B0503020204020204" pitchFamily="34" charset="-122"/>
              </a:rPr>
            </a:br>
            <a:r>
              <a:rPr lang="sq-AL" altLang="zh-CN" sz="2000" b="0" i="0" dirty="0">
                <a:solidFill>
                  <a:srgbClr val="6A8759"/>
                </a:solidFill>
                <a:latin typeface="微软雅黑" panose="020B0503020204020204" pitchFamily="34" charset="-122"/>
                <a:ea typeface="微软雅黑" panose="020B0503020204020204" pitchFamily="34" charset="-122"/>
              </a:rPr>
              <a:t>    </a:t>
            </a:r>
            <a:r>
              <a:rPr lang="sq-AL" altLang="zh-CN" sz="2000" b="0" i="0" dirty="0">
                <a:solidFill>
                  <a:srgbClr val="A9B7C6"/>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8241749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E29E4C-F077-4B5E-8E87-E44ADC6E35EB}"/>
              </a:ext>
            </a:extLst>
          </p:cNvPr>
          <p:cNvSpPr>
            <a:spLocks noGrp="1"/>
          </p:cNvSpPr>
          <p:nvPr>
            <p:ph type="title"/>
          </p:nvPr>
        </p:nvSpPr>
        <p:spPr/>
        <p:txBody>
          <a:bodyPr/>
          <a:lstStyle/>
          <a:p>
            <a:r>
              <a:rPr lang="zh-CN" altLang="en-US"/>
              <a:t>破解反爬虫</a:t>
            </a:r>
          </a:p>
        </p:txBody>
      </p:sp>
      <p:sp>
        <p:nvSpPr>
          <p:cNvPr id="4" name="文本框 3">
            <a:extLst>
              <a:ext uri="{FF2B5EF4-FFF2-40B4-BE49-F238E27FC236}">
                <a16:creationId xmlns:a16="http://schemas.microsoft.com/office/drawing/2014/main" id="{7E49E515-5C5C-492D-A7B5-804F196B6A86}"/>
              </a:ext>
            </a:extLst>
          </p:cNvPr>
          <p:cNvSpPr txBox="1"/>
          <p:nvPr/>
        </p:nvSpPr>
        <p:spPr>
          <a:xfrm>
            <a:off x="1087394" y="1682170"/>
            <a:ext cx="10713308" cy="3269613"/>
          </a:xfrm>
          <a:prstGeom prst="rect">
            <a:avLst/>
          </a:prstGeom>
          <a:noFill/>
        </p:spPr>
        <p:txBody>
          <a:bodyPr wrap="square">
            <a:spAutoFit/>
          </a:bodyPr>
          <a:lstStyle/>
          <a:p>
            <a:pPr>
              <a:lnSpc>
                <a:spcPct val="150000"/>
              </a:lnSpc>
            </a:pPr>
            <a:r>
              <a:rPr lang="sq-AL" altLang="zh-CN" sz="2000" b="0" i="0" dirty="0">
                <a:solidFill>
                  <a:srgbClr val="A9B7C6"/>
                </a:solidFill>
                <a:latin typeface="微软雅黑" panose="020B0503020204020204" pitchFamily="34" charset="-122"/>
                <a:ea typeface="微软雅黑" panose="020B0503020204020204" pitchFamily="34" charset="-122"/>
              </a:rPr>
              <a:t>chromeOptions.add_argument(</a:t>
            </a:r>
            <a:r>
              <a:rPr lang="sq-AL" altLang="zh-CN" sz="2000" b="0" i="0" dirty="0">
                <a:solidFill>
                  <a:srgbClr val="6A8759"/>
                </a:solidFill>
                <a:latin typeface="微软雅黑" panose="020B0503020204020204" pitchFamily="34" charset="-122"/>
                <a:ea typeface="微软雅黑" panose="020B0503020204020204" pitchFamily="34" charset="-122"/>
              </a:rPr>
              <a:t>'--headless'</a:t>
            </a:r>
            <a:r>
              <a:rPr lang="sq-AL" altLang="zh-CN" sz="2000" b="0" i="0" dirty="0">
                <a:solidFill>
                  <a:srgbClr val="A9B7C6"/>
                </a:solidFill>
                <a:latin typeface="微软雅黑" panose="020B0503020204020204" pitchFamily="34" charset="-122"/>
                <a:ea typeface="微软雅黑" panose="020B0503020204020204" pitchFamily="34" charset="-122"/>
              </a:rPr>
              <a:t>)</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chromeOptions.add_argument(</a:t>
            </a:r>
            <a:r>
              <a:rPr lang="sq-AL" altLang="zh-CN" sz="2000" b="0" i="0" dirty="0">
                <a:solidFill>
                  <a:srgbClr val="6A8759"/>
                </a:solidFill>
                <a:latin typeface="微软雅黑" panose="020B0503020204020204" pitchFamily="34" charset="-122"/>
                <a:ea typeface="微软雅黑" panose="020B0503020204020204" pitchFamily="34" charset="-122"/>
              </a:rPr>
              <a:t>'--no-sandbox'</a:t>
            </a:r>
            <a:r>
              <a:rPr lang="sq-AL" altLang="zh-CN" sz="2000" b="0" i="0" dirty="0">
                <a:solidFill>
                  <a:srgbClr val="A9B7C6"/>
                </a:solidFill>
                <a:latin typeface="微软雅黑" panose="020B0503020204020204" pitchFamily="34" charset="-122"/>
                <a:ea typeface="微软雅黑" panose="020B0503020204020204" pitchFamily="34" charset="-122"/>
              </a:rPr>
              <a:t>)  </a:t>
            </a:r>
            <a:r>
              <a:rPr lang="sq-AL" altLang="zh-CN" sz="2000" b="0" i="0" dirty="0">
                <a:solidFill>
                  <a:srgbClr val="808080"/>
                </a:solidFill>
                <a:latin typeface="微软雅黑" panose="020B0503020204020204" pitchFamily="34" charset="-122"/>
                <a:ea typeface="微软雅黑" panose="020B0503020204020204" pitchFamily="34" charset="-122"/>
              </a:rPr>
              <a:t># </a:t>
            </a:r>
            <a:r>
              <a:rPr lang="zh-CN" altLang="en-US" sz="2000" b="0" i="0" dirty="0">
                <a:solidFill>
                  <a:srgbClr val="808080"/>
                </a:solidFill>
                <a:latin typeface="微软雅黑" panose="020B0503020204020204" pitchFamily="34" charset="-122"/>
                <a:ea typeface="微软雅黑" panose="020B0503020204020204" pitchFamily="34" charset="-122"/>
              </a:rPr>
              <a:t>关闭沙盒模式</a:t>
            </a:r>
            <a:br>
              <a:rPr lang="zh-CN" altLang="en-US" sz="2000" b="0" i="0" dirty="0">
                <a:solidFill>
                  <a:srgbClr val="808080"/>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chromeOptions.add_argument(</a:t>
            </a:r>
            <a:r>
              <a:rPr lang="sq-AL" altLang="zh-CN" sz="2000" b="0" i="0" dirty="0">
                <a:solidFill>
                  <a:srgbClr val="6A8759"/>
                </a:solidFill>
                <a:latin typeface="微软雅黑" panose="020B0503020204020204" pitchFamily="34" charset="-122"/>
                <a:ea typeface="微软雅黑" panose="020B0503020204020204" pitchFamily="34" charset="-122"/>
              </a:rPr>
              <a:t>'start-maximized'</a:t>
            </a:r>
            <a:r>
              <a:rPr lang="sq-AL" altLang="zh-CN" sz="2000" b="0" i="0" dirty="0">
                <a:solidFill>
                  <a:srgbClr val="A9B7C6"/>
                </a:solidFill>
                <a:latin typeface="微软雅黑" panose="020B0503020204020204" pitchFamily="34" charset="-122"/>
                <a:ea typeface="微软雅黑" panose="020B0503020204020204" pitchFamily="34" charset="-122"/>
              </a:rPr>
              <a:t>)</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chromeOptions.add_argument(</a:t>
            </a:r>
            <a:r>
              <a:rPr lang="sq-AL" altLang="zh-CN" sz="2000" b="0" i="0" dirty="0">
                <a:solidFill>
                  <a:srgbClr val="6A8759"/>
                </a:solidFill>
                <a:latin typeface="微软雅黑" panose="020B0503020204020204" pitchFamily="34" charset="-122"/>
                <a:ea typeface="微软雅黑" panose="020B0503020204020204" pitchFamily="34" charset="-122"/>
              </a:rPr>
              <a:t>'lang=zh-CN,zh,zh-TW,en-US,en'</a:t>
            </a:r>
            <a:r>
              <a:rPr lang="sq-AL" altLang="zh-CN" sz="2000" b="0" i="0" dirty="0">
                <a:solidFill>
                  <a:srgbClr val="A9B7C6"/>
                </a:solidFill>
                <a:latin typeface="微软雅黑" panose="020B0503020204020204" pitchFamily="34" charset="-122"/>
                <a:ea typeface="微软雅黑" panose="020B0503020204020204" pitchFamily="34" charset="-122"/>
              </a:rPr>
              <a:t>)</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chromeOptions.add_argument(</a:t>
            </a:r>
            <a:r>
              <a:rPr lang="sq-AL" altLang="zh-CN" sz="2000" b="0" i="0" dirty="0">
                <a:solidFill>
                  <a:srgbClr val="6A8759"/>
                </a:solidFill>
                <a:latin typeface="微软雅黑" panose="020B0503020204020204" pitchFamily="34" charset="-122"/>
                <a:ea typeface="微软雅黑" panose="020B0503020204020204" pitchFamily="34" charset="-122"/>
              </a:rPr>
              <a:t>'--disable-gpu'</a:t>
            </a:r>
            <a:r>
              <a:rPr lang="sq-AL" altLang="zh-CN" sz="2000" b="0" i="0" dirty="0">
                <a:solidFill>
                  <a:srgbClr val="A9B7C6"/>
                </a:solidFill>
                <a:latin typeface="微软雅黑" panose="020B0503020204020204" pitchFamily="34" charset="-122"/>
                <a:ea typeface="微软雅黑" panose="020B0503020204020204" pitchFamily="34" charset="-122"/>
              </a:rPr>
              <a:t>)  </a:t>
            </a:r>
            <a:r>
              <a:rPr lang="sq-AL" altLang="zh-CN" sz="2000" b="0" i="0" dirty="0">
                <a:solidFill>
                  <a:srgbClr val="808080"/>
                </a:solidFill>
                <a:latin typeface="微软雅黑" panose="020B0503020204020204" pitchFamily="34" charset="-122"/>
                <a:ea typeface="微软雅黑" panose="020B0503020204020204" pitchFamily="34" charset="-122"/>
              </a:rPr>
              <a:t># </a:t>
            </a:r>
            <a:r>
              <a:rPr lang="zh-CN" altLang="en-US" sz="2000" b="0" i="0" dirty="0">
                <a:solidFill>
                  <a:srgbClr val="808080"/>
                </a:solidFill>
                <a:latin typeface="微软雅黑" panose="020B0503020204020204" pitchFamily="34" charset="-122"/>
                <a:ea typeface="微软雅黑" panose="020B0503020204020204" pitchFamily="34" charset="-122"/>
              </a:rPr>
              <a:t>禁用</a:t>
            </a:r>
            <a:r>
              <a:rPr lang="sq-AL" altLang="zh-CN" sz="2000" b="0" i="0" dirty="0">
                <a:solidFill>
                  <a:srgbClr val="808080"/>
                </a:solidFill>
                <a:latin typeface="微软雅黑" panose="020B0503020204020204" pitchFamily="34" charset="-122"/>
                <a:ea typeface="微软雅黑" panose="020B0503020204020204" pitchFamily="34" charset="-122"/>
              </a:rPr>
              <a:t>GPU</a:t>
            </a:r>
            <a:r>
              <a:rPr lang="zh-CN" altLang="en-US" sz="2000" b="0" i="0" dirty="0">
                <a:solidFill>
                  <a:srgbClr val="808080"/>
                </a:solidFill>
                <a:latin typeface="微软雅黑" panose="020B0503020204020204" pitchFamily="34" charset="-122"/>
                <a:ea typeface="微软雅黑" panose="020B0503020204020204" pitchFamily="34" charset="-122"/>
              </a:rPr>
              <a:t>加速</a:t>
            </a:r>
            <a:br>
              <a:rPr lang="zh-CN" altLang="en-US" sz="2000" b="0" i="0" dirty="0">
                <a:solidFill>
                  <a:srgbClr val="808080"/>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chromeOptions.add_argument(</a:t>
            </a:r>
            <a:r>
              <a:rPr lang="sq-AL" altLang="zh-CN" sz="2000" b="0" i="0" dirty="0">
                <a:solidFill>
                  <a:srgbClr val="6A8759"/>
                </a:solidFill>
                <a:latin typeface="微软雅黑" panose="020B0503020204020204" pitchFamily="34" charset="-122"/>
                <a:ea typeface="微软雅黑" panose="020B0503020204020204" pitchFamily="34" charset="-122"/>
              </a:rPr>
              <a:t>'–incognito'</a:t>
            </a:r>
            <a:r>
              <a:rPr lang="sq-AL" altLang="zh-CN" sz="2000" b="0" i="0" dirty="0">
                <a:solidFill>
                  <a:srgbClr val="A9B7C6"/>
                </a:solidFill>
                <a:latin typeface="微软雅黑" panose="020B0503020204020204" pitchFamily="34" charset="-122"/>
                <a:ea typeface="微软雅黑" panose="020B0503020204020204" pitchFamily="34" charset="-122"/>
              </a:rPr>
              <a:t>)  </a:t>
            </a:r>
            <a:r>
              <a:rPr lang="sq-AL" altLang="zh-CN" sz="2000" b="0" i="0" dirty="0">
                <a:solidFill>
                  <a:srgbClr val="808080"/>
                </a:solidFill>
                <a:latin typeface="微软雅黑" panose="020B0503020204020204" pitchFamily="34" charset="-122"/>
                <a:ea typeface="微软雅黑" panose="020B0503020204020204" pitchFamily="34" charset="-122"/>
              </a:rPr>
              <a:t># </a:t>
            </a:r>
            <a:r>
              <a:rPr lang="zh-CN" altLang="en-US" sz="2000" b="0" i="0" dirty="0">
                <a:solidFill>
                  <a:srgbClr val="808080"/>
                </a:solidFill>
                <a:latin typeface="微软雅黑" panose="020B0503020204020204" pitchFamily="34" charset="-122"/>
                <a:ea typeface="微软雅黑" panose="020B0503020204020204" pitchFamily="34" charset="-122"/>
              </a:rPr>
              <a:t>启动无痕</a:t>
            </a:r>
            <a:r>
              <a:rPr lang="en-US" altLang="zh-CN" sz="2000" b="0" i="0" dirty="0">
                <a:solidFill>
                  <a:srgbClr val="808080"/>
                </a:solidFill>
                <a:latin typeface="微软雅黑" panose="020B0503020204020204" pitchFamily="34" charset="-122"/>
                <a:ea typeface="微软雅黑" panose="020B0503020204020204" pitchFamily="34" charset="-122"/>
              </a:rPr>
              <a:t>/</a:t>
            </a:r>
            <a:r>
              <a:rPr lang="zh-CN" altLang="en-US" sz="2000" b="0" i="0" dirty="0">
                <a:solidFill>
                  <a:srgbClr val="808080"/>
                </a:solidFill>
                <a:latin typeface="微软雅黑" panose="020B0503020204020204" pitchFamily="34" charset="-122"/>
                <a:ea typeface="微软雅黑" panose="020B0503020204020204" pitchFamily="34" charset="-122"/>
              </a:rPr>
              <a:t>隐私模式</a:t>
            </a:r>
            <a:br>
              <a:rPr lang="zh-CN" altLang="en-US" sz="2000" b="0" i="0" dirty="0">
                <a:solidFill>
                  <a:srgbClr val="808080"/>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chromeOptions.add_argument(</a:t>
            </a:r>
            <a:r>
              <a:rPr lang="sq-AL" altLang="zh-CN" sz="2000" b="0" i="0" dirty="0">
                <a:solidFill>
                  <a:srgbClr val="6A8759"/>
                </a:solidFill>
                <a:latin typeface="微软雅黑" panose="020B0503020204020204" pitchFamily="34" charset="-122"/>
                <a:ea typeface="微软雅黑" panose="020B0503020204020204" pitchFamily="34" charset="-122"/>
              </a:rPr>
              <a:t>"disable-blink-features=AutomationControlled"</a:t>
            </a:r>
            <a:r>
              <a:rPr lang="sq-AL" altLang="zh-CN" sz="2000" b="0" i="0" dirty="0">
                <a:solidFill>
                  <a:srgbClr val="A9B7C6"/>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8721839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E29E4C-F077-4B5E-8E87-E44ADC6E35EB}"/>
              </a:ext>
            </a:extLst>
          </p:cNvPr>
          <p:cNvSpPr>
            <a:spLocks noGrp="1"/>
          </p:cNvSpPr>
          <p:nvPr>
            <p:ph type="title"/>
          </p:nvPr>
        </p:nvSpPr>
        <p:spPr/>
        <p:txBody>
          <a:bodyPr/>
          <a:lstStyle/>
          <a:p>
            <a:r>
              <a:rPr lang="zh-CN" altLang="en-US"/>
              <a:t>破解反爬虫</a:t>
            </a:r>
          </a:p>
        </p:txBody>
      </p:sp>
      <p:sp>
        <p:nvSpPr>
          <p:cNvPr id="4" name="文本框 3">
            <a:extLst>
              <a:ext uri="{FF2B5EF4-FFF2-40B4-BE49-F238E27FC236}">
                <a16:creationId xmlns:a16="http://schemas.microsoft.com/office/drawing/2014/main" id="{7E49E515-5C5C-492D-A7B5-804F196B6A86}"/>
              </a:ext>
            </a:extLst>
          </p:cNvPr>
          <p:cNvSpPr txBox="1"/>
          <p:nvPr/>
        </p:nvSpPr>
        <p:spPr>
          <a:xfrm>
            <a:off x="716692" y="647630"/>
            <a:ext cx="10985157" cy="6083332"/>
          </a:xfrm>
          <a:prstGeom prst="rect">
            <a:avLst/>
          </a:prstGeom>
          <a:noFill/>
        </p:spPr>
        <p:txBody>
          <a:bodyPr wrap="square">
            <a:spAutoFit/>
          </a:bodyPr>
          <a:lstStyle/>
          <a:p>
            <a:pPr>
              <a:lnSpc>
                <a:spcPct val="140000"/>
              </a:lnSpc>
            </a:pPr>
            <a:r>
              <a:rPr lang="sq-AL" altLang="zh-CN" sz="2000" dirty="0">
                <a:solidFill>
                  <a:srgbClr val="A9B7C6"/>
                </a:solidFill>
                <a:latin typeface="微软雅黑" panose="020B0503020204020204" pitchFamily="34" charset="-122"/>
                <a:ea typeface="微软雅黑" panose="020B0503020204020204" pitchFamily="34" charset="-122"/>
              </a:rPr>
              <a:t> </a:t>
            </a:r>
            <a:r>
              <a:rPr lang="sq-AL" altLang="zh-CN" sz="2000" b="0" i="0" dirty="0">
                <a:solidFill>
                  <a:srgbClr val="A9B7C6"/>
                </a:solidFill>
                <a:latin typeface="微软雅黑" panose="020B0503020204020204" pitchFamily="34" charset="-122"/>
                <a:ea typeface="微软雅黑" panose="020B0503020204020204" pitchFamily="34" charset="-122"/>
              </a:rPr>
              <a:t>ua = UserAgent()</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userAgent = ua.random</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chromeOptions.add_argument(</a:t>
            </a:r>
            <a:r>
              <a:rPr lang="sq-AL" altLang="zh-CN" sz="2000" b="0" i="0" dirty="0">
                <a:solidFill>
                  <a:srgbClr val="6A8759"/>
                </a:solidFill>
                <a:latin typeface="微软雅黑" panose="020B0503020204020204" pitchFamily="34" charset="-122"/>
                <a:ea typeface="微软雅黑" panose="020B0503020204020204" pitchFamily="34" charset="-122"/>
              </a:rPr>
              <a:t>f'user-agent=</a:t>
            </a:r>
            <a:r>
              <a:rPr lang="sq-AL" altLang="zh-CN" sz="2000" b="0" i="0" dirty="0">
                <a:solidFill>
                  <a:srgbClr val="CC7832"/>
                </a:solidFill>
                <a:latin typeface="微软雅黑" panose="020B0503020204020204" pitchFamily="34" charset="-122"/>
                <a:ea typeface="微软雅黑" panose="020B0503020204020204" pitchFamily="34" charset="-122"/>
              </a:rPr>
              <a:t>{</a:t>
            </a:r>
            <a:r>
              <a:rPr lang="sq-AL" altLang="zh-CN" sz="2000" b="0" i="0" dirty="0">
                <a:solidFill>
                  <a:srgbClr val="A9B7C6"/>
                </a:solidFill>
                <a:latin typeface="微软雅黑" panose="020B0503020204020204" pitchFamily="34" charset="-122"/>
                <a:ea typeface="微软雅黑" panose="020B0503020204020204" pitchFamily="34" charset="-122"/>
              </a:rPr>
              <a:t>userAgent</a:t>
            </a:r>
            <a:r>
              <a:rPr lang="sq-AL" altLang="zh-CN" sz="2000" b="0" i="0" dirty="0">
                <a:solidFill>
                  <a:srgbClr val="CC7832"/>
                </a:solidFill>
                <a:latin typeface="微软雅黑" panose="020B0503020204020204" pitchFamily="34" charset="-122"/>
                <a:ea typeface="微软雅黑" panose="020B0503020204020204" pitchFamily="34" charset="-122"/>
              </a:rPr>
              <a:t>}</a:t>
            </a:r>
            <a:r>
              <a:rPr lang="sq-AL" altLang="zh-CN" sz="2000" b="0" i="0" dirty="0">
                <a:solidFill>
                  <a:srgbClr val="6A8759"/>
                </a:solidFill>
                <a:latin typeface="微软雅黑" panose="020B0503020204020204" pitchFamily="34" charset="-122"/>
                <a:ea typeface="微软雅黑" panose="020B0503020204020204" pitchFamily="34" charset="-122"/>
              </a:rPr>
              <a:t>'</a:t>
            </a:r>
            <a:r>
              <a:rPr lang="sq-AL" altLang="zh-CN" sz="2000" b="0" i="0" dirty="0">
                <a:solidFill>
                  <a:srgbClr val="A9B7C6"/>
                </a:solidFill>
                <a:latin typeface="微软雅黑" panose="020B0503020204020204" pitchFamily="34" charset="-122"/>
                <a:ea typeface="微软雅黑" panose="020B0503020204020204" pitchFamily="34" charset="-122"/>
              </a:rPr>
              <a:t>)</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chromeOptions.add_experimental_option(</a:t>
            </a:r>
            <a:r>
              <a:rPr lang="sq-AL" altLang="zh-CN" sz="2000" b="0" i="0" dirty="0">
                <a:solidFill>
                  <a:srgbClr val="6A8759"/>
                </a:solidFill>
                <a:latin typeface="微软雅黑" panose="020B0503020204020204" pitchFamily="34" charset="-122"/>
                <a:ea typeface="微软雅黑" panose="020B0503020204020204" pitchFamily="34" charset="-122"/>
              </a:rPr>
              <a:t>'excludeSwitches'</a:t>
            </a:r>
            <a:r>
              <a:rPr lang="sq-AL" altLang="zh-CN" sz="2000" b="0" i="0" dirty="0">
                <a:solidFill>
                  <a:srgbClr val="CC7832"/>
                </a:solidFill>
                <a:latin typeface="微软雅黑" panose="020B0503020204020204" pitchFamily="34" charset="-122"/>
                <a:ea typeface="微软雅黑" panose="020B0503020204020204" pitchFamily="34" charset="-122"/>
              </a:rPr>
              <a:t>, </a:t>
            </a:r>
            <a:r>
              <a:rPr lang="sq-AL" altLang="zh-CN" sz="2000" b="0" i="0" dirty="0">
                <a:solidFill>
                  <a:srgbClr val="A9B7C6"/>
                </a:solidFill>
                <a:latin typeface="微软雅黑" panose="020B0503020204020204" pitchFamily="34" charset="-122"/>
                <a:ea typeface="微软雅黑" panose="020B0503020204020204" pitchFamily="34" charset="-122"/>
              </a:rPr>
              <a:t>[</a:t>
            </a:r>
            <a:r>
              <a:rPr lang="sq-AL" altLang="zh-CN" sz="2000" b="0" i="0" dirty="0">
                <a:solidFill>
                  <a:srgbClr val="6A8759"/>
                </a:solidFill>
                <a:latin typeface="微软雅黑" panose="020B0503020204020204" pitchFamily="34" charset="-122"/>
                <a:ea typeface="微软雅黑" panose="020B0503020204020204" pitchFamily="34" charset="-122"/>
              </a:rPr>
              <a:t>'enable-automation'</a:t>
            </a:r>
            <a:r>
              <a:rPr lang="sq-AL" altLang="zh-CN" sz="2000" b="0" i="0" dirty="0">
                <a:solidFill>
                  <a:srgbClr val="A9B7C6"/>
                </a:solidFill>
                <a:latin typeface="微软雅黑" panose="020B0503020204020204" pitchFamily="34" charset="-122"/>
                <a:ea typeface="微软雅黑" panose="020B0503020204020204" pitchFamily="34" charset="-122"/>
              </a:rPr>
              <a:t>])</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chromeOptions.add_experimental_option(</a:t>
            </a:r>
            <a:r>
              <a:rPr lang="sq-AL" altLang="zh-CN" sz="2000" b="0" i="0" dirty="0">
                <a:solidFill>
                  <a:srgbClr val="6A8759"/>
                </a:solidFill>
                <a:latin typeface="微软雅黑" panose="020B0503020204020204" pitchFamily="34" charset="-122"/>
                <a:ea typeface="微软雅黑" panose="020B0503020204020204" pitchFamily="34" charset="-122"/>
              </a:rPr>
              <a:t>'useAutomationExtension'</a:t>
            </a:r>
            <a:r>
              <a:rPr lang="sq-AL" altLang="zh-CN" sz="2000" b="0" i="0" dirty="0">
                <a:solidFill>
                  <a:srgbClr val="CC7832"/>
                </a:solidFill>
                <a:latin typeface="微软雅黑" panose="020B0503020204020204" pitchFamily="34" charset="-122"/>
                <a:ea typeface="微软雅黑" panose="020B0503020204020204" pitchFamily="34" charset="-122"/>
              </a:rPr>
              <a:t>, False</a:t>
            </a:r>
            <a:r>
              <a:rPr lang="sq-AL" altLang="zh-CN" sz="2000" b="0" i="0" dirty="0">
                <a:solidFill>
                  <a:srgbClr val="A9B7C6"/>
                </a:solidFill>
                <a:latin typeface="微软雅黑" panose="020B0503020204020204" pitchFamily="34" charset="-122"/>
                <a:ea typeface="微软雅黑" panose="020B0503020204020204" pitchFamily="34" charset="-122"/>
              </a:rPr>
              <a:t>)</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chromeOptions.add_experimental_option(</a:t>
            </a:r>
            <a:r>
              <a:rPr lang="sq-AL" altLang="zh-CN" sz="2000" b="0" i="0" dirty="0">
                <a:solidFill>
                  <a:srgbClr val="6A8759"/>
                </a:solidFill>
                <a:latin typeface="微软雅黑" panose="020B0503020204020204" pitchFamily="34" charset="-122"/>
                <a:ea typeface="微软雅黑" panose="020B0503020204020204" pitchFamily="34" charset="-122"/>
              </a:rPr>
              <a:t>'prefs'</a:t>
            </a:r>
            <a:r>
              <a:rPr lang="sq-AL" altLang="zh-CN" sz="2000" b="0" i="0" dirty="0">
                <a:solidFill>
                  <a:srgbClr val="CC7832"/>
                </a:solidFill>
                <a:latin typeface="微软雅黑" panose="020B0503020204020204" pitchFamily="34" charset="-122"/>
                <a:ea typeface="微软雅黑" panose="020B0503020204020204" pitchFamily="34" charset="-122"/>
              </a:rPr>
              <a:t>, </a:t>
            </a:r>
            <a:r>
              <a:rPr lang="sq-AL" altLang="zh-CN" sz="2000" b="0" i="0" dirty="0">
                <a:solidFill>
                  <a:srgbClr val="A9B7C6"/>
                </a:solidFill>
                <a:latin typeface="微软雅黑" panose="020B0503020204020204" pitchFamily="34" charset="-122"/>
                <a:ea typeface="微软雅黑" panose="020B0503020204020204" pitchFamily="34" charset="-122"/>
              </a:rPr>
              <a:t>prefs)</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service = ChromeService(</a:t>
            </a:r>
            <a:r>
              <a:rPr lang="sq-AL" altLang="zh-CN" sz="2000" b="0" i="0" dirty="0">
                <a:solidFill>
                  <a:srgbClr val="AA4926"/>
                </a:solidFill>
                <a:latin typeface="微软雅黑" panose="020B0503020204020204" pitchFamily="34" charset="-122"/>
                <a:ea typeface="微软雅黑" panose="020B0503020204020204" pitchFamily="34" charset="-122"/>
              </a:rPr>
              <a:t>executable_path</a:t>
            </a:r>
            <a:r>
              <a:rPr lang="sq-AL" altLang="zh-CN" sz="2000" b="0" i="0" dirty="0">
                <a:solidFill>
                  <a:srgbClr val="A9B7C6"/>
                </a:solidFill>
                <a:latin typeface="微软雅黑" panose="020B0503020204020204" pitchFamily="34" charset="-122"/>
                <a:ea typeface="微软雅黑" panose="020B0503020204020204" pitchFamily="34" charset="-122"/>
              </a:rPr>
              <a:t>=ChromeDriverManager().install())</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driver = webdriver.Chrome(</a:t>
            </a:r>
            <a:r>
              <a:rPr lang="sq-AL" altLang="zh-CN" sz="2000" b="0" i="0" dirty="0">
                <a:solidFill>
                  <a:srgbClr val="AA4926"/>
                </a:solidFill>
                <a:latin typeface="微软雅黑" panose="020B0503020204020204" pitchFamily="34" charset="-122"/>
                <a:ea typeface="微软雅黑" panose="020B0503020204020204" pitchFamily="34" charset="-122"/>
              </a:rPr>
              <a:t>options</a:t>
            </a:r>
            <a:r>
              <a:rPr lang="sq-AL" altLang="zh-CN" sz="2000" b="0" i="0" dirty="0">
                <a:solidFill>
                  <a:srgbClr val="A9B7C6"/>
                </a:solidFill>
                <a:latin typeface="微软雅黑" panose="020B0503020204020204" pitchFamily="34" charset="-122"/>
                <a:ea typeface="微软雅黑" panose="020B0503020204020204" pitchFamily="34" charset="-122"/>
              </a:rPr>
              <a:t>=chromeOptions</a:t>
            </a:r>
            <a:r>
              <a:rPr lang="sq-AL" altLang="zh-CN" sz="2000" b="0" i="0" dirty="0">
                <a:solidFill>
                  <a:srgbClr val="CC7832"/>
                </a:solidFill>
                <a:latin typeface="微软雅黑" panose="020B0503020204020204" pitchFamily="34" charset="-122"/>
                <a:ea typeface="微软雅黑" panose="020B0503020204020204" pitchFamily="34" charset="-122"/>
              </a:rPr>
              <a:t>, </a:t>
            </a:r>
            <a:r>
              <a:rPr lang="sq-AL" altLang="zh-CN" sz="2000" b="0" i="0" dirty="0">
                <a:solidFill>
                  <a:srgbClr val="AA4926"/>
                </a:solidFill>
                <a:latin typeface="微软雅黑" panose="020B0503020204020204" pitchFamily="34" charset="-122"/>
                <a:ea typeface="微软雅黑" panose="020B0503020204020204" pitchFamily="34" charset="-122"/>
              </a:rPr>
              <a:t>service</a:t>
            </a:r>
            <a:r>
              <a:rPr lang="sq-AL" altLang="zh-CN" sz="2000" b="0" i="0" dirty="0">
                <a:solidFill>
                  <a:srgbClr val="A9B7C6"/>
                </a:solidFill>
                <a:latin typeface="微软雅黑" panose="020B0503020204020204" pitchFamily="34" charset="-122"/>
                <a:ea typeface="微软雅黑" panose="020B0503020204020204" pitchFamily="34" charset="-122"/>
              </a:rPr>
              <a:t>=service)</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driver.get(url)</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driver.implicitly_wait(</a:t>
            </a:r>
            <a:r>
              <a:rPr lang="sq-AL" altLang="zh-CN" sz="2000" b="0" i="0" dirty="0">
                <a:solidFill>
                  <a:srgbClr val="6897BB"/>
                </a:solidFill>
                <a:latin typeface="微软雅黑" panose="020B0503020204020204" pitchFamily="34" charset="-122"/>
                <a:ea typeface="微软雅黑" panose="020B0503020204020204" pitchFamily="34" charset="-122"/>
              </a:rPr>
              <a:t>5</a:t>
            </a:r>
            <a:r>
              <a:rPr lang="sq-AL" altLang="zh-CN" sz="2000" b="0" i="0" dirty="0">
                <a:solidFill>
                  <a:srgbClr val="A9B7C6"/>
                </a:solidFill>
                <a:latin typeface="微软雅黑" panose="020B0503020204020204" pitchFamily="34" charset="-122"/>
                <a:ea typeface="微软雅黑" panose="020B0503020204020204" pitchFamily="34" charset="-122"/>
              </a:rPr>
              <a:t>)</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print(</a:t>
            </a:r>
            <a:r>
              <a:rPr lang="sq-AL" altLang="zh-CN" sz="2000" b="0" i="0" dirty="0">
                <a:solidFill>
                  <a:srgbClr val="6A8759"/>
                </a:solidFill>
                <a:latin typeface="微软雅黑" panose="020B0503020204020204" pitchFamily="34" charset="-122"/>
                <a:ea typeface="微软雅黑" panose="020B0503020204020204" pitchFamily="34" charset="-122"/>
              </a:rPr>
              <a:t>'Initialize Success!'</a:t>
            </a:r>
            <a:r>
              <a:rPr lang="sq-AL" altLang="zh-CN" sz="2000" b="0" i="0" dirty="0">
                <a:solidFill>
                  <a:srgbClr val="A9B7C6"/>
                </a:solidFill>
                <a:latin typeface="微软雅黑" panose="020B0503020204020204" pitchFamily="34" charset="-122"/>
                <a:ea typeface="微软雅黑" panose="020B0503020204020204" pitchFamily="34" charset="-122"/>
              </a:rPr>
              <a:t>)</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a:t>
            </a:r>
            <a:r>
              <a:rPr lang="sq-AL" altLang="zh-CN" sz="2000" b="0" i="0" dirty="0">
                <a:solidFill>
                  <a:srgbClr val="CC7832"/>
                </a:solidFill>
                <a:latin typeface="微软雅黑" panose="020B0503020204020204" pitchFamily="34" charset="-122"/>
                <a:ea typeface="微软雅黑" panose="020B0503020204020204" pitchFamily="34" charset="-122"/>
              </a:rPr>
              <a:t>return </a:t>
            </a:r>
            <a:r>
              <a:rPr lang="sq-AL" altLang="zh-CN" sz="2000" b="0" i="0" dirty="0">
                <a:solidFill>
                  <a:srgbClr val="A9B7C6"/>
                </a:solidFill>
                <a:latin typeface="微软雅黑" panose="020B0503020204020204" pitchFamily="34" charset="-122"/>
                <a:ea typeface="微软雅黑" panose="020B0503020204020204" pitchFamily="34" charset="-122"/>
              </a:rPr>
              <a:t>driver</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CC7832"/>
                </a:solidFill>
                <a:latin typeface="微软雅黑" panose="020B0503020204020204" pitchFamily="34" charset="-122"/>
                <a:ea typeface="微软雅黑" panose="020B0503020204020204" pitchFamily="34" charset="-122"/>
              </a:rPr>
              <a:t>if </a:t>
            </a:r>
            <a:r>
              <a:rPr lang="sq-AL" altLang="zh-CN" sz="2000" b="0" i="0" dirty="0">
                <a:solidFill>
                  <a:srgbClr val="A9B7C6"/>
                </a:solidFill>
                <a:latin typeface="微软雅黑" panose="020B0503020204020204" pitchFamily="34" charset="-122"/>
                <a:ea typeface="微软雅黑" panose="020B0503020204020204" pitchFamily="34" charset="-122"/>
              </a:rPr>
              <a:t>__name__ == </a:t>
            </a:r>
            <a:r>
              <a:rPr lang="sq-AL" altLang="zh-CN" sz="2000" b="0" i="0" dirty="0">
                <a:solidFill>
                  <a:srgbClr val="6A8759"/>
                </a:solidFill>
                <a:latin typeface="微软雅黑" panose="020B0503020204020204" pitchFamily="34" charset="-122"/>
                <a:ea typeface="微软雅黑" panose="020B0503020204020204" pitchFamily="34" charset="-122"/>
              </a:rPr>
              <a:t>'__main__'</a:t>
            </a:r>
            <a:r>
              <a:rPr lang="sq-AL" altLang="zh-CN" sz="2000" b="0" i="0" dirty="0">
                <a:solidFill>
                  <a:srgbClr val="A9B7C6"/>
                </a:solidFill>
                <a:latin typeface="微软雅黑" panose="020B0503020204020204" pitchFamily="34" charset="-122"/>
                <a:ea typeface="微软雅黑" panose="020B0503020204020204" pitchFamily="34" charset="-122"/>
              </a:rPr>
              <a:t>:</a:t>
            </a:r>
            <a:br>
              <a:rPr lang="sq-AL" altLang="zh-CN" sz="2000" b="0" i="0" dirty="0">
                <a:solidFill>
                  <a:srgbClr val="A9B7C6"/>
                </a:solidFill>
                <a:latin typeface="微软雅黑" panose="020B0503020204020204" pitchFamily="34" charset="-122"/>
                <a:ea typeface="微软雅黑" panose="020B0503020204020204" pitchFamily="34" charset="-122"/>
              </a:rPr>
            </a:br>
            <a:r>
              <a:rPr lang="sq-AL" altLang="zh-CN" sz="2000" b="0" i="0" dirty="0">
                <a:solidFill>
                  <a:srgbClr val="A9B7C6"/>
                </a:solidFill>
                <a:latin typeface="微软雅黑" panose="020B0503020204020204" pitchFamily="34" charset="-122"/>
                <a:ea typeface="微软雅黑" panose="020B0503020204020204" pitchFamily="34" charset="-122"/>
              </a:rPr>
              <a:t>    driver=init(</a:t>
            </a:r>
            <a:r>
              <a:rPr lang="sq-AL" altLang="zh-CN" sz="2000" b="0" i="0" dirty="0">
                <a:solidFill>
                  <a:srgbClr val="6A8759"/>
                </a:solidFill>
                <a:latin typeface="微软雅黑" panose="020B0503020204020204" pitchFamily="34" charset="-122"/>
                <a:ea typeface="微软雅黑" panose="020B0503020204020204" pitchFamily="34" charset="-122"/>
              </a:rPr>
              <a:t>'https://www.selenium.dev/selenium/web/web-form.html'</a:t>
            </a:r>
            <a:r>
              <a:rPr lang="sq-AL" altLang="zh-CN" sz="2000" b="0" i="0" dirty="0">
                <a:solidFill>
                  <a:srgbClr val="A9B7C6"/>
                </a:solidFill>
                <a:latin typeface="微软雅黑" panose="020B0503020204020204" pitchFamily="34" charset="-122"/>
                <a:ea typeface="微软雅黑" panose="020B0503020204020204" pitchFamily="34" charset="-122"/>
              </a:rPr>
              <a:t>)</a:t>
            </a:r>
            <a:endParaRPr lang="en-US" altLang="zh-CN" sz="2000" dirty="0">
              <a:solidFill>
                <a:srgbClr val="A9B7C6"/>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575266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2176D3-7F10-4614-B532-81AB86FE2AE5}"/>
              </a:ext>
            </a:extLst>
          </p:cNvPr>
          <p:cNvSpPr>
            <a:spLocks noGrp="1"/>
          </p:cNvSpPr>
          <p:nvPr>
            <p:ph type="title"/>
          </p:nvPr>
        </p:nvSpPr>
        <p:spPr/>
        <p:txBody>
          <a:bodyPr/>
          <a:lstStyle/>
          <a:p>
            <a:r>
              <a:rPr lang="zh-CN" altLang="en-US"/>
              <a:t>分析网页</a:t>
            </a:r>
          </a:p>
        </p:txBody>
      </p:sp>
      <p:sp>
        <p:nvSpPr>
          <p:cNvPr id="3" name="文本框 2">
            <a:extLst>
              <a:ext uri="{FF2B5EF4-FFF2-40B4-BE49-F238E27FC236}">
                <a16:creationId xmlns:a16="http://schemas.microsoft.com/office/drawing/2014/main" id="{CC4B522C-7402-4268-91C4-33AF163E872E}"/>
              </a:ext>
            </a:extLst>
          </p:cNvPr>
          <p:cNvSpPr txBox="1"/>
          <p:nvPr/>
        </p:nvSpPr>
        <p:spPr>
          <a:xfrm>
            <a:off x="1779837" y="3228945"/>
            <a:ext cx="3260690" cy="400110"/>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打开浏览器进行演示。</a:t>
            </a:r>
          </a:p>
        </p:txBody>
      </p:sp>
    </p:spTree>
    <p:extLst>
      <p:ext uri="{BB962C8B-B14F-4D97-AF65-F5344CB8AC3E}">
        <p14:creationId xmlns:p14="http://schemas.microsoft.com/office/powerpoint/2010/main" val="368125278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8F27A0-30C3-6FEC-321D-47C0CE78F5A8}"/>
              </a:ext>
            </a:extLst>
          </p:cNvPr>
          <p:cNvSpPr>
            <a:spLocks noGrp="1"/>
          </p:cNvSpPr>
          <p:nvPr>
            <p:ph type="title"/>
          </p:nvPr>
        </p:nvSpPr>
        <p:spPr/>
        <p:txBody>
          <a:bodyPr>
            <a:normAutofit/>
          </a:bodyPr>
          <a:lstStyle/>
          <a:p>
            <a:r>
              <a:rPr lang="zh-CN" altLang="en-US" dirty="0"/>
              <a:t>第二章 网络爬虫</a:t>
            </a:r>
          </a:p>
        </p:txBody>
      </p:sp>
      <p:sp>
        <p:nvSpPr>
          <p:cNvPr id="3" name="Rectangle 3">
            <a:extLst>
              <a:ext uri="{FF2B5EF4-FFF2-40B4-BE49-F238E27FC236}">
                <a16:creationId xmlns:a16="http://schemas.microsoft.com/office/drawing/2014/main" id="{81094B67-CF9D-52CE-6B97-2A66F786155B}"/>
              </a:ext>
            </a:extLst>
          </p:cNvPr>
          <p:cNvSpPr txBox="1">
            <a:spLocks noChangeArrowheads="1"/>
          </p:cNvSpPr>
          <p:nvPr/>
        </p:nvSpPr>
        <p:spPr>
          <a:xfrm>
            <a:off x="1607737" y="1448686"/>
            <a:ext cx="4325232" cy="39606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 </a:t>
            </a:r>
            <a:r>
              <a:rPr lang="zh-CN" altLang="en-US" sz="2000" dirty="0">
                <a:latin typeface="微软雅黑" panose="020B0503020204020204" pitchFamily="34" charset="-122"/>
                <a:ea typeface="微软雅黑" panose="020B0503020204020204" pitchFamily="34" charset="-122"/>
              </a:rPr>
              <a:t>爬虫概念</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2.2 HTTP</a:t>
            </a:r>
            <a:r>
              <a:rPr lang="zh-CN" altLang="en-US" sz="2000" dirty="0">
                <a:latin typeface="微软雅黑" panose="020B0503020204020204" pitchFamily="34" charset="-122"/>
                <a:ea typeface="微软雅黑" panose="020B0503020204020204" pitchFamily="34" charset="-122"/>
              </a:rPr>
              <a:t>协议</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2.3  Requests</a:t>
            </a:r>
          </a:p>
          <a:p>
            <a:pPr>
              <a:lnSpc>
                <a:spcPct val="100000"/>
              </a:lnSpc>
            </a:pPr>
            <a:r>
              <a:rPr lang="en-US" altLang="zh-CN" sz="2000" dirty="0">
                <a:latin typeface="微软雅黑" panose="020B0503020204020204" pitchFamily="34" charset="-122"/>
                <a:ea typeface="微软雅黑" panose="020B0503020204020204" pitchFamily="34" charset="-122"/>
              </a:rPr>
              <a:t>2.4  Beautiful Soup</a:t>
            </a:r>
          </a:p>
          <a:p>
            <a:pPr>
              <a:lnSpc>
                <a:spcPct val="100000"/>
              </a:lnSpc>
            </a:pPr>
            <a:r>
              <a:rPr lang="en-US" altLang="zh-CN" sz="2000" dirty="0">
                <a:latin typeface="微软雅黑" panose="020B0503020204020204" pitchFamily="34" charset="-122"/>
                <a:ea typeface="微软雅黑" panose="020B0503020204020204" pitchFamily="34" charset="-122"/>
              </a:rPr>
              <a:t>2.5 </a:t>
            </a:r>
            <a:r>
              <a:rPr lang="zh-CN" altLang="en-US" sz="2000" dirty="0">
                <a:latin typeface="微软雅黑" panose="020B0503020204020204" pitchFamily="34" charset="-122"/>
                <a:ea typeface="微软雅黑" panose="020B0503020204020204" pitchFamily="34" charset="-122"/>
              </a:rPr>
              <a:t>对象的种类</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2.6 </a:t>
            </a:r>
            <a:r>
              <a:rPr lang="zh-CN" altLang="en-US" sz="2000" dirty="0">
                <a:latin typeface="微软雅黑" panose="020B0503020204020204" pitchFamily="34" charset="-122"/>
                <a:ea typeface="微软雅黑" panose="020B0503020204020204" pitchFamily="34" charset="-122"/>
              </a:rPr>
              <a:t>定位节点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2.7 </a:t>
            </a:r>
            <a:r>
              <a:rPr lang="zh-CN" altLang="en-US" sz="2000" dirty="0">
                <a:latin typeface="微软雅黑" panose="020B0503020204020204" pitchFamily="34" charset="-122"/>
                <a:ea typeface="微软雅黑" panose="020B0503020204020204" pitchFamily="34" charset="-122"/>
              </a:rPr>
              <a:t>查找节点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2.8 Selenium</a:t>
            </a:r>
          </a:p>
          <a:p>
            <a:pPr marL="0" indent="0">
              <a:lnSpc>
                <a:spcPct val="100000"/>
              </a:lnSpc>
              <a:buNone/>
            </a:pPr>
            <a:r>
              <a:rPr lang="zh-CN" altLang="en-US" sz="2000" b="1"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2.9 </a:t>
            </a:r>
            <a:r>
              <a:rPr lang="zh-CN" altLang="en-US" sz="2000" dirty="0">
                <a:latin typeface="微软雅黑" panose="020B0503020204020204" pitchFamily="34" charset="-122"/>
                <a:ea typeface="微软雅黑" panose="020B0503020204020204" pitchFamily="34" charset="-122"/>
              </a:rPr>
              <a:t>设置</a:t>
            </a:r>
            <a:r>
              <a:rPr lang="en-US" altLang="zh-CN" sz="2000" dirty="0">
                <a:latin typeface="微软雅黑" panose="020B0503020204020204" pitchFamily="34" charset="-122"/>
                <a:ea typeface="微软雅黑" panose="020B0503020204020204" pitchFamily="34" charset="-122"/>
              </a:rPr>
              <a:t>option</a:t>
            </a:r>
            <a:r>
              <a:rPr lang="zh-CN" altLang="en-US" sz="2000" dirty="0">
                <a:latin typeface="微软雅黑" panose="020B0503020204020204" pitchFamily="34" charset="-122"/>
                <a:ea typeface="微软雅黑" panose="020B0503020204020204" pitchFamily="34" charset="-122"/>
              </a:rPr>
              <a:t>选项与网页等待</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endParaRPr lang="zh-CN" altLang="en-US" sz="2000" dirty="0">
              <a:latin typeface="微软雅黑" panose="020B0503020204020204" pitchFamily="34" charset="-122"/>
              <a:ea typeface="微软雅黑" panose="020B0503020204020204" pitchFamily="34" charset="-122"/>
            </a:endParaRPr>
          </a:p>
        </p:txBody>
      </p:sp>
      <p:sp>
        <p:nvSpPr>
          <p:cNvPr id="4" name="Rectangle 3">
            <a:extLst>
              <a:ext uri="{FF2B5EF4-FFF2-40B4-BE49-F238E27FC236}">
                <a16:creationId xmlns:a16="http://schemas.microsoft.com/office/drawing/2014/main" id="{F1086A42-002E-AB00-F1E0-7F058A7FDDD4}"/>
              </a:ext>
            </a:extLst>
          </p:cNvPr>
          <p:cNvSpPr txBox="1">
            <a:spLocks noChangeArrowheads="1"/>
          </p:cNvSpPr>
          <p:nvPr/>
        </p:nvSpPr>
        <p:spPr>
          <a:xfrm>
            <a:off x="6558069" y="1448686"/>
            <a:ext cx="4153786" cy="35246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2.10 </a:t>
            </a:r>
            <a:r>
              <a:rPr lang="zh-CN" altLang="en-US" sz="2000" dirty="0">
                <a:latin typeface="微软雅黑" panose="020B0503020204020204" pitchFamily="34" charset="-122"/>
                <a:ea typeface="微软雅黑" panose="020B0503020204020204" pitchFamily="34" charset="-122"/>
              </a:rPr>
              <a:t>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2.11 </a:t>
            </a:r>
            <a:r>
              <a:rPr lang="zh-CN" altLang="en-US" sz="2000" dirty="0">
                <a:latin typeface="微软雅黑" panose="020B0503020204020204" pitchFamily="34" charset="-122"/>
                <a:ea typeface="微软雅黑" panose="020B0503020204020204" pitchFamily="34" charset="-122"/>
              </a:rPr>
              <a:t>导航</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2.12 </a:t>
            </a:r>
            <a:r>
              <a:rPr lang="zh-CN" altLang="en-US" sz="2000" dirty="0">
                <a:latin typeface="微软雅黑" panose="020B0503020204020204" pitchFamily="34" charset="-122"/>
                <a:ea typeface="微软雅黑" panose="020B0503020204020204" pitchFamily="34" charset="-122"/>
              </a:rPr>
              <a:t>窗口</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2.13 </a:t>
            </a:r>
            <a:r>
              <a:rPr lang="zh-CN" altLang="en-US" sz="2000" dirty="0">
                <a:latin typeface="微软雅黑" panose="020B0503020204020204" pitchFamily="34" charset="-122"/>
                <a:ea typeface="微软雅黑" panose="020B0503020204020204" pitchFamily="34" charset="-122"/>
              </a:rPr>
              <a:t>弹窗</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2.14 Cookie</a:t>
            </a:r>
          </a:p>
          <a:p>
            <a:pPr>
              <a:lnSpc>
                <a:spcPct val="100000"/>
              </a:lnSpc>
            </a:pPr>
            <a:r>
              <a:rPr lang="en-US" altLang="zh-CN" sz="2000" dirty="0">
                <a:latin typeface="微软雅黑" panose="020B0503020204020204" pitchFamily="34" charset="-122"/>
                <a:ea typeface="微软雅黑" panose="020B0503020204020204" pitchFamily="34" charset="-122"/>
              </a:rPr>
              <a:t>2.15 </a:t>
            </a:r>
            <a:r>
              <a:rPr lang="zh-CN" altLang="en-US" sz="2000" dirty="0">
                <a:latin typeface="微软雅黑" panose="020B0503020204020204" pitchFamily="34" charset="-122"/>
                <a:ea typeface="微软雅黑" panose="020B0503020204020204" pitchFamily="34" charset="-122"/>
              </a:rPr>
              <a:t>键盘</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2.16 </a:t>
            </a:r>
            <a:r>
              <a:rPr lang="zh-CN" altLang="en-US" sz="2000" dirty="0">
                <a:latin typeface="微软雅黑" panose="020B0503020204020204" pitchFamily="34" charset="-122"/>
                <a:ea typeface="微软雅黑" panose="020B0503020204020204" pitchFamily="34" charset="-122"/>
              </a:rPr>
              <a:t>鼠标</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2.17 </a:t>
            </a:r>
            <a:r>
              <a:rPr lang="zh-CN" altLang="en-US" sz="2000" dirty="0">
                <a:latin typeface="微软雅黑" panose="020B0503020204020204" pitchFamily="34" charset="-122"/>
                <a:ea typeface="微软雅黑" panose="020B0503020204020204" pitchFamily="34" charset="-122"/>
              </a:rPr>
              <a:t>爬虫实战</a:t>
            </a:r>
          </a:p>
        </p:txBody>
      </p:sp>
    </p:spTree>
    <p:extLst>
      <p:ext uri="{BB962C8B-B14F-4D97-AF65-F5344CB8AC3E}">
        <p14:creationId xmlns:p14="http://schemas.microsoft.com/office/powerpoint/2010/main" val="56790906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5F7026-D876-4E5B-A3DF-27F4AEB32B5B}"/>
              </a:ext>
            </a:extLst>
          </p:cNvPr>
          <p:cNvSpPr>
            <a:spLocks noGrp="1"/>
          </p:cNvSpPr>
          <p:nvPr>
            <p:ph type="title"/>
          </p:nvPr>
        </p:nvSpPr>
        <p:spPr/>
        <p:txBody>
          <a:bodyPr>
            <a:normAutofit/>
          </a:bodyPr>
          <a:lstStyle/>
          <a:p>
            <a:pPr>
              <a:lnSpc>
                <a:spcPct val="150000"/>
              </a:lnSpc>
            </a:pPr>
            <a:r>
              <a:rPr lang="zh-CN" altLang="en-US" dirty="0">
                <a:latin typeface="微软雅黑" panose="020B0503020204020204" pitchFamily="34" charset="-122"/>
              </a:rPr>
              <a:t>设置</a:t>
            </a:r>
            <a:r>
              <a:rPr lang="en-US" altLang="zh-CN" dirty="0">
                <a:latin typeface="微软雅黑" panose="020B0503020204020204" pitchFamily="34" charset="-122"/>
              </a:rPr>
              <a:t>option</a:t>
            </a:r>
            <a:r>
              <a:rPr lang="zh-CN" altLang="en-US" dirty="0">
                <a:latin typeface="微软雅黑" panose="020B0503020204020204" pitchFamily="34" charset="-122"/>
              </a:rPr>
              <a:t>选项</a:t>
            </a:r>
          </a:p>
        </p:txBody>
      </p:sp>
      <p:sp>
        <p:nvSpPr>
          <p:cNvPr id="4" name="文本框 3">
            <a:extLst>
              <a:ext uri="{FF2B5EF4-FFF2-40B4-BE49-F238E27FC236}">
                <a16:creationId xmlns:a16="http://schemas.microsoft.com/office/drawing/2014/main" id="{D5CB50FE-6796-4A7A-87C3-7E5982EF86EB}"/>
              </a:ext>
            </a:extLst>
          </p:cNvPr>
          <p:cNvSpPr txBox="1"/>
          <p:nvPr/>
        </p:nvSpPr>
        <p:spPr>
          <a:xfrm>
            <a:off x="1039519" y="979064"/>
            <a:ext cx="10341053" cy="961289"/>
          </a:xfrm>
          <a:prstGeom prst="rect">
            <a:avLst/>
          </a:prstGeom>
          <a:noFill/>
        </p:spPr>
        <p:txBody>
          <a:bodyPr wrap="square">
            <a:spAutoFit/>
          </a:bodyPr>
          <a:lstStyle/>
          <a:p>
            <a:pPr indent="457200" algn="just">
              <a:lnSpc>
                <a:spcPct val="150000"/>
              </a:lnSpc>
            </a:pPr>
            <a:r>
              <a:rPr lang="en-US" altLang="zh-CN" sz="2000" dirty="0" err="1">
                <a:latin typeface="微软雅黑" panose="020B0503020204020204" pitchFamily="34" charset="-122"/>
                <a:ea typeface="微软雅黑" panose="020B0503020204020204" pitchFamily="34" charset="-122"/>
              </a:rPr>
              <a:t>ChromeOptions</a:t>
            </a:r>
            <a:r>
              <a:rPr lang="zh-CN" altLang="en-US" sz="2000" dirty="0">
                <a:latin typeface="微软雅黑" panose="020B0503020204020204" pitchFamily="34" charset="-122"/>
                <a:ea typeface="微软雅黑" panose="020B0503020204020204" pitchFamily="34" charset="-122"/>
              </a:rPr>
              <a:t>是一个配置</a:t>
            </a:r>
            <a:r>
              <a:rPr lang="en-US" altLang="zh-CN" sz="2000" dirty="0">
                <a:latin typeface="微软雅黑" panose="020B0503020204020204" pitchFamily="34" charset="-122"/>
                <a:ea typeface="微软雅黑" panose="020B0503020204020204" pitchFamily="34" charset="-122"/>
              </a:rPr>
              <a:t>chrome</a:t>
            </a:r>
            <a:r>
              <a:rPr lang="zh-CN" altLang="en-US" sz="2000" dirty="0">
                <a:latin typeface="微软雅黑" panose="020B0503020204020204" pitchFamily="34" charset="-122"/>
                <a:ea typeface="微软雅黑" panose="020B0503020204020204" pitchFamily="34" charset="-122"/>
              </a:rPr>
              <a:t>启动时属性的类</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通过这个参数我们可以为</a:t>
            </a:r>
            <a:r>
              <a:rPr lang="en-US" altLang="zh-CN" sz="2000" dirty="0">
                <a:latin typeface="微软雅黑" panose="020B0503020204020204" pitchFamily="34" charset="-122"/>
                <a:ea typeface="微软雅黑" panose="020B0503020204020204" pitchFamily="34" charset="-122"/>
              </a:rPr>
              <a:t>Chrome</a:t>
            </a:r>
            <a:r>
              <a:rPr lang="zh-CN" altLang="en-US" sz="2000" dirty="0">
                <a:latin typeface="微软雅黑" panose="020B0503020204020204" pitchFamily="34" charset="-122"/>
                <a:ea typeface="微软雅黑" panose="020B0503020204020204" pitchFamily="34" charset="-122"/>
              </a:rPr>
              <a:t>定制一些行为。</a:t>
            </a:r>
          </a:p>
        </p:txBody>
      </p:sp>
      <p:sp>
        <p:nvSpPr>
          <p:cNvPr id="6" name="文本框 5">
            <a:extLst>
              <a:ext uri="{FF2B5EF4-FFF2-40B4-BE49-F238E27FC236}">
                <a16:creationId xmlns:a16="http://schemas.microsoft.com/office/drawing/2014/main" id="{A98D4B7A-8683-4AE0-8695-C9F8BC2BBD2A}"/>
              </a:ext>
            </a:extLst>
          </p:cNvPr>
          <p:cNvSpPr txBox="1"/>
          <p:nvPr/>
        </p:nvSpPr>
        <p:spPr>
          <a:xfrm>
            <a:off x="1535415" y="2292284"/>
            <a:ext cx="9596397" cy="1884618"/>
          </a:xfrm>
          <a:prstGeom prst="rect">
            <a:avLst/>
          </a:prstGeom>
          <a:noFill/>
        </p:spPr>
        <p:txBody>
          <a:bodyPr wrap="square">
            <a:spAutoFit/>
          </a:bodyPr>
          <a:lstStyle/>
          <a:p>
            <a:pPr>
              <a:lnSpc>
                <a:spcPct val="150000"/>
              </a:lnSpc>
            </a:pPr>
            <a:r>
              <a:rPr lang="en-US" altLang="zh-CN" sz="2000" dirty="0" err="1">
                <a:solidFill>
                  <a:srgbClr val="A9B7C6"/>
                </a:solidFill>
                <a:effectLst/>
                <a:latin typeface="微软雅黑" panose="020B0503020204020204" pitchFamily="34" charset="-122"/>
                <a:ea typeface="微软雅黑" panose="020B0503020204020204" pitchFamily="34" charset="-122"/>
              </a:rPr>
              <a:t>chromeOptions</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err="1">
                <a:solidFill>
                  <a:srgbClr val="A9B7C6"/>
                </a:solidFill>
                <a:effectLst/>
                <a:latin typeface="微软雅黑" panose="020B0503020204020204" pitchFamily="34" charset="-122"/>
                <a:ea typeface="微软雅黑" panose="020B0503020204020204" pitchFamily="34" charset="-122"/>
              </a:rPr>
              <a:t>ChromeOptions</a:t>
            </a:r>
            <a:r>
              <a:rPr lang="en-US" altLang="zh-CN" sz="2000" dirty="0">
                <a:solidFill>
                  <a:srgbClr val="A9B7C6"/>
                </a:solidFill>
                <a:effectLst/>
                <a:latin typeface="微软雅黑" panose="020B0503020204020204" pitchFamily="34" charset="-122"/>
                <a:ea typeface="微软雅黑" panose="020B0503020204020204" pitchFamily="34" charset="-122"/>
              </a:rPr>
              <a:t>()</a:t>
            </a:r>
          </a:p>
          <a:p>
            <a:pPr>
              <a:lnSpc>
                <a:spcPct val="150000"/>
              </a:lnSpc>
            </a:pPr>
            <a:r>
              <a:rPr lang="en-US" altLang="zh-CN" sz="2000" dirty="0" err="1">
                <a:solidFill>
                  <a:srgbClr val="A9B7C6"/>
                </a:solidFill>
                <a:effectLst/>
                <a:latin typeface="微软雅黑" panose="020B0503020204020204" pitchFamily="34" charset="-122"/>
                <a:ea typeface="微软雅黑" panose="020B0503020204020204" pitchFamily="34" charset="-122"/>
              </a:rPr>
              <a:t>chromeOptions.add_argument</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a:solidFill>
                  <a:srgbClr val="6A8759"/>
                </a:solidFill>
                <a:effectLst/>
                <a:latin typeface="微软雅黑" panose="020B0503020204020204" pitchFamily="34" charset="-122"/>
                <a:ea typeface="微软雅黑" panose="020B0503020204020204" pitchFamily="34" charset="-122"/>
              </a:rPr>
              <a:t>'--headless'</a:t>
            </a:r>
            <a:r>
              <a:rPr lang="en-US" altLang="zh-CN" sz="2000" dirty="0">
                <a:solidFill>
                  <a:srgbClr val="A9B7C6"/>
                </a:solidFill>
                <a:effectLst/>
                <a:latin typeface="微软雅黑" panose="020B0503020204020204" pitchFamily="34" charset="-122"/>
                <a:ea typeface="微软雅黑" panose="020B0503020204020204" pitchFamily="34" charset="-122"/>
              </a:rPr>
              <a:t>)</a:t>
            </a:r>
            <a:br>
              <a:rPr lang="en-US" altLang="zh-CN" sz="2000" dirty="0">
                <a:solidFill>
                  <a:srgbClr val="A9B7C6"/>
                </a:solidFill>
                <a:effectLst/>
                <a:latin typeface="微软雅黑" panose="020B0503020204020204" pitchFamily="34" charset="-122"/>
                <a:ea typeface="微软雅黑" panose="020B0503020204020204" pitchFamily="34" charset="-122"/>
              </a:rPr>
            </a:br>
            <a:r>
              <a:rPr lang="en-US" altLang="zh-CN" sz="2000" dirty="0" err="1">
                <a:solidFill>
                  <a:srgbClr val="A9B7C6"/>
                </a:solidFill>
                <a:effectLst/>
                <a:latin typeface="微软雅黑" panose="020B0503020204020204" pitchFamily="34" charset="-122"/>
                <a:ea typeface="微软雅黑" panose="020B0503020204020204" pitchFamily="34" charset="-122"/>
              </a:rPr>
              <a:t>chromeOptions.add_argument</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a:solidFill>
                  <a:srgbClr val="6A8759"/>
                </a:solidFill>
                <a:effectLst/>
                <a:latin typeface="微软雅黑" panose="020B0503020204020204" pitchFamily="34" charset="-122"/>
                <a:ea typeface="微软雅黑" panose="020B0503020204020204" pitchFamily="34" charset="-122"/>
              </a:rPr>
              <a:t>'--no-sandbox'</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a:solidFill>
                  <a:srgbClr val="808080"/>
                </a:solidFill>
                <a:effectLst/>
                <a:latin typeface="微软雅黑" panose="020B0503020204020204" pitchFamily="34" charset="-122"/>
                <a:ea typeface="微软雅黑" panose="020B0503020204020204" pitchFamily="34" charset="-122"/>
              </a:rPr>
              <a:t>#</a:t>
            </a:r>
            <a:r>
              <a:rPr lang="zh-CN" altLang="en-US" sz="2000" dirty="0">
                <a:solidFill>
                  <a:srgbClr val="808080"/>
                </a:solidFill>
                <a:effectLst/>
                <a:latin typeface="微软雅黑" panose="020B0503020204020204" pitchFamily="34" charset="-122"/>
                <a:ea typeface="微软雅黑" panose="020B0503020204020204" pitchFamily="34" charset="-122"/>
              </a:rPr>
              <a:t>关闭沙盒模式</a:t>
            </a:r>
            <a:endParaRPr lang="en-US" altLang="zh-CN" sz="2000" dirty="0">
              <a:solidFill>
                <a:srgbClr val="808080"/>
              </a:solidFill>
              <a:effectLst/>
              <a:latin typeface="微软雅黑" panose="020B0503020204020204" pitchFamily="34" charset="-122"/>
              <a:ea typeface="微软雅黑" panose="020B0503020204020204" pitchFamily="34" charset="-122"/>
            </a:endParaRPr>
          </a:p>
          <a:p>
            <a:pPr>
              <a:lnSpc>
                <a:spcPct val="150000"/>
              </a:lnSpc>
            </a:pPr>
            <a:r>
              <a:rPr lang="en-US" altLang="zh-CN" sz="2000" dirty="0" err="1">
                <a:solidFill>
                  <a:srgbClr val="A9B7C6"/>
                </a:solidFill>
                <a:effectLst/>
                <a:latin typeface="微软雅黑" panose="020B0503020204020204" pitchFamily="34" charset="-122"/>
                <a:ea typeface="微软雅黑" panose="020B0503020204020204" pitchFamily="34" charset="-122"/>
              </a:rPr>
              <a:t>chromeOptions.add_experimental_option</a:t>
            </a:r>
            <a:r>
              <a:rPr lang="en-US" altLang="zh-CN" sz="2000" dirty="0">
                <a:solidFill>
                  <a:srgbClr val="A9B7C6"/>
                </a:solidFill>
                <a:effectLst/>
                <a:latin typeface="微软雅黑" panose="020B0503020204020204" pitchFamily="34" charset="-122"/>
                <a:ea typeface="微软雅黑" panose="020B0503020204020204" pitchFamily="34" charset="-122"/>
              </a:rPr>
              <a:t>(</a:t>
            </a:r>
            <a:r>
              <a:rPr lang="en-US" altLang="zh-CN" sz="2000" dirty="0">
                <a:solidFill>
                  <a:srgbClr val="6A8759"/>
                </a:solidFill>
                <a:effectLst/>
                <a:latin typeface="微软雅黑" panose="020B0503020204020204" pitchFamily="34" charset="-122"/>
                <a:ea typeface="微软雅黑" panose="020B0503020204020204" pitchFamily="34" charset="-122"/>
              </a:rPr>
              <a:t>'</a:t>
            </a:r>
            <a:r>
              <a:rPr lang="en-US" altLang="zh-CN" sz="2000" dirty="0" err="1">
                <a:solidFill>
                  <a:srgbClr val="6A8759"/>
                </a:solidFill>
                <a:effectLst/>
                <a:latin typeface="微软雅黑" panose="020B0503020204020204" pitchFamily="34" charset="-122"/>
                <a:ea typeface="微软雅黑" panose="020B0503020204020204" pitchFamily="34" charset="-122"/>
              </a:rPr>
              <a:t>useAutomationExtension</a:t>
            </a:r>
            <a:r>
              <a:rPr lang="en-US" altLang="zh-CN" sz="2000" dirty="0">
                <a:solidFill>
                  <a:srgbClr val="6A8759"/>
                </a:solidFill>
                <a:effectLst/>
                <a:latin typeface="微软雅黑" panose="020B0503020204020204" pitchFamily="34" charset="-122"/>
                <a:ea typeface="微软雅黑" panose="020B0503020204020204" pitchFamily="34" charset="-122"/>
              </a:rPr>
              <a:t>'</a:t>
            </a:r>
            <a:r>
              <a:rPr lang="en-US" altLang="zh-CN" sz="2000" dirty="0">
                <a:solidFill>
                  <a:srgbClr val="CC7832"/>
                </a:solidFill>
                <a:effectLst/>
                <a:latin typeface="微软雅黑" panose="020B0503020204020204" pitchFamily="34" charset="-122"/>
                <a:ea typeface="微软雅黑" panose="020B0503020204020204" pitchFamily="34" charset="-122"/>
              </a:rPr>
              <a:t>,False</a:t>
            </a:r>
            <a:r>
              <a:rPr lang="en-US" altLang="zh-CN" sz="2000" dirty="0">
                <a:solidFill>
                  <a:srgbClr val="A9B7C6"/>
                </a:solidFill>
                <a:effectLst/>
                <a:latin typeface="微软雅黑" panose="020B0503020204020204" pitchFamily="34" charset="-122"/>
                <a:ea typeface="微软雅黑" panose="020B0503020204020204" pitchFamily="34" charset="-122"/>
              </a:rPr>
              <a:t>)</a:t>
            </a:r>
          </a:p>
        </p:txBody>
      </p:sp>
      <p:sp>
        <p:nvSpPr>
          <p:cNvPr id="8" name="文本框 7">
            <a:extLst>
              <a:ext uri="{FF2B5EF4-FFF2-40B4-BE49-F238E27FC236}">
                <a16:creationId xmlns:a16="http://schemas.microsoft.com/office/drawing/2014/main" id="{9DC3BB86-4AFF-4DAB-8CFE-D55EDE42E94B}"/>
              </a:ext>
            </a:extLst>
          </p:cNvPr>
          <p:cNvSpPr txBox="1"/>
          <p:nvPr/>
        </p:nvSpPr>
        <p:spPr>
          <a:xfrm>
            <a:off x="1039519" y="4455982"/>
            <a:ext cx="10588188" cy="1422954"/>
          </a:xfrm>
          <a:prstGeom prst="rect">
            <a:avLst/>
          </a:prstGeom>
          <a:noFill/>
        </p:spPr>
        <p:txBody>
          <a:bodyPr wrap="square">
            <a:spAutoFit/>
          </a:bodyPr>
          <a:lstStyle/>
          <a:p>
            <a:pPr indent="457200" algn="just">
              <a:lnSpc>
                <a:spcPct val="150000"/>
              </a:lnSpc>
            </a:pPr>
            <a:r>
              <a:rPr lang="en-US" altLang="zh-CN" sz="2000" dirty="0" err="1">
                <a:latin typeface="微软雅黑" panose="020B0503020204020204" pitchFamily="34" charset="-122"/>
                <a:ea typeface="微软雅黑" panose="020B0503020204020204" pitchFamily="34" charset="-122"/>
              </a:rPr>
              <a:t>add_argument</a:t>
            </a:r>
            <a:r>
              <a:rPr lang="zh-CN" altLang="en-US" sz="2000" dirty="0">
                <a:latin typeface="微软雅黑" panose="020B0503020204020204" pitchFamily="34" charset="-122"/>
                <a:ea typeface="微软雅黑" panose="020B0503020204020204" pitchFamily="34" charset="-122"/>
              </a:rPr>
              <a:t>方法可以添加参数定制行为。</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en-US" altLang="zh-CN" sz="2000" dirty="0" err="1">
                <a:latin typeface="微软雅黑" panose="020B0503020204020204" pitchFamily="34" charset="-122"/>
                <a:ea typeface="微软雅黑" panose="020B0503020204020204" pitchFamily="34" charset="-122"/>
              </a:rPr>
              <a:t>add_experimental_option</a:t>
            </a:r>
            <a:r>
              <a:rPr lang="zh-CN" altLang="en-US" sz="2000" dirty="0">
                <a:latin typeface="微软雅黑" panose="020B0503020204020204" pitchFamily="34" charset="-122"/>
                <a:ea typeface="微软雅黑" panose="020B0503020204020204" pitchFamily="34" charset="-122"/>
              </a:rPr>
              <a:t>选项是一些实验性配置选项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这些选项在未来可能会被开发者修改。它们可用于以尚未正式支持的方式配置和自定义</a:t>
            </a:r>
            <a:r>
              <a:rPr lang="en-US" altLang="zh-CN" sz="2000" dirty="0">
                <a:latin typeface="微软雅黑" panose="020B0503020204020204" pitchFamily="34" charset="-122"/>
                <a:ea typeface="微软雅黑" panose="020B0503020204020204" pitchFamily="34" charset="-122"/>
              </a:rPr>
              <a:t>Chrome</a:t>
            </a:r>
            <a:r>
              <a:rPr lang="zh-CN" altLang="en-US" sz="2000" dirty="0">
                <a:latin typeface="微软雅黑" panose="020B0503020204020204" pitchFamily="34" charset="-122"/>
                <a:ea typeface="微软雅黑" panose="020B0503020204020204" pitchFamily="34" charset="-122"/>
              </a:rPr>
              <a:t>浏览器的行为。</a:t>
            </a:r>
          </a:p>
        </p:txBody>
      </p:sp>
    </p:spTree>
    <p:extLst>
      <p:ext uri="{BB962C8B-B14F-4D97-AF65-F5344CB8AC3E}">
        <p14:creationId xmlns:p14="http://schemas.microsoft.com/office/powerpoint/2010/main" val="155341422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5F7026-D876-4E5B-A3DF-27F4AEB32B5B}"/>
              </a:ext>
            </a:extLst>
          </p:cNvPr>
          <p:cNvSpPr>
            <a:spLocks noGrp="1"/>
          </p:cNvSpPr>
          <p:nvPr>
            <p:ph type="title"/>
          </p:nvPr>
        </p:nvSpPr>
        <p:spPr/>
        <p:txBody>
          <a:bodyPr>
            <a:normAutofit/>
          </a:bodyPr>
          <a:lstStyle/>
          <a:p>
            <a:pPr algn="just">
              <a:lnSpc>
                <a:spcPct val="150000"/>
              </a:lnSpc>
            </a:pPr>
            <a:r>
              <a:rPr lang="zh-CN" altLang="en-US">
                <a:latin typeface="微软雅黑" panose="020B0503020204020204" pitchFamily="34" charset="-122"/>
              </a:rPr>
              <a:t>网页等待</a:t>
            </a:r>
          </a:p>
        </p:txBody>
      </p:sp>
      <p:sp>
        <p:nvSpPr>
          <p:cNvPr id="3" name="文本框 2">
            <a:extLst>
              <a:ext uri="{FF2B5EF4-FFF2-40B4-BE49-F238E27FC236}">
                <a16:creationId xmlns:a16="http://schemas.microsoft.com/office/drawing/2014/main" id="{53EB554B-8AE0-4477-AE71-16C684F39D63}"/>
              </a:ext>
            </a:extLst>
          </p:cNvPr>
          <p:cNvSpPr txBox="1"/>
          <p:nvPr/>
        </p:nvSpPr>
        <p:spPr>
          <a:xfrm>
            <a:off x="1172913" y="1275267"/>
            <a:ext cx="9846173" cy="961289"/>
          </a:xfrm>
          <a:prstGeom prst="rect">
            <a:avLst/>
          </a:prstGeom>
          <a:noFill/>
        </p:spPr>
        <p:txBody>
          <a:bodyPr wrap="square">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rPr>
              <a:t>网页的加载是需要一定时间的</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如果你的网络不好</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加载时间会更长。</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但是程序可不懂这些</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它们的任务就是执行完当前行代码后紧接着执行下一行。</a:t>
            </a:r>
          </a:p>
        </p:txBody>
      </p:sp>
      <p:sp>
        <p:nvSpPr>
          <p:cNvPr id="5" name="文本框 4">
            <a:extLst>
              <a:ext uri="{FF2B5EF4-FFF2-40B4-BE49-F238E27FC236}">
                <a16:creationId xmlns:a16="http://schemas.microsoft.com/office/drawing/2014/main" id="{403D8B57-B6AB-4507-96C1-F2DB42F47B35}"/>
              </a:ext>
            </a:extLst>
          </p:cNvPr>
          <p:cNvSpPr txBox="1"/>
          <p:nvPr/>
        </p:nvSpPr>
        <p:spPr>
          <a:xfrm>
            <a:off x="1165829" y="2745444"/>
            <a:ext cx="9722605" cy="1422954"/>
          </a:xfrm>
          <a:prstGeom prst="rect">
            <a:avLst/>
          </a:prstGeom>
          <a:noFill/>
        </p:spPr>
        <p:txBody>
          <a:bodyPr wrap="square">
            <a:spAutoFit/>
          </a:bodyPr>
          <a:lstStyle/>
          <a:p>
            <a:pPr algn="just">
              <a:lnSpc>
                <a:spcPct val="150000"/>
              </a:lnSpc>
            </a:pPr>
            <a:r>
              <a:rPr lang="en-US" altLang="zh-CN" sz="2000" dirty="0">
                <a:latin typeface="微软雅黑" panose="020B0503020204020204" pitchFamily="34" charset="-122"/>
                <a:ea typeface="微软雅黑" panose="020B0503020204020204" pitchFamily="34" charset="-122"/>
              </a:rPr>
              <a:t>driver=</a:t>
            </a:r>
            <a:r>
              <a:rPr lang="en-US" altLang="zh-CN" sz="2000" dirty="0" err="1">
                <a:latin typeface="微软雅黑" panose="020B0503020204020204" pitchFamily="34" charset="-122"/>
                <a:ea typeface="微软雅黑" panose="020B0503020204020204" pitchFamily="34" charset="-122"/>
              </a:rPr>
              <a:t>part.init</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paper_ls</a:t>
            </a:r>
            <a:r>
              <a:rPr lang="en-US" altLang="zh-CN" sz="2000" dirty="0">
                <a:latin typeface="微软雅黑" panose="020B0503020204020204" pitchFamily="34" charset="-122"/>
                <a:ea typeface="微软雅黑" panose="020B0503020204020204" pitchFamily="34" charset="-122"/>
              </a:rPr>
              <a:t>[index][0])#</a:t>
            </a:r>
            <a:r>
              <a:rPr lang="zh-CN" altLang="en-US" sz="2000" dirty="0">
                <a:latin typeface="微软雅黑" panose="020B0503020204020204" pitchFamily="34" charset="-122"/>
                <a:ea typeface="微软雅黑" panose="020B0503020204020204" pitchFamily="34" charset="-122"/>
              </a:rPr>
              <a:t>初始化浏览器</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lang="en-US" altLang="zh-CN" sz="2000" dirty="0" err="1">
                <a:latin typeface="微软雅黑" panose="020B0503020204020204" pitchFamily="34" charset="-122"/>
                <a:ea typeface="微软雅黑" panose="020B0503020204020204" pitchFamily="34" charset="-122"/>
              </a:rPr>
              <a:t>driver.find_element</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xpath</a:t>
            </a:r>
            <a:r>
              <a:rPr lang="en-US" altLang="zh-CN" sz="2000" dirty="0">
                <a:latin typeface="微软雅黑" panose="020B0503020204020204" pitchFamily="34" charset="-122"/>
                <a:ea typeface="微软雅黑" panose="020B0503020204020204" pitchFamily="34" charset="-122"/>
              </a:rPr>
              <a:t>',"//a[contains(@id,'Button2')]").click()#</a:t>
            </a:r>
            <a:r>
              <a:rPr lang="zh-CN" altLang="en-US" sz="2000" dirty="0">
                <a:latin typeface="微软雅黑" panose="020B0503020204020204" pitchFamily="34" charset="-122"/>
                <a:ea typeface="微软雅黑" panose="020B0503020204020204" pitchFamily="34" charset="-122"/>
              </a:rPr>
              <a:t>点击浏览器按钮</a:t>
            </a:r>
          </a:p>
        </p:txBody>
      </p:sp>
      <p:sp>
        <p:nvSpPr>
          <p:cNvPr id="7" name="文本框 6">
            <a:extLst>
              <a:ext uri="{FF2B5EF4-FFF2-40B4-BE49-F238E27FC236}">
                <a16:creationId xmlns:a16="http://schemas.microsoft.com/office/drawing/2014/main" id="{B3EE93C8-D6E4-41A6-AFAD-3E91F1F64DD5}"/>
              </a:ext>
            </a:extLst>
          </p:cNvPr>
          <p:cNvSpPr txBox="1"/>
          <p:nvPr/>
        </p:nvSpPr>
        <p:spPr>
          <a:xfrm>
            <a:off x="1165829" y="4066166"/>
            <a:ext cx="9722607" cy="961289"/>
          </a:xfrm>
          <a:prstGeom prst="rect">
            <a:avLst/>
          </a:prstGeom>
          <a:noFill/>
        </p:spPr>
        <p:txBody>
          <a:bodyPr wrap="square">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rPr>
              <a:t>假设当前网络不好</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当程序执行完第一行代码后</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网页里的节点没有加载出来</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紧接着程序就执行了第二行代码。第二行代码就会因为查找不到节点而报错。</a:t>
            </a:r>
          </a:p>
        </p:txBody>
      </p:sp>
      <p:sp>
        <p:nvSpPr>
          <p:cNvPr id="8" name="文本框 7">
            <a:extLst>
              <a:ext uri="{FF2B5EF4-FFF2-40B4-BE49-F238E27FC236}">
                <a16:creationId xmlns:a16="http://schemas.microsoft.com/office/drawing/2014/main" id="{97E34356-357C-4E37-9DEB-C9CF145EF82A}"/>
              </a:ext>
            </a:extLst>
          </p:cNvPr>
          <p:cNvSpPr txBox="1"/>
          <p:nvPr/>
        </p:nvSpPr>
        <p:spPr>
          <a:xfrm>
            <a:off x="1165827" y="2277700"/>
            <a:ext cx="1412240" cy="499624"/>
          </a:xfrm>
          <a:prstGeom prst="rect">
            <a:avLst/>
          </a:prstGeom>
          <a:noFill/>
        </p:spPr>
        <p:txBody>
          <a:bodyPr wrap="square" rtlCol="0">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rPr>
              <a:t>例如：</a:t>
            </a:r>
          </a:p>
        </p:txBody>
      </p:sp>
      <p:sp>
        <p:nvSpPr>
          <p:cNvPr id="10" name="文本框 9">
            <a:extLst>
              <a:ext uri="{FF2B5EF4-FFF2-40B4-BE49-F238E27FC236}">
                <a16:creationId xmlns:a16="http://schemas.microsoft.com/office/drawing/2014/main" id="{66610F68-EC79-4950-895E-6A13E7CFDF9E}"/>
              </a:ext>
            </a:extLst>
          </p:cNvPr>
          <p:cNvSpPr txBox="1"/>
          <p:nvPr/>
        </p:nvSpPr>
        <p:spPr>
          <a:xfrm>
            <a:off x="1165829" y="5173160"/>
            <a:ext cx="9012194" cy="499624"/>
          </a:xfrm>
          <a:prstGeom prst="rect">
            <a:avLst/>
          </a:prstGeom>
          <a:noFill/>
        </p:spPr>
        <p:txBody>
          <a:bodyPr wrap="square">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rPr>
              <a:t>这时我们需要让程序学会等待</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等网页节点加载出来后再继续运行程序。</a:t>
            </a:r>
          </a:p>
        </p:txBody>
      </p:sp>
    </p:spTree>
    <p:extLst>
      <p:ext uri="{BB962C8B-B14F-4D97-AF65-F5344CB8AC3E}">
        <p14:creationId xmlns:p14="http://schemas.microsoft.com/office/powerpoint/2010/main" val="259654794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677CBF-5751-4D68-A3FB-4ADCB90AE9BD}"/>
              </a:ext>
            </a:extLst>
          </p:cNvPr>
          <p:cNvSpPr>
            <a:spLocks noGrp="1"/>
          </p:cNvSpPr>
          <p:nvPr>
            <p:ph type="title"/>
          </p:nvPr>
        </p:nvSpPr>
        <p:spPr/>
        <p:txBody>
          <a:bodyPr>
            <a:normAutofit/>
          </a:bodyPr>
          <a:lstStyle/>
          <a:p>
            <a:r>
              <a:rPr lang="zh-CN" altLang="en-US">
                <a:latin typeface="微软雅黑" panose="020B0503020204020204" pitchFamily="34" charset="-122"/>
              </a:rPr>
              <a:t>网页等待</a:t>
            </a:r>
          </a:p>
        </p:txBody>
      </p:sp>
      <p:sp>
        <p:nvSpPr>
          <p:cNvPr id="3" name="文本框 2">
            <a:extLst>
              <a:ext uri="{FF2B5EF4-FFF2-40B4-BE49-F238E27FC236}">
                <a16:creationId xmlns:a16="http://schemas.microsoft.com/office/drawing/2014/main" id="{E169F758-27D0-49D3-A086-1824BA0E1289}"/>
              </a:ext>
            </a:extLst>
          </p:cNvPr>
          <p:cNvSpPr txBox="1"/>
          <p:nvPr/>
        </p:nvSpPr>
        <p:spPr>
          <a:xfrm>
            <a:off x="1045793" y="734129"/>
            <a:ext cx="10100413" cy="5824158"/>
          </a:xfrm>
          <a:prstGeom prst="rect">
            <a:avLst/>
          </a:prstGeom>
          <a:noFill/>
        </p:spPr>
        <p:txBody>
          <a:bodyPr wrap="square" rtlCol="0">
            <a:spAutoFit/>
          </a:bodyPr>
          <a:lstStyle/>
          <a:p>
            <a:pPr>
              <a:lnSpc>
                <a:spcPct val="110000"/>
              </a:lnSpc>
            </a:pPr>
            <a:r>
              <a:rPr lang="zh-CN" altLang="en-US" sz="2000" b="1" dirty="0">
                <a:latin typeface="微软雅黑" panose="020B0503020204020204" pitchFamily="34" charset="-122"/>
                <a:ea typeface="微软雅黑" panose="020B0503020204020204" pitchFamily="34" charset="-122"/>
              </a:rPr>
              <a:t>显式等待：</a:t>
            </a:r>
            <a:endParaRPr lang="en-US" altLang="zh-CN" sz="2000" b="1" dirty="0">
              <a:latin typeface="微软雅黑" panose="020B0503020204020204" pitchFamily="34" charset="-122"/>
              <a:ea typeface="微软雅黑" panose="020B0503020204020204" pitchFamily="34" charset="-122"/>
            </a:endParaRPr>
          </a:p>
          <a:p>
            <a:pPr>
              <a:lnSpc>
                <a:spcPct val="110000"/>
              </a:lnSpc>
            </a:pPr>
            <a:r>
              <a:rPr lang="en-US" altLang="zh-CN" sz="2000" dirty="0">
                <a:latin typeface="微软雅黑" panose="020B0503020204020204" pitchFamily="34" charset="-122"/>
                <a:ea typeface="微软雅黑" panose="020B0503020204020204" pitchFamily="34" charset="-122"/>
              </a:rPr>
              <a:t>revealed=</a:t>
            </a:r>
            <a:r>
              <a:rPr lang="en-US" altLang="zh-CN" sz="2000" dirty="0" err="1">
                <a:latin typeface="微软雅黑" panose="020B0503020204020204" pitchFamily="34" charset="-122"/>
                <a:ea typeface="微软雅黑" panose="020B0503020204020204" pitchFamily="34" charset="-122"/>
              </a:rPr>
              <a:t>driver.find_element</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By.ID,"revealed</a:t>
            </a:r>
            <a:r>
              <a:rPr lang="en-US" altLang="zh-CN" sz="2000" dirty="0">
                <a:latin typeface="微软雅黑" panose="020B0503020204020204" pitchFamily="34" charset="-122"/>
                <a:ea typeface="微软雅黑" panose="020B0503020204020204" pitchFamily="34" charset="-122"/>
              </a:rPr>
              <a:t>")</a:t>
            </a:r>
          </a:p>
          <a:p>
            <a:pPr>
              <a:lnSpc>
                <a:spcPct val="110000"/>
              </a:lnSpc>
            </a:pPr>
            <a:r>
              <a:rPr lang="en-US" altLang="zh-CN" sz="2000" dirty="0">
                <a:latin typeface="微软雅黑" panose="020B0503020204020204" pitchFamily="34" charset="-122"/>
                <a:ea typeface="微软雅黑" panose="020B0503020204020204" pitchFamily="34" charset="-122"/>
              </a:rPr>
              <a:t>wait=</a:t>
            </a:r>
            <a:r>
              <a:rPr lang="en-US" altLang="zh-CN" sz="2000" dirty="0" err="1">
                <a:latin typeface="微软雅黑" panose="020B0503020204020204" pitchFamily="34" charset="-122"/>
                <a:ea typeface="微软雅黑" panose="020B0503020204020204" pitchFamily="34" charset="-122"/>
              </a:rPr>
              <a:t>WebDriverWait</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driver,timeout</a:t>
            </a:r>
            <a:r>
              <a:rPr lang="en-US" altLang="zh-CN" sz="2000" dirty="0">
                <a:latin typeface="微软雅黑" panose="020B0503020204020204" pitchFamily="34" charset="-122"/>
                <a:ea typeface="微软雅黑" panose="020B0503020204020204" pitchFamily="34" charset="-122"/>
              </a:rPr>
              <a:t>=2)</a:t>
            </a:r>
          </a:p>
          <a:p>
            <a:pPr>
              <a:lnSpc>
                <a:spcPct val="110000"/>
              </a:lnSpc>
            </a:pPr>
            <a:r>
              <a:rPr lang="en-US" altLang="zh-CN" sz="2000" dirty="0" err="1">
                <a:latin typeface="微软雅黑" panose="020B0503020204020204" pitchFamily="34" charset="-122"/>
                <a:ea typeface="微软雅黑" panose="020B0503020204020204" pitchFamily="34" charset="-122"/>
              </a:rPr>
              <a:t>driver.find_element</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By.ID,"reveal</a:t>
            </a:r>
            <a:r>
              <a:rPr lang="en-US" altLang="zh-CN" sz="2000" dirty="0">
                <a:latin typeface="微软雅黑" panose="020B0503020204020204" pitchFamily="34" charset="-122"/>
                <a:ea typeface="微软雅黑" panose="020B0503020204020204" pitchFamily="34" charset="-122"/>
              </a:rPr>
              <a:t>").click()</a:t>
            </a:r>
          </a:p>
          <a:p>
            <a:pPr>
              <a:lnSpc>
                <a:spcPct val="110000"/>
              </a:lnSpc>
            </a:pPr>
            <a:r>
              <a:rPr lang="en-US" altLang="zh-CN" sz="2000" dirty="0" err="1">
                <a:solidFill>
                  <a:srgbClr val="267B16"/>
                </a:solidFill>
                <a:latin typeface="微软雅黑" panose="020B0503020204020204" pitchFamily="34" charset="-122"/>
                <a:ea typeface="微软雅黑" panose="020B0503020204020204" pitchFamily="34" charset="-122"/>
              </a:rPr>
              <a:t>wait.until</a:t>
            </a:r>
            <a:r>
              <a:rPr lang="en-US" altLang="zh-CN" sz="2000" dirty="0">
                <a:solidFill>
                  <a:srgbClr val="267B16"/>
                </a:solidFill>
                <a:latin typeface="微软雅黑" panose="020B0503020204020204" pitchFamily="34" charset="-122"/>
                <a:ea typeface="微软雅黑" panose="020B0503020204020204" pitchFamily="34" charset="-122"/>
              </a:rPr>
              <a:t>(</a:t>
            </a:r>
            <a:r>
              <a:rPr lang="en-US" altLang="zh-CN" sz="2000" dirty="0" err="1">
                <a:solidFill>
                  <a:srgbClr val="267B16"/>
                </a:solidFill>
                <a:latin typeface="微软雅黑" panose="020B0503020204020204" pitchFamily="34" charset="-122"/>
                <a:ea typeface="微软雅黑" panose="020B0503020204020204" pitchFamily="34" charset="-122"/>
              </a:rPr>
              <a:t>lambdad:revealed.is_displayed</a:t>
            </a:r>
            <a:r>
              <a:rPr lang="en-US" altLang="zh-CN" sz="2000" dirty="0">
                <a:solidFill>
                  <a:srgbClr val="267B16"/>
                </a:solidFill>
                <a:latin typeface="微软雅黑" panose="020B0503020204020204" pitchFamily="34" charset="-122"/>
                <a:ea typeface="微软雅黑" panose="020B0503020204020204" pitchFamily="34" charset="-122"/>
              </a:rPr>
              <a:t>())</a:t>
            </a:r>
          </a:p>
          <a:p>
            <a:pPr>
              <a:lnSpc>
                <a:spcPct val="110000"/>
              </a:lnSpc>
            </a:pPr>
            <a:r>
              <a:rPr lang="en-US" altLang="zh-CN" sz="2000" dirty="0" err="1">
                <a:latin typeface="微软雅黑" panose="020B0503020204020204" pitchFamily="34" charset="-122"/>
                <a:ea typeface="微软雅黑" panose="020B0503020204020204" pitchFamily="34" charset="-122"/>
              </a:rPr>
              <a:t>revealed.send_keys</a:t>
            </a:r>
            <a:r>
              <a:rPr lang="en-US" altLang="zh-CN" sz="2000" dirty="0">
                <a:latin typeface="微软雅黑" panose="020B0503020204020204" pitchFamily="34" charset="-122"/>
                <a:ea typeface="微软雅黑" panose="020B0503020204020204" pitchFamily="34" charset="-122"/>
              </a:rPr>
              <a:t>("Displayed")</a:t>
            </a:r>
          </a:p>
          <a:p>
            <a:pPr>
              <a:lnSpc>
                <a:spcPct val="110000"/>
              </a:lnSpc>
            </a:pPr>
            <a:r>
              <a:rPr lang="zh-CN" altLang="en-US" sz="2000" b="1" dirty="0">
                <a:latin typeface="微软雅黑" panose="020B0503020204020204" pitchFamily="34" charset="-122"/>
                <a:ea typeface="微软雅黑" panose="020B0503020204020204" pitchFamily="34" charset="-122"/>
              </a:rPr>
              <a:t>隐式等待：</a:t>
            </a:r>
            <a:endParaRPr lang="en-US" altLang="zh-CN" sz="2000" b="1" dirty="0">
              <a:latin typeface="微软雅黑" panose="020B0503020204020204" pitchFamily="34" charset="-122"/>
              <a:ea typeface="微软雅黑" panose="020B0503020204020204" pitchFamily="34" charset="-122"/>
            </a:endParaRPr>
          </a:p>
          <a:p>
            <a:pPr>
              <a:lnSpc>
                <a:spcPct val="110000"/>
              </a:lnSpc>
            </a:pPr>
            <a:r>
              <a:rPr lang="en-US" altLang="zh-CN" sz="2000" dirty="0" err="1">
                <a:solidFill>
                  <a:srgbClr val="267B16"/>
                </a:solidFill>
                <a:latin typeface="微软雅黑" panose="020B0503020204020204" pitchFamily="34" charset="-122"/>
                <a:ea typeface="微软雅黑" panose="020B0503020204020204" pitchFamily="34" charset="-122"/>
              </a:rPr>
              <a:t>driver.implicitly_wait</a:t>
            </a:r>
            <a:r>
              <a:rPr lang="en-US" altLang="zh-CN" sz="2000" dirty="0">
                <a:solidFill>
                  <a:srgbClr val="267B16"/>
                </a:solidFill>
                <a:latin typeface="微软雅黑" panose="020B0503020204020204" pitchFamily="34" charset="-122"/>
                <a:ea typeface="微软雅黑" panose="020B0503020204020204" pitchFamily="34" charset="-122"/>
              </a:rPr>
              <a:t>(2)</a:t>
            </a:r>
          </a:p>
          <a:p>
            <a:pPr>
              <a:lnSpc>
                <a:spcPct val="110000"/>
              </a:lnSpc>
            </a:pPr>
            <a:r>
              <a:rPr lang="en-US" altLang="zh-CN" sz="2000" dirty="0" err="1">
                <a:latin typeface="微软雅黑" panose="020B0503020204020204" pitchFamily="34" charset="-122"/>
                <a:ea typeface="微软雅黑" panose="020B0503020204020204" pitchFamily="34" charset="-122"/>
              </a:rPr>
              <a:t>driver.get</a:t>
            </a:r>
            <a:r>
              <a:rPr lang="en-US" altLang="zh-CN" sz="2000" dirty="0">
                <a:latin typeface="微软雅黑" panose="020B0503020204020204" pitchFamily="34" charset="-122"/>
                <a:ea typeface="微软雅黑" panose="020B0503020204020204" pitchFamily="34" charset="-122"/>
              </a:rPr>
              <a:t>('https://www.selenium.dev/selenium/web/dynamic.html')</a:t>
            </a:r>
          </a:p>
          <a:p>
            <a:pPr>
              <a:lnSpc>
                <a:spcPct val="110000"/>
              </a:lnSpc>
            </a:pPr>
            <a:r>
              <a:rPr lang="en-US" altLang="zh-CN" sz="2000" dirty="0" err="1">
                <a:latin typeface="微软雅黑" panose="020B0503020204020204" pitchFamily="34" charset="-122"/>
                <a:ea typeface="微软雅黑" panose="020B0503020204020204" pitchFamily="34" charset="-122"/>
              </a:rPr>
              <a:t>driver.find_element</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By.ID,"adder</a:t>
            </a:r>
            <a:r>
              <a:rPr lang="en-US" altLang="zh-CN" sz="2000" dirty="0">
                <a:latin typeface="微软雅黑" panose="020B0503020204020204" pitchFamily="34" charset="-122"/>
                <a:ea typeface="微软雅黑" panose="020B0503020204020204" pitchFamily="34" charset="-122"/>
              </a:rPr>
              <a:t>").click()</a:t>
            </a:r>
          </a:p>
          <a:p>
            <a:pPr>
              <a:lnSpc>
                <a:spcPct val="110000"/>
              </a:lnSpc>
            </a:pPr>
            <a:r>
              <a:rPr lang="en-US" altLang="zh-CN" sz="2000" dirty="0">
                <a:latin typeface="微软雅黑" panose="020B0503020204020204" pitchFamily="34" charset="-122"/>
                <a:ea typeface="微软雅黑" panose="020B0503020204020204" pitchFamily="34" charset="-122"/>
              </a:rPr>
              <a:t>added=</a:t>
            </a:r>
            <a:r>
              <a:rPr lang="en-US" altLang="zh-CN" sz="2000" dirty="0" err="1">
                <a:latin typeface="微软雅黑" panose="020B0503020204020204" pitchFamily="34" charset="-122"/>
                <a:ea typeface="微软雅黑" panose="020B0503020204020204" pitchFamily="34" charset="-122"/>
              </a:rPr>
              <a:t>driver.find_element</a:t>
            </a:r>
            <a:r>
              <a:rPr lang="en-US" altLang="zh-CN" sz="2000" dirty="0">
                <a:latin typeface="微软雅黑" panose="020B0503020204020204" pitchFamily="34" charset="-122"/>
                <a:ea typeface="微软雅黑" panose="020B0503020204020204" pitchFamily="34" charset="-122"/>
              </a:rPr>
              <a:t>(By.ID,"box0")</a:t>
            </a:r>
          </a:p>
          <a:p>
            <a:pPr>
              <a:lnSpc>
                <a:spcPct val="110000"/>
              </a:lnSpc>
            </a:pPr>
            <a:r>
              <a:rPr lang="zh-CN" altLang="en-US" sz="2000" b="1" dirty="0">
                <a:latin typeface="微软雅黑" panose="020B0503020204020204" pitchFamily="34" charset="-122"/>
                <a:ea typeface="微软雅黑" panose="020B0503020204020204" pitchFamily="34" charset="-122"/>
              </a:rPr>
              <a:t>定制等待：</a:t>
            </a:r>
            <a:endParaRPr lang="en-US" altLang="zh-CN" sz="2000" b="1" dirty="0">
              <a:latin typeface="微软雅黑" panose="020B0503020204020204" pitchFamily="34" charset="-122"/>
              <a:ea typeface="微软雅黑" panose="020B0503020204020204" pitchFamily="34" charset="-122"/>
            </a:endParaRPr>
          </a:p>
          <a:p>
            <a:pPr>
              <a:lnSpc>
                <a:spcPct val="110000"/>
              </a:lnSpc>
            </a:pPr>
            <a:r>
              <a:rPr lang="en-US" altLang="zh-CN" sz="2000" dirty="0">
                <a:latin typeface="微软雅黑" panose="020B0503020204020204" pitchFamily="34" charset="-122"/>
                <a:ea typeface="微软雅黑" panose="020B0503020204020204" pitchFamily="34" charset="-122"/>
              </a:rPr>
              <a:t>revealed=</a:t>
            </a:r>
            <a:r>
              <a:rPr lang="en-US" altLang="zh-CN" sz="2000" dirty="0" err="1">
                <a:latin typeface="微软雅黑" panose="020B0503020204020204" pitchFamily="34" charset="-122"/>
                <a:ea typeface="微软雅黑" panose="020B0503020204020204" pitchFamily="34" charset="-122"/>
              </a:rPr>
              <a:t>driver.find_element</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By.ID,"revealed</a:t>
            </a:r>
            <a:r>
              <a:rPr lang="en-US" altLang="zh-CN" sz="2000" dirty="0">
                <a:latin typeface="微软雅黑" panose="020B0503020204020204" pitchFamily="34" charset="-122"/>
                <a:ea typeface="微软雅黑" panose="020B0503020204020204" pitchFamily="34" charset="-122"/>
              </a:rPr>
              <a:t>")</a:t>
            </a:r>
          </a:p>
          <a:p>
            <a:pPr>
              <a:lnSpc>
                <a:spcPct val="110000"/>
              </a:lnSpc>
            </a:pPr>
            <a:r>
              <a:rPr lang="en-US" altLang="zh-CN" sz="2000" dirty="0">
                <a:solidFill>
                  <a:srgbClr val="267B16"/>
                </a:solidFill>
                <a:latin typeface="微软雅黑" panose="020B0503020204020204" pitchFamily="34" charset="-122"/>
                <a:ea typeface="微软雅黑" panose="020B0503020204020204" pitchFamily="34" charset="-122"/>
              </a:rPr>
              <a:t>errors=[No Such Element </a:t>
            </a:r>
            <a:r>
              <a:rPr lang="en-US" altLang="zh-CN" sz="2000" dirty="0" err="1">
                <a:solidFill>
                  <a:srgbClr val="267B16"/>
                </a:solidFill>
                <a:latin typeface="微软雅黑" panose="020B0503020204020204" pitchFamily="34" charset="-122"/>
                <a:ea typeface="微软雅黑" panose="020B0503020204020204" pitchFamily="34" charset="-122"/>
              </a:rPr>
              <a:t>Exception,Element</a:t>
            </a:r>
            <a:r>
              <a:rPr lang="en-US" altLang="zh-CN" sz="2000" dirty="0">
                <a:solidFill>
                  <a:srgbClr val="267B16"/>
                </a:solidFill>
                <a:latin typeface="微软雅黑" panose="020B0503020204020204" pitchFamily="34" charset="-122"/>
                <a:ea typeface="微软雅黑" panose="020B0503020204020204" pitchFamily="34" charset="-122"/>
              </a:rPr>
              <a:t> Not </a:t>
            </a:r>
            <a:r>
              <a:rPr lang="en-US" altLang="zh-CN" sz="2000" dirty="0" err="1">
                <a:solidFill>
                  <a:srgbClr val="267B16"/>
                </a:solidFill>
                <a:latin typeface="微软雅黑" panose="020B0503020204020204" pitchFamily="34" charset="-122"/>
                <a:ea typeface="微软雅黑" panose="020B0503020204020204" pitchFamily="34" charset="-122"/>
              </a:rPr>
              <a:t>InteractableException</a:t>
            </a:r>
            <a:r>
              <a:rPr lang="en-US" altLang="zh-CN" sz="2000" dirty="0">
                <a:solidFill>
                  <a:srgbClr val="267B16"/>
                </a:solidFill>
                <a:latin typeface="微软雅黑" panose="020B0503020204020204" pitchFamily="34" charset="-122"/>
                <a:ea typeface="微软雅黑" panose="020B0503020204020204" pitchFamily="34" charset="-122"/>
              </a:rPr>
              <a:t>]</a:t>
            </a:r>
          </a:p>
          <a:p>
            <a:pPr>
              <a:lnSpc>
                <a:spcPct val="110000"/>
              </a:lnSpc>
            </a:pPr>
            <a:r>
              <a:rPr lang="en-US" altLang="zh-CN" sz="2000" dirty="0">
                <a:solidFill>
                  <a:srgbClr val="267B16"/>
                </a:solidFill>
                <a:latin typeface="微软雅黑" panose="020B0503020204020204" pitchFamily="34" charset="-122"/>
                <a:ea typeface="微软雅黑" panose="020B0503020204020204" pitchFamily="34" charset="-122"/>
              </a:rPr>
              <a:t>wait=</a:t>
            </a:r>
            <a:r>
              <a:rPr lang="en-US" altLang="zh-CN" sz="2000" dirty="0" err="1">
                <a:solidFill>
                  <a:srgbClr val="267B16"/>
                </a:solidFill>
                <a:latin typeface="微软雅黑" panose="020B0503020204020204" pitchFamily="34" charset="-122"/>
                <a:ea typeface="微软雅黑" panose="020B0503020204020204" pitchFamily="34" charset="-122"/>
              </a:rPr>
              <a:t>WebDriverWait</a:t>
            </a:r>
            <a:r>
              <a:rPr lang="en-US" altLang="zh-CN" sz="2000" dirty="0">
                <a:solidFill>
                  <a:srgbClr val="267B16"/>
                </a:solidFill>
                <a:latin typeface="微软雅黑" panose="020B0503020204020204" pitchFamily="34" charset="-122"/>
                <a:ea typeface="微软雅黑" panose="020B0503020204020204" pitchFamily="34" charset="-122"/>
              </a:rPr>
              <a:t>(</a:t>
            </a:r>
            <a:r>
              <a:rPr lang="en-US" altLang="zh-CN" sz="2000" dirty="0" err="1">
                <a:solidFill>
                  <a:srgbClr val="267B16"/>
                </a:solidFill>
                <a:latin typeface="微软雅黑" panose="020B0503020204020204" pitchFamily="34" charset="-122"/>
                <a:ea typeface="微软雅黑" panose="020B0503020204020204" pitchFamily="34" charset="-122"/>
              </a:rPr>
              <a:t>driver,timeout</a:t>
            </a:r>
            <a:r>
              <a:rPr lang="en-US" altLang="zh-CN" sz="2000" dirty="0">
                <a:solidFill>
                  <a:srgbClr val="267B16"/>
                </a:solidFill>
                <a:latin typeface="微软雅黑" panose="020B0503020204020204" pitchFamily="34" charset="-122"/>
                <a:ea typeface="微软雅黑" panose="020B0503020204020204" pitchFamily="34" charset="-122"/>
              </a:rPr>
              <a:t>=2,poll_frequency=.2,ignored_exceptions=errors)</a:t>
            </a:r>
          </a:p>
          <a:p>
            <a:pPr>
              <a:lnSpc>
                <a:spcPct val="110000"/>
              </a:lnSpc>
            </a:pPr>
            <a:r>
              <a:rPr lang="en-US" altLang="zh-CN" sz="2000" dirty="0" err="1">
                <a:solidFill>
                  <a:srgbClr val="267B16"/>
                </a:solidFill>
                <a:latin typeface="微软雅黑" panose="020B0503020204020204" pitchFamily="34" charset="-122"/>
                <a:ea typeface="微软雅黑" panose="020B0503020204020204" pitchFamily="34" charset="-122"/>
              </a:rPr>
              <a:t>driver.find_element</a:t>
            </a:r>
            <a:r>
              <a:rPr lang="en-US" altLang="zh-CN" sz="2000" dirty="0">
                <a:solidFill>
                  <a:srgbClr val="267B16"/>
                </a:solidFill>
                <a:latin typeface="微软雅黑" panose="020B0503020204020204" pitchFamily="34" charset="-122"/>
                <a:ea typeface="微软雅黑" panose="020B0503020204020204" pitchFamily="34" charset="-122"/>
              </a:rPr>
              <a:t>(</a:t>
            </a:r>
            <a:r>
              <a:rPr lang="en-US" altLang="zh-CN" sz="2000" dirty="0" err="1">
                <a:solidFill>
                  <a:srgbClr val="267B16"/>
                </a:solidFill>
                <a:latin typeface="微软雅黑" panose="020B0503020204020204" pitchFamily="34" charset="-122"/>
                <a:ea typeface="微软雅黑" panose="020B0503020204020204" pitchFamily="34" charset="-122"/>
              </a:rPr>
              <a:t>By.ID,"reveal</a:t>
            </a:r>
            <a:r>
              <a:rPr lang="en-US" altLang="zh-CN" sz="2000" dirty="0">
                <a:solidFill>
                  <a:srgbClr val="267B16"/>
                </a:solidFill>
                <a:latin typeface="微软雅黑" panose="020B0503020204020204" pitchFamily="34" charset="-122"/>
                <a:ea typeface="微软雅黑" panose="020B0503020204020204" pitchFamily="34" charset="-122"/>
              </a:rPr>
              <a:t>").click()</a:t>
            </a:r>
          </a:p>
        </p:txBody>
      </p:sp>
    </p:spTree>
    <p:extLst>
      <p:ext uri="{BB962C8B-B14F-4D97-AF65-F5344CB8AC3E}">
        <p14:creationId xmlns:p14="http://schemas.microsoft.com/office/powerpoint/2010/main" val="56062854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119C534-7AE3-4AB5-98FE-F999B7EFBCCE}"/>
              </a:ext>
            </a:extLst>
          </p:cNvPr>
          <p:cNvSpPr>
            <a:spLocks noGrp="1"/>
          </p:cNvSpPr>
          <p:nvPr>
            <p:ph type="title"/>
          </p:nvPr>
        </p:nvSpPr>
        <p:spPr/>
        <p:txBody>
          <a:bodyPr>
            <a:normAutofit/>
          </a:bodyPr>
          <a:lstStyle/>
          <a:p>
            <a:pPr>
              <a:lnSpc>
                <a:spcPct val="150000"/>
              </a:lnSpc>
            </a:pPr>
            <a:r>
              <a:rPr lang="zh-CN" altLang="en-US">
                <a:latin typeface="微软雅黑" panose="020B0503020204020204" pitchFamily="34" charset="-122"/>
              </a:rPr>
              <a:t>网页等待</a:t>
            </a:r>
          </a:p>
        </p:txBody>
      </p:sp>
      <p:sp>
        <p:nvSpPr>
          <p:cNvPr id="5" name="文本框 4">
            <a:extLst>
              <a:ext uri="{FF2B5EF4-FFF2-40B4-BE49-F238E27FC236}">
                <a16:creationId xmlns:a16="http://schemas.microsoft.com/office/drawing/2014/main" id="{58C5EF4F-AE09-4646-83DB-51F68306340A}"/>
              </a:ext>
            </a:extLst>
          </p:cNvPr>
          <p:cNvSpPr txBox="1"/>
          <p:nvPr/>
        </p:nvSpPr>
        <p:spPr>
          <a:xfrm>
            <a:off x="1246024" y="954383"/>
            <a:ext cx="9699951" cy="2346283"/>
          </a:xfrm>
          <a:prstGeom prst="rect">
            <a:avLst/>
          </a:prstGeom>
          <a:noFill/>
        </p:spPr>
        <p:txBody>
          <a:bodyPr wrap="square">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rPr>
              <a:t>隐式等待是一个全局设置，适用于整个会话的每个元素位置调用。</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默认值为</a:t>
            </a:r>
            <a:r>
              <a:rPr lang="en-US" altLang="zh-CN" sz="2000" dirty="0">
                <a:latin typeface="微软雅黑" panose="020B0503020204020204" pitchFamily="34" charset="-122"/>
                <a:ea typeface="微软雅黑" panose="020B0503020204020204" pitchFamily="34" charset="-122"/>
              </a:rPr>
              <a:t>0</a:t>
            </a:r>
            <a:r>
              <a:rPr lang="zh-CN" altLang="en-US" sz="2000" dirty="0">
                <a:latin typeface="微软雅黑" panose="020B0503020204020204" pitchFamily="34" charset="-122"/>
                <a:ea typeface="微软雅黑" panose="020B0503020204020204" pitchFamily="34" charset="-122"/>
              </a:rPr>
              <a:t>，这意味着如果没有找到该元素，将立即返回错误。</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如果设置了隐式等待，则驱动程序将在返回错误之前等待提供的值的持续时间。</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请注意，一旦找到该元素，驱动程序将返回该元素引用，并且代码将继续执行，因此较大的隐式等待值不一定会增加会话的持续时间。</a:t>
            </a:r>
          </a:p>
        </p:txBody>
      </p:sp>
      <p:sp>
        <p:nvSpPr>
          <p:cNvPr id="7" name="文本框 6">
            <a:extLst>
              <a:ext uri="{FF2B5EF4-FFF2-40B4-BE49-F238E27FC236}">
                <a16:creationId xmlns:a16="http://schemas.microsoft.com/office/drawing/2014/main" id="{C602863B-900F-440B-AD84-4A661F9370A7}"/>
              </a:ext>
            </a:extLst>
          </p:cNvPr>
          <p:cNvSpPr txBox="1"/>
          <p:nvPr/>
        </p:nvSpPr>
        <p:spPr>
          <a:xfrm>
            <a:off x="1246023" y="5042620"/>
            <a:ext cx="9613451" cy="961289"/>
          </a:xfrm>
          <a:prstGeom prst="rect">
            <a:avLst/>
          </a:prstGeom>
          <a:noFill/>
        </p:spPr>
        <p:txBody>
          <a:bodyPr wrap="square">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rPr>
              <a:t>警告：不要混合隐式和显式等待。这样做可能会导致不可预测的等待时间。例如，设置</a:t>
            </a:r>
            <a:r>
              <a:rPr lang="en-US" altLang="zh-CN" sz="2000" dirty="0">
                <a:latin typeface="微软雅黑" panose="020B0503020204020204" pitchFamily="34" charset="-122"/>
                <a:ea typeface="微软雅黑" panose="020B0503020204020204" pitchFamily="34" charset="-122"/>
              </a:rPr>
              <a:t>10</a:t>
            </a:r>
            <a:r>
              <a:rPr lang="zh-CN" altLang="en-US" sz="2000" dirty="0">
                <a:latin typeface="微软雅黑" panose="020B0503020204020204" pitchFamily="34" charset="-122"/>
                <a:ea typeface="微软雅黑" panose="020B0503020204020204" pitchFamily="34" charset="-122"/>
              </a:rPr>
              <a:t>秒的隐式等待和</a:t>
            </a:r>
            <a:r>
              <a:rPr lang="en-US" altLang="zh-CN" sz="2000" dirty="0">
                <a:latin typeface="微软雅黑" panose="020B0503020204020204" pitchFamily="34" charset="-122"/>
                <a:ea typeface="微软雅黑" panose="020B0503020204020204" pitchFamily="34" charset="-122"/>
              </a:rPr>
              <a:t>15</a:t>
            </a:r>
            <a:r>
              <a:rPr lang="zh-CN" altLang="en-US" sz="2000" dirty="0">
                <a:latin typeface="微软雅黑" panose="020B0503020204020204" pitchFamily="34" charset="-122"/>
                <a:ea typeface="微软雅黑" panose="020B0503020204020204" pitchFamily="34" charset="-122"/>
              </a:rPr>
              <a:t>秒的显式等待可能会导致</a:t>
            </a:r>
            <a:r>
              <a:rPr lang="en-US" altLang="zh-CN" sz="2000" dirty="0">
                <a:latin typeface="微软雅黑" panose="020B0503020204020204" pitchFamily="34" charset="-122"/>
                <a:ea typeface="微软雅黑" panose="020B0503020204020204" pitchFamily="34" charset="-122"/>
              </a:rPr>
              <a:t>20</a:t>
            </a:r>
            <a:r>
              <a:rPr lang="zh-CN" altLang="en-US" sz="2000" dirty="0">
                <a:latin typeface="微软雅黑" panose="020B0503020204020204" pitchFamily="34" charset="-122"/>
                <a:ea typeface="微软雅黑" panose="020B0503020204020204" pitchFamily="34" charset="-122"/>
              </a:rPr>
              <a:t>秒后发生超时。</a:t>
            </a:r>
          </a:p>
        </p:txBody>
      </p:sp>
      <p:sp>
        <p:nvSpPr>
          <p:cNvPr id="9" name="文本框 8">
            <a:extLst>
              <a:ext uri="{FF2B5EF4-FFF2-40B4-BE49-F238E27FC236}">
                <a16:creationId xmlns:a16="http://schemas.microsoft.com/office/drawing/2014/main" id="{3E3719BD-992E-475E-A54A-BE498A8D84E9}"/>
              </a:ext>
            </a:extLst>
          </p:cNvPr>
          <p:cNvSpPr txBox="1"/>
          <p:nvPr/>
        </p:nvSpPr>
        <p:spPr>
          <a:xfrm>
            <a:off x="1246023" y="3460166"/>
            <a:ext cx="9699951" cy="1422954"/>
          </a:xfrm>
          <a:prstGeom prst="rect">
            <a:avLst/>
          </a:prstGeom>
          <a:noFill/>
        </p:spPr>
        <p:txBody>
          <a:bodyPr wrap="square">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rPr>
              <a:t>显式等待是添加到代码中的循环，用于轮询应用程序以获取特定条件，以在退出循环并继续执行代码中的下一个命令之前评估为</a:t>
            </a:r>
            <a:r>
              <a:rPr lang="en-US" altLang="zh-CN" sz="2000" dirty="0">
                <a:latin typeface="微软雅黑" panose="020B0503020204020204" pitchFamily="34" charset="-122"/>
                <a:ea typeface="微软雅黑" panose="020B0503020204020204" pitchFamily="34" charset="-122"/>
              </a:rPr>
              <a:t>true</a:t>
            </a:r>
            <a:r>
              <a:rPr lang="zh-CN" altLang="en-US" sz="2000" dirty="0">
                <a:latin typeface="微软雅黑" panose="020B0503020204020204" pitchFamily="34" charset="-122"/>
                <a:ea typeface="微软雅黑" panose="020B0503020204020204" pitchFamily="34" charset="-122"/>
              </a:rPr>
              <a:t>。如果在指定的超时值之前未满足条件，代码将给出超时错误。</a:t>
            </a:r>
          </a:p>
        </p:txBody>
      </p:sp>
    </p:spTree>
    <p:extLst>
      <p:ext uri="{BB962C8B-B14F-4D97-AF65-F5344CB8AC3E}">
        <p14:creationId xmlns:p14="http://schemas.microsoft.com/office/powerpoint/2010/main" val="204605596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8F27A0-30C3-6FEC-321D-47C0CE78F5A8}"/>
              </a:ext>
            </a:extLst>
          </p:cNvPr>
          <p:cNvSpPr>
            <a:spLocks noGrp="1"/>
          </p:cNvSpPr>
          <p:nvPr>
            <p:ph type="title"/>
          </p:nvPr>
        </p:nvSpPr>
        <p:spPr/>
        <p:txBody>
          <a:bodyPr>
            <a:normAutofit/>
          </a:bodyPr>
          <a:lstStyle/>
          <a:p>
            <a:r>
              <a:rPr lang="zh-CN" altLang="en-US" dirty="0"/>
              <a:t>第二章 网络爬虫</a:t>
            </a:r>
          </a:p>
        </p:txBody>
      </p:sp>
      <p:sp>
        <p:nvSpPr>
          <p:cNvPr id="3" name="Rectangle 3">
            <a:extLst>
              <a:ext uri="{FF2B5EF4-FFF2-40B4-BE49-F238E27FC236}">
                <a16:creationId xmlns:a16="http://schemas.microsoft.com/office/drawing/2014/main" id="{81094B67-CF9D-52CE-6B97-2A66F786155B}"/>
              </a:ext>
            </a:extLst>
          </p:cNvPr>
          <p:cNvSpPr txBox="1">
            <a:spLocks noChangeArrowheads="1"/>
          </p:cNvSpPr>
          <p:nvPr/>
        </p:nvSpPr>
        <p:spPr>
          <a:xfrm>
            <a:off x="1607737" y="1448686"/>
            <a:ext cx="4325232" cy="39606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 </a:t>
            </a:r>
            <a:r>
              <a:rPr lang="zh-CN" altLang="en-US" sz="2000" dirty="0">
                <a:latin typeface="微软雅黑" panose="020B0503020204020204" pitchFamily="34" charset="-122"/>
                <a:ea typeface="微软雅黑" panose="020B0503020204020204" pitchFamily="34" charset="-122"/>
              </a:rPr>
              <a:t>爬虫概念</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2.2 HTTP</a:t>
            </a:r>
            <a:r>
              <a:rPr lang="zh-CN" altLang="en-US" sz="2000" dirty="0">
                <a:latin typeface="微软雅黑" panose="020B0503020204020204" pitchFamily="34" charset="-122"/>
                <a:ea typeface="微软雅黑" panose="020B0503020204020204" pitchFamily="34" charset="-122"/>
              </a:rPr>
              <a:t>协议</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2.3  Requests</a:t>
            </a:r>
          </a:p>
          <a:p>
            <a:pPr>
              <a:lnSpc>
                <a:spcPct val="100000"/>
              </a:lnSpc>
            </a:pPr>
            <a:r>
              <a:rPr lang="en-US" altLang="zh-CN" sz="2000" dirty="0">
                <a:latin typeface="微软雅黑" panose="020B0503020204020204" pitchFamily="34" charset="-122"/>
                <a:ea typeface="微软雅黑" panose="020B0503020204020204" pitchFamily="34" charset="-122"/>
              </a:rPr>
              <a:t>2.4  Beautiful Soup</a:t>
            </a:r>
          </a:p>
          <a:p>
            <a:pPr>
              <a:lnSpc>
                <a:spcPct val="100000"/>
              </a:lnSpc>
            </a:pPr>
            <a:r>
              <a:rPr lang="en-US" altLang="zh-CN" sz="2000" dirty="0">
                <a:latin typeface="微软雅黑" panose="020B0503020204020204" pitchFamily="34" charset="-122"/>
                <a:ea typeface="微软雅黑" panose="020B0503020204020204" pitchFamily="34" charset="-122"/>
              </a:rPr>
              <a:t>2.5 </a:t>
            </a:r>
            <a:r>
              <a:rPr lang="zh-CN" altLang="en-US" sz="2000" dirty="0">
                <a:latin typeface="微软雅黑" panose="020B0503020204020204" pitchFamily="34" charset="-122"/>
                <a:ea typeface="微软雅黑" panose="020B0503020204020204" pitchFamily="34" charset="-122"/>
              </a:rPr>
              <a:t>对象的种类</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2.6 </a:t>
            </a:r>
            <a:r>
              <a:rPr lang="zh-CN" altLang="en-US" sz="2000" dirty="0">
                <a:latin typeface="微软雅黑" panose="020B0503020204020204" pitchFamily="34" charset="-122"/>
                <a:ea typeface="微软雅黑" panose="020B0503020204020204" pitchFamily="34" charset="-122"/>
              </a:rPr>
              <a:t>定位节点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2.7 </a:t>
            </a:r>
            <a:r>
              <a:rPr lang="zh-CN" altLang="en-US" sz="2000" dirty="0">
                <a:latin typeface="微软雅黑" panose="020B0503020204020204" pitchFamily="34" charset="-122"/>
                <a:ea typeface="微软雅黑" panose="020B0503020204020204" pitchFamily="34" charset="-122"/>
              </a:rPr>
              <a:t>查找节点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2.8 Selenium</a:t>
            </a:r>
          </a:p>
          <a:p>
            <a:pPr>
              <a:lnSpc>
                <a:spcPct val="100000"/>
              </a:lnSpc>
            </a:pPr>
            <a:r>
              <a:rPr lang="en-US" altLang="zh-CN" sz="2000" dirty="0">
                <a:latin typeface="微软雅黑" panose="020B0503020204020204" pitchFamily="34" charset="-122"/>
                <a:ea typeface="微软雅黑" panose="020B0503020204020204" pitchFamily="34" charset="-122"/>
              </a:rPr>
              <a:t>2.9 </a:t>
            </a:r>
            <a:r>
              <a:rPr lang="zh-CN" altLang="en-US" sz="2000" dirty="0">
                <a:latin typeface="微软雅黑" panose="020B0503020204020204" pitchFamily="34" charset="-122"/>
                <a:ea typeface="微软雅黑" panose="020B0503020204020204" pitchFamily="34" charset="-122"/>
              </a:rPr>
              <a:t>设置</a:t>
            </a:r>
            <a:r>
              <a:rPr lang="en-US" altLang="zh-CN" sz="2000" dirty="0">
                <a:latin typeface="微软雅黑" panose="020B0503020204020204" pitchFamily="34" charset="-122"/>
                <a:ea typeface="微软雅黑" panose="020B0503020204020204" pitchFamily="34" charset="-122"/>
              </a:rPr>
              <a:t>option</a:t>
            </a:r>
            <a:r>
              <a:rPr lang="zh-CN" altLang="en-US" sz="2000" dirty="0">
                <a:latin typeface="微软雅黑" panose="020B0503020204020204" pitchFamily="34" charset="-122"/>
                <a:ea typeface="微软雅黑" panose="020B0503020204020204" pitchFamily="34" charset="-122"/>
              </a:rPr>
              <a:t>选项与网页等待</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endParaRPr lang="zh-CN" altLang="en-US" sz="2000" dirty="0">
              <a:latin typeface="微软雅黑" panose="020B0503020204020204" pitchFamily="34" charset="-122"/>
              <a:ea typeface="微软雅黑" panose="020B0503020204020204" pitchFamily="34" charset="-122"/>
            </a:endParaRPr>
          </a:p>
        </p:txBody>
      </p:sp>
      <p:sp>
        <p:nvSpPr>
          <p:cNvPr id="4" name="Rectangle 3">
            <a:extLst>
              <a:ext uri="{FF2B5EF4-FFF2-40B4-BE49-F238E27FC236}">
                <a16:creationId xmlns:a16="http://schemas.microsoft.com/office/drawing/2014/main" id="{F1086A42-002E-AB00-F1E0-7F058A7FDDD4}"/>
              </a:ext>
            </a:extLst>
          </p:cNvPr>
          <p:cNvSpPr txBox="1">
            <a:spLocks noChangeArrowheads="1"/>
          </p:cNvSpPr>
          <p:nvPr/>
        </p:nvSpPr>
        <p:spPr>
          <a:xfrm>
            <a:off x="6558069" y="1448686"/>
            <a:ext cx="4153786" cy="35246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2000" b="1"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2.10 </a:t>
            </a:r>
            <a:r>
              <a:rPr lang="zh-CN" altLang="en-US" sz="2000" dirty="0">
                <a:latin typeface="微软雅黑" panose="020B0503020204020204" pitchFamily="34" charset="-122"/>
                <a:ea typeface="微软雅黑" panose="020B0503020204020204" pitchFamily="34" charset="-122"/>
              </a:rPr>
              <a:t>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2.11 </a:t>
            </a:r>
            <a:r>
              <a:rPr lang="zh-CN" altLang="en-US" sz="2000" dirty="0">
                <a:latin typeface="微软雅黑" panose="020B0503020204020204" pitchFamily="34" charset="-122"/>
                <a:ea typeface="微软雅黑" panose="020B0503020204020204" pitchFamily="34" charset="-122"/>
              </a:rPr>
              <a:t>导航</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2.12 </a:t>
            </a:r>
            <a:r>
              <a:rPr lang="zh-CN" altLang="en-US" sz="2000" dirty="0">
                <a:latin typeface="微软雅黑" panose="020B0503020204020204" pitchFamily="34" charset="-122"/>
                <a:ea typeface="微软雅黑" panose="020B0503020204020204" pitchFamily="34" charset="-122"/>
              </a:rPr>
              <a:t>窗口</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2.13 </a:t>
            </a:r>
            <a:r>
              <a:rPr lang="zh-CN" altLang="en-US" sz="2000" dirty="0">
                <a:latin typeface="微软雅黑" panose="020B0503020204020204" pitchFamily="34" charset="-122"/>
                <a:ea typeface="微软雅黑" panose="020B0503020204020204" pitchFamily="34" charset="-122"/>
              </a:rPr>
              <a:t>弹窗</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2.14 Cookie</a:t>
            </a:r>
          </a:p>
          <a:p>
            <a:pPr>
              <a:lnSpc>
                <a:spcPct val="100000"/>
              </a:lnSpc>
            </a:pPr>
            <a:r>
              <a:rPr lang="en-US" altLang="zh-CN" sz="2000" dirty="0">
                <a:latin typeface="微软雅黑" panose="020B0503020204020204" pitchFamily="34" charset="-122"/>
                <a:ea typeface="微软雅黑" panose="020B0503020204020204" pitchFamily="34" charset="-122"/>
              </a:rPr>
              <a:t>2.15 </a:t>
            </a:r>
            <a:r>
              <a:rPr lang="zh-CN" altLang="en-US" sz="2000" dirty="0">
                <a:latin typeface="微软雅黑" panose="020B0503020204020204" pitchFamily="34" charset="-122"/>
                <a:ea typeface="微软雅黑" panose="020B0503020204020204" pitchFamily="34" charset="-122"/>
              </a:rPr>
              <a:t>键盘</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2.16 </a:t>
            </a:r>
            <a:r>
              <a:rPr lang="zh-CN" altLang="en-US" sz="2000" dirty="0">
                <a:latin typeface="微软雅黑" panose="020B0503020204020204" pitchFamily="34" charset="-122"/>
                <a:ea typeface="微软雅黑" panose="020B0503020204020204" pitchFamily="34" charset="-122"/>
              </a:rPr>
              <a:t>鼠标</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2.17 </a:t>
            </a:r>
            <a:r>
              <a:rPr lang="zh-CN" altLang="en-US" sz="2000" dirty="0">
                <a:latin typeface="微软雅黑" panose="020B0503020204020204" pitchFamily="34" charset="-122"/>
                <a:ea typeface="微软雅黑" panose="020B0503020204020204" pitchFamily="34" charset="-122"/>
              </a:rPr>
              <a:t>爬虫实战</a:t>
            </a:r>
          </a:p>
        </p:txBody>
      </p:sp>
    </p:spTree>
    <p:extLst>
      <p:ext uri="{BB962C8B-B14F-4D97-AF65-F5344CB8AC3E}">
        <p14:creationId xmlns:p14="http://schemas.microsoft.com/office/powerpoint/2010/main" val="38497898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5F7026-D876-4E5B-A3DF-27F4AEB32B5B}"/>
              </a:ext>
            </a:extLst>
          </p:cNvPr>
          <p:cNvSpPr>
            <a:spLocks noGrp="1"/>
          </p:cNvSpPr>
          <p:nvPr>
            <p:ph type="title"/>
          </p:nvPr>
        </p:nvSpPr>
        <p:spPr/>
        <p:txBody>
          <a:bodyPr>
            <a:normAutofit/>
          </a:bodyPr>
          <a:lstStyle/>
          <a:p>
            <a:pPr>
              <a:lnSpc>
                <a:spcPct val="150000"/>
              </a:lnSpc>
            </a:pPr>
            <a:r>
              <a:rPr lang="zh-CN" altLang="en-US">
                <a:latin typeface="微软雅黑" panose="020B0503020204020204" pitchFamily="34" charset="-122"/>
              </a:rPr>
              <a:t>定位节点</a:t>
            </a:r>
          </a:p>
        </p:txBody>
      </p:sp>
      <p:sp>
        <p:nvSpPr>
          <p:cNvPr id="8" name="文本框 7">
            <a:extLst>
              <a:ext uri="{FF2B5EF4-FFF2-40B4-BE49-F238E27FC236}">
                <a16:creationId xmlns:a16="http://schemas.microsoft.com/office/drawing/2014/main" id="{927379AC-361F-44C1-A67B-8E94E3B71C3B}"/>
              </a:ext>
            </a:extLst>
          </p:cNvPr>
          <p:cNvSpPr txBox="1"/>
          <p:nvPr/>
        </p:nvSpPr>
        <p:spPr>
          <a:xfrm>
            <a:off x="1543462" y="1831451"/>
            <a:ext cx="6103620" cy="499624"/>
          </a:xfrm>
          <a:prstGeom prst="rect">
            <a:avLst/>
          </a:prstGeom>
          <a:noFill/>
        </p:spPr>
        <p:txBody>
          <a:bodyPr wrap="square">
            <a:spAutoFit/>
          </a:bodyPr>
          <a:lstStyle/>
          <a:p>
            <a:pPr>
              <a:lnSpc>
                <a:spcPct val="150000"/>
              </a:lnSpc>
            </a:pPr>
            <a:r>
              <a:rPr lang="en-US" altLang="zh-CN" sz="2000" dirty="0" err="1">
                <a:latin typeface="微软雅黑" panose="020B0503020204020204" pitchFamily="34" charset="-122"/>
                <a:ea typeface="微软雅黑" panose="020B0503020204020204" pitchFamily="34" charset="-122"/>
              </a:rPr>
              <a:t>driver.find_element</a:t>
            </a:r>
            <a:r>
              <a:rPr lang="en-US" altLang="zh-CN" sz="2000" dirty="0">
                <a:latin typeface="微软雅黑" panose="020B0503020204020204" pitchFamily="34" charset="-122"/>
                <a:ea typeface="微软雅黑" panose="020B0503020204020204" pitchFamily="34" charset="-122"/>
              </a:rPr>
              <a:t>(By.ID,"</a:t>
            </a:r>
            <a:r>
              <a:rPr lang="en-US" altLang="zh-CN" sz="2000" dirty="0" err="1">
                <a:latin typeface="微软雅黑" panose="020B0503020204020204" pitchFamily="34" charset="-122"/>
                <a:ea typeface="微软雅黑" panose="020B0503020204020204" pitchFamily="34" charset="-122"/>
              </a:rPr>
              <a:t>element_id</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86200233-8BCB-4FD1-A04F-34A657F8A378}"/>
              </a:ext>
            </a:extLst>
          </p:cNvPr>
          <p:cNvSpPr txBox="1"/>
          <p:nvPr/>
        </p:nvSpPr>
        <p:spPr>
          <a:xfrm>
            <a:off x="1543462" y="2434245"/>
            <a:ext cx="6103620" cy="499624"/>
          </a:xfrm>
          <a:prstGeom prst="rect">
            <a:avLst/>
          </a:prstGeom>
          <a:noFill/>
        </p:spPr>
        <p:txBody>
          <a:bodyPr wrap="square">
            <a:spAutoFit/>
          </a:bodyPr>
          <a:lstStyle/>
          <a:p>
            <a:pPr>
              <a:lnSpc>
                <a:spcPct val="150000"/>
              </a:lnSpc>
            </a:pPr>
            <a:r>
              <a:rPr lang="en-US" altLang="zh-CN" sz="2000" dirty="0" err="1">
                <a:latin typeface="微软雅黑" panose="020B0503020204020204" pitchFamily="34" charset="-122"/>
                <a:ea typeface="微软雅黑" panose="020B0503020204020204" pitchFamily="34" charset="-122"/>
              </a:rPr>
              <a:t>driver.find_element</a:t>
            </a:r>
            <a:r>
              <a:rPr lang="en-US" altLang="zh-CN" sz="2000" dirty="0">
                <a:latin typeface="微软雅黑" panose="020B0503020204020204" pitchFamily="34" charset="-122"/>
                <a:ea typeface="微软雅黑" panose="020B0503020204020204" pitchFamily="34" charset="-122"/>
              </a:rPr>
              <a:t>(By.NAME,"</a:t>
            </a:r>
            <a:r>
              <a:rPr lang="en-US" altLang="zh-CN" sz="2000" dirty="0" err="1">
                <a:latin typeface="微软雅黑" panose="020B0503020204020204" pitchFamily="34" charset="-122"/>
                <a:ea typeface="微软雅黑" panose="020B0503020204020204" pitchFamily="34" charset="-122"/>
              </a:rPr>
              <a:t>element_name</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B05EE633-866E-4B80-89C3-3CD50191CE75}"/>
              </a:ext>
            </a:extLst>
          </p:cNvPr>
          <p:cNvSpPr txBox="1"/>
          <p:nvPr/>
        </p:nvSpPr>
        <p:spPr>
          <a:xfrm>
            <a:off x="1543462" y="3052410"/>
            <a:ext cx="7526398" cy="499624"/>
          </a:xfrm>
          <a:prstGeom prst="rect">
            <a:avLst/>
          </a:prstGeom>
          <a:noFill/>
        </p:spPr>
        <p:txBody>
          <a:bodyPr wrap="square">
            <a:spAutoFit/>
          </a:bodyPr>
          <a:lstStyle/>
          <a:p>
            <a:pPr>
              <a:lnSpc>
                <a:spcPct val="150000"/>
              </a:lnSpc>
            </a:pPr>
            <a:r>
              <a:rPr lang="en-US" altLang="zh-CN" sz="2000" dirty="0" err="1">
                <a:latin typeface="微软雅黑" panose="020B0503020204020204" pitchFamily="34" charset="-122"/>
                <a:ea typeface="微软雅黑" panose="020B0503020204020204" pitchFamily="34" charset="-122"/>
              </a:rPr>
              <a:t>driver.find_element</a:t>
            </a:r>
            <a:r>
              <a:rPr lang="en-US" altLang="zh-CN" sz="2000" dirty="0">
                <a:latin typeface="微软雅黑" panose="020B0503020204020204" pitchFamily="34" charset="-122"/>
                <a:ea typeface="微软雅黑" panose="020B0503020204020204" pitchFamily="34" charset="-122"/>
              </a:rPr>
              <a:t>(By.CLASS_NAME,"</a:t>
            </a:r>
            <a:r>
              <a:rPr lang="en-US" altLang="zh-CN" sz="2000" dirty="0" err="1">
                <a:latin typeface="微软雅黑" panose="020B0503020204020204" pitchFamily="34" charset="-122"/>
                <a:ea typeface="微软雅黑" panose="020B0503020204020204" pitchFamily="34" charset="-122"/>
              </a:rPr>
              <a:t>element_class_name</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340FD817-2A1C-4737-8BB5-CDFFDDEFA4FA}"/>
              </a:ext>
            </a:extLst>
          </p:cNvPr>
          <p:cNvSpPr txBox="1"/>
          <p:nvPr/>
        </p:nvSpPr>
        <p:spPr>
          <a:xfrm>
            <a:off x="1543462" y="3770731"/>
            <a:ext cx="6880860" cy="499624"/>
          </a:xfrm>
          <a:prstGeom prst="rect">
            <a:avLst/>
          </a:prstGeom>
          <a:noFill/>
        </p:spPr>
        <p:txBody>
          <a:bodyPr wrap="square">
            <a:spAutoFit/>
          </a:bodyPr>
          <a:lstStyle/>
          <a:p>
            <a:pPr>
              <a:lnSpc>
                <a:spcPct val="150000"/>
              </a:lnSpc>
            </a:pPr>
            <a:r>
              <a:rPr lang="en-US" altLang="zh-CN" sz="2000" dirty="0" err="1">
                <a:latin typeface="微软雅黑" panose="020B0503020204020204" pitchFamily="34" charset="-122"/>
                <a:ea typeface="微软雅黑" panose="020B0503020204020204" pitchFamily="34" charset="-122"/>
              </a:rPr>
              <a:t>driver.find_element</a:t>
            </a:r>
            <a:r>
              <a:rPr lang="en-US" altLang="zh-CN" sz="2000" dirty="0">
                <a:latin typeface="微软雅黑" panose="020B0503020204020204" pitchFamily="34" charset="-122"/>
                <a:ea typeface="微软雅黑" panose="020B0503020204020204" pitchFamily="34" charset="-122"/>
              </a:rPr>
              <a:t>(By.CSS_SELECTOR,"</a:t>
            </a:r>
            <a:r>
              <a:rPr lang="en-US" altLang="zh-CN" sz="2000" dirty="0" err="1">
                <a:latin typeface="微软雅黑" panose="020B0503020204020204" pitchFamily="34" charset="-122"/>
                <a:ea typeface="微软雅黑" panose="020B0503020204020204" pitchFamily="34" charset="-122"/>
              </a:rPr>
              <a:t>element_css</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E20B6A51-D073-49CE-8A45-03F9B4088F12}"/>
              </a:ext>
            </a:extLst>
          </p:cNvPr>
          <p:cNvSpPr txBox="1"/>
          <p:nvPr/>
        </p:nvSpPr>
        <p:spPr>
          <a:xfrm>
            <a:off x="1543462" y="4476696"/>
            <a:ext cx="6103620" cy="499624"/>
          </a:xfrm>
          <a:prstGeom prst="rect">
            <a:avLst/>
          </a:prstGeom>
          <a:noFill/>
        </p:spPr>
        <p:txBody>
          <a:bodyPr wrap="square">
            <a:spAutoFit/>
          </a:bodyPr>
          <a:lstStyle/>
          <a:p>
            <a:pPr>
              <a:lnSpc>
                <a:spcPct val="150000"/>
              </a:lnSpc>
            </a:pPr>
            <a:r>
              <a:rPr lang="en-US" altLang="zh-CN" sz="2000" dirty="0" err="1">
                <a:latin typeface="微软雅黑" panose="020B0503020204020204" pitchFamily="34" charset="-122"/>
                <a:ea typeface="微软雅黑" panose="020B0503020204020204" pitchFamily="34" charset="-122"/>
              </a:rPr>
              <a:t>driver.find_element</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xpath</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element_xpath</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4087468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5F7026-D876-4E5B-A3DF-27F4AEB32B5B}"/>
              </a:ext>
            </a:extLst>
          </p:cNvPr>
          <p:cNvSpPr>
            <a:spLocks noGrp="1"/>
          </p:cNvSpPr>
          <p:nvPr>
            <p:ph type="title"/>
          </p:nvPr>
        </p:nvSpPr>
        <p:spPr/>
        <p:txBody>
          <a:bodyPr>
            <a:normAutofit/>
          </a:bodyPr>
          <a:lstStyle/>
          <a:p>
            <a:pPr>
              <a:lnSpc>
                <a:spcPct val="150000"/>
              </a:lnSpc>
            </a:pPr>
            <a:r>
              <a:rPr lang="en-US" altLang="zh-CN" dirty="0" err="1">
                <a:latin typeface="微软雅黑" panose="020B0503020204020204" pitchFamily="34" charset="-122"/>
              </a:rPr>
              <a:t>Xpath</a:t>
            </a:r>
            <a:r>
              <a:rPr lang="zh-CN" altLang="en-US" dirty="0">
                <a:latin typeface="微软雅黑" panose="020B0503020204020204" pitchFamily="34" charset="-122"/>
              </a:rPr>
              <a:t>语法</a:t>
            </a:r>
          </a:p>
        </p:txBody>
      </p:sp>
      <p:sp>
        <p:nvSpPr>
          <p:cNvPr id="4" name="文本框 3">
            <a:extLst>
              <a:ext uri="{FF2B5EF4-FFF2-40B4-BE49-F238E27FC236}">
                <a16:creationId xmlns:a16="http://schemas.microsoft.com/office/drawing/2014/main" id="{65F540BE-C0D1-493B-B036-16A987B9FD98}"/>
              </a:ext>
            </a:extLst>
          </p:cNvPr>
          <p:cNvSpPr txBox="1"/>
          <p:nvPr/>
        </p:nvSpPr>
        <p:spPr>
          <a:xfrm>
            <a:off x="1582866" y="1216131"/>
            <a:ext cx="6103620" cy="499624"/>
          </a:xfrm>
          <a:prstGeom prst="rect">
            <a:avLst/>
          </a:prstGeom>
          <a:noFill/>
        </p:spPr>
        <p:txBody>
          <a:bodyPr wrap="square">
            <a:spAutoFit/>
          </a:bodyPr>
          <a:lstStyle/>
          <a:p>
            <a:pPr>
              <a:lnSpc>
                <a:spcPct val="150000"/>
              </a:lnSpc>
            </a:pPr>
            <a:r>
              <a:rPr lang="en-US" altLang="zh-CN" sz="2000" dirty="0" err="1">
                <a:latin typeface="微软雅黑" panose="020B0503020204020204" pitchFamily="34" charset="-122"/>
                <a:ea typeface="微软雅黑" panose="020B0503020204020204" pitchFamily="34" charset="-122"/>
              </a:rPr>
              <a:t>Xpath</a:t>
            </a:r>
            <a:r>
              <a:rPr lang="zh-CN" altLang="en-US" sz="2000" dirty="0">
                <a:latin typeface="微软雅黑" panose="020B0503020204020204" pitchFamily="34" charset="-122"/>
                <a:ea typeface="微软雅黑" panose="020B0503020204020204" pitchFamily="34" charset="-122"/>
              </a:rPr>
              <a:t>的基本形式如下</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2EDB0794-1CD1-4CBC-8063-8A5A1274E69A}"/>
              </a:ext>
            </a:extLst>
          </p:cNvPr>
          <p:cNvSpPr txBox="1"/>
          <p:nvPr/>
        </p:nvSpPr>
        <p:spPr>
          <a:xfrm>
            <a:off x="1582866" y="1917812"/>
            <a:ext cx="6103620" cy="499624"/>
          </a:xfrm>
          <a:prstGeom prst="rect">
            <a:avLst/>
          </a:prstGeom>
          <a:noFill/>
        </p:spPr>
        <p:txBody>
          <a:bodyPr wrap="square">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tagname</a:t>
            </a:r>
            <a:r>
              <a:rPr lang="en-US" altLang="zh-CN" sz="2000" dirty="0">
                <a:latin typeface="微软雅黑" panose="020B0503020204020204" pitchFamily="34" charset="-122"/>
                <a:ea typeface="微软雅黑" panose="020B0503020204020204" pitchFamily="34" charset="-122"/>
              </a:rPr>
              <a:t>[@attribute='value']</a:t>
            </a:r>
            <a:endParaRPr lang="zh-CN" altLang="en-US" sz="2000" dirty="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2E7FDD5B-7F1B-4FF3-B79F-C2FD999EC345}"/>
              </a:ext>
            </a:extLst>
          </p:cNvPr>
          <p:cNvSpPr txBox="1"/>
          <p:nvPr/>
        </p:nvSpPr>
        <p:spPr>
          <a:xfrm>
            <a:off x="1582866" y="2783467"/>
            <a:ext cx="6103620" cy="2346283"/>
          </a:xfrm>
          <a:prstGeom prst="rect">
            <a:avLst/>
          </a:prstGeom>
          <a:noFill/>
        </p:spPr>
        <p:txBody>
          <a:bodyPr wrap="square">
            <a:spAutoFit/>
          </a:bodyPr>
          <a:lstStyle/>
          <a:p>
            <a:pPr algn="just">
              <a:lnSpc>
                <a:spcPct val="150000"/>
              </a:lnSpc>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表示相对路径。</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tagname</a:t>
            </a:r>
            <a:r>
              <a:rPr lang="zh-CN" altLang="en-US" sz="2000" dirty="0">
                <a:latin typeface="微软雅黑" panose="020B0503020204020204" pitchFamily="34" charset="-122"/>
                <a:ea typeface="微软雅黑" panose="020B0503020204020204" pitchFamily="34" charset="-122"/>
              </a:rPr>
              <a:t>表示选择的节点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如</a:t>
            </a:r>
            <a:r>
              <a:rPr lang="en-US" altLang="zh-CN" sz="2000" dirty="0">
                <a:latin typeface="微软雅黑" panose="020B0503020204020204" pitchFamily="34" charset="-122"/>
                <a:ea typeface="微软雅黑" panose="020B0503020204020204" pitchFamily="34" charset="-122"/>
              </a:rPr>
              <a:t>div</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a</a:t>
            </a:r>
            <a:r>
              <a:rPr lang="zh-CN" altLang="en-US" sz="2000" dirty="0">
                <a:latin typeface="微软雅黑" panose="020B0503020204020204" pitchFamily="34" charset="-122"/>
                <a:ea typeface="微软雅黑" panose="020B0503020204020204" pitchFamily="34" charset="-122"/>
              </a:rPr>
              <a:t>等。</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是一种属性符表明后面的是属性。</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atribute</a:t>
            </a:r>
            <a:r>
              <a:rPr lang="zh-CN" altLang="en-US" sz="2000" dirty="0">
                <a:latin typeface="微软雅黑" panose="020B0503020204020204" pitchFamily="34" charset="-122"/>
                <a:ea typeface="微软雅黑" panose="020B0503020204020204" pitchFamily="34" charset="-122"/>
              </a:rPr>
              <a:t>是属性名称</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如</a:t>
            </a:r>
            <a:r>
              <a:rPr lang="en-US" altLang="zh-CN" sz="2000" dirty="0">
                <a:latin typeface="微软雅黑" panose="020B0503020204020204" pitchFamily="34" charset="-122"/>
                <a:ea typeface="微软雅黑" panose="020B0503020204020204" pitchFamily="34" charset="-122"/>
              </a:rPr>
              <a:t>class</a:t>
            </a:r>
            <a:r>
              <a:rPr lang="zh-CN" altLang="en-US"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href</a:t>
            </a:r>
            <a:r>
              <a:rPr lang="zh-CN" altLang="en-US" sz="2000" dirty="0">
                <a:latin typeface="微软雅黑" panose="020B0503020204020204" pitchFamily="34" charset="-122"/>
                <a:ea typeface="微软雅黑" panose="020B0503020204020204" pitchFamily="34" charset="-122"/>
              </a:rPr>
              <a:t>等。</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lang="en-US" altLang="zh-CN" sz="2000" dirty="0">
                <a:latin typeface="微软雅黑" panose="020B0503020204020204" pitchFamily="34" charset="-122"/>
                <a:ea typeface="微软雅黑" panose="020B0503020204020204" pitchFamily="34" charset="-122"/>
              </a:rPr>
              <a:t>•value</a:t>
            </a:r>
            <a:r>
              <a:rPr lang="zh-CN" altLang="en-US" sz="2000" dirty="0">
                <a:latin typeface="微软雅黑" panose="020B0503020204020204" pitchFamily="34" charset="-122"/>
                <a:ea typeface="微软雅黑" panose="020B0503020204020204" pitchFamily="34" charset="-122"/>
              </a:rPr>
              <a:t>是属性值</a:t>
            </a:r>
          </a:p>
        </p:txBody>
      </p:sp>
    </p:spTree>
    <p:extLst>
      <p:ext uri="{BB962C8B-B14F-4D97-AF65-F5344CB8AC3E}">
        <p14:creationId xmlns:p14="http://schemas.microsoft.com/office/powerpoint/2010/main" val="326957202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34D99A-503C-4159-9F67-F51E113CDACE}"/>
              </a:ext>
            </a:extLst>
          </p:cNvPr>
          <p:cNvSpPr>
            <a:spLocks noGrp="1"/>
          </p:cNvSpPr>
          <p:nvPr>
            <p:ph type="title"/>
          </p:nvPr>
        </p:nvSpPr>
        <p:spPr/>
        <p:txBody>
          <a:bodyPr>
            <a:normAutofit/>
          </a:bodyPr>
          <a:lstStyle/>
          <a:p>
            <a:r>
              <a:rPr lang="en-US" altLang="zh-CN">
                <a:latin typeface="微软雅黑" panose="020B0503020204020204" pitchFamily="34" charset="-122"/>
              </a:rPr>
              <a:t>xpath</a:t>
            </a:r>
            <a:r>
              <a:rPr lang="zh-CN" altLang="en-US">
                <a:latin typeface="微软雅黑" panose="020B0503020204020204" pitchFamily="34" charset="-122"/>
              </a:rPr>
              <a:t>路径</a:t>
            </a:r>
          </a:p>
        </p:txBody>
      </p:sp>
      <p:sp>
        <p:nvSpPr>
          <p:cNvPr id="4" name="文本框 3">
            <a:extLst>
              <a:ext uri="{FF2B5EF4-FFF2-40B4-BE49-F238E27FC236}">
                <a16:creationId xmlns:a16="http://schemas.microsoft.com/office/drawing/2014/main" id="{0E373880-C06E-46AC-91B5-E66193BB7F05}"/>
              </a:ext>
            </a:extLst>
          </p:cNvPr>
          <p:cNvSpPr txBox="1"/>
          <p:nvPr/>
        </p:nvSpPr>
        <p:spPr>
          <a:xfrm>
            <a:off x="1035565" y="869798"/>
            <a:ext cx="6103620" cy="499624"/>
          </a:xfrm>
          <a:prstGeom prst="rect">
            <a:avLst/>
          </a:prstGeom>
          <a:noFill/>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绝对路径</a:t>
            </a:r>
          </a:p>
        </p:txBody>
      </p:sp>
      <p:sp>
        <p:nvSpPr>
          <p:cNvPr id="6" name="文本框 5">
            <a:extLst>
              <a:ext uri="{FF2B5EF4-FFF2-40B4-BE49-F238E27FC236}">
                <a16:creationId xmlns:a16="http://schemas.microsoft.com/office/drawing/2014/main" id="{92C1D9FA-F31F-4A7D-9993-DFA17E98CC8D}"/>
              </a:ext>
            </a:extLst>
          </p:cNvPr>
          <p:cNvSpPr txBox="1"/>
          <p:nvPr/>
        </p:nvSpPr>
        <p:spPr>
          <a:xfrm>
            <a:off x="1035565" y="1302742"/>
            <a:ext cx="6103620" cy="499624"/>
          </a:xfrm>
          <a:prstGeom prst="rect">
            <a:avLst/>
          </a:prstGeom>
          <a:noFill/>
        </p:spPr>
        <p:txBody>
          <a:bodyPr wrap="square">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使用</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开头可以从根节点选择节点。</a:t>
            </a:r>
          </a:p>
        </p:txBody>
      </p:sp>
      <p:sp>
        <p:nvSpPr>
          <p:cNvPr id="8" name="文本框 7">
            <a:extLst>
              <a:ext uri="{FF2B5EF4-FFF2-40B4-BE49-F238E27FC236}">
                <a16:creationId xmlns:a16="http://schemas.microsoft.com/office/drawing/2014/main" id="{836F810E-415D-4B5B-930A-957C49185C54}"/>
              </a:ext>
            </a:extLst>
          </p:cNvPr>
          <p:cNvSpPr txBox="1"/>
          <p:nvPr/>
        </p:nvSpPr>
        <p:spPr>
          <a:xfrm>
            <a:off x="1035565" y="1731586"/>
            <a:ext cx="6103620" cy="499624"/>
          </a:xfrm>
          <a:prstGeom prst="rect">
            <a:avLst/>
          </a:prstGeom>
          <a:noFill/>
        </p:spPr>
        <p:txBody>
          <a:bodyPr wrap="square">
            <a:spAutoFit/>
          </a:bodyPr>
          <a:lstStyle/>
          <a:p>
            <a:pPr>
              <a:lnSpc>
                <a:spcPct val="150000"/>
              </a:lnSpc>
            </a:pPr>
            <a:r>
              <a:rPr lang="pl-PL" altLang="zh-CN" sz="2000">
                <a:latin typeface="微软雅黑" panose="020B0503020204020204" pitchFamily="34" charset="-122"/>
                <a:ea typeface="微软雅黑" panose="020B0503020204020204" pitchFamily="34" charset="-122"/>
              </a:rPr>
              <a:t>/html/body/div[4]/div[3]/div/ul[2]/li[1]/a</a:t>
            </a:r>
            <a:endParaRPr lang="zh-CN" altLang="en-US" sz="2000">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372B6759-B957-4C5B-87F6-F640CBCC28D4}"/>
              </a:ext>
            </a:extLst>
          </p:cNvPr>
          <p:cNvSpPr txBox="1"/>
          <p:nvPr/>
        </p:nvSpPr>
        <p:spPr>
          <a:xfrm>
            <a:off x="1035565" y="2280369"/>
            <a:ext cx="6103620" cy="499624"/>
          </a:xfrm>
          <a:prstGeom prst="rect">
            <a:avLst/>
          </a:prstGeom>
          <a:noFill/>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相对路径</a:t>
            </a:r>
          </a:p>
        </p:txBody>
      </p:sp>
      <p:sp>
        <p:nvSpPr>
          <p:cNvPr id="12" name="文本框 11">
            <a:extLst>
              <a:ext uri="{FF2B5EF4-FFF2-40B4-BE49-F238E27FC236}">
                <a16:creationId xmlns:a16="http://schemas.microsoft.com/office/drawing/2014/main" id="{43138A82-2741-451B-917B-41F1972BB9E5}"/>
              </a:ext>
            </a:extLst>
          </p:cNvPr>
          <p:cNvSpPr txBox="1"/>
          <p:nvPr/>
        </p:nvSpPr>
        <p:spPr>
          <a:xfrm>
            <a:off x="1035565" y="2605159"/>
            <a:ext cx="6103620" cy="499624"/>
          </a:xfrm>
          <a:prstGeom prst="rect">
            <a:avLst/>
          </a:prstGeom>
          <a:noFill/>
        </p:spPr>
        <p:txBody>
          <a:bodyPr wrap="square">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使用</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开头可以从</a:t>
            </a:r>
            <a:r>
              <a:rPr lang="en-US" altLang="zh-CN" sz="2000" dirty="0">
                <a:latin typeface="微软雅黑" panose="020B0503020204020204" pitchFamily="34" charset="-122"/>
                <a:ea typeface="微软雅黑" panose="020B0503020204020204" pitchFamily="34" charset="-122"/>
              </a:rPr>
              <a:t>HTML</a:t>
            </a:r>
            <a:r>
              <a:rPr lang="zh-CN" altLang="en-US" sz="2000" dirty="0">
                <a:latin typeface="微软雅黑" panose="020B0503020204020204" pitchFamily="34" charset="-122"/>
                <a:ea typeface="微软雅黑" panose="020B0503020204020204" pitchFamily="34" charset="-122"/>
              </a:rPr>
              <a:t>查找节点。</a:t>
            </a:r>
          </a:p>
        </p:txBody>
      </p:sp>
      <p:sp>
        <p:nvSpPr>
          <p:cNvPr id="14" name="文本框 13">
            <a:extLst>
              <a:ext uri="{FF2B5EF4-FFF2-40B4-BE49-F238E27FC236}">
                <a16:creationId xmlns:a16="http://schemas.microsoft.com/office/drawing/2014/main" id="{D51A2624-6D20-40D3-A285-F30B17C575F3}"/>
              </a:ext>
            </a:extLst>
          </p:cNvPr>
          <p:cNvSpPr txBox="1"/>
          <p:nvPr/>
        </p:nvSpPr>
        <p:spPr>
          <a:xfrm>
            <a:off x="1035565" y="3028890"/>
            <a:ext cx="6103620" cy="499624"/>
          </a:xfrm>
          <a:prstGeom prst="rect">
            <a:avLst/>
          </a:prstGeom>
          <a:noFill/>
        </p:spPr>
        <p:txBody>
          <a:bodyPr wrap="square">
            <a:spAutoFit/>
          </a:bodyPr>
          <a:lstStyle/>
          <a:p>
            <a:pPr>
              <a:lnSpc>
                <a:spcPct val="150000"/>
              </a:lnSpc>
            </a:pPr>
            <a:r>
              <a:rPr lang="fr-FR" altLang="zh-CN" sz="2000" dirty="0">
                <a:latin typeface="微软雅黑" panose="020B0503020204020204" pitchFamily="34" charset="-122"/>
                <a:ea typeface="微软雅黑" panose="020B0503020204020204" pitchFamily="34" charset="-122"/>
              </a:rPr>
              <a:t>//*[@id="java_technologies"]/li[1]/a</a:t>
            </a:r>
            <a:endParaRPr lang="zh-CN" altLang="en-US" sz="2000" dirty="0">
              <a:latin typeface="微软雅黑" panose="020B0503020204020204" pitchFamily="34" charset="-122"/>
              <a:ea typeface="微软雅黑" panose="020B0503020204020204" pitchFamily="34" charset="-122"/>
            </a:endParaRPr>
          </a:p>
        </p:txBody>
      </p:sp>
      <p:pic>
        <p:nvPicPr>
          <p:cNvPr id="16" name="图片 15">
            <a:extLst>
              <a:ext uri="{FF2B5EF4-FFF2-40B4-BE49-F238E27FC236}">
                <a16:creationId xmlns:a16="http://schemas.microsoft.com/office/drawing/2014/main" id="{5E85C3A5-5C69-4CE1-A7F3-801BBF37D7E9}"/>
              </a:ext>
            </a:extLst>
          </p:cNvPr>
          <p:cNvPicPr>
            <a:picLocks noChangeAspect="1"/>
          </p:cNvPicPr>
          <p:nvPr/>
        </p:nvPicPr>
        <p:blipFill>
          <a:blip r:embed="rId2"/>
          <a:stretch>
            <a:fillRect/>
          </a:stretch>
        </p:blipFill>
        <p:spPr>
          <a:xfrm>
            <a:off x="2931936" y="3753218"/>
            <a:ext cx="6328127" cy="2784114"/>
          </a:xfrm>
          <a:prstGeom prst="rect">
            <a:avLst/>
          </a:prstGeom>
        </p:spPr>
      </p:pic>
    </p:spTree>
    <p:extLst>
      <p:ext uri="{BB962C8B-B14F-4D97-AF65-F5344CB8AC3E}">
        <p14:creationId xmlns:p14="http://schemas.microsoft.com/office/powerpoint/2010/main" val="157368001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AC1228A-4CDB-4248-9B2C-A52FF79988A2}"/>
              </a:ext>
            </a:extLst>
          </p:cNvPr>
          <p:cNvSpPr>
            <a:spLocks noGrp="1"/>
          </p:cNvSpPr>
          <p:nvPr>
            <p:ph type="title"/>
          </p:nvPr>
        </p:nvSpPr>
        <p:spPr/>
        <p:txBody>
          <a:bodyPr/>
          <a:lstStyle/>
          <a:p>
            <a:pPr>
              <a:lnSpc>
                <a:spcPct val="150000"/>
              </a:lnSpc>
            </a:pPr>
            <a:r>
              <a:rPr lang="en-US" altLang="zh-CN" dirty="0" err="1">
                <a:latin typeface="微软雅黑" panose="020B0503020204020204" pitchFamily="34" charset="-122"/>
              </a:rPr>
              <a:t>xpath</a:t>
            </a:r>
            <a:r>
              <a:rPr lang="zh-CN" altLang="en-US" dirty="0">
                <a:latin typeface="微软雅黑" panose="020B0503020204020204" pitchFamily="34" charset="-122"/>
              </a:rPr>
              <a:t>方法</a:t>
            </a:r>
          </a:p>
        </p:txBody>
      </p:sp>
      <p:grpSp>
        <p:nvGrpSpPr>
          <p:cNvPr id="29" name="组合 28">
            <a:extLst>
              <a:ext uri="{FF2B5EF4-FFF2-40B4-BE49-F238E27FC236}">
                <a16:creationId xmlns:a16="http://schemas.microsoft.com/office/drawing/2014/main" id="{8D0B8344-0EDA-4A0A-BBB5-0600CB052617}"/>
              </a:ext>
            </a:extLst>
          </p:cNvPr>
          <p:cNvGrpSpPr/>
          <p:nvPr/>
        </p:nvGrpSpPr>
        <p:grpSpPr>
          <a:xfrm>
            <a:off x="2101849" y="1119948"/>
            <a:ext cx="6597307" cy="1065531"/>
            <a:chOff x="2101850" y="1633974"/>
            <a:chExt cx="6103620" cy="1065531"/>
          </a:xfrm>
        </p:grpSpPr>
        <p:sp>
          <p:nvSpPr>
            <p:cNvPr id="4" name="文本框 3">
              <a:extLst>
                <a:ext uri="{FF2B5EF4-FFF2-40B4-BE49-F238E27FC236}">
                  <a16:creationId xmlns:a16="http://schemas.microsoft.com/office/drawing/2014/main" id="{7C3C76F1-FF2C-4FCC-96B7-81FA9FD40741}"/>
                </a:ext>
              </a:extLst>
            </p:cNvPr>
            <p:cNvSpPr txBox="1"/>
            <p:nvPr/>
          </p:nvSpPr>
          <p:spPr>
            <a:xfrm>
              <a:off x="2101850" y="1633974"/>
              <a:ext cx="6103620" cy="458908"/>
            </a:xfrm>
            <a:prstGeom prst="rect">
              <a:avLst/>
            </a:prstGeom>
            <a:noFill/>
          </p:spPr>
          <p:txBody>
            <a:bodyPr wrap="square">
              <a:spAutoFit/>
            </a:bodyPr>
            <a:lstStyle/>
            <a:p>
              <a:pPr>
                <a:lnSpc>
                  <a:spcPct val="150000"/>
                </a:lnSpc>
              </a:pPr>
              <a:r>
                <a:rPr lang="en-US" altLang="zh-CN" b="1" dirty="0">
                  <a:latin typeface="微软雅黑" panose="020B0503020204020204" pitchFamily="34" charset="-122"/>
                  <a:ea typeface="微软雅黑" panose="020B0503020204020204" pitchFamily="34" charset="-122"/>
                </a:rPr>
                <a:t>starts-with()</a:t>
              </a:r>
              <a:endParaRPr lang="zh-CN" altLang="en-US" b="1"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F001DC01-D015-454B-83A6-57BFB89D9542}"/>
                </a:ext>
              </a:extLst>
            </p:cNvPr>
            <p:cNvSpPr txBox="1"/>
            <p:nvPr/>
          </p:nvSpPr>
          <p:spPr>
            <a:xfrm>
              <a:off x="2101850" y="1963103"/>
              <a:ext cx="6103620" cy="458908"/>
            </a:xfrm>
            <a:prstGeom prst="rect">
              <a:avLst/>
            </a:prstGeom>
            <a:noFill/>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根据字符串值开头的值来选择节点</a:t>
              </a:r>
              <a:r>
                <a:rPr lang="en-US" altLang="zh-CN"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
          <p:nvSpPr>
            <p:cNvPr id="20" name="文本框 19">
              <a:extLst>
                <a:ext uri="{FF2B5EF4-FFF2-40B4-BE49-F238E27FC236}">
                  <a16:creationId xmlns:a16="http://schemas.microsoft.com/office/drawing/2014/main" id="{F2A73A4A-5E2B-4F9F-A46C-E73F8DCDF1E2}"/>
                </a:ext>
              </a:extLst>
            </p:cNvPr>
            <p:cNvSpPr txBox="1"/>
            <p:nvPr/>
          </p:nvSpPr>
          <p:spPr>
            <a:xfrm>
              <a:off x="2101850" y="2240597"/>
              <a:ext cx="6103620" cy="458908"/>
            </a:xfrm>
            <a:prstGeom prst="rect">
              <a:avLst/>
            </a:prstGeom>
            <a:noFill/>
          </p:spPr>
          <p:txBody>
            <a:bodyPr wrap="square">
              <a:spAutoFit/>
            </a:bodyPr>
            <a:lstStyle/>
            <a:p>
              <a:pPr>
                <a:lnSpc>
                  <a:spcPct val="150000"/>
                </a:lnSpc>
              </a:pPr>
              <a:r>
                <a:rPr lang="en-US" altLang="zh-CN" dirty="0">
                  <a:solidFill>
                    <a:srgbClr val="267B16"/>
                  </a:solidFill>
                  <a:latin typeface="微软雅黑" panose="020B0503020204020204" pitchFamily="34" charset="-122"/>
                  <a:ea typeface="微软雅黑" panose="020B0503020204020204" pitchFamily="34" charset="-122"/>
                </a:rPr>
                <a:t>//*[starts-with(@class,'top')]</a:t>
              </a:r>
              <a:endParaRPr lang="zh-CN" altLang="en-US" dirty="0">
                <a:solidFill>
                  <a:srgbClr val="267B16"/>
                </a:solidFill>
                <a:latin typeface="微软雅黑" panose="020B0503020204020204" pitchFamily="34" charset="-122"/>
                <a:ea typeface="微软雅黑" panose="020B0503020204020204" pitchFamily="34" charset="-122"/>
              </a:endParaRPr>
            </a:p>
          </p:txBody>
        </p:sp>
      </p:grpSp>
      <p:grpSp>
        <p:nvGrpSpPr>
          <p:cNvPr id="30" name="组合 29">
            <a:extLst>
              <a:ext uri="{FF2B5EF4-FFF2-40B4-BE49-F238E27FC236}">
                <a16:creationId xmlns:a16="http://schemas.microsoft.com/office/drawing/2014/main" id="{67F28D14-AA3A-4620-B287-D1D556EDBBAC}"/>
              </a:ext>
            </a:extLst>
          </p:cNvPr>
          <p:cNvGrpSpPr/>
          <p:nvPr/>
        </p:nvGrpSpPr>
        <p:grpSpPr>
          <a:xfrm>
            <a:off x="2101849" y="2346346"/>
            <a:ext cx="6424312" cy="1133595"/>
            <a:chOff x="2101850" y="2648625"/>
            <a:chExt cx="6103620" cy="1133595"/>
          </a:xfrm>
        </p:grpSpPr>
        <p:sp>
          <p:nvSpPr>
            <p:cNvPr id="6" name="文本框 5">
              <a:extLst>
                <a:ext uri="{FF2B5EF4-FFF2-40B4-BE49-F238E27FC236}">
                  <a16:creationId xmlns:a16="http://schemas.microsoft.com/office/drawing/2014/main" id="{0BEB2274-F194-4368-9815-357D2E443786}"/>
                </a:ext>
              </a:extLst>
            </p:cNvPr>
            <p:cNvSpPr txBox="1"/>
            <p:nvPr/>
          </p:nvSpPr>
          <p:spPr>
            <a:xfrm>
              <a:off x="2101850" y="2648625"/>
              <a:ext cx="6103620" cy="458908"/>
            </a:xfrm>
            <a:prstGeom prst="rect">
              <a:avLst/>
            </a:prstGeom>
            <a:noFill/>
          </p:spPr>
          <p:txBody>
            <a:bodyPr wrap="square">
              <a:spAutoFit/>
            </a:bodyPr>
            <a:lstStyle/>
            <a:p>
              <a:pPr>
                <a:lnSpc>
                  <a:spcPct val="150000"/>
                </a:lnSpc>
              </a:pPr>
              <a:r>
                <a:rPr lang="en-US" altLang="zh-CN" b="1">
                  <a:latin typeface="微软雅黑" panose="020B0503020204020204" pitchFamily="34" charset="-122"/>
                  <a:ea typeface="微软雅黑" panose="020B0503020204020204" pitchFamily="34" charset="-122"/>
                </a:rPr>
                <a:t>text()</a:t>
              </a:r>
              <a:endParaRPr lang="zh-CN" altLang="en-US" b="1">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2AFDAF49-057A-445E-BBE8-CE474DF8A004}"/>
                </a:ext>
              </a:extLst>
            </p:cNvPr>
            <p:cNvSpPr txBox="1"/>
            <p:nvPr/>
          </p:nvSpPr>
          <p:spPr>
            <a:xfrm>
              <a:off x="2101850" y="3028513"/>
              <a:ext cx="6103620" cy="458908"/>
            </a:xfrm>
            <a:prstGeom prst="rect">
              <a:avLst/>
            </a:prstGeom>
            <a:noFill/>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使用</a:t>
              </a:r>
              <a:r>
                <a:rPr lang="en-US" altLang="zh-CN" dirty="0">
                  <a:latin typeface="微软雅黑" panose="020B0503020204020204" pitchFamily="34" charset="-122"/>
                  <a:ea typeface="微软雅黑" panose="020B0503020204020204" pitchFamily="34" charset="-122"/>
                </a:rPr>
                <a:t>text()</a:t>
              </a:r>
              <a:r>
                <a:rPr lang="zh-CN" altLang="en-US" dirty="0">
                  <a:latin typeface="微软雅黑" panose="020B0503020204020204" pitchFamily="34" charset="-122"/>
                  <a:ea typeface="微软雅黑" panose="020B0503020204020204" pitchFamily="34" charset="-122"/>
                </a:rPr>
                <a:t>方法可以获取节点文本内容</a:t>
              </a:r>
            </a:p>
          </p:txBody>
        </p:sp>
        <p:sp>
          <p:nvSpPr>
            <p:cNvPr id="24" name="文本框 23">
              <a:extLst>
                <a:ext uri="{FF2B5EF4-FFF2-40B4-BE49-F238E27FC236}">
                  <a16:creationId xmlns:a16="http://schemas.microsoft.com/office/drawing/2014/main" id="{5E4DFEF2-8308-45E1-86D6-319A4DEF2DD0}"/>
                </a:ext>
              </a:extLst>
            </p:cNvPr>
            <p:cNvSpPr txBox="1"/>
            <p:nvPr/>
          </p:nvSpPr>
          <p:spPr>
            <a:xfrm>
              <a:off x="2101850" y="3323312"/>
              <a:ext cx="6103620" cy="458908"/>
            </a:xfrm>
            <a:prstGeom prst="rect">
              <a:avLst/>
            </a:prstGeom>
            <a:noFill/>
          </p:spPr>
          <p:txBody>
            <a:bodyPr wrap="square">
              <a:spAutoFit/>
            </a:bodyPr>
            <a:lstStyle/>
            <a:p>
              <a:pPr>
                <a:lnSpc>
                  <a:spcPct val="150000"/>
                </a:lnSpc>
              </a:pPr>
              <a:r>
                <a:rPr lang="en-US" altLang="zh-CN" dirty="0">
                  <a:solidFill>
                    <a:srgbClr val="267B16"/>
                  </a:solidFill>
                  <a:latin typeface="微软雅黑" panose="020B0503020204020204" pitchFamily="34" charset="-122"/>
                  <a:ea typeface="微软雅黑" panose="020B0503020204020204" pitchFamily="34" charset="-122"/>
                </a:rPr>
                <a:t>//*[text()='Tutorials Library']</a:t>
              </a:r>
              <a:endParaRPr lang="zh-CN" altLang="en-US" dirty="0">
                <a:solidFill>
                  <a:srgbClr val="267B16"/>
                </a:solidFill>
                <a:latin typeface="微软雅黑" panose="020B0503020204020204" pitchFamily="34" charset="-122"/>
                <a:ea typeface="微软雅黑" panose="020B0503020204020204" pitchFamily="34" charset="-122"/>
              </a:endParaRPr>
            </a:p>
          </p:txBody>
        </p:sp>
      </p:grpSp>
      <p:grpSp>
        <p:nvGrpSpPr>
          <p:cNvPr id="31" name="组合 30">
            <a:extLst>
              <a:ext uri="{FF2B5EF4-FFF2-40B4-BE49-F238E27FC236}">
                <a16:creationId xmlns:a16="http://schemas.microsoft.com/office/drawing/2014/main" id="{6F91E2C5-684A-49BC-86E5-4E343F5BB996}"/>
              </a:ext>
            </a:extLst>
          </p:cNvPr>
          <p:cNvGrpSpPr/>
          <p:nvPr/>
        </p:nvGrpSpPr>
        <p:grpSpPr>
          <a:xfrm>
            <a:off x="2101849" y="3625006"/>
            <a:ext cx="6103620" cy="1068377"/>
            <a:chOff x="2101850" y="3756621"/>
            <a:chExt cx="6103620" cy="1068377"/>
          </a:xfrm>
        </p:grpSpPr>
        <p:sp>
          <p:nvSpPr>
            <p:cNvPr id="8" name="文本框 7">
              <a:extLst>
                <a:ext uri="{FF2B5EF4-FFF2-40B4-BE49-F238E27FC236}">
                  <a16:creationId xmlns:a16="http://schemas.microsoft.com/office/drawing/2014/main" id="{18CC8913-54A4-4207-9F39-B259B3555CFC}"/>
                </a:ext>
              </a:extLst>
            </p:cNvPr>
            <p:cNvSpPr txBox="1"/>
            <p:nvPr/>
          </p:nvSpPr>
          <p:spPr>
            <a:xfrm>
              <a:off x="2101850" y="3756621"/>
              <a:ext cx="6103620" cy="458908"/>
            </a:xfrm>
            <a:prstGeom prst="rect">
              <a:avLst/>
            </a:prstGeom>
            <a:noFill/>
          </p:spPr>
          <p:txBody>
            <a:bodyPr wrap="square">
              <a:spAutoFit/>
            </a:bodyPr>
            <a:lstStyle/>
            <a:p>
              <a:pPr>
                <a:lnSpc>
                  <a:spcPct val="150000"/>
                </a:lnSpc>
              </a:pPr>
              <a:r>
                <a:rPr lang="en-US" altLang="zh-CN" b="1">
                  <a:latin typeface="微软雅黑" panose="020B0503020204020204" pitchFamily="34" charset="-122"/>
                  <a:ea typeface="微软雅黑" panose="020B0503020204020204" pitchFamily="34" charset="-122"/>
                </a:rPr>
                <a:t>contains()</a:t>
              </a:r>
              <a:endParaRPr lang="zh-CN" altLang="en-US" b="1">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5057AD43-D7C6-48EB-823B-CCD72B0F8F18}"/>
                </a:ext>
              </a:extLst>
            </p:cNvPr>
            <p:cNvSpPr txBox="1"/>
            <p:nvPr/>
          </p:nvSpPr>
          <p:spPr>
            <a:xfrm>
              <a:off x="2101850" y="4061976"/>
              <a:ext cx="6103620" cy="458908"/>
            </a:xfrm>
            <a:prstGeom prst="rect">
              <a:avLst/>
            </a:prstGeom>
            <a:noFill/>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rPr>
                <a:t>使用</a:t>
              </a:r>
              <a:r>
                <a:rPr lang="en-US" altLang="zh-CN" dirty="0">
                  <a:latin typeface="微软雅黑" panose="020B0503020204020204" pitchFamily="34" charset="-122"/>
                  <a:ea typeface="微软雅黑" panose="020B0503020204020204" pitchFamily="34" charset="-122"/>
                </a:rPr>
                <a:t>contains</a:t>
              </a:r>
              <a:r>
                <a:rPr lang="zh-CN" altLang="en-US" dirty="0">
                  <a:latin typeface="微软雅黑" panose="020B0503020204020204" pitchFamily="34" charset="-122"/>
                  <a:ea typeface="微软雅黑" panose="020B0503020204020204" pitchFamily="34" charset="-122"/>
                </a:rPr>
                <a:t>可以查找部分文本符合条件的节点</a:t>
              </a:r>
            </a:p>
          </p:txBody>
        </p:sp>
        <p:sp>
          <p:nvSpPr>
            <p:cNvPr id="26" name="文本框 25">
              <a:extLst>
                <a:ext uri="{FF2B5EF4-FFF2-40B4-BE49-F238E27FC236}">
                  <a16:creationId xmlns:a16="http://schemas.microsoft.com/office/drawing/2014/main" id="{31B10D4F-A846-43AC-ABA9-66B19AFF9EF9}"/>
                </a:ext>
              </a:extLst>
            </p:cNvPr>
            <p:cNvSpPr txBox="1"/>
            <p:nvPr/>
          </p:nvSpPr>
          <p:spPr>
            <a:xfrm>
              <a:off x="2101850" y="4366090"/>
              <a:ext cx="6103620" cy="458908"/>
            </a:xfrm>
            <a:prstGeom prst="rect">
              <a:avLst/>
            </a:prstGeom>
            <a:noFill/>
          </p:spPr>
          <p:txBody>
            <a:bodyPr wrap="square">
              <a:spAutoFit/>
            </a:bodyPr>
            <a:lstStyle/>
            <a:p>
              <a:pPr>
                <a:lnSpc>
                  <a:spcPct val="150000"/>
                </a:lnSpc>
              </a:pPr>
              <a:r>
                <a:rPr lang="en-US" altLang="zh-CN" dirty="0">
                  <a:solidFill>
                    <a:srgbClr val="267B16"/>
                  </a:solidFill>
                  <a:latin typeface="微软雅黑" panose="020B0503020204020204" pitchFamily="34" charset="-122"/>
                  <a:ea typeface="微软雅黑" panose="020B0503020204020204" pitchFamily="34" charset="-122"/>
                </a:rPr>
                <a:t>//*[contains(@target,'top')]</a:t>
              </a:r>
              <a:endParaRPr lang="zh-CN" altLang="en-US" dirty="0">
                <a:solidFill>
                  <a:srgbClr val="267B16"/>
                </a:solidFill>
                <a:latin typeface="微软雅黑" panose="020B0503020204020204" pitchFamily="34" charset="-122"/>
                <a:ea typeface="微软雅黑" panose="020B0503020204020204" pitchFamily="34" charset="-122"/>
              </a:endParaRPr>
            </a:p>
          </p:txBody>
        </p:sp>
      </p:grpSp>
      <p:grpSp>
        <p:nvGrpSpPr>
          <p:cNvPr id="32" name="组合 31">
            <a:extLst>
              <a:ext uri="{FF2B5EF4-FFF2-40B4-BE49-F238E27FC236}">
                <a16:creationId xmlns:a16="http://schemas.microsoft.com/office/drawing/2014/main" id="{C787AE63-EB7A-436F-85C6-F6C12403188E}"/>
              </a:ext>
            </a:extLst>
          </p:cNvPr>
          <p:cNvGrpSpPr/>
          <p:nvPr/>
        </p:nvGrpSpPr>
        <p:grpSpPr>
          <a:xfrm>
            <a:off x="2101849" y="4843944"/>
            <a:ext cx="6103620" cy="1127026"/>
            <a:chOff x="2101850" y="4740750"/>
            <a:chExt cx="6103620" cy="1127026"/>
          </a:xfrm>
        </p:grpSpPr>
        <p:sp>
          <p:nvSpPr>
            <p:cNvPr id="10" name="文本框 9">
              <a:extLst>
                <a:ext uri="{FF2B5EF4-FFF2-40B4-BE49-F238E27FC236}">
                  <a16:creationId xmlns:a16="http://schemas.microsoft.com/office/drawing/2014/main" id="{DF53A307-4B5B-49B2-8E4C-709C8276E45C}"/>
                </a:ext>
              </a:extLst>
            </p:cNvPr>
            <p:cNvSpPr txBox="1"/>
            <p:nvPr/>
          </p:nvSpPr>
          <p:spPr>
            <a:xfrm>
              <a:off x="2101850" y="4740750"/>
              <a:ext cx="6103620" cy="458908"/>
            </a:xfrm>
            <a:prstGeom prst="rect">
              <a:avLst/>
            </a:prstGeom>
            <a:noFill/>
          </p:spPr>
          <p:txBody>
            <a:bodyPr wrap="square">
              <a:spAutoFit/>
            </a:bodyPr>
            <a:lstStyle/>
            <a:p>
              <a:pPr>
                <a:lnSpc>
                  <a:spcPct val="150000"/>
                </a:lnSpc>
              </a:pPr>
              <a:r>
                <a:rPr lang="en-US" altLang="zh-CN" b="1" dirty="0" err="1">
                  <a:latin typeface="微软雅黑" panose="020B0503020204020204" pitchFamily="34" charset="-122"/>
                  <a:ea typeface="微软雅黑" panose="020B0503020204020204" pitchFamily="34" charset="-122"/>
                </a:rPr>
                <a:t>andor</a:t>
              </a:r>
              <a:endParaRPr lang="zh-CN" altLang="en-US" b="1" dirty="0">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6C716809-D2A5-46DF-B11E-5C9C526360A3}"/>
                </a:ext>
              </a:extLst>
            </p:cNvPr>
            <p:cNvSpPr txBox="1"/>
            <p:nvPr/>
          </p:nvSpPr>
          <p:spPr>
            <a:xfrm>
              <a:off x="2101850" y="5099426"/>
              <a:ext cx="6103620" cy="458908"/>
            </a:xfrm>
            <a:prstGeom prst="rect">
              <a:avLst/>
            </a:prstGeom>
            <a:noFill/>
          </p:spPr>
          <p:txBody>
            <a:bodyPr wrap="square">
              <a:spAutoFit/>
            </a:bodyPr>
            <a:lstStyle/>
            <a:p>
              <a:pPr>
                <a:lnSpc>
                  <a:spcPct val="150000"/>
                </a:lnSpc>
              </a:pPr>
              <a:r>
                <a:rPr lang="zh-CN" altLang="en-US">
                  <a:latin typeface="微软雅黑" panose="020B0503020204020204" pitchFamily="34" charset="-122"/>
                  <a:ea typeface="微软雅黑" panose="020B0503020204020204" pitchFamily="34" charset="-122"/>
                </a:rPr>
                <a:t>满足多个条件时使用</a:t>
              </a:r>
            </a:p>
          </p:txBody>
        </p:sp>
        <p:sp>
          <p:nvSpPr>
            <p:cNvPr id="28" name="文本框 27">
              <a:extLst>
                <a:ext uri="{FF2B5EF4-FFF2-40B4-BE49-F238E27FC236}">
                  <a16:creationId xmlns:a16="http://schemas.microsoft.com/office/drawing/2014/main" id="{5B99B206-188F-4EFD-8EAF-3092B9441367}"/>
                </a:ext>
              </a:extLst>
            </p:cNvPr>
            <p:cNvSpPr txBox="1"/>
            <p:nvPr/>
          </p:nvSpPr>
          <p:spPr>
            <a:xfrm>
              <a:off x="2101850" y="5408868"/>
              <a:ext cx="6103620" cy="458908"/>
            </a:xfrm>
            <a:prstGeom prst="rect">
              <a:avLst/>
            </a:prstGeom>
            <a:noFill/>
          </p:spPr>
          <p:txBody>
            <a:bodyPr wrap="square">
              <a:spAutoFit/>
            </a:bodyPr>
            <a:lstStyle/>
            <a:p>
              <a:pPr>
                <a:lnSpc>
                  <a:spcPct val="150000"/>
                </a:lnSpc>
              </a:pPr>
              <a:r>
                <a:rPr lang="en-US" altLang="zh-CN" dirty="0">
                  <a:solidFill>
                    <a:srgbClr val="267B16"/>
                  </a:solidFill>
                  <a:latin typeface="微软雅黑" panose="020B0503020204020204" pitchFamily="34" charset="-122"/>
                  <a:ea typeface="微软雅黑" panose="020B0503020204020204" pitchFamily="34" charset="-122"/>
                </a:rPr>
                <a:t>//*[@class='menu'or@name='btnReset']</a:t>
              </a:r>
              <a:endParaRPr lang="zh-CN" altLang="en-US" dirty="0">
                <a:solidFill>
                  <a:srgbClr val="267B16"/>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156927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BEA44A-A516-44FE-8FBD-A30B1AD7C9A7}"/>
              </a:ext>
            </a:extLst>
          </p:cNvPr>
          <p:cNvSpPr>
            <a:spLocks noGrp="1"/>
          </p:cNvSpPr>
          <p:nvPr>
            <p:ph type="title"/>
          </p:nvPr>
        </p:nvSpPr>
        <p:spPr/>
        <p:txBody>
          <a:bodyPr>
            <a:normAutofit/>
          </a:bodyPr>
          <a:lstStyle/>
          <a:p>
            <a:r>
              <a:rPr lang="zh-CN" altLang="en-US">
                <a:latin typeface="微软雅黑" panose="020B0503020204020204" pitchFamily="34" charset="-122"/>
              </a:rPr>
              <a:t>网页布局</a:t>
            </a:r>
          </a:p>
        </p:txBody>
      </p:sp>
      <p:sp>
        <p:nvSpPr>
          <p:cNvPr id="4" name="文本框 3">
            <a:extLst>
              <a:ext uri="{FF2B5EF4-FFF2-40B4-BE49-F238E27FC236}">
                <a16:creationId xmlns:a16="http://schemas.microsoft.com/office/drawing/2014/main" id="{27259609-CC28-42C1-BBE6-562600C752B2}"/>
              </a:ext>
            </a:extLst>
          </p:cNvPr>
          <p:cNvSpPr txBox="1"/>
          <p:nvPr/>
        </p:nvSpPr>
        <p:spPr>
          <a:xfrm>
            <a:off x="1090077" y="755353"/>
            <a:ext cx="10011845" cy="5940088"/>
          </a:xfrm>
          <a:prstGeom prst="rect">
            <a:avLst/>
          </a:prstGeom>
          <a:noFill/>
        </p:spPr>
        <p:txBody>
          <a:bodyPr wrap="square">
            <a:spAutoFit/>
          </a:bodyPr>
          <a:lstStyle/>
          <a:p>
            <a:r>
              <a:rPr lang="zh-CN" altLang="en-US" sz="2000" dirty="0">
                <a:latin typeface="微软雅黑" panose="020B0503020204020204" pitchFamily="34" charset="-122"/>
                <a:ea typeface="微软雅黑" panose="020B0503020204020204" pitchFamily="34" charset="-122"/>
              </a:rPr>
              <a:t>&lt;!DOCTYPE html&gt;</a:t>
            </a:r>
          </a:p>
          <a:p>
            <a:r>
              <a:rPr lang="zh-CN" altLang="en-US" sz="2000" b="1" dirty="0">
                <a:latin typeface="微软雅黑" panose="020B0503020204020204" pitchFamily="34" charset="-122"/>
                <a:ea typeface="微软雅黑" panose="020B0503020204020204" pitchFamily="34" charset="-122"/>
              </a:rPr>
              <a:t>&lt;html lang="en"&gt;</a:t>
            </a:r>
          </a:p>
          <a:p>
            <a:r>
              <a:rPr lang="zh-CN" altLang="en-US" sz="2000" b="1" dirty="0">
                <a:latin typeface="微软雅黑" panose="020B0503020204020204" pitchFamily="34" charset="-122"/>
                <a:ea typeface="微软雅黑" panose="020B0503020204020204" pitchFamily="34" charset="-122"/>
              </a:rPr>
              <a:t>&lt;head&gt;</a:t>
            </a:r>
          </a:p>
          <a:p>
            <a:r>
              <a:rPr lang="zh-CN" altLang="en-US" sz="2000" dirty="0">
                <a:latin typeface="微软雅黑" panose="020B0503020204020204" pitchFamily="34" charset="-122"/>
                <a:ea typeface="微软雅黑" panose="020B0503020204020204" pitchFamily="34" charset="-122"/>
              </a:rPr>
              <a:t>          &lt;meta charset="UTF-8"&gt;</a:t>
            </a:r>
          </a:p>
          <a:p>
            <a:r>
              <a:rPr lang="zh-CN" altLang="en-US" sz="2000" dirty="0">
                <a:latin typeface="微软雅黑" panose="020B0503020204020204" pitchFamily="34" charset="-122"/>
                <a:ea typeface="微软雅黑" panose="020B0503020204020204" pitchFamily="34" charset="-122"/>
              </a:rPr>
              <a:t>          &lt;meta name="viewport"content="width=device-width,initial-scale=1.0"&gt;</a:t>
            </a:r>
          </a:p>
          <a:p>
            <a:r>
              <a:rPr lang="zh-CN" altLang="en-US" sz="2000" dirty="0">
                <a:latin typeface="微软雅黑" panose="020B0503020204020204" pitchFamily="34" charset="-122"/>
                <a:ea typeface="微软雅黑" panose="020B0503020204020204" pitchFamily="34" charset="-122"/>
              </a:rPr>
              <a:t>          &lt;title&gt;SampleWebpage&lt;/title&gt;</a:t>
            </a:r>
          </a:p>
          <a:p>
            <a:r>
              <a:rPr lang="zh-CN" altLang="en-US" sz="2000" dirty="0">
                <a:latin typeface="微软雅黑" panose="020B0503020204020204" pitchFamily="34" charset="-122"/>
                <a:ea typeface="微软雅黑" panose="020B0503020204020204" pitchFamily="34" charset="-122"/>
              </a:rPr>
              <a:t>          &lt;linkrel="stylesheet"href="styles.css"&gt;</a:t>
            </a:r>
          </a:p>
          <a:p>
            <a:r>
              <a:rPr lang="zh-CN" altLang="en-US" sz="2000" dirty="0">
                <a:latin typeface="微软雅黑" panose="020B0503020204020204" pitchFamily="34" charset="-122"/>
                <a:ea typeface="微软雅黑" panose="020B0503020204020204" pitchFamily="34" charset="-122"/>
              </a:rPr>
              <a:t>          &lt;scriptsrc="script.js"&gt;&lt;/script&gt;</a:t>
            </a:r>
          </a:p>
          <a:p>
            <a:r>
              <a:rPr lang="zh-CN" altLang="en-US" sz="2000" b="1" dirty="0">
                <a:latin typeface="微软雅黑" panose="020B0503020204020204" pitchFamily="34" charset="-122"/>
                <a:ea typeface="微软雅黑" panose="020B0503020204020204" pitchFamily="34" charset="-122"/>
              </a:rPr>
              <a:t>&lt;/head&gt;</a:t>
            </a:r>
          </a:p>
          <a:p>
            <a:r>
              <a:rPr lang="zh-CN" altLang="en-US" sz="2000" b="1" dirty="0">
                <a:solidFill>
                  <a:srgbClr val="FF0000"/>
                </a:solidFill>
                <a:latin typeface="微软雅黑" panose="020B0503020204020204" pitchFamily="34" charset="-122"/>
                <a:ea typeface="微软雅黑" panose="020B0503020204020204" pitchFamily="34" charset="-122"/>
              </a:rPr>
              <a:t>&lt;body&gt;</a:t>
            </a:r>
          </a:p>
          <a:p>
            <a:endParaRPr lang="zh-CN" altLang="en-US"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&lt;main&gt;</a:t>
            </a:r>
          </a:p>
          <a:p>
            <a:r>
              <a:rPr lang="zh-CN" altLang="en-US" sz="2000" dirty="0">
                <a:latin typeface="微软雅黑" panose="020B0503020204020204" pitchFamily="34" charset="-122"/>
                <a:ea typeface="微软雅黑" panose="020B0503020204020204" pitchFamily="34" charset="-122"/>
              </a:rPr>
              <a:t>&lt;/main&gt;</a:t>
            </a:r>
          </a:p>
          <a:p>
            <a:endParaRPr lang="zh-CN" altLang="en-US" sz="2000" dirty="0">
              <a:latin typeface="微软雅黑" panose="020B0503020204020204" pitchFamily="34" charset="-122"/>
              <a:ea typeface="微软雅黑" panose="020B0503020204020204" pitchFamily="34" charset="-122"/>
            </a:endParaRPr>
          </a:p>
          <a:p>
            <a:r>
              <a:rPr lang="zh-CN" altLang="en-US" sz="2000" dirty="0">
                <a:latin typeface="微软雅黑" panose="020B0503020204020204" pitchFamily="34" charset="-122"/>
                <a:ea typeface="微软雅黑" panose="020B0503020204020204" pitchFamily="34" charset="-122"/>
              </a:rPr>
              <a:t>&lt;footer&gt;</a:t>
            </a:r>
          </a:p>
          <a:p>
            <a:r>
              <a:rPr lang="zh-CN" altLang="en-US" sz="2000" dirty="0">
                <a:latin typeface="微软雅黑" panose="020B0503020204020204" pitchFamily="34" charset="-122"/>
                <a:ea typeface="微软雅黑" panose="020B0503020204020204" pitchFamily="34" charset="-122"/>
              </a:rPr>
              <a:t>&lt;p&gt;&amp;copy;2023MyWebsite.Allrightsreserved.&lt;/p&gt;</a:t>
            </a:r>
          </a:p>
          <a:p>
            <a:r>
              <a:rPr lang="zh-CN" altLang="en-US" sz="2000" dirty="0">
                <a:latin typeface="微软雅黑" panose="020B0503020204020204" pitchFamily="34" charset="-122"/>
                <a:ea typeface="微软雅黑" panose="020B0503020204020204" pitchFamily="34" charset="-122"/>
              </a:rPr>
              <a:t>&lt;/footer&gt;</a:t>
            </a:r>
          </a:p>
          <a:p>
            <a:r>
              <a:rPr lang="zh-CN" altLang="en-US" sz="2000" b="1" dirty="0">
                <a:solidFill>
                  <a:srgbClr val="FF0000"/>
                </a:solidFill>
                <a:latin typeface="微软雅黑" panose="020B0503020204020204" pitchFamily="34" charset="-122"/>
                <a:ea typeface="微软雅黑" panose="020B0503020204020204" pitchFamily="34" charset="-122"/>
              </a:rPr>
              <a:t>&lt;/body&gt;</a:t>
            </a:r>
          </a:p>
          <a:p>
            <a:r>
              <a:rPr lang="zh-CN" altLang="en-US" sz="2000" b="1" dirty="0">
                <a:latin typeface="微软雅黑" panose="020B0503020204020204" pitchFamily="34" charset="-122"/>
                <a:ea typeface="微软雅黑" panose="020B0503020204020204" pitchFamily="34" charset="-122"/>
              </a:rPr>
              <a:t>&lt;/html&gt;</a:t>
            </a:r>
          </a:p>
        </p:txBody>
      </p:sp>
    </p:spTree>
    <p:extLst>
      <p:ext uri="{BB962C8B-B14F-4D97-AF65-F5344CB8AC3E}">
        <p14:creationId xmlns:p14="http://schemas.microsoft.com/office/powerpoint/2010/main" val="22141017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4464B59-B9F8-4DFC-805E-59FF6566DC72}"/>
              </a:ext>
            </a:extLst>
          </p:cNvPr>
          <p:cNvSpPr>
            <a:spLocks noGrp="1"/>
          </p:cNvSpPr>
          <p:nvPr>
            <p:ph type="title"/>
          </p:nvPr>
        </p:nvSpPr>
        <p:spPr/>
        <p:txBody>
          <a:bodyPr>
            <a:normAutofit/>
          </a:bodyPr>
          <a:lstStyle/>
          <a:p>
            <a:pPr>
              <a:lnSpc>
                <a:spcPct val="150000"/>
              </a:lnSpc>
            </a:pPr>
            <a:r>
              <a:rPr lang="en-US" altLang="zh-CN" dirty="0" err="1">
                <a:latin typeface="微软雅黑" panose="020B0503020204020204" pitchFamily="34" charset="-122"/>
              </a:rPr>
              <a:t>Xpath</a:t>
            </a:r>
            <a:r>
              <a:rPr lang="zh-CN" altLang="en-US" dirty="0">
                <a:latin typeface="微软雅黑" panose="020B0503020204020204" pitchFamily="34" charset="-122"/>
              </a:rPr>
              <a:t>轴方法</a:t>
            </a:r>
          </a:p>
        </p:txBody>
      </p:sp>
      <p:sp>
        <p:nvSpPr>
          <p:cNvPr id="4" name="文本框 3">
            <a:extLst>
              <a:ext uri="{FF2B5EF4-FFF2-40B4-BE49-F238E27FC236}">
                <a16:creationId xmlns:a16="http://schemas.microsoft.com/office/drawing/2014/main" id="{B2FFE07F-A8CD-4610-A237-3FF9207AA2D3}"/>
              </a:ext>
            </a:extLst>
          </p:cNvPr>
          <p:cNvSpPr txBox="1"/>
          <p:nvPr/>
        </p:nvSpPr>
        <p:spPr>
          <a:xfrm>
            <a:off x="1088604" y="865278"/>
            <a:ext cx="10014791" cy="5647187"/>
          </a:xfrm>
          <a:prstGeom prst="rect">
            <a:avLst/>
          </a:prstGeom>
          <a:noFill/>
        </p:spPr>
        <p:txBody>
          <a:bodyPr wrap="square">
            <a:spAutoFit/>
          </a:bodyPr>
          <a:lstStyle/>
          <a:p>
            <a:pPr>
              <a:lnSpc>
                <a:spcPct val="140000"/>
              </a:lnSpc>
            </a:pPr>
            <a:r>
              <a:rPr lang="zh-CN" altLang="en-US" sz="2000" dirty="0">
                <a:latin typeface="微软雅黑" panose="020B0503020204020204" pitchFamily="34" charset="-122"/>
                <a:ea typeface="微软雅黑" panose="020B0503020204020204" pitchFamily="34" charset="-122"/>
              </a:rPr>
              <a:t>通过轴方法可以锁定文档节点周围的节点。</a:t>
            </a:r>
          </a:p>
          <a:p>
            <a:pPr>
              <a:lnSpc>
                <a:spcPct val="140000"/>
              </a:lnSpc>
            </a:pP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后节点</a:t>
            </a:r>
            <a:r>
              <a:rPr lang="en-US" altLang="zh-CN" sz="2000" b="1" dirty="0">
                <a:latin typeface="微软雅黑" panose="020B0503020204020204" pitchFamily="34" charset="-122"/>
                <a:ea typeface="微软雅黑" panose="020B0503020204020204" pitchFamily="34" charset="-122"/>
              </a:rPr>
              <a:t>:</a:t>
            </a:r>
          </a:p>
          <a:p>
            <a:pPr>
              <a:lnSpc>
                <a:spcPct val="140000"/>
              </a:lnSpc>
            </a:pPr>
            <a:r>
              <a:rPr lang="zh-CN" altLang="en-US" sz="2000" dirty="0">
                <a:latin typeface="微软雅黑" panose="020B0503020204020204" pitchFamily="34" charset="-122"/>
                <a:ea typeface="微软雅黑" panose="020B0503020204020204" pitchFamily="34" charset="-122"/>
              </a:rPr>
              <a:t>选取文档节点后面的节点</a:t>
            </a:r>
            <a:r>
              <a:rPr lang="en-US" altLang="zh-CN" sz="2000" dirty="0">
                <a:latin typeface="微软雅黑" panose="020B0503020204020204" pitchFamily="34" charset="-122"/>
                <a:ea typeface="微软雅黑" panose="020B0503020204020204" pitchFamily="34" charset="-122"/>
              </a:rPr>
              <a:t>:</a:t>
            </a:r>
          </a:p>
          <a:p>
            <a:pPr>
              <a:lnSpc>
                <a:spcPct val="140000"/>
              </a:lnSpc>
            </a:pPr>
            <a:r>
              <a:rPr lang="en-US" altLang="zh-CN" sz="2000" dirty="0">
                <a:solidFill>
                  <a:srgbClr val="267B16"/>
                </a:solidFill>
                <a:latin typeface="微软雅黑" panose="020B0503020204020204" pitchFamily="34" charset="-122"/>
                <a:ea typeface="微软雅黑" panose="020B0503020204020204" pitchFamily="34" charset="-122"/>
              </a:rPr>
              <a:t>//*[@type='text']//following::input</a:t>
            </a:r>
          </a:p>
          <a:p>
            <a:pPr>
              <a:lnSpc>
                <a:spcPct val="140000"/>
              </a:lnSpc>
            </a:pPr>
            <a:r>
              <a:rPr lang="zh-CN" altLang="en-US" sz="2000" dirty="0">
                <a:latin typeface="微软雅黑" panose="020B0503020204020204" pitchFamily="34" charset="-122"/>
                <a:ea typeface="微软雅黑" panose="020B0503020204020204" pitchFamily="34" charset="-122"/>
              </a:rPr>
              <a:t>查找类别属性为</a:t>
            </a:r>
            <a:r>
              <a:rPr lang="en-US" altLang="zh-CN" sz="2000" dirty="0">
                <a:latin typeface="微软雅黑" panose="020B0503020204020204" pitchFamily="34" charset="-122"/>
                <a:ea typeface="微软雅黑" panose="020B0503020204020204" pitchFamily="34" charset="-122"/>
              </a:rPr>
              <a:t>text</a:t>
            </a:r>
            <a:r>
              <a:rPr lang="zh-CN" altLang="en-US" sz="2000" dirty="0">
                <a:latin typeface="微软雅黑" panose="020B0503020204020204" pitchFamily="34" charset="-122"/>
                <a:ea typeface="微软雅黑" panose="020B0503020204020204" pitchFamily="34" charset="-122"/>
              </a:rPr>
              <a:t>的节点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不限制节点类型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后面的节点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节点类型为</a:t>
            </a:r>
            <a:r>
              <a:rPr lang="en-US" altLang="zh-CN" sz="2000" dirty="0">
                <a:latin typeface="微软雅黑" panose="020B0503020204020204" pitchFamily="34" charset="-122"/>
                <a:ea typeface="微软雅黑" panose="020B0503020204020204" pitchFamily="34" charset="-122"/>
              </a:rPr>
              <a:t>input)</a:t>
            </a:r>
            <a:r>
              <a:rPr lang="zh-CN" altLang="en-US" sz="2000" dirty="0">
                <a:latin typeface="微软雅黑" panose="020B0503020204020204" pitchFamily="34" charset="-122"/>
                <a:ea typeface="微软雅黑" panose="020B0503020204020204" pitchFamily="34" charset="-122"/>
              </a:rPr>
              <a:t>。</a:t>
            </a:r>
          </a:p>
          <a:p>
            <a:pPr>
              <a:lnSpc>
                <a:spcPct val="140000"/>
              </a:lnSpc>
            </a:pPr>
            <a:r>
              <a:rPr lang="en-US" altLang="zh-CN" sz="2000" b="1" dirty="0">
                <a:latin typeface="微软雅黑" panose="020B0503020204020204" pitchFamily="34" charset="-122"/>
                <a:ea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rPr>
              <a:t>前节点</a:t>
            </a:r>
            <a:r>
              <a:rPr lang="en-US" altLang="zh-CN" sz="2000" b="1" dirty="0">
                <a:latin typeface="微软雅黑" panose="020B0503020204020204" pitchFamily="34" charset="-122"/>
                <a:ea typeface="微软雅黑" panose="020B0503020204020204" pitchFamily="34" charset="-122"/>
              </a:rPr>
              <a:t>:</a:t>
            </a:r>
          </a:p>
          <a:p>
            <a:pPr>
              <a:lnSpc>
                <a:spcPct val="140000"/>
              </a:lnSpc>
            </a:pPr>
            <a:r>
              <a:rPr lang="zh-CN" altLang="en-US" sz="2000" dirty="0">
                <a:latin typeface="微软雅黑" panose="020B0503020204020204" pitchFamily="34" charset="-122"/>
                <a:ea typeface="微软雅黑" panose="020B0503020204020204" pitchFamily="34" charset="-122"/>
              </a:rPr>
              <a:t>选取文档节点前面的节点</a:t>
            </a:r>
            <a:r>
              <a:rPr lang="en-US" altLang="zh-CN" sz="2000" dirty="0">
                <a:latin typeface="微软雅黑" panose="020B0503020204020204" pitchFamily="34" charset="-122"/>
                <a:ea typeface="微软雅黑" panose="020B0503020204020204" pitchFamily="34" charset="-122"/>
              </a:rPr>
              <a:t>:</a:t>
            </a:r>
          </a:p>
          <a:p>
            <a:pPr>
              <a:lnSpc>
                <a:spcPct val="140000"/>
              </a:lnSpc>
            </a:pPr>
            <a:r>
              <a:rPr lang="en-US" altLang="zh-CN" sz="2000" dirty="0">
                <a:solidFill>
                  <a:srgbClr val="267B16"/>
                </a:solidFill>
                <a:latin typeface="微软雅黑" panose="020B0503020204020204" pitchFamily="34" charset="-122"/>
                <a:ea typeface="微软雅黑" panose="020B0503020204020204" pitchFamily="34" charset="-122"/>
              </a:rPr>
              <a:t>//*[@type='submit']//preceding::input</a:t>
            </a:r>
          </a:p>
          <a:p>
            <a:pPr>
              <a:lnSpc>
                <a:spcPct val="140000"/>
              </a:lnSpc>
            </a:pPr>
            <a:r>
              <a:rPr lang="zh-CN" altLang="en-US" sz="2000" dirty="0">
                <a:latin typeface="微软雅黑" panose="020B0503020204020204" pitchFamily="34" charset="-122"/>
                <a:ea typeface="微软雅黑" panose="020B0503020204020204" pitchFamily="34" charset="-122"/>
              </a:rPr>
              <a:t>查找</a:t>
            </a:r>
            <a:r>
              <a:rPr lang="en-US" altLang="zh-CN" sz="2000" dirty="0">
                <a:latin typeface="微软雅黑" panose="020B0503020204020204" pitchFamily="34" charset="-122"/>
                <a:ea typeface="微软雅黑" panose="020B0503020204020204" pitchFamily="34" charset="-122"/>
              </a:rPr>
              <a:t>type</a:t>
            </a:r>
            <a:r>
              <a:rPr lang="zh-CN" altLang="en-US" sz="2000" dirty="0">
                <a:latin typeface="微软雅黑" panose="020B0503020204020204" pitchFamily="34" charset="-122"/>
                <a:ea typeface="微软雅黑" panose="020B0503020204020204" pitchFamily="34" charset="-122"/>
              </a:rPr>
              <a:t>属性为</a:t>
            </a:r>
            <a:r>
              <a:rPr lang="en-US" altLang="zh-CN" sz="2000" dirty="0">
                <a:latin typeface="微软雅黑" panose="020B0503020204020204" pitchFamily="34" charset="-122"/>
                <a:ea typeface="微软雅黑" panose="020B0503020204020204" pitchFamily="34" charset="-122"/>
              </a:rPr>
              <a:t>submit</a:t>
            </a:r>
            <a:r>
              <a:rPr lang="zh-CN" altLang="en-US" sz="2000" dirty="0">
                <a:latin typeface="微软雅黑" panose="020B0503020204020204" pitchFamily="34" charset="-122"/>
                <a:ea typeface="微软雅黑" panose="020B0503020204020204" pitchFamily="34" charset="-122"/>
              </a:rPr>
              <a:t>的节点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不限制节点类型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前面的节点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节点类型为</a:t>
            </a:r>
            <a:r>
              <a:rPr lang="en-US" altLang="zh-CN" sz="2000" dirty="0">
                <a:latin typeface="微软雅黑" panose="020B0503020204020204" pitchFamily="34" charset="-122"/>
                <a:ea typeface="微软雅黑" panose="020B0503020204020204" pitchFamily="34" charset="-122"/>
              </a:rPr>
              <a:t>input)</a:t>
            </a:r>
            <a:r>
              <a:rPr lang="zh-CN" altLang="en-US" sz="2000" dirty="0">
                <a:latin typeface="微软雅黑" panose="020B0503020204020204" pitchFamily="34" charset="-122"/>
                <a:ea typeface="微软雅黑" panose="020B0503020204020204" pitchFamily="34" charset="-122"/>
              </a:rPr>
              <a:t>。</a:t>
            </a:r>
          </a:p>
          <a:p>
            <a:pPr>
              <a:lnSpc>
                <a:spcPct val="140000"/>
              </a:lnSpc>
            </a:pPr>
            <a:r>
              <a:rPr lang="en-US" altLang="zh-CN"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祖节点</a:t>
            </a:r>
            <a:r>
              <a:rPr lang="en-US" altLang="zh-CN" sz="2000" b="1" dirty="0">
                <a:latin typeface="微软雅黑" panose="020B0503020204020204" pitchFamily="34" charset="-122"/>
                <a:ea typeface="微软雅黑" panose="020B0503020204020204" pitchFamily="34" charset="-122"/>
              </a:rPr>
              <a:t>:</a:t>
            </a:r>
          </a:p>
          <a:p>
            <a:pPr>
              <a:lnSpc>
                <a:spcPct val="140000"/>
              </a:lnSpc>
            </a:pPr>
            <a:r>
              <a:rPr lang="zh-CN" altLang="en-US" sz="2000" dirty="0">
                <a:latin typeface="微软雅黑" panose="020B0503020204020204" pitchFamily="34" charset="-122"/>
                <a:ea typeface="微软雅黑" panose="020B0503020204020204" pitchFamily="34" charset="-122"/>
              </a:rPr>
              <a:t>选取文档节点的祖先节点</a:t>
            </a:r>
            <a:r>
              <a:rPr lang="en-US" altLang="zh-CN" sz="2000" dirty="0">
                <a:latin typeface="微软雅黑" panose="020B0503020204020204" pitchFamily="34" charset="-122"/>
                <a:ea typeface="微软雅黑" panose="020B0503020204020204" pitchFamily="34" charset="-122"/>
              </a:rPr>
              <a:t>:</a:t>
            </a:r>
          </a:p>
          <a:p>
            <a:pPr>
              <a:lnSpc>
                <a:spcPct val="140000"/>
              </a:lnSpc>
            </a:pPr>
            <a:r>
              <a:rPr lang="en-US" altLang="zh-CN" sz="2000" dirty="0">
                <a:solidFill>
                  <a:srgbClr val="267B16"/>
                </a:solidFill>
                <a:latin typeface="微软雅黑" panose="020B0503020204020204" pitchFamily="34" charset="-122"/>
                <a:ea typeface="微软雅黑" panose="020B0503020204020204" pitchFamily="34" charset="-122"/>
              </a:rPr>
              <a:t>//*[text()='Enterprise']//ancestor::div</a:t>
            </a:r>
          </a:p>
          <a:p>
            <a:pPr>
              <a:lnSpc>
                <a:spcPct val="140000"/>
              </a:lnSpc>
            </a:pPr>
            <a:r>
              <a:rPr lang="zh-CN" altLang="en-US" sz="2000" dirty="0">
                <a:latin typeface="微软雅黑" panose="020B0503020204020204" pitchFamily="34" charset="-122"/>
                <a:ea typeface="微软雅黑" panose="020B0503020204020204" pitchFamily="34" charset="-122"/>
              </a:rPr>
              <a:t>查找文本内容为</a:t>
            </a:r>
            <a:r>
              <a:rPr lang="en-US" altLang="zh-CN" sz="2000" dirty="0">
                <a:latin typeface="微软雅黑" panose="020B0503020204020204" pitchFamily="34" charset="-122"/>
                <a:ea typeface="微软雅黑" panose="020B0503020204020204" pitchFamily="34" charset="-122"/>
              </a:rPr>
              <a:t>Enterprise</a:t>
            </a:r>
            <a:r>
              <a:rPr lang="zh-CN" altLang="en-US" sz="2000" dirty="0">
                <a:latin typeface="微软雅黑" panose="020B0503020204020204" pitchFamily="34" charset="-122"/>
                <a:ea typeface="微软雅黑" panose="020B0503020204020204" pitchFamily="34" charset="-122"/>
              </a:rPr>
              <a:t>的节点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不限制节点类型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的祖先节点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节点类型为</a:t>
            </a:r>
            <a:r>
              <a:rPr lang="en-US" altLang="zh-CN" sz="2000" dirty="0">
                <a:latin typeface="微软雅黑" panose="020B0503020204020204" pitchFamily="34" charset="-122"/>
                <a:ea typeface="微软雅黑" panose="020B0503020204020204" pitchFamily="34" charset="-122"/>
              </a:rPr>
              <a:t>div)</a:t>
            </a:r>
            <a:r>
              <a:rPr lang="zh-CN" altLang="en-US" sz="2000"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50494508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4464B59-B9F8-4DFC-805E-59FF6566DC72}"/>
              </a:ext>
            </a:extLst>
          </p:cNvPr>
          <p:cNvSpPr>
            <a:spLocks noGrp="1"/>
          </p:cNvSpPr>
          <p:nvPr>
            <p:ph type="title"/>
          </p:nvPr>
        </p:nvSpPr>
        <p:spPr/>
        <p:txBody>
          <a:bodyPr>
            <a:normAutofit/>
          </a:bodyPr>
          <a:lstStyle/>
          <a:p>
            <a:pPr>
              <a:lnSpc>
                <a:spcPct val="140000"/>
              </a:lnSpc>
            </a:pPr>
            <a:r>
              <a:rPr lang="en-US" altLang="zh-CN" dirty="0" err="1">
                <a:latin typeface="微软雅黑" panose="020B0503020204020204" pitchFamily="34" charset="-122"/>
              </a:rPr>
              <a:t>Xpath</a:t>
            </a:r>
            <a:r>
              <a:rPr lang="zh-CN" altLang="en-US" dirty="0">
                <a:latin typeface="微软雅黑" panose="020B0503020204020204" pitchFamily="34" charset="-122"/>
              </a:rPr>
              <a:t>轴方法</a:t>
            </a:r>
          </a:p>
        </p:txBody>
      </p:sp>
      <p:sp>
        <p:nvSpPr>
          <p:cNvPr id="4" name="文本框 3">
            <a:extLst>
              <a:ext uri="{FF2B5EF4-FFF2-40B4-BE49-F238E27FC236}">
                <a16:creationId xmlns:a16="http://schemas.microsoft.com/office/drawing/2014/main" id="{B2FFE07F-A8CD-4610-A237-3FF9207AA2D3}"/>
              </a:ext>
            </a:extLst>
          </p:cNvPr>
          <p:cNvSpPr txBox="1"/>
          <p:nvPr/>
        </p:nvSpPr>
        <p:spPr>
          <a:xfrm>
            <a:off x="616246" y="756493"/>
            <a:ext cx="10959507" cy="5824158"/>
          </a:xfrm>
          <a:prstGeom prst="rect">
            <a:avLst/>
          </a:prstGeom>
          <a:noFill/>
        </p:spPr>
        <p:txBody>
          <a:bodyPr wrap="square">
            <a:spAutoFit/>
          </a:bodyPr>
          <a:lstStyle/>
          <a:p>
            <a:pPr>
              <a:lnSpc>
                <a:spcPct val="110000"/>
              </a:lnSpc>
            </a:pPr>
            <a:r>
              <a:rPr lang="en-US" altLang="zh-CN" sz="2000" b="1" dirty="0">
                <a:latin typeface="微软雅黑" panose="020B0503020204020204" pitchFamily="34" charset="-122"/>
                <a:ea typeface="微软雅黑" panose="020B0503020204020204" pitchFamily="34" charset="-122"/>
              </a:rPr>
              <a:t>(4)</a:t>
            </a:r>
            <a:r>
              <a:rPr lang="zh-CN" altLang="en-US" sz="2000" b="1" dirty="0">
                <a:latin typeface="微软雅黑" panose="020B0503020204020204" pitchFamily="34" charset="-122"/>
                <a:ea typeface="微软雅黑" panose="020B0503020204020204" pitchFamily="34" charset="-122"/>
              </a:rPr>
              <a:t>子孙节点</a:t>
            </a:r>
            <a:r>
              <a:rPr lang="en-US" altLang="zh-CN" sz="2000" b="1" dirty="0">
                <a:latin typeface="微软雅黑" panose="020B0503020204020204" pitchFamily="34" charset="-122"/>
                <a:ea typeface="微软雅黑" panose="020B0503020204020204" pitchFamily="34" charset="-122"/>
              </a:rPr>
              <a:t>:</a:t>
            </a:r>
          </a:p>
          <a:p>
            <a:pPr>
              <a:lnSpc>
                <a:spcPct val="110000"/>
              </a:lnSpc>
            </a:pPr>
            <a:r>
              <a:rPr lang="zh-CN" altLang="en-US" sz="2000" dirty="0">
                <a:latin typeface="微软雅黑" panose="020B0503020204020204" pitchFamily="34" charset="-122"/>
                <a:ea typeface="微软雅黑" panose="020B0503020204020204" pitchFamily="34" charset="-122"/>
              </a:rPr>
              <a:t>选取文档节点的子孙节点</a:t>
            </a:r>
            <a:r>
              <a:rPr lang="en-US" altLang="zh-CN" sz="2000" dirty="0">
                <a:latin typeface="微软雅黑" panose="020B0503020204020204" pitchFamily="34" charset="-122"/>
                <a:ea typeface="微软雅黑" panose="020B0503020204020204" pitchFamily="34" charset="-122"/>
              </a:rPr>
              <a:t>:</a:t>
            </a:r>
          </a:p>
          <a:p>
            <a:pPr>
              <a:lnSpc>
                <a:spcPct val="110000"/>
              </a:lnSpc>
            </a:pPr>
            <a:r>
              <a:rPr lang="en-US" altLang="zh-CN" sz="2000" dirty="0">
                <a:solidFill>
                  <a:srgbClr val="267B16"/>
                </a:solidFill>
                <a:latin typeface="微软雅黑" panose="020B0503020204020204" pitchFamily="34" charset="-122"/>
                <a:ea typeface="微软雅黑" panose="020B0503020204020204" pitchFamily="34" charset="-122"/>
              </a:rPr>
              <a:t>//*[@class='featured-box']//descendant::li</a:t>
            </a:r>
          </a:p>
          <a:p>
            <a:pPr>
              <a:lnSpc>
                <a:spcPct val="110000"/>
              </a:lnSpc>
            </a:pPr>
            <a:r>
              <a:rPr lang="zh-CN" altLang="en-US" sz="2000" dirty="0">
                <a:latin typeface="微软雅黑" panose="020B0503020204020204" pitchFamily="34" charset="-122"/>
                <a:ea typeface="微软雅黑" panose="020B0503020204020204" pitchFamily="34" charset="-122"/>
              </a:rPr>
              <a:t>查找</a:t>
            </a:r>
            <a:r>
              <a:rPr lang="en-US" altLang="zh-CN" sz="2000" dirty="0">
                <a:latin typeface="微软雅黑" panose="020B0503020204020204" pitchFamily="34" charset="-122"/>
                <a:ea typeface="微软雅黑" panose="020B0503020204020204" pitchFamily="34" charset="-122"/>
              </a:rPr>
              <a:t>class</a:t>
            </a:r>
            <a:r>
              <a:rPr lang="zh-CN" altLang="en-US" sz="2000" dirty="0">
                <a:latin typeface="微软雅黑" panose="020B0503020204020204" pitchFamily="34" charset="-122"/>
                <a:ea typeface="微软雅黑" panose="020B0503020204020204" pitchFamily="34" charset="-122"/>
              </a:rPr>
              <a:t>属性为</a:t>
            </a:r>
            <a:r>
              <a:rPr lang="en-US" altLang="zh-CN" sz="2000" dirty="0">
                <a:latin typeface="微软雅黑" panose="020B0503020204020204" pitchFamily="34" charset="-122"/>
                <a:ea typeface="微软雅黑" panose="020B0503020204020204" pitchFamily="34" charset="-122"/>
              </a:rPr>
              <a:t>featured-box</a:t>
            </a:r>
            <a:r>
              <a:rPr lang="zh-CN" altLang="en-US" sz="2000" dirty="0">
                <a:latin typeface="微软雅黑" panose="020B0503020204020204" pitchFamily="34" charset="-122"/>
                <a:ea typeface="微软雅黑" panose="020B0503020204020204" pitchFamily="34" charset="-122"/>
              </a:rPr>
              <a:t>的节点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不限制节点类型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的子孙节点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节点类型为</a:t>
            </a:r>
            <a:r>
              <a:rPr lang="en-US" altLang="zh-CN" sz="2000" dirty="0">
                <a:latin typeface="微软雅黑" panose="020B0503020204020204" pitchFamily="34" charset="-122"/>
                <a:ea typeface="微软雅黑" panose="020B0503020204020204" pitchFamily="34" charset="-122"/>
              </a:rPr>
              <a:t>li)</a:t>
            </a:r>
            <a:r>
              <a:rPr lang="zh-CN" altLang="en-US" sz="2000" dirty="0">
                <a:latin typeface="微软雅黑" panose="020B0503020204020204" pitchFamily="34" charset="-122"/>
                <a:ea typeface="微软雅黑" panose="020B0503020204020204" pitchFamily="34" charset="-122"/>
              </a:rPr>
              <a:t>。</a:t>
            </a:r>
          </a:p>
          <a:p>
            <a:pPr>
              <a:lnSpc>
                <a:spcPct val="110000"/>
              </a:lnSpc>
            </a:pPr>
            <a:r>
              <a:rPr lang="en-US" altLang="zh-CN" sz="2000" b="1" dirty="0">
                <a:latin typeface="微软雅黑" panose="020B0503020204020204" pitchFamily="34" charset="-122"/>
                <a:ea typeface="微软雅黑" panose="020B0503020204020204" pitchFamily="34" charset="-122"/>
              </a:rPr>
              <a:t>(5)</a:t>
            </a:r>
            <a:r>
              <a:rPr lang="zh-CN" altLang="en-US" sz="2000" b="1" dirty="0">
                <a:latin typeface="微软雅黑" panose="020B0503020204020204" pitchFamily="34" charset="-122"/>
                <a:ea typeface="微软雅黑" panose="020B0503020204020204" pitchFamily="34" charset="-122"/>
              </a:rPr>
              <a:t>父节点</a:t>
            </a:r>
            <a:r>
              <a:rPr lang="en-US" altLang="zh-CN" sz="2000" b="1" dirty="0">
                <a:latin typeface="微软雅黑" panose="020B0503020204020204" pitchFamily="34" charset="-122"/>
                <a:ea typeface="微软雅黑" panose="020B0503020204020204" pitchFamily="34" charset="-122"/>
              </a:rPr>
              <a:t>:</a:t>
            </a:r>
          </a:p>
          <a:p>
            <a:pPr>
              <a:lnSpc>
                <a:spcPct val="110000"/>
              </a:lnSpc>
            </a:pPr>
            <a:r>
              <a:rPr lang="zh-CN" altLang="en-US" sz="2000" dirty="0">
                <a:latin typeface="微软雅黑" panose="020B0503020204020204" pitchFamily="34" charset="-122"/>
                <a:ea typeface="微软雅黑" panose="020B0503020204020204" pitchFamily="34" charset="-122"/>
              </a:rPr>
              <a:t>选取文档中节点的父节点</a:t>
            </a:r>
            <a:r>
              <a:rPr lang="en-US" altLang="zh-CN" sz="2000" dirty="0">
                <a:latin typeface="微软雅黑" panose="020B0503020204020204" pitchFamily="34" charset="-122"/>
                <a:ea typeface="微软雅黑" panose="020B0503020204020204" pitchFamily="34" charset="-122"/>
              </a:rPr>
              <a:t>:</a:t>
            </a:r>
          </a:p>
          <a:p>
            <a:pPr>
              <a:lnSpc>
                <a:spcPct val="110000"/>
              </a:lnSpc>
            </a:pPr>
            <a:r>
              <a:rPr lang="en-US" altLang="zh-CN" sz="2000" dirty="0">
                <a:solidFill>
                  <a:srgbClr val="267B16"/>
                </a:solidFill>
                <a:latin typeface="微软雅黑" panose="020B0503020204020204" pitchFamily="34" charset="-122"/>
                <a:ea typeface="微软雅黑" panose="020B0503020204020204" pitchFamily="34" charset="-122"/>
              </a:rPr>
              <a:t>//*[@target='_top']//parent::li</a:t>
            </a:r>
          </a:p>
          <a:p>
            <a:pPr>
              <a:lnSpc>
                <a:spcPct val="110000"/>
              </a:lnSpc>
            </a:pPr>
            <a:r>
              <a:rPr lang="zh-CN" altLang="en-US" sz="2000" dirty="0">
                <a:latin typeface="微软雅黑" panose="020B0503020204020204" pitchFamily="34" charset="-122"/>
                <a:ea typeface="微软雅黑" panose="020B0503020204020204" pitchFamily="34" charset="-122"/>
              </a:rPr>
              <a:t>查找</a:t>
            </a:r>
            <a:r>
              <a:rPr lang="en-US" altLang="zh-CN" sz="2000" dirty="0">
                <a:latin typeface="微软雅黑" panose="020B0503020204020204" pitchFamily="34" charset="-122"/>
                <a:ea typeface="微软雅黑" panose="020B0503020204020204" pitchFamily="34" charset="-122"/>
              </a:rPr>
              <a:t>target</a:t>
            </a:r>
            <a:r>
              <a:rPr lang="zh-CN" altLang="en-US" sz="2000" dirty="0">
                <a:latin typeface="微软雅黑" panose="020B0503020204020204" pitchFamily="34" charset="-122"/>
                <a:ea typeface="微软雅黑" panose="020B0503020204020204" pitchFamily="34" charset="-122"/>
              </a:rPr>
              <a:t>属性为</a:t>
            </a:r>
            <a:r>
              <a:rPr lang="en-US" altLang="zh-CN" sz="2000" dirty="0">
                <a:latin typeface="微软雅黑" panose="020B0503020204020204" pitchFamily="34" charset="-122"/>
                <a:ea typeface="微软雅黑" panose="020B0503020204020204" pitchFamily="34" charset="-122"/>
              </a:rPr>
              <a:t>_top</a:t>
            </a:r>
            <a:r>
              <a:rPr lang="zh-CN" altLang="en-US" sz="2000" dirty="0">
                <a:latin typeface="微软雅黑" panose="020B0503020204020204" pitchFamily="34" charset="-122"/>
                <a:ea typeface="微软雅黑" panose="020B0503020204020204" pitchFamily="34" charset="-122"/>
              </a:rPr>
              <a:t>的节点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不限制节点类型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的父节点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节点类型为</a:t>
            </a:r>
            <a:r>
              <a:rPr lang="en-US" altLang="zh-CN" sz="2000" dirty="0">
                <a:latin typeface="微软雅黑" panose="020B0503020204020204" pitchFamily="34" charset="-122"/>
                <a:ea typeface="微软雅黑" panose="020B0503020204020204" pitchFamily="34" charset="-122"/>
              </a:rPr>
              <a:t>li)</a:t>
            </a:r>
            <a:r>
              <a:rPr lang="zh-CN" altLang="en-US" sz="2000" dirty="0">
                <a:latin typeface="微软雅黑" panose="020B0503020204020204" pitchFamily="34" charset="-122"/>
                <a:ea typeface="微软雅黑" panose="020B0503020204020204" pitchFamily="34" charset="-122"/>
              </a:rPr>
              <a:t>。</a:t>
            </a:r>
          </a:p>
          <a:p>
            <a:pPr>
              <a:lnSpc>
                <a:spcPct val="110000"/>
              </a:lnSpc>
            </a:pPr>
            <a:r>
              <a:rPr lang="en-US" altLang="zh-CN" sz="2000" b="1" dirty="0">
                <a:latin typeface="微软雅黑" panose="020B0503020204020204" pitchFamily="34" charset="-122"/>
                <a:ea typeface="微软雅黑" panose="020B0503020204020204" pitchFamily="34" charset="-122"/>
              </a:rPr>
              <a:t>(6)</a:t>
            </a:r>
            <a:r>
              <a:rPr lang="zh-CN" altLang="en-US" sz="2000" b="1" dirty="0">
                <a:latin typeface="微软雅黑" panose="020B0503020204020204" pitchFamily="34" charset="-122"/>
                <a:ea typeface="微软雅黑" panose="020B0503020204020204" pitchFamily="34" charset="-122"/>
              </a:rPr>
              <a:t>子节点</a:t>
            </a:r>
            <a:r>
              <a:rPr lang="en-US" altLang="zh-CN" sz="2000" b="1" dirty="0">
                <a:latin typeface="微软雅黑" panose="020B0503020204020204" pitchFamily="34" charset="-122"/>
                <a:ea typeface="微软雅黑" panose="020B0503020204020204" pitchFamily="34" charset="-122"/>
              </a:rPr>
              <a:t>:</a:t>
            </a:r>
          </a:p>
          <a:p>
            <a:pPr>
              <a:lnSpc>
                <a:spcPct val="110000"/>
              </a:lnSpc>
            </a:pPr>
            <a:r>
              <a:rPr lang="zh-CN" altLang="en-US" sz="2000" dirty="0">
                <a:latin typeface="微软雅黑" panose="020B0503020204020204" pitchFamily="34" charset="-122"/>
                <a:ea typeface="微软雅黑" panose="020B0503020204020204" pitchFamily="34" charset="-122"/>
              </a:rPr>
              <a:t>选取文档节点的子节点</a:t>
            </a:r>
            <a:r>
              <a:rPr lang="en-US" altLang="zh-CN" sz="2000" dirty="0">
                <a:latin typeface="微软雅黑" panose="020B0503020204020204" pitchFamily="34" charset="-122"/>
                <a:ea typeface="微软雅黑" panose="020B0503020204020204" pitchFamily="34" charset="-122"/>
              </a:rPr>
              <a:t>:</a:t>
            </a:r>
          </a:p>
          <a:p>
            <a:pPr>
              <a:lnSpc>
                <a:spcPct val="110000"/>
              </a:lnSpc>
            </a:pPr>
            <a:r>
              <a:rPr lang="en-US" altLang="zh-CN" sz="2000" dirty="0">
                <a:solidFill>
                  <a:srgbClr val="267B16"/>
                </a:solidFill>
                <a:latin typeface="微软雅黑" panose="020B0503020204020204" pitchFamily="34" charset="-122"/>
                <a:ea typeface="微软雅黑" panose="020B0503020204020204" pitchFamily="34" charset="-122"/>
              </a:rPr>
              <a:t>//*[@id='java_technologies']//child::li</a:t>
            </a:r>
          </a:p>
          <a:p>
            <a:pPr>
              <a:lnSpc>
                <a:spcPct val="110000"/>
              </a:lnSpc>
            </a:pPr>
            <a:r>
              <a:rPr lang="zh-CN" altLang="en-US" sz="2000" dirty="0">
                <a:latin typeface="微软雅黑" panose="020B0503020204020204" pitchFamily="34" charset="-122"/>
                <a:ea typeface="微软雅黑" panose="020B0503020204020204" pitchFamily="34" charset="-122"/>
              </a:rPr>
              <a:t>查找</a:t>
            </a:r>
            <a:r>
              <a:rPr lang="en-US" altLang="zh-CN" sz="2000" dirty="0">
                <a:latin typeface="微软雅黑" panose="020B0503020204020204" pitchFamily="34" charset="-122"/>
                <a:ea typeface="微软雅黑" panose="020B0503020204020204" pitchFamily="34" charset="-122"/>
              </a:rPr>
              <a:t>id</a:t>
            </a:r>
            <a:r>
              <a:rPr lang="zh-CN" altLang="en-US" sz="2000" dirty="0">
                <a:latin typeface="微软雅黑" panose="020B0503020204020204" pitchFamily="34" charset="-122"/>
                <a:ea typeface="微软雅黑" panose="020B0503020204020204" pitchFamily="34" charset="-122"/>
              </a:rPr>
              <a:t>属性为</a:t>
            </a:r>
            <a:r>
              <a:rPr lang="en-US" altLang="zh-CN" sz="2000" dirty="0" err="1">
                <a:latin typeface="微软雅黑" panose="020B0503020204020204" pitchFamily="34" charset="-122"/>
                <a:ea typeface="微软雅黑" panose="020B0503020204020204" pitchFamily="34" charset="-122"/>
              </a:rPr>
              <a:t>java_technologies</a:t>
            </a:r>
            <a:r>
              <a:rPr lang="zh-CN" altLang="en-US" sz="2000" dirty="0">
                <a:latin typeface="微软雅黑" panose="020B0503020204020204" pitchFamily="34" charset="-122"/>
                <a:ea typeface="微软雅黑" panose="020B0503020204020204" pitchFamily="34" charset="-122"/>
              </a:rPr>
              <a:t>的节点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不限制节点类型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的孩子节点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节点类型为</a:t>
            </a:r>
            <a:r>
              <a:rPr lang="en-US" altLang="zh-CN" sz="2000" dirty="0">
                <a:latin typeface="微软雅黑" panose="020B0503020204020204" pitchFamily="34" charset="-122"/>
                <a:ea typeface="微软雅黑" panose="020B0503020204020204" pitchFamily="34" charset="-122"/>
              </a:rPr>
              <a:t>li)</a:t>
            </a:r>
            <a:r>
              <a:rPr lang="zh-CN" altLang="en-US" sz="2000" dirty="0">
                <a:latin typeface="微软雅黑" panose="020B0503020204020204" pitchFamily="34" charset="-122"/>
                <a:ea typeface="微软雅黑" panose="020B0503020204020204" pitchFamily="34" charset="-122"/>
              </a:rPr>
              <a:t>。</a:t>
            </a:r>
          </a:p>
          <a:p>
            <a:pPr>
              <a:lnSpc>
                <a:spcPct val="110000"/>
              </a:lnSpc>
            </a:pPr>
            <a:r>
              <a:rPr lang="en-US" altLang="zh-CN" sz="2000" b="1" dirty="0">
                <a:latin typeface="微软雅黑" panose="020B0503020204020204" pitchFamily="34" charset="-122"/>
                <a:ea typeface="微软雅黑" panose="020B0503020204020204" pitchFamily="34" charset="-122"/>
              </a:rPr>
              <a:t>(7)</a:t>
            </a:r>
            <a:r>
              <a:rPr lang="zh-CN" altLang="en-US" sz="2000" b="1" dirty="0">
                <a:latin typeface="微软雅黑" panose="020B0503020204020204" pitchFamily="34" charset="-122"/>
                <a:ea typeface="微软雅黑" panose="020B0503020204020204" pitchFamily="34" charset="-122"/>
              </a:rPr>
              <a:t>后兄弟节点</a:t>
            </a:r>
            <a:r>
              <a:rPr lang="en-US" altLang="zh-CN" sz="2000" b="1" dirty="0">
                <a:latin typeface="微软雅黑" panose="020B0503020204020204" pitchFamily="34" charset="-122"/>
                <a:ea typeface="微软雅黑" panose="020B0503020204020204" pitchFamily="34" charset="-122"/>
              </a:rPr>
              <a:t>:</a:t>
            </a:r>
          </a:p>
          <a:p>
            <a:pPr>
              <a:lnSpc>
                <a:spcPct val="110000"/>
              </a:lnSpc>
            </a:pPr>
            <a:r>
              <a:rPr lang="zh-CN" altLang="en-US" sz="2000" dirty="0">
                <a:latin typeface="微软雅黑" panose="020B0503020204020204" pitchFamily="34" charset="-122"/>
                <a:ea typeface="微软雅黑" panose="020B0503020204020204" pitchFamily="34" charset="-122"/>
              </a:rPr>
              <a:t>选取文档中节点的后面的兄弟节点</a:t>
            </a:r>
            <a:r>
              <a:rPr lang="en-US" altLang="zh-CN" sz="2000" dirty="0">
                <a:latin typeface="微软雅黑" panose="020B0503020204020204" pitchFamily="34" charset="-122"/>
                <a:ea typeface="微软雅黑" panose="020B0503020204020204" pitchFamily="34" charset="-122"/>
              </a:rPr>
              <a:t>:</a:t>
            </a:r>
          </a:p>
          <a:p>
            <a:pPr>
              <a:lnSpc>
                <a:spcPct val="110000"/>
              </a:lnSpc>
            </a:pPr>
            <a:r>
              <a:rPr lang="en-US" altLang="zh-CN" sz="2000" dirty="0">
                <a:solidFill>
                  <a:srgbClr val="267B16"/>
                </a:solidFill>
                <a:latin typeface="微软雅黑" panose="020B0503020204020204" pitchFamily="34" charset="-122"/>
                <a:ea typeface="微软雅黑" panose="020B0503020204020204" pitchFamily="34" charset="-122"/>
              </a:rPr>
              <a:t>//*[@type='submit']//following-sibling::input</a:t>
            </a:r>
          </a:p>
          <a:p>
            <a:pPr>
              <a:lnSpc>
                <a:spcPct val="110000"/>
              </a:lnSpc>
            </a:pPr>
            <a:r>
              <a:rPr lang="zh-CN" altLang="en-US" sz="2000" dirty="0">
                <a:latin typeface="微软雅黑" panose="020B0503020204020204" pitchFamily="34" charset="-122"/>
                <a:ea typeface="微软雅黑" panose="020B0503020204020204" pitchFamily="34" charset="-122"/>
              </a:rPr>
              <a:t>查找</a:t>
            </a:r>
            <a:r>
              <a:rPr lang="en-US" altLang="zh-CN" sz="2000" dirty="0">
                <a:latin typeface="微软雅黑" panose="020B0503020204020204" pitchFamily="34" charset="-122"/>
                <a:ea typeface="微软雅黑" panose="020B0503020204020204" pitchFamily="34" charset="-122"/>
              </a:rPr>
              <a:t>type</a:t>
            </a:r>
            <a:r>
              <a:rPr lang="zh-CN" altLang="en-US" sz="2000" dirty="0">
                <a:latin typeface="微软雅黑" panose="020B0503020204020204" pitchFamily="34" charset="-122"/>
                <a:ea typeface="微软雅黑" panose="020B0503020204020204" pitchFamily="34" charset="-122"/>
              </a:rPr>
              <a:t>属性为</a:t>
            </a:r>
            <a:r>
              <a:rPr lang="en-US" altLang="zh-CN" sz="2000" dirty="0">
                <a:latin typeface="微软雅黑" panose="020B0503020204020204" pitchFamily="34" charset="-122"/>
                <a:ea typeface="微软雅黑" panose="020B0503020204020204" pitchFamily="34" charset="-122"/>
              </a:rPr>
              <a:t>submit</a:t>
            </a:r>
            <a:r>
              <a:rPr lang="zh-CN" altLang="en-US" sz="2000" dirty="0">
                <a:latin typeface="微软雅黑" panose="020B0503020204020204" pitchFamily="34" charset="-122"/>
                <a:ea typeface="微软雅黑" panose="020B0503020204020204" pitchFamily="34" charset="-122"/>
              </a:rPr>
              <a:t>的节点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不限制节点类型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后面的兄弟节点</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节点类型为</a:t>
            </a:r>
            <a:r>
              <a:rPr lang="en-US" altLang="zh-CN" sz="2000" dirty="0">
                <a:latin typeface="微软雅黑" panose="020B0503020204020204" pitchFamily="34" charset="-122"/>
                <a:ea typeface="微软雅黑" panose="020B0503020204020204" pitchFamily="34" charset="-122"/>
              </a:rPr>
              <a:t>input</a:t>
            </a:r>
            <a:r>
              <a:rPr lang="zh-CN" altLang="en-US" sz="2000" dirty="0">
                <a:latin typeface="微软雅黑" panose="020B0503020204020204" pitchFamily="34" charset="-122"/>
                <a:ea typeface="微软雅黑" panose="020B0503020204020204" pitchFamily="34" charset="-122"/>
              </a:rPr>
              <a:t>。</a:t>
            </a:r>
          </a:p>
          <a:p>
            <a:pPr>
              <a:lnSpc>
                <a:spcPct val="110000"/>
              </a:lnSpc>
            </a:pPr>
            <a:r>
              <a:rPr lang="zh-CN" altLang="en-US" sz="2000" dirty="0">
                <a:latin typeface="微软雅黑" panose="020B0503020204020204" pitchFamily="34" charset="-122"/>
                <a:ea typeface="微软雅黑" panose="020B0503020204020204" pitchFamily="34" charset="-122"/>
              </a:rPr>
              <a:t>如果是比较复杂的情况可以使用</a:t>
            </a:r>
            <a:r>
              <a:rPr lang="en-US" altLang="zh-CN" sz="2000" dirty="0" err="1">
                <a:latin typeface="微软雅黑" panose="020B0503020204020204" pitchFamily="34" charset="-122"/>
                <a:ea typeface="微软雅黑" panose="020B0503020204020204" pitchFamily="34" charset="-122"/>
              </a:rPr>
              <a:t>css</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如果</a:t>
            </a:r>
            <a:r>
              <a:rPr lang="en-US" altLang="zh-CN" sz="2000" dirty="0" err="1">
                <a:latin typeface="微软雅黑" panose="020B0503020204020204" pitchFamily="34" charset="-122"/>
                <a:ea typeface="微软雅黑" panose="020B0503020204020204" pitchFamily="34" charset="-122"/>
              </a:rPr>
              <a:t>css</a:t>
            </a:r>
            <a:r>
              <a:rPr lang="zh-CN" altLang="en-US" sz="2000" dirty="0">
                <a:latin typeface="微软雅黑" panose="020B0503020204020204" pitchFamily="34" charset="-122"/>
                <a:ea typeface="微软雅黑" panose="020B0503020204020204" pitchFamily="34" charset="-122"/>
              </a:rPr>
              <a:t>无法解决可以使用</a:t>
            </a:r>
            <a:r>
              <a:rPr lang="en-US" altLang="zh-CN" sz="2000" dirty="0" err="1">
                <a:latin typeface="微软雅黑" panose="020B0503020204020204" pitchFamily="34" charset="-122"/>
                <a:ea typeface="微软雅黑" panose="020B0503020204020204" pitchFamily="34" charset="-122"/>
              </a:rPr>
              <a:t>xpath</a:t>
            </a:r>
            <a:r>
              <a:rPr lang="zh-CN" altLang="en-US" sz="2000"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2963796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501D95-8486-49C8-AFEB-0531B88B1715}"/>
              </a:ext>
            </a:extLst>
          </p:cNvPr>
          <p:cNvSpPr>
            <a:spLocks noGrp="1"/>
          </p:cNvSpPr>
          <p:nvPr>
            <p:ph type="title"/>
          </p:nvPr>
        </p:nvSpPr>
        <p:spPr/>
        <p:txBody>
          <a:bodyPr>
            <a:normAutofit/>
          </a:bodyPr>
          <a:lstStyle/>
          <a:p>
            <a:pPr>
              <a:lnSpc>
                <a:spcPct val="150000"/>
              </a:lnSpc>
            </a:pPr>
            <a:r>
              <a:rPr lang="zh-CN" altLang="en-US">
                <a:latin typeface="微软雅黑" panose="020B0503020204020204" pitchFamily="34" charset="-122"/>
              </a:rPr>
              <a:t>节点基本操作</a:t>
            </a:r>
          </a:p>
        </p:txBody>
      </p:sp>
      <p:grpSp>
        <p:nvGrpSpPr>
          <p:cNvPr id="24" name="组合 23">
            <a:extLst>
              <a:ext uri="{FF2B5EF4-FFF2-40B4-BE49-F238E27FC236}">
                <a16:creationId xmlns:a16="http://schemas.microsoft.com/office/drawing/2014/main" id="{C3A939B5-2BB4-4480-A2E6-C2FB18024C9F}"/>
              </a:ext>
            </a:extLst>
          </p:cNvPr>
          <p:cNvGrpSpPr/>
          <p:nvPr/>
        </p:nvGrpSpPr>
        <p:grpSpPr>
          <a:xfrm>
            <a:off x="1240584" y="752560"/>
            <a:ext cx="8595394" cy="1386523"/>
            <a:chOff x="2056130" y="1241654"/>
            <a:chExt cx="8595394" cy="1386523"/>
          </a:xfrm>
        </p:grpSpPr>
        <p:sp>
          <p:nvSpPr>
            <p:cNvPr id="4" name="文本框 3">
              <a:extLst>
                <a:ext uri="{FF2B5EF4-FFF2-40B4-BE49-F238E27FC236}">
                  <a16:creationId xmlns:a16="http://schemas.microsoft.com/office/drawing/2014/main" id="{CF57C16E-97C1-4FA2-B638-C75D1968EA3A}"/>
                </a:ext>
              </a:extLst>
            </p:cNvPr>
            <p:cNvSpPr txBox="1"/>
            <p:nvPr/>
          </p:nvSpPr>
          <p:spPr>
            <a:xfrm>
              <a:off x="2056130" y="1241654"/>
              <a:ext cx="6103620" cy="499624"/>
            </a:xfrm>
            <a:prstGeom prst="rect">
              <a:avLst/>
            </a:prstGeom>
            <a:noFill/>
          </p:spPr>
          <p:txBody>
            <a:bodyPr wrap="square">
              <a:spAutoFit/>
            </a:bodyPr>
            <a:lstStyle/>
            <a:p>
              <a:pPr>
                <a:lnSpc>
                  <a:spcPct val="150000"/>
                </a:lnSpc>
              </a:pPr>
              <a:r>
                <a:rPr lang="zh-CN" altLang="en-US" sz="2000" b="1">
                  <a:latin typeface="微软雅黑" panose="020B0503020204020204" pitchFamily="34" charset="-122"/>
                  <a:ea typeface="微软雅黑" panose="020B0503020204020204" pitchFamily="34" charset="-122"/>
                </a:rPr>
                <a:t>查询</a:t>
              </a:r>
            </a:p>
          </p:txBody>
        </p:sp>
        <p:sp>
          <p:nvSpPr>
            <p:cNvPr id="12" name="文本框 11">
              <a:extLst>
                <a:ext uri="{FF2B5EF4-FFF2-40B4-BE49-F238E27FC236}">
                  <a16:creationId xmlns:a16="http://schemas.microsoft.com/office/drawing/2014/main" id="{3C25A86B-33AE-4831-A957-CED3D8D02A2A}"/>
                </a:ext>
              </a:extLst>
            </p:cNvPr>
            <p:cNvSpPr txBox="1"/>
            <p:nvPr/>
          </p:nvSpPr>
          <p:spPr>
            <a:xfrm>
              <a:off x="2056130" y="1679888"/>
              <a:ext cx="8595394" cy="499624"/>
            </a:xfrm>
            <a:prstGeom prst="rect">
              <a:avLst/>
            </a:prstGeom>
            <a:noFill/>
          </p:spPr>
          <p:txBody>
            <a:bodyPr wrap="square">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vegetable=</a:t>
              </a:r>
              <a:r>
                <a:rPr lang="en-US" altLang="zh-CN" sz="2000" dirty="0" err="1">
                  <a:latin typeface="微软雅黑" panose="020B0503020204020204" pitchFamily="34" charset="-122"/>
                  <a:ea typeface="微软雅黑" panose="020B0503020204020204" pitchFamily="34" charset="-122"/>
                </a:rPr>
                <a:t>driver.</a:t>
              </a:r>
              <a:r>
                <a:rPr lang="en-US" altLang="zh-CN" sz="2000" dirty="0" err="1">
                  <a:solidFill>
                    <a:srgbClr val="267B16"/>
                  </a:solidFill>
                  <a:latin typeface="微软雅黑" panose="020B0503020204020204" pitchFamily="34" charset="-122"/>
                  <a:ea typeface="微软雅黑" panose="020B0503020204020204" pitchFamily="34" charset="-122"/>
                </a:rPr>
                <a:t>find_element</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By.CLASS_NAME,"tomatoes</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9FF844E8-321B-404A-944A-D20A9954BC15}"/>
                </a:ext>
              </a:extLst>
            </p:cNvPr>
            <p:cNvSpPr txBox="1"/>
            <p:nvPr/>
          </p:nvSpPr>
          <p:spPr>
            <a:xfrm>
              <a:off x="2056130" y="2128553"/>
              <a:ext cx="8037830" cy="499624"/>
            </a:xfrm>
            <a:prstGeom prst="rect">
              <a:avLst/>
            </a:prstGeom>
            <a:noFill/>
          </p:spPr>
          <p:txBody>
            <a:bodyPr wrap="square">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vegetables=</a:t>
              </a:r>
              <a:r>
                <a:rPr lang="en-US" altLang="zh-CN" sz="2000" dirty="0" err="1">
                  <a:latin typeface="微软雅黑" panose="020B0503020204020204" pitchFamily="34" charset="-122"/>
                  <a:ea typeface="微软雅黑" panose="020B0503020204020204" pitchFamily="34" charset="-122"/>
                </a:rPr>
                <a:t>driver.</a:t>
              </a:r>
              <a:r>
                <a:rPr lang="en-US" altLang="zh-CN" sz="2000" dirty="0" err="1">
                  <a:solidFill>
                    <a:srgbClr val="267B16"/>
                  </a:solidFill>
                  <a:latin typeface="微软雅黑" panose="020B0503020204020204" pitchFamily="34" charset="-122"/>
                  <a:ea typeface="微软雅黑" panose="020B0503020204020204" pitchFamily="34" charset="-122"/>
                </a:rPr>
                <a:t>find_elements</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By.CLASS_NAME,"tomatoes</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grpSp>
      <p:grpSp>
        <p:nvGrpSpPr>
          <p:cNvPr id="25" name="组合 24">
            <a:extLst>
              <a:ext uri="{FF2B5EF4-FFF2-40B4-BE49-F238E27FC236}">
                <a16:creationId xmlns:a16="http://schemas.microsoft.com/office/drawing/2014/main" id="{6BD4B92E-EF70-4C11-B271-2344D96C000F}"/>
              </a:ext>
            </a:extLst>
          </p:cNvPr>
          <p:cNvGrpSpPr/>
          <p:nvPr/>
        </p:nvGrpSpPr>
        <p:grpSpPr>
          <a:xfrm>
            <a:off x="1240584" y="2258939"/>
            <a:ext cx="10079990" cy="1452821"/>
            <a:chOff x="2056130" y="2318958"/>
            <a:chExt cx="10079990" cy="1452821"/>
          </a:xfrm>
        </p:grpSpPr>
        <p:sp>
          <p:nvSpPr>
            <p:cNvPr id="8" name="文本框 7">
              <a:extLst>
                <a:ext uri="{FF2B5EF4-FFF2-40B4-BE49-F238E27FC236}">
                  <a16:creationId xmlns:a16="http://schemas.microsoft.com/office/drawing/2014/main" id="{0BE82B3B-6A22-4579-BD78-58A4939F151F}"/>
                </a:ext>
              </a:extLst>
            </p:cNvPr>
            <p:cNvSpPr txBox="1"/>
            <p:nvPr/>
          </p:nvSpPr>
          <p:spPr>
            <a:xfrm>
              <a:off x="2056130" y="2318958"/>
              <a:ext cx="6103620" cy="499624"/>
            </a:xfrm>
            <a:prstGeom prst="rect">
              <a:avLst/>
            </a:prstGeom>
            <a:noFill/>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发送键位</a:t>
              </a:r>
            </a:p>
          </p:txBody>
        </p:sp>
        <p:sp>
          <p:nvSpPr>
            <p:cNvPr id="16" name="文本框 15">
              <a:extLst>
                <a:ext uri="{FF2B5EF4-FFF2-40B4-BE49-F238E27FC236}">
                  <a16:creationId xmlns:a16="http://schemas.microsoft.com/office/drawing/2014/main" id="{253768FC-C175-4F6E-88B6-20F61DBCB4B2}"/>
                </a:ext>
              </a:extLst>
            </p:cNvPr>
            <p:cNvSpPr txBox="1"/>
            <p:nvPr/>
          </p:nvSpPr>
          <p:spPr>
            <a:xfrm>
              <a:off x="2056130" y="2810490"/>
              <a:ext cx="10079990" cy="961289"/>
            </a:xfrm>
            <a:prstGeom prst="rect">
              <a:avLst/>
            </a:prstGeom>
            <a:noFill/>
          </p:spPr>
          <p:txBody>
            <a:bodyPr wrap="square">
              <a:spAutoFit/>
            </a:bodyPr>
            <a:lstStyle/>
            <a:p>
              <a:pPr>
                <a:lnSpc>
                  <a:spcPct val="150000"/>
                </a:lnSpc>
              </a:pPr>
              <a:r>
                <a:rPr lang="en-US" altLang="zh-CN" sz="2000" dirty="0" err="1">
                  <a:latin typeface="微软雅黑" panose="020B0503020204020204" pitchFamily="34" charset="-122"/>
                  <a:ea typeface="微软雅黑" panose="020B0503020204020204" pitchFamily="34" charset="-122"/>
                </a:rPr>
                <a:t>text_box</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driver.find_element</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xpath</a:t>
              </a:r>
              <a:r>
                <a:rPr lang="en-US" altLang="zh-CN" sz="2000" dirty="0">
                  <a:latin typeface="微软雅黑" panose="020B0503020204020204" pitchFamily="34" charset="-122"/>
                  <a:ea typeface="微软雅黑" panose="020B0503020204020204" pitchFamily="34" charset="-122"/>
                </a:rPr>
                <a:t>","//input[@type='text’]”)</a:t>
              </a:r>
            </a:p>
            <a:p>
              <a:pPr>
                <a:lnSpc>
                  <a:spcPct val="150000"/>
                </a:lnSpc>
              </a:pPr>
              <a:r>
                <a:rPr lang="en-US" altLang="zh-CN" sz="2000" dirty="0" err="1">
                  <a:latin typeface="微软雅黑" panose="020B0503020204020204" pitchFamily="34" charset="-122"/>
                  <a:ea typeface="微软雅黑" panose="020B0503020204020204" pitchFamily="34" charset="-122"/>
                </a:rPr>
                <a:t>text_box.</a:t>
              </a:r>
              <a:r>
                <a:rPr lang="en-US" altLang="zh-CN" sz="2000" dirty="0" err="1">
                  <a:solidFill>
                    <a:srgbClr val="267B16"/>
                  </a:solidFill>
                  <a:latin typeface="微软雅黑" panose="020B0503020204020204" pitchFamily="34" charset="-122"/>
                  <a:ea typeface="微软雅黑" panose="020B0503020204020204" pitchFamily="34" charset="-122"/>
                </a:rPr>
                <a:t>send_keys</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Yourtexthere</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a16="http://schemas.microsoft.com/office/drawing/2014/main" id="{983B86D7-83CC-4954-A677-594543132B40}"/>
              </a:ext>
            </a:extLst>
          </p:cNvPr>
          <p:cNvGrpSpPr/>
          <p:nvPr/>
        </p:nvGrpSpPr>
        <p:grpSpPr>
          <a:xfrm>
            <a:off x="1240584" y="3774495"/>
            <a:ext cx="6103620" cy="1273604"/>
            <a:chOff x="2056130" y="3495192"/>
            <a:chExt cx="6103620" cy="1273604"/>
          </a:xfrm>
        </p:grpSpPr>
        <p:sp>
          <p:nvSpPr>
            <p:cNvPr id="10" name="文本框 9">
              <a:extLst>
                <a:ext uri="{FF2B5EF4-FFF2-40B4-BE49-F238E27FC236}">
                  <a16:creationId xmlns:a16="http://schemas.microsoft.com/office/drawing/2014/main" id="{1FA2A492-9CCE-4134-9566-928E9C2AD4D8}"/>
                </a:ext>
              </a:extLst>
            </p:cNvPr>
            <p:cNvSpPr txBox="1"/>
            <p:nvPr/>
          </p:nvSpPr>
          <p:spPr>
            <a:xfrm>
              <a:off x="2056130" y="3495192"/>
              <a:ext cx="6103620" cy="499624"/>
            </a:xfrm>
            <a:prstGeom prst="rect">
              <a:avLst/>
            </a:prstGeom>
            <a:noFill/>
          </p:spPr>
          <p:txBody>
            <a:bodyPr wrap="square">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点击</a:t>
              </a:r>
            </a:p>
          </p:txBody>
        </p:sp>
        <p:sp>
          <p:nvSpPr>
            <p:cNvPr id="18" name="文本框 17">
              <a:extLst>
                <a:ext uri="{FF2B5EF4-FFF2-40B4-BE49-F238E27FC236}">
                  <a16:creationId xmlns:a16="http://schemas.microsoft.com/office/drawing/2014/main" id="{D28A2B12-FC04-4D8A-8F42-E64882D6A5CA}"/>
                </a:ext>
              </a:extLst>
            </p:cNvPr>
            <p:cNvSpPr txBox="1"/>
            <p:nvPr/>
          </p:nvSpPr>
          <p:spPr>
            <a:xfrm>
              <a:off x="2056130" y="3857611"/>
              <a:ext cx="6103620" cy="499624"/>
            </a:xfrm>
            <a:prstGeom prst="rect">
              <a:avLst/>
            </a:prstGeom>
            <a:noFill/>
          </p:spPr>
          <p:txBody>
            <a:bodyPr wrap="square">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button=</a:t>
              </a:r>
              <a:r>
                <a:rPr lang="en-US" altLang="zh-CN" sz="2000" dirty="0" err="1">
                  <a:latin typeface="微软雅黑" panose="020B0503020204020204" pitchFamily="34" charset="-122"/>
                  <a:ea typeface="微软雅黑" panose="020B0503020204020204" pitchFamily="34" charset="-122"/>
                </a:rPr>
                <a:t>driver.find_element</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By.ID"my_button</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20" name="文本框 19">
              <a:extLst>
                <a:ext uri="{FF2B5EF4-FFF2-40B4-BE49-F238E27FC236}">
                  <a16:creationId xmlns:a16="http://schemas.microsoft.com/office/drawing/2014/main" id="{FBFBAD1B-ECBC-4D24-BF16-422654B9670D}"/>
                </a:ext>
              </a:extLst>
            </p:cNvPr>
            <p:cNvSpPr txBox="1"/>
            <p:nvPr/>
          </p:nvSpPr>
          <p:spPr>
            <a:xfrm>
              <a:off x="2056130" y="4269172"/>
              <a:ext cx="6103620" cy="499624"/>
            </a:xfrm>
            <a:prstGeom prst="rect">
              <a:avLst/>
            </a:prstGeom>
            <a:noFill/>
          </p:spPr>
          <p:txBody>
            <a:bodyPr wrap="square">
              <a:spAutoFit/>
            </a:bodyPr>
            <a:lstStyle/>
            <a:p>
              <a:pPr>
                <a:lnSpc>
                  <a:spcPct val="150000"/>
                </a:lnSpc>
              </a:pPr>
              <a:r>
                <a:rPr lang="en-US" altLang="zh-CN" sz="2000" dirty="0" err="1">
                  <a:latin typeface="微软雅黑" panose="020B0503020204020204" pitchFamily="34" charset="-122"/>
                  <a:ea typeface="微软雅黑" panose="020B0503020204020204" pitchFamily="34" charset="-122"/>
                </a:rPr>
                <a:t>button.</a:t>
              </a:r>
              <a:r>
                <a:rPr lang="en-US" altLang="zh-CN" sz="2000" dirty="0" err="1">
                  <a:solidFill>
                    <a:srgbClr val="267B16"/>
                  </a:solidFill>
                  <a:latin typeface="微软雅黑" panose="020B0503020204020204" pitchFamily="34" charset="-122"/>
                  <a:ea typeface="微软雅黑" panose="020B0503020204020204" pitchFamily="34" charset="-122"/>
                </a:rPr>
                <a:t>click</a:t>
              </a:r>
              <a:r>
                <a:rPr lang="en-US" altLang="zh-CN" sz="2000" dirty="0">
                  <a:solidFill>
                    <a:srgbClr val="267B16"/>
                  </a:solidFill>
                  <a:latin typeface="微软雅黑" panose="020B0503020204020204" pitchFamily="34" charset="-122"/>
                  <a:ea typeface="微软雅黑" panose="020B0503020204020204" pitchFamily="34" charset="-122"/>
                </a:rPr>
                <a:t>()</a:t>
              </a:r>
              <a:endParaRPr lang="zh-CN" altLang="en-US" sz="2000" dirty="0">
                <a:solidFill>
                  <a:srgbClr val="267B16"/>
                </a:solidFill>
                <a:latin typeface="微软雅黑" panose="020B0503020204020204" pitchFamily="34" charset="-122"/>
                <a:ea typeface="微软雅黑" panose="020B0503020204020204" pitchFamily="34" charset="-122"/>
              </a:endParaRPr>
            </a:p>
          </p:txBody>
        </p:sp>
      </p:grpSp>
      <p:grpSp>
        <p:nvGrpSpPr>
          <p:cNvPr id="27" name="组合 26">
            <a:extLst>
              <a:ext uri="{FF2B5EF4-FFF2-40B4-BE49-F238E27FC236}">
                <a16:creationId xmlns:a16="http://schemas.microsoft.com/office/drawing/2014/main" id="{AB6C97C9-EA1B-4AEB-8847-432BD55814B5}"/>
              </a:ext>
            </a:extLst>
          </p:cNvPr>
          <p:cNvGrpSpPr/>
          <p:nvPr/>
        </p:nvGrpSpPr>
        <p:grpSpPr>
          <a:xfrm>
            <a:off x="1240584" y="5048099"/>
            <a:ext cx="9312086" cy="1906395"/>
            <a:chOff x="2056130" y="4673374"/>
            <a:chExt cx="6103620" cy="1906395"/>
          </a:xfrm>
        </p:grpSpPr>
        <p:sp>
          <p:nvSpPr>
            <p:cNvPr id="22" name="文本框 21">
              <a:extLst>
                <a:ext uri="{FF2B5EF4-FFF2-40B4-BE49-F238E27FC236}">
                  <a16:creationId xmlns:a16="http://schemas.microsoft.com/office/drawing/2014/main" id="{E0A36BFA-2554-4A3A-971C-8D5711DA46BC}"/>
                </a:ext>
              </a:extLst>
            </p:cNvPr>
            <p:cNvSpPr txBox="1"/>
            <p:nvPr/>
          </p:nvSpPr>
          <p:spPr>
            <a:xfrm>
              <a:off x="2056130" y="5156815"/>
              <a:ext cx="6103620" cy="1422954"/>
            </a:xfrm>
            <a:prstGeom prst="rect">
              <a:avLst/>
            </a:prstGeom>
            <a:noFill/>
          </p:spPr>
          <p:txBody>
            <a:bodyPr wrap="square">
              <a:spAutoFit/>
            </a:bodyPr>
            <a:lstStyle/>
            <a:p>
              <a:pPr>
                <a:lnSpc>
                  <a:spcPct val="150000"/>
                </a:lnSpc>
              </a:pPr>
              <a:r>
                <a:rPr lang="en-US" altLang="zh-CN" sz="2000" dirty="0" err="1">
                  <a:latin typeface="微软雅黑" panose="020B0503020204020204" pitchFamily="34" charset="-122"/>
                  <a:ea typeface="微软雅黑" panose="020B0503020204020204" pitchFamily="34" charset="-122"/>
                </a:rPr>
                <a:t>SearchInput</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driver.find_element</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By.NAME,"q</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SearchInput.send_keys</a:t>
              </a:r>
              <a:r>
                <a:rPr lang="en-US" altLang="zh-CN" sz="2000" dirty="0">
                  <a:latin typeface="微软雅黑" panose="020B0503020204020204" pitchFamily="34" charset="-122"/>
                  <a:ea typeface="微软雅黑" panose="020B0503020204020204" pitchFamily="34" charset="-122"/>
                </a:rPr>
                <a:t>("selenium")#ClearstheenteredtextSearchInput.</a:t>
              </a:r>
              <a:r>
                <a:rPr lang="en-US" altLang="zh-CN" sz="2000" dirty="0">
                  <a:solidFill>
                    <a:srgbClr val="267B16"/>
                  </a:solidFill>
                  <a:latin typeface="微软雅黑" panose="020B0503020204020204" pitchFamily="34" charset="-122"/>
                  <a:ea typeface="微软雅黑" panose="020B0503020204020204" pitchFamily="34" charset="-122"/>
                </a:rPr>
                <a:t>clear()</a:t>
              </a:r>
              <a:endParaRPr lang="zh-CN" altLang="en-US" sz="2000" dirty="0">
                <a:solidFill>
                  <a:srgbClr val="267B16"/>
                </a:solidFill>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a16="http://schemas.microsoft.com/office/drawing/2014/main" id="{0C1701A5-6159-4D94-A45A-00BAF83AB278}"/>
                </a:ext>
              </a:extLst>
            </p:cNvPr>
            <p:cNvSpPr txBox="1"/>
            <p:nvPr/>
          </p:nvSpPr>
          <p:spPr>
            <a:xfrm>
              <a:off x="2056130" y="4673374"/>
              <a:ext cx="1188720" cy="499624"/>
            </a:xfrm>
            <a:prstGeom prst="rect">
              <a:avLst/>
            </a:prstGeom>
            <a:noFill/>
          </p:spPr>
          <p:txBody>
            <a:bodyPr wrap="square" rtlCol="0">
              <a:spAutoFit/>
            </a:bodyPr>
            <a:lstStyle/>
            <a:p>
              <a:pPr>
                <a:lnSpc>
                  <a:spcPct val="150000"/>
                </a:lnSpc>
              </a:pPr>
              <a:r>
                <a:rPr lang="zh-CN" altLang="en-US" sz="2000" b="1" dirty="0">
                  <a:latin typeface="微软雅黑" panose="020B0503020204020204" pitchFamily="34" charset="-122"/>
                  <a:ea typeface="微软雅黑" panose="020B0503020204020204" pitchFamily="34" charset="-122"/>
                </a:rPr>
                <a:t>清除</a:t>
              </a:r>
            </a:p>
          </p:txBody>
        </p:sp>
      </p:grpSp>
    </p:spTree>
    <p:extLst>
      <p:ext uri="{BB962C8B-B14F-4D97-AF65-F5344CB8AC3E}">
        <p14:creationId xmlns:p14="http://schemas.microsoft.com/office/powerpoint/2010/main" val="109305881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8F27A0-30C3-6FEC-321D-47C0CE78F5A8}"/>
              </a:ext>
            </a:extLst>
          </p:cNvPr>
          <p:cNvSpPr>
            <a:spLocks noGrp="1"/>
          </p:cNvSpPr>
          <p:nvPr>
            <p:ph type="title"/>
          </p:nvPr>
        </p:nvSpPr>
        <p:spPr/>
        <p:txBody>
          <a:bodyPr>
            <a:normAutofit/>
          </a:bodyPr>
          <a:lstStyle/>
          <a:p>
            <a:r>
              <a:rPr lang="zh-CN" altLang="en-US" dirty="0"/>
              <a:t>第二章 网络爬虫</a:t>
            </a:r>
          </a:p>
        </p:txBody>
      </p:sp>
      <p:sp>
        <p:nvSpPr>
          <p:cNvPr id="3" name="Rectangle 3">
            <a:extLst>
              <a:ext uri="{FF2B5EF4-FFF2-40B4-BE49-F238E27FC236}">
                <a16:creationId xmlns:a16="http://schemas.microsoft.com/office/drawing/2014/main" id="{81094B67-CF9D-52CE-6B97-2A66F786155B}"/>
              </a:ext>
            </a:extLst>
          </p:cNvPr>
          <p:cNvSpPr txBox="1">
            <a:spLocks noChangeArrowheads="1"/>
          </p:cNvSpPr>
          <p:nvPr/>
        </p:nvSpPr>
        <p:spPr>
          <a:xfrm>
            <a:off x="1607737" y="1448686"/>
            <a:ext cx="4325232" cy="39606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 </a:t>
            </a:r>
            <a:r>
              <a:rPr lang="zh-CN" altLang="en-US" sz="2000" dirty="0">
                <a:latin typeface="微软雅黑" panose="020B0503020204020204" pitchFamily="34" charset="-122"/>
                <a:ea typeface="微软雅黑" panose="020B0503020204020204" pitchFamily="34" charset="-122"/>
              </a:rPr>
              <a:t>爬虫概念</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2.2 HTTP</a:t>
            </a:r>
            <a:r>
              <a:rPr lang="zh-CN" altLang="en-US" sz="2000" dirty="0">
                <a:latin typeface="微软雅黑" panose="020B0503020204020204" pitchFamily="34" charset="-122"/>
                <a:ea typeface="微软雅黑" panose="020B0503020204020204" pitchFamily="34" charset="-122"/>
              </a:rPr>
              <a:t>协议</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2.3  Requests</a:t>
            </a:r>
          </a:p>
          <a:p>
            <a:pPr>
              <a:lnSpc>
                <a:spcPct val="100000"/>
              </a:lnSpc>
            </a:pPr>
            <a:r>
              <a:rPr lang="en-US" altLang="zh-CN" sz="2000" dirty="0">
                <a:latin typeface="微软雅黑" panose="020B0503020204020204" pitchFamily="34" charset="-122"/>
                <a:ea typeface="微软雅黑" panose="020B0503020204020204" pitchFamily="34" charset="-122"/>
              </a:rPr>
              <a:t>2.4  Beautiful Soup</a:t>
            </a:r>
          </a:p>
          <a:p>
            <a:pPr>
              <a:lnSpc>
                <a:spcPct val="100000"/>
              </a:lnSpc>
            </a:pPr>
            <a:r>
              <a:rPr lang="en-US" altLang="zh-CN" sz="2000" dirty="0">
                <a:latin typeface="微软雅黑" panose="020B0503020204020204" pitchFamily="34" charset="-122"/>
                <a:ea typeface="微软雅黑" panose="020B0503020204020204" pitchFamily="34" charset="-122"/>
              </a:rPr>
              <a:t>2.5 </a:t>
            </a:r>
            <a:r>
              <a:rPr lang="zh-CN" altLang="en-US" sz="2000" dirty="0">
                <a:latin typeface="微软雅黑" panose="020B0503020204020204" pitchFamily="34" charset="-122"/>
                <a:ea typeface="微软雅黑" panose="020B0503020204020204" pitchFamily="34" charset="-122"/>
              </a:rPr>
              <a:t>对象的种类</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2.6 </a:t>
            </a:r>
            <a:r>
              <a:rPr lang="zh-CN" altLang="en-US" sz="2000" dirty="0">
                <a:latin typeface="微软雅黑" panose="020B0503020204020204" pitchFamily="34" charset="-122"/>
                <a:ea typeface="微软雅黑" panose="020B0503020204020204" pitchFamily="34" charset="-122"/>
              </a:rPr>
              <a:t>定位节点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2.7 </a:t>
            </a:r>
            <a:r>
              <a:rPr lang="zh-CN" altLang="en-US" sz="2000" dirty="0">
                <a:latin typeface="微软雅黑" panose="020B0503020204020204" pitchFamily="34" charset="-122"/>
                <a:ea typeface="微软雅黑" panose="020B0503020204020204" pitchFamily="34" charset="-122"/>
              </a:rPr>
              <a:t>查找节点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2.8 Selenium</a:t>
            </a:r>
          </a:p>
          <a:p>
            <a:pPr>
              <a:lnSpc>
                <a:spcPct val="100000"/>
              </a:lnSpc>
            </a:pPr>
            <a:r>
              <a:rPr lang="en-US" altLang="zh-CN" sz="2000" dirty="0">
                <a:latin typeface="微软雅黑" panose="020B0503020204020204" pitchFamily="34" charset="-122"/>
                <a:ea typeface="微软雅黑" panose="020B0503020204020204" pitchFamily="34" charset="-122"/>
              </a:rPr>
              <a:t>2.9 </a:t>
            </a:r>
            <a:r>
              <a:rPr lang="zh-CN" altLang="en-US" sz="2000" dirty="0">
                <a:latin typeface="微软雅黑" panose="020B0503020204020204" pitchFamily="34" charset="-122"/>
                <a:ea typeface="微软雅黑" panose="020B0503020204020204" pitchFamily="34" charset="-122"/>
              </a:rPr>
              <a:t>设置</a:t>
            </a:r>
            <a:r>
              <a:rPr lang="en-US" altLang="zh-CN" sz="2000" dirty="0">
                <a:latin typeface="微软雅黑" panose="020B0503020204020204" pitchFamily="34" charset="-122"/>
                <a:ea typeface="微软雅黑" panose="020B0503020204020204" pitchFamily="34" charset="-122"/>
              </a:rPr>
              <a:t>option</a:t>
            </a:r>
            <a:r>
              <a:rPr lang="zh-CN" altLang="en-US" sz="2000" dirty="0">
                <a:latin typeface="微软雅黑" panose="020B0503020204020204" pitchFamily="34" charset="-122"/>
                <a:ea typeface="微软雅黑" panose="020B0503020204020204" pitchFamily="34" charset="-122"/>
              </a:rPr>
              <a:t>选项与网页等待</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endParaRPr lang="zh-CN" altLang="en-US" sz="2000" dirty="0">
              <a:latin typeface="微软雅黑" panose="020B0503020204020204" pitchFamily="34" charset="-122"/>
              <a:ea typeface="微软雅黑" panose="020B0503020204020204" pitchFamily="34" charset="-122"/>
            </a:endParaRPr>
          </a:p>
        </p:txBody>
      </p:sp>
      <p:sp>
        <p:nvSpPr>
          <p:cNvPr id="4" name="Rectangle 3">
            <a:extLst>
              <a:ext uri="{FF2B5EF4-FFF2-40B4-BE49-F238E27FC236}">
                <a16:creationId xmlns:a16="http://schemas.microsoft.com/office/drawing/2014/main" id="{F1086A42-002E-AB00-F1E0-7F058A7FDDD4}"/>
              </a:ext>
            </a:extLst>
          </p:cNvPr>
          <p:cNvSpPr txBox="1">
            <a:spLocks noChangeArrowheads="1"/>
          </p:cNvSpPr>
          <p:nvPr/>
        </p:nvSpPr>
        <p:spPr>
          <a:xfrm>
            <a:off x="6558069" y="1448686"/>
            <a:ext cx="4153786" cy="35246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2.10 </a:t>
            </a:r>
            <a:r>
              <a:rPr lang="zh-CN" altLang="en-US" sz="2000" dirty="0">
                <a:latin typeface="微软雅黑" panose="020B0503020204020204" pitchFamily="34" charset="-122"/>
                <a:ea typeface="微软雅黑" panose="020B0503020204020204" pitchFamily="34" charset="-122"/>
              </a:rPr>
              <a:t>节点</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r>
              <a:rPr lang="zh-CN" altLang="en-US" sz="2000" b="1"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2.11 </a:t>
            </a:r>
            <a:r>
              <a:rPr lang="zh-CN" altLang="en-US" sz="2000" dirty="0">
                <a:latin typeface="微软雅黑" panose="020B0503020204020204" pitchFamily="34" charset="-122"/>
                <a:ea typeface="微软雅黑" panose="020B0503020204020204" pitchFamily="34" charset="-122"/>
              </a:rPr>
              <a:t>导航</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2.12 </a:t>
            </a:r>
            <a:r>
              <a:rPr lang="zh-CN" altLang="en-US" sz="2000" dirty="0">
                <a:latin typeface="微软雅黑" panose="020B0503020204020204" pitchFamily="34" charset="-122"/>
                <a:ea typeface="微软雅黑" panose="020B0503020204020204" pitchFamily="34" charset="-122"/>
              </a:rPr>
              <a:t>窗口</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2.13 </a:t>
            </a:r>
            <a:r>
              <a:rPr lang="zh-CN" altLang="en-US" sz="2000" dirty="0">
                <a:latin typeface="微软雅黑" panose="020B0503020204020204" pitchFamily="34" charset="-122"/>
                <a:ea typeface="微软雅黑" panose="020B0503020204020204" pitchFamily="34" charset="-122"/>
              </a:rPr>
              <a:t>弹窗</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2.14 Cookie</a:t>
            </a:r>
          </a:p>
          <a:p>
            <a:pPr>
              <a:lnSpc>
                <a:spcPct val="100000"/>
              </a:lnSpc>
            </a:pPr>
            <a:r>
              <a:rPr lang="en-US" altLang="zh-CN" sz="2000" dirty="0">
                <a:latin typeface="微软雅黑" panose="020B0503020204020204" pitchFamily="34" charset="-122"/>
                <a:ea typeface="微软雅黑" panose="020B0503020204020204" pitchFamily="34" charset="-122"/>
              </a:rPr>
              <a:t>2.15 </a:t>
            </a:r>
            <a:r>
              <a:rPr lang="zh-CN" altLang="en-US" sz="2000" dirty="0">
                <a:latin typeface="微软雅黑" panose="020B0503020204020204" pitchFamily="34" charset="-122"/>
                <a:ea typeface="微软雅黑" panose="020B0503020204020204" pitchFamily="34" charset="-122"/>
              </a:rPr>
              <a:t>键盘</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2.16 </a:t>
            </a:r>
            <a:r>
              <a:rPr lang="zh-CN" altLang="en-US" sz="2000" dirty="0">
                <a:latin typeface="微软雅黑" panose="020B0503020204020204" pitchFamily="34" charset="-122"/>
                <a:ea typeface="微软雅黑" panose="020B0503020204020204" pitchFamily="34" charset="-122"/>
              </a:rPr>
              <a:t>鼠标</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2.17 </a:t>
            </a:r>
            <a:r>
              <a:rPr lang="zh-CN" altLang="en-US" sz="2000" dirty="0">
                <a:latin typeface="微软雅黑" panose="020B0503020204020204" pitchFamily="34" charset="-122"/>
                <a:ea typeface="微软雅黑" panose="020B0503020204020204" pitchFamily="34" charset="-122"/>
              </a:rPr>
              <a:t>爬虫实战</a:t>
            </a:r>
          </a:p>
        </p:txBody>
      </p:sp>
    </p:spTree>
    <p:extLst>
      <p:ext uri="{BB962C8B-B14F-4D97-AF65-F5344CB8AC3E}">
        <p14:creationId xmlns:p14="http://schemas.microsoft.com/office/powerpoint/2010/main" val="309908355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5F7026-D876-4E5B-A3DF-27F4AEB32B5B}"/>
              </a:ext>
            </a:extLst>
          </p:cNvPr>
          <p:cNvSpPr>
            <a:spLocks noGrp="1"/>
          </p:cNvSpPr>
          <p:nvPr>
            <p:ph type="title"/>
          </p:nvPr>
        </p:nvSpPr>
        <p:spPr/>
        <p:txBody>
          <a:bodyPr>
            <a:normAutofit/>
          </a:bodyPr>
          <a:lstStyle/>
          <a:p>
            <a:r>
              <a:rPr lang="zh-CN" altLang="en-US">
                <a:latin typeface="微软雅黑" panose="020B0503020204020204" pitchFamily="34" charset="-122"/>
              </a:rPr>
              <a:t>导航</a:t>
            </a:r>
          </a:p>
        </p:txBody>
      </p:sp>
      <p:sp>
        <p:nvSpPr>
          <p:cNvPr id="4" name="文本框 3">
            <a:extLst>
              <a:ext uri="{FF2B5EF4-FFF2-40B4-BE49-F238E27FC236}">
                <a16:creationId xmlns:a16="http://schemas.microsoft.com/office/drawing/2014/main" id="{06AC4DE3-A669-4B17-AEBC-7451E0565F4C}"/>
              </a:ext>
            </a:extLst>
          </p:cNvPr>
          <p:cNvSpPr txBox="1"/>
          <p:nvPr/>
        </p:nvSpPr>
        <p:spPr>
          <a:xfrm>
            <a:off x="1480441" y="1125695"/>
            <a:ext cx="1707601" cy="400110"/>
          </a:xfrm>
          <a:prstGeom prst="rect">
            <a:avLst/>
          </a:prstGeom>
          <a:noFill/>
        </p:spPr>
        <p:txBody>
          <a:bodyPr wrap="square">
            <a:spAutoFit/>
          </a:bodyPr>
          <a:lstStyle/>
          <a:p>
            <a:r>
              <a:rPr lang="zh-CN" altLang="en-US" sz="2000" b="1">
                <a:latin typeface="微软雅黑" panose="020B0503020204020204" pitchFamily="34" charset="-122"/>
                <a:ea typeface="微软雅黑" panose="020B0503020204020204" pitchFamily="34" charset="-122"/>
              </a:rPr>
              <a:t>打开网址</a:t>
            </a:r>
          </a:p>
        </p:txBody>
      </p:sp>
      <p:sp>
        <p:nvSpPr>
          <p:cNvPr id="6" name="文本框 5">
            <a:extLst>
              <a:ext uri="{FF2B5EF4-FFF2-40B4-BE49-F238E27FC236}">
                <a16:creationId xmlns:a16="http://schemas.microsoft.com/office/drawing/2014/main" id="{E898715B-34D3-4DAB-8A49-34CB31E3DE57}"/>
              </a:ext>
            </a:extLst>
          </p:cNvPr>
          <p:cNvSpPr txBox="1"/>
          <p:nvPr/>
        </p:nvSpPr>
        <p:spPr>
          <a:xfrm>
            <a:off x="1480441" y="2263962"/>
            <a:ext cx="1134110" cy="400110"/>
          </a:xfrm>
          <a:prstGeom prst="rect">
            <a:avLst/>
          </a:prstGeom>
          <a:noFill/>
        </p:spPr>
        <p:txBody>
          <a:bodyPr wrap="square">
            <a:spAutoFit/>
          </a:bodyPr>
          <a:lstStyle/>
          <a:p>
            <a:r>
              <a:rPr lang="zh-CN" altLang="en-US" sz="2000" b="1" dirty="0">
                <a:latin typeface="微软雅黑" panose="020B0503020204020204" pitchFamily="34" charset="-122"/>
                <a:ea typeface="微软雅黑" panose="020B0503020204020204" pitchFamily="34" charset="-122"/>
              </a:rPr>
              <a:t>后退</a:t>
            </a:r>
          </a:p>
        </p:txBody>
      </p:sp>
      <p:sp>
        <p:nvSpPr>
          <p:cNvPr id="8" name="文本框 7">
            <a:extLst>
              <a:ext uri="{FF2B5EF4-FFF2-40B4-BE49-F238E27FC236}">
                <a16:creationId xmlns:a16="http://schemas.microsoft.com/office/drawing/2014/main" id="{409F6527-1947-438F-AD98-4E3402AA6532}"/>
              </a:ext>
            </a:extLst>
          </p:cNvPr>
          <p:cNvSpPr txBox="1"/>
          <p:nvPr/>
        </p:nvSpPr>
        <p:spPr>
          <a:xfrm>
            <a:off x="1480441" y="3613824"/>
            <a:ext cx="1134110" cy="400110"/>
          </a:xfrm>
          <a:prstGeom prst="rect">
            <a:avLst/>
          </a:prstGeom>
          <a:noFill/>
        </p:spPr>
        <p:txBody>
          <a:bodyPr wrap="square">
            <a:spAutoFit/>
          </a:bodyPr>
          <a:lstStyle/>
          <a:p>
            <a:r>
              <a:rPr lang="zh-CN" altLang="en-US" sz="2000" b="1" dirty="0">
                <a:latin typeface="微软雅黑" panose="020B0503020204020204" pitchFamily="34" charset="-122"/>
                <a:ea typeface="微软雅黑" panose="020B0503020204020204" pitchFamily="34" charset="-122"/>
              </a:rPr>
              <a:t>前进</a:t>
            </a:r>
          </a:p>
        </p:txBody>
      </p:sp>
      <p:sp>
        <p:nvSpPr>
          <p:cNvPr id="10" name="文本框 9">
            <a:extLst>
              <a:ext uri="{FF2B5EF4-FFF2-40B4-BE49-F238E27FC236}">
                <a16:creationId xmlns:a16="http://schemas.microsoft.com/office/drawing/2014/main" id="{67D1400B-372E-4EB5-9E7D-7C318019D3A7}"/>
              </a:ext>
            </a:extLst>
          </p:cNvPr>
          <p:cNvSpPr txBox="1"/>
          <p:nvPr/>
        </p:nvSpPr>
        <p:spPr>
          <a:xfrm>
            <a:off x="1480441" y="4876609"/>
            <a:ext cx="1134110" cy="400110"/>
          </a:xfrm>
          <a:prstGeom prst="rect">
            <a:avLst/>
          </a:prstGeom>
          <a:noFill/>
        </p:spPr>
        <p:txBody>
          <a:bodyPr wrap="square">
            <a:spAutoFit/>
          </a:bodyPr>
          <a:lstStyle/>
          <a:p>
            <a:r>
              <a:rPr lang="zh-CN" altLang="en-US" sz="2000" b="1" dirty="0">
                <a:latin typeface="微软雅黑" panose="020B0503020204020204" pitchFamily="34" charset="-122"/>
                <a:ea typeface="微软雅黑" panose="020B0503020204020204" pitchFamily="34" charset="-122"/>
              </a:rPr>
              <a:t>刷新</a:t>
            </a:r>
          </a:p>
        </p:txBody>
      </p:sp>
      <p:sp>
        <p:nvSpPr>
          <p:cNvPr id="12" name="文本框 11">
            <a:extLst>
              <a:ext uri="{FF2B5EF4-FFF2-40B4-BE49-F238E27FC236}">
                <a16:creationId xmlns:a16="http://schemas.microsoft.com/office/drawing/2014/main" id="{3AB37B0D-B77E-478D-82C7-F1704BF1017A}"/>
              </a:ext>
            </a:extLst>
          </p:cNvPr>
          <p:cNvSpPr txBox="1"/>
          <p:nvPr/>
        </p:nvSpPr>
        <p:spPr>
          <a:xfrm>
            <a:off x="1480441" y="2801814"/>
            <a:ext cx="6103620" cy="400110"/>
          </a:xfrm>
          <a:prstGeom prst="rect">
            <a:avLst/>
          </a:prstGeom>
          <a:noFill/>
        </p:spPr>
        <p:txBody>
          <a:bodyPr wrap="square">
            <a:spAutoFit/>
          </a:bodyPr>
          <a:lstStyle/>
          <a:p>
            <a:r>
              <a:rPr lang="en-US" altLang="zh-CN" sz="2000" dirty="0" err="1">
                <a:latin typeface="微软雅黑" panose="020B0503020204020204" pitchFamily="34" charset="-122"/>
                <a:ea typeface="微软雅黑" panose="020B0503020204020204" pitchFamily="34" charset="-122"/>
              </a:rPr>
              <a:t>driver.back</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CBFACD8A-3C35-4D8C-93AC-2446F6D166E4}"/>
              </a:ext>
            </a:extLst>
          </p:cNvPr>
          <p:cNvSpPr txBox="1"/>
          <p:nvPr/>
        </p:nvSpPr>
        <p:spPr>
          <a:xfrm>
            <a:off x="1480441" y="4118799"/>
            <a:ext cx="6103620" cy="400110"/>
          </a:xfrm>
          <a:prstGeom prst="rect">
            <a:avLst/>
          </a:prstGeom>
          <a:noFill/>
        </p:spPr>
        <p:txBody>
          <a:bodyPr wrap="square">
            <a:spAutoFit/>
          </a:bodyPr>
          <a:lstStyle/>
          <a:p>
            <a:r>
              <a:rPr lang="en-US" altLang="zh-CN" sz="2000" dirty="0" err="1">
                <a:latin typeface="微软雅黑" panose="020B0503020204020204" pitchFamily="34" charset="-122"/>
                <a:ea typeface="微软雅黑" panose="020B0503020204020204" pitchFamily="34" charset="-122"/>
              </a:rPr>
              <a:t>driver.forward</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E3E22FB8-C7BF-45DB-87D4-5BD04CA89214}"/>
              </a:ext>
            </a:extLst>
          </p:cNvPr>
          <p:cNvSpPr txBox="1"/>
          <p:nvPr/>
        </p:nvSpPr>
        <p:spPr>
          <a:xfrm>
            <a:off x="1480441" y="5332195"/>
            <a:ext cx="6103620" cy="400110"/>
          </a:xfrm>
          <a:prstGeom prst="rect">
            <a:avLst/>
          </a:prstGeom>
          <a:noFill/>
        </p:spPr>
        <p:txBody>
          <a:bodyPr wrap="square">
            <a:spAutoFit/>
          </a:bodyPr>
          <a:lstStyle/>
          <a:p>
            <a:r>
              <a:rPr lang="en-US" altLang="zh-CN" sz="2000" dirty="0" err="1">
                <a:latin typeface="微软雅黑" panose="020B0503020204020204" pitchFamily="34" charset="-122"/>
                <a:ea typeface="微软雅黑" panose="020B0503020204020204" pitchFamily="34" charset="-122"/>
              </a:rPr>
              <a:t>driver.refresh</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3C5C8BD3-96AF-48E5-9B7C-1DE84E28B8DE}"/>
              </a:ext>
            </a:extLst>
          </p:cNvPr>
          <p:cNvSpPr txBox="1"/>
          <p:nvPr/>
        </p:nvSpPr>
        <p:spPr>
          <a:xfrm>
            <a:off x="1480441" y="1574043"/>
            <a:ext cx="6103620" cy="400110"/>
          </a:xfrm>
          <a:prstGeom prst="rect">
            <a:avLst/>
          </a:prstGeom>
          <a:noFill/>
        </p:spPr>
        <p:txBody>
          <a:bodyPr wrap="square">
            <a:spAutoFit/>
          </a:bodyPr>
          <a:lstStyle/>
          <a:p>
            <a:r>
              <a:rPr lang="da-DK" altLang="zh-CN" sz="2000" dirty="0">
                <a:latin typeface="微软雅黑" panose="020B0503020204020204" pitchFamily="34" charset="-122"/>
                <a:ea typeface="微软雅黑" panose="020B0503020204020204" pitchFamily="34" charset="-122"/>
              </a:rPr>
              <a:t>driver.get("https://selenium.dev")</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1895861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8F27A0-30C3-6FEC-321D-47C0CE78F5A8}"/>
              </a:ext>
            </a:extLst>
          </p:cNvPr>
          <p:cNvSpPr>
            <a:spLocks noGrp="1"/>
          </p:cNvSpPr>
          <p:nvPr>
            <p:ph type="title"/>
          </p:nvPr>
        </p:nvSpPr>
        <p:spPr/>
        <p:txBody>
          <a:bodyPr>
            <a:normAutofit/>
          </a:bodyPr>
          <a:lstStyle/>
          <a:p>
            <a:r>
              <a:rPr lang="zh-CN" altLang="en-US" dirty="0"/>
              <a:t>第二章 网络爬虫</a:t>
            </a:r>
          </a:p>
        </p:txBody>
      </p:sp>
      <p:sp>
        <p:nvSpPr>
          <p:cNvPr id="3" name="Rectangle 3">
            <a:extLst>
              <a:ext uri="{FF2B5EF4-FFF2-40B4-BE49-F238E27FC236}">
                <a16:creationId xmlns:a16="http://schemas.microsoft.com/office/drawing/2014/main" id="{81094B67-CF9D-52CE-6B97-2A66F786155B}"/>
              </a:ext>
            </a:extLst>
          </p:cNvPr>
          <p:cNvSpPr txBox="1">
            <a:spLocks noChangeArrowheads="1"/>
          </p:cNvSpPr>
          <p:nvPr/>
        </p:nvSpPr>
        <p:spPr>
          <a:xfrm>
            <a:off x="1607737" y="1448686"/>
            <a:ext cx="4325232" cy="39606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 </a:t>
            </a:r>
            <a:r>
              <a:rPr lang="zh-CN" altLang="en-US" sz="2000" dirty="0">
                <a:latin typeface="微软雅黑" panose="020B0503020204020204" pitchFamily="34" charset="-122"/>
                <a:ea typeface="微软雅黑" panose="020B0503020204020204" pitchFamily="34" charset="-122"/>
              </a:rPr>
              <a:t>爬虫概念</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2.2 HTTP</a:t>
            </a:r>
            <a:r>
              <a:rPr lang="zh-CN" altLang="en-US" sz="2000" dirty="0">
                <a:latin typeface="微软雅黑" panose="020B0503020204020204" pitchFamily="34" charset="-122"/>
                <a:ea typeface="微软雅黑" panose="020B0503020204020204" pitchFamily="34" charset="-122"/>
              </a:rPr>
              <a:t>协议</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2.3  Requests</a:t>
            </a:r>
          </a:p>
          <a:p>
            <a:pPr>
              <a:lnSpc>
                <a:spcPct val="100000"/>
              </a:lnSpc>
            </a:pPr>
            <a:r>
              <a:rPr lang="en-US" altLang="zh-CN" sz="2000" dirty="0">
                <a:latin typeface="微软雅黑" panose="020B0503020204020204" pitchFamily="34" charset="-122"/>
                <a:ea typeface="微软雅黑" panose="020B0503020204020204" pitchFamily="34" charset="-122"/>
              </a:rPr>
              <a:t>2.4  Beautiful Soup</a:t>
            </a:r>
          </a:p>
          <a:p>
            <a:pPr>
              <a:lnSpc>
                <a:spcPct val="100000"/>
              </a:lnSpc>
            </a:pPr>
            <a:r>
              <a:rPr lang="en-US" altLang="zh-CN" sz="2000" dirty="0">
                <a:latin typeface="微软雅黑" panose="020B0503020204020204" pitchFamily="34" charset="-122"/>
                <a:ea typeface="微软雅黑" panose="020B0503020204020204" pitchFamily="34" charset="-122"/>
              </a:rPr>
              <a:t>2.5 </a:t>
            </a:r>
            <a:r>
              <a:rPr lang="zh-CN" altLang="en-US" sz="2000" dirty="0">
                <a:latin typeface="微软雅黑" panose="020B0503020204020204" pitchFamily="34" charset="-122"/>
                <a:ea typeface="微软雅黑" panose="020B0503020204020204" pitchFamily="34" charset="-122"/>
              </a:rPr>
              <a:t>对象的种类</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2.6 </a:t>
            </a:r>
            <a:r>
              <a:rPr lang="zh-CN" altLang="en-US" sz="2000" dirty="0">
                <a:latin typeface="微软雅黑" panose="020B0503020204020204" pitchFamily="34" charset="-122"/>
                <a:ea typeface="微软雅黑" panose="020B0503020204020204" pitchFamily="34" charset="-122"/>
              </a:rPr>
              <a:t>定位节点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2.7 </a:t>
            </a:r>
            <a:r>
              <a:rPr lang="zh-CN" altLang="en-US" sz="2000" dirty="0">
                <a:latin typeface="微软雅黑" panose="020B0503020204020204" pitchFamily="34" charset="-122"/>
                <a:ea typeface="微软雅黑" panose="020B0503020204020204" pitchFamily="34" charset="-122"/>
              </a:rPr>
              <a:t>查找节点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2.8 Selenium</a:t>
            </a:r>
          </a:p>
          <a:p>
            <a:pPr>
              <a:lnSpc>
                <a:spcPct val="100000"/>
              </a:lnSpc>
            </a:pPr>
            <a:r>
              <a:rPr lang="en-US" altLang="zh-CN" sz="2000" dirty="0">
                <a:latin typeface="微软雅黑" panose="020B0503020204020204" pitchFamily="34" charset="-122"/>
                <a:ea typeface="微软雅黑" panose="020B0503020204020204" pitchFamily="34" charset="-122"/>
              </a:rPr>
              <a:t>2.9 </a:t>
            </a:r>
            <a:r>
              <a:rPr lang="zh-CN" altLang="en-US" sz="2000" dirty="0">
                <a:latin typeface="微软雅黑" panose="020B0503020204020204" pitchFamily="34" charset="-122"/>
                <a:ea typeface="微软雅黑" panose="020B0503020204020204" pitchFamily="34" charset="-122"/>
              </a:rPr>
              <a:t>设置</a:t>
            </a:r>
            <a:r>
              <a:rPr lang="en-US" altLang="zh-CN" sz="2000" dirty="0">
                <a:latin typeface="微软雅黑" panose="020B0503020204020204" pitchFamily="34" charset="-122"/>
                <a:ea typeface="微软雅黑" panose="020B0503020204020204" pitchFamily="34" charset="-122"/>
              </a:rPr>
              <a:t>option</a:t>
            </a:r>
            <a:r>
              <a:rPr lang="zh-CN" altLang="en-US" sz="2000" dirty="0">
                <a:latin typeface="微软雅黑" panose="020B0503020204020204" pitchFamily="34" charset="-122"/>
                <a:ea typeface="微软雅黑" panose="020B0503020204020204" pitchFamily="34" charset="-122"/>
              </a:rPr>
              <a:t>选项与网页等待</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endParaRPr lang="zh-CN" altLang="en-US" sz="2000" dirty="0">
              <a:latin typeface="微软雅黑" panose="020B0503020204020204" pitchFamily="34" charset="-122"/>
              <a:ea typeface="微软雅黑" panose="020B0503020204020204" pitchFamily="34" charset="-122"/>
            </a:endParaRPr>
          </a:p>
        </p:txBody>
      </p:sp>
      <p:sp>
        <p:nvSpPr>
          <p:cNvPr id="4" name="Rectangle 3">
            <a:extLst>
              <a:ext uri="{FF2B5EF4-FFF2-40B4-BE49-F238E27FC236}">
                <a16:creationId xmlns:a16="http://schemas.microsoft.com/office/drawing/2014/main" id="{F1086A42-002E-AB00-F1E0-7F058A7FDDD4}"/>
              </a:ext>
            </a:extLst>
          </p:cNvPr>
          <p:cNvSpPr txBox="1">
            <a:spLocks noChangeArrowheads="1"/>
          </p:cNvSpPr>
          <p:nvPr/>
        </p:nvSpPr>
        <p:spPr>
          <a:xfrm>
            <a:off x="6558069" y="1448686"/>
            <a:ext cx="4153786" cy="35246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2.10 </a:t>
            </a:r>
            <a:r>
              <a:rPr lang="zh-CN" altLang="en-US" sz="2000" dirty="0">
                <a:latin typeface="微软雅黑" panose="020B0503020204020204" pitchFamily="34" charset="-122"/>
                <a:ea typeface="微软雅黑" panose="020B0503020204020204" pitchFamily="34" charset="-122"/>
              </a:rPr>
              <a:t>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2.11 </a:t>
            </a:r>
            <a:r>
              <a:rPr lang="zh-CN" altLang="en-US" sz="2000" dirty="0">
                <a:latin typeface="微软雅黑" panose="020B0503020204020204" pitchFamily="34" charset="-122"/>
                <a:ea typeface="微软雅黑" panose="020B0503020204020204" pitchFamily="34" charset="-122"/>
              </a:rPr>
              <a:t>导航</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r>
              <a:rPr lang="zh-CN" altLang="en-US" sz="2000" b="1"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2.12 </a:t>
            </a:r>
            <a:r>
              <a:rPr lang="zh-CN" altLang="en-US" sz="2000" dirty="0">
                <a:latin typeface="微软雅黑" panose="020B0503020204020204" pitchFamily="34" charset="-122"/>
                <a:ea typeface="微软雅黑" panose="020B0503020204020204" pitchFamily="34" charset="-122"/>
              </a:rPr>
              <a:t>窗口</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2.13 </a:t>
            </a:r>
            <a:r>
              <a:rPr lang="zh-CN" altLang="en-US" sz="2000" dirty="0">
                <a:latin typeface="微软雅黑" panose="020B0503020204020204" pitchFamily="34" charset="-122"/>
                <a:ea typeface="微软雅黑" panose="020B0503020204020204" pitchFamily="34" charset="-122"/>
              </a:rPr>
              <a:t>弹窗</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2.14 Cookie</a:t>
            </a:r>
          </a:p>
          <a:p>
            <a:pPr>
              <a:lnSpc>
                <a:spcPct val="100000"/>
              </a:lnSpc>
            </a:pPr>
            <a:r>
              <a:rPr lang="en-US" altLang="zh-CN" sz="2000" dirty="0">
                <a:latin typeface="微软雅黑" panose="020B0503020204020204" pitchFamily="34" charset="-122"/>
                <a:ea typeface="微软雅黑" panose="020B0503020204020204" pitchFamily="34" charset="-122"/>
              </a:rPr>
              <a:t>2.15 </a:t>
            </a:r>
            <a:r>
              <a:rPr lang="zh-CN" altLang="en-US" sz="2000" dirty="0">
                <a:latin typeface="微软雅黑" panose="020B0503020204020204" pitchFamily="34" charset="-122"/>
                <a:ea typeface="微软雅黑" panose="020B0503020204020204" pitchFamily="34" charset="-122"/>
              </a:rPr>
              <a:t>键盘</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2.16 </a:t>
            </a:r>
            <a:r>
              <a:rPr lang="zh-CN" altLang="en-US" sz="2000" dirty="0">
                <a:latin typeface="微软雅黑" panose="020B0503020204020204" pitchFamily="34" charset="-122"/>
                <a:ea typeface="微软雅黑" panose="020B0503020204020204" pitchFamily="34" charset="-122"/>
              </a:rPr>
              <a:t>鼠标</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2.17 </a:t>
            </a:r>
            <a:r>
              <a:rPr lang="zh-CN" altLang="en-US" sz="2000" dirty="0">
                <a:latin typeface="微软雅黑" panose="020B0503020204020204" pitchFamily="34" charset="-122"/>
                <a:ea typeface="微软雅黑" panose="020B0503020204020204" pitchFamily="34" charset="-122"/>
              </a:rPr>
              <a:t>爬虫实战</a:t>
            </a:r>
          </a:p>
        </p:txBody>
      </p:sp>
    </p:spTree>
    <p:extLst>
      <p:ext uri="{BB962C8B-B14F-4D97-AF65-F5344CB8AC3E}">
        <p14:creationId xmlns:p14="http://schemas.microsoft.com/office/powerpoint/2010/main" val="200120578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5F7026-D876-4E5B-A3DF-27F4AEB32B5B}"/>
              </a:ext>
            </a:extLst>
          </p:cNvPr>
          <p:cNvSpPr>
            <a:spLocks noGrp="1"/>
          </p:cNvSpPr>
          <p:nvPr>
            <p:ph type="title"/>
          </p:nvPr>
        </p:nvSpPr>
        <p:spPr/>
        <p:txBody>
          <a:bodyPr>
            <a:normAutofit/>
          </a:bodyPr>
          <a:lstStyle/>
          <a:p>
            <a:pPr>
              <a:lnSpc>
                <a:spcPct val="150000"/>
              </a:lnSpc>
            </a:pPr>
            <a:r>
              <a:rPr lang="zh-CN" altLang="en-US">
                <a:latin typeface="微软雅黑" panose="020B0503020204020204" pitchFamily="34" charset="-122"/>
              </a:rPr>
              <a:t>窗口切换</a:t>
            </a:r>
          </a:p>
        </p:txBody>
      </p:sp>
      <p:sp>
        <p:nvSpPr>
          <p:cNvPr id="6" name="文本框 5">
            <a:extLst>
              <a:ext uri="{FF2B5EF4-FFF2-40B4-BE49-F238E27FC236}">
                <a16:creationId xmlns:a16="http://schemas.microsoft.com/office/drawing/2014/main" id="{5E9EA86A-075D-4D31-82AA-09C7CD96EBA9}"/>
              </a:ext>
            </a:extLst>
          </p:cNvPr>
          <p:cNvSpPr txBox="1"/>
          <p:nvPr/>
        </p:nvSpPr>
        <p:spPr>
          <a:xfrm>
            <a:off x="1354969" y="1440256"/>
            <a:ext cx="9482062" cy="1422954"/>
          </a:xfrm>
          <a:prstGeom prst="rect">
            <a:avLst/>
          </a:prstGeom>
          <a:noFill/>
        </p:spPr>
        <p:txBody>
          <a:bodyPr wrap="square">
            <a:spAutoFit/>
          </a:bodyPr>
          <a:lstStyle/>
          <a:p>
            <a:pPr indent="457200" algn="just">
              <a:lnSpc>
                <a:spcPct val="150000"/>
              </a:lnSpc>
            </a:pPr>
            <a:r>
              <a:rPr lang="en-US" altLang="zh-CN" sz="2000" dirty="0">
                <a:latin typeface="微软雅黑" panose="020B0503020204020204" pitchFamily="34" charset="-122"/>
                <a:ea typeface="微软雅黑" panose="020B0503020204020204" pitchFamily="34" charset="-122"/>
              </a:rPr>
              <a:t>WebDriver</a:t>
            </a:r>
            <a:r>
              <a:rPr lang="zh-CN" altLang="en-US" sz="2000" dirty="0">
                <a:latin typeface="微软雅黑" panose="020B0503020204020204" pitchFamily="34" charset="-122"/>
                <a:ea typeface="微软雅黑" panose="020B0503020204020204" pitchFamily="34" charset="-122"/>
              </a:rPr>
              <a:t>没有区分窗口和标签页。如果你的站点打开了一个新标签页或窗口，</a:t>
            </a:r>
            <a:r>
              <a:rPr lang="en-US" altLang="zh-CN" sz="2000" dirty="0">
                <a:latin typeface="微软雅黑" panose="020B0503020204020204" pitchFamily="34" charset="-122"/>
                <a:ea typeface="微软雅黑" panose="020B0503020204020204" pitchFamily="34" charset="-122"/>
              </a:rPr>
              <a:t>Selenium</a:t>
            </a:r>
            <a:r>
              <a:rPr lang="zh-CN" altLang="en-US" sz="2000" dirty="0">
                <a:latin typeface="微软雅黑" panose="020B0503020204020204" pitchFamily="34" charset="-122"/>
                <a:ea typeface="微软雅黑" panose="020B0503020204020204" pitchFamily="34" charset="-122"/>
              </a:rPr>
              <a:t>将允许您使用窗口句柄来处理它。每个窗口都有一个唯一的标识符，该标识符在单个会话中保持持久性。你可以使用以下方法获得当前窗口的窗口句柄。</a:t>
            </a:r>
          </a:p>
        </p:txBody>
      </p:sp>
      <p:sp>
        <p:nvSpPr>
          <p:cNvPr id="8" name="文本框 7">
            <a:extLst>
              <a:ext uri="{FF2B5EF4-FFF2-40B4-BE49-F238E27FC236}">
                <a16:creationId xmlns:a16="http://schemas.microsoft.com/office/drawing/2014/main" id="{E7F61E15-05F7-43D1-8271-8F496A24EC7C}"/>
              </a:ext>
            </a:extLst>
          </p:cNvPr>
          <p:cNvSpPr txBox="1"/>
          <p:nvPr/>
        </p:nvSpPr>
        <p:spPr>
          <a:xfrm>
            <a:off x="1354969" y="3270030"/>
            <a:ext cx="6103620" cy="499624"/>
          </a:xfrm>
          <a:prstGeom prst="rect">
            <a:avLst/>
          </a:prstGeom>
          <a:noFill/>
        </p:spPr>
        <p:txBody>
          <a:bodyPr wrap="square">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driver.current_window_handle</a:t>
            </a:r>
          </a:p>
        </p:txBody>
      </p:sp>
    </p:spTree>
    <p:extLst>
      <p:ext uri="{BB962C8B-B14F-4D97-AF65-F5344CB8AC3E}">
        <p14:creationId xmlns:p14="http://schemas.microsoft.com/office/powerpoint/2010/main" val="229886594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E24E58-462A-43B9-95A9-D80211174654}"/>
              </a:ext>
            </a:extLst>
          </p:cNvPr>
          <p:cNvSpPr>
            <a:spLocks noGrp="1"/>
          </p:cNvSpPr>
          <p:nvPr>
            <p:ph type="title"/>
          </p:nvPr>
        </p:nvSpPr>
        <p:spPr/>
        <p:txBody>
          <a:bodyPr>
            <a:normAutofit/>
          </a:bodyPr>
          <a:lstStyle/>
          <a:p>
            <a:r>
              <a:rPr lang="zh-CN" altLang="en-US">
                <a:latin typeface="微软雅黑" panose="020B0503020204020204" pitchFamily="34" charset="-122"/>
              </a:rPr>
              <a:t>窗口和标签页</a:t>
            </a:r>
          </a:p>
        </p:txBody>
      </p:sp>
      <p:sp>
        <p:nvSpPr>
          <p:cNvPr id="4" name="文本框 3">
            <a:extLst>
              <a:ext uri="{FF2B5EF4-FFF2-40B4-BE49-F238E27FC236}">
                <a16:creationId xmlns:a16="http://schemas.microsoft.com/office/drawing/2014/main" id="{FDFA6D00-92C6-47E3-968A-B01FB672D95A}"/>
              </a:ext>
            </a:extLst>
          </p:cNvPr>
          <p:cNvSpPr txBox="1"/>
          <p:nvPr/>
        </p:nvSpPr>
        <p:spPr>
          <a:xfrm>
            <a:off x="1489499" y="1563361"/>
            <a:ext cx="9040006" cy="3731278"/>
          </a:xfrm>
          <a:prstGeom prst="rect">
            <a:avLst/>
          </a:prstGeom>
          <a:noFill/>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单击在</a:t>
            </a:r>
            <a:r>
              <a:rPr lang="en-US" altLang="zh-CN" sz="2000" dirty="0">
                <a:latin typeface="微软雅黑" panose="020B0503020204020204" pitchFamily="34" charset="-122"/>
                <a:ea typeface="微软雅黑" panose="020B0503020204020204" pitchFamily="34" charset="-122"/>
              </a:rPr>
              <a:t>&lt;a </a:t>
            </a:r>
            <a:r>
              <a:rPr lang="en-US" altLang="zh-CN" sz="2000" dirty="0" err="1">
                <a:latin typeface="微软雅黑" panose="020B0503020204020204" pitchFamily="34" charset="-122"/>
                <a:ea typeface="微软雅黑" panose="020B0503020204020204" pitchFamily="34" charset="-122"/>
              </a:rPr>
              <a:t>href</a:t>
            </a:r>
            <a:r>
              <a:rPr lang="en-US"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hlinkClick r:id="rId2"/>
              </a:rPr>
              <a:t>https://seleniumhq.github.io</a:t>
            </a:r>
            <a:r>
              <a:rPr lang="en-US" altLang="zh-CN" sz="2000" dirty="0">
                <a:latin typeface="微软雅黑" panose="020B0503020204020204" pitchFamily="34" charset="-122"/>
                <a:ea typeface="微软雅黑" panose="020B0503020204020204" pitchFamily="34" charset="-122"/>
              </a:rPr>
              <a:t> target="_blank”&gt;</a:t>
            </a:r>
            <a:r>
              <a:rPr lang="zh-CN" altLang="en-US" sz="2000" dirty="0">
                <a:latin typeface="微软雅黑" panose="020B0503020204020204" pitchFamily="34" charset="-122"/>
                <a:ea typeface="微软雅黑" panose="020B0503020204020204" pitchFamily="34" charset="-122"/>
              </a:rPr>
              <a:t>新窗口中打开链接，则屏幕会聚焦在新窗口或新标签页上，但</a:t>
            </a:r>
            <a:r>
              <a:rPr lang="en-US" altLang="zh-CN" sz="2000" dirty="0">
                <a:latin typeface="微软雅黑" panose="020B0503020204020204" pitchFamily="34" charset="-122"/>
                <a:ea typeface="微软雅黑" panose="020B0503020204020204" pitchFamily="34" charset="-122"/>
              </a:rPr>
              <a:t>WebDriver</a:t>
            </a:r>
            <a:r>
              <a:rPr lang="zh-CN" altLang="en-US" sz="2000" dirty="0">
                <a:latin typeface="微软雅黑" panose="020B0503020204020204" pitchFamily="34" charset="-122"/>
                <a:ea typeface="微软雅黑" panose="020B0503020204020204" pitchFamily="34" charset="-122"/>
              </a:rPr>
              <a:t>不知道操作系统认为哪个窗口是活动的。要使用新窗口，您需要切换到它。如果只有两个选项卡或窗口被打开，并且你知道从哪个窗口开始，则你可以遍历</a:t>
            </a:r>
            <a:r>
              <a:rPr lang="en-US" altLang="zh-CN" sz="2000" dirty="0">
                <a:latin typeface="微软雅黑" panose="020B0503020204020204" pitchFamily="34" charset="-122"/>
                <a:ea typeface="微软雅黑" panose="020B0503020204020204" pitchFamily="34" charset="-122"/>
              </a:rPr>
              <a:t>WebDriver</a:t>
            </a:r>
            <a:r>
              <a:rPr lang="zh-CN" altLang="en-US" sz="2000" dirty="0">
                <a:latin typeface="微软雅黑" panose="020B0503020204020204" pitchFamily="34" charset="-122"/>
                <a:ea typeface="微软雅黑" panose="020B0503020204020204" pitchFamily="34" charset="-122"/>
              </a:rPr>
              <a:t>，通过排除法可以看到两个窗口或选项卡，然后切换到你需要的窗口或选项卡。</a:t>
            </a:r>
          </a:p>
          <a:p>
            <a:pPr indent="457200" algn="just">
              <a:lnSpc>
                <a:spcPct val="150000"/>
              </a:lnSpc>
            </a:pPr>
            <a:r>
              <a:rPr lang="zh-CN" altLang="en-US" sz="2000" dirty="0">
                <a:latin typeface="微软雅黑" panose="020B0503020204020204" pitchFamily="34" charset="-122"/>
                <a:ea typeface="微软雅黑" panose="020B0503020204020204" pitchFamily="34" charset="-122"/>
              </a:rPr>
              <a:t>不过，</a:t>
            </a:r>
            <a:r>
              <a:rPr lang="en-US" altLang="zh-CN" sz="2000" dirty="0">
                <a:latin typeface="微软雅黑" panose="020B0503020204020204" pitchFamily="34" charset="-122"/>
                <a:ea typeface="微软雅黑" panose="020B0503020204020204" pitchFamily="34" charset="-122"/>
              </a:rPr>
              <a:t>Selenium4</a:t>
            </a:r>
            <a:r>
              <a:rPr lang="zh-CN" altLang="en-US" sz="2000" dirty="0">
                <a:latin typeface="微软雅黑" panose="020B0503020204020204" pitchFamily="34" charset="-122"/>
                <a:ea typeface="微软雅黑" panose="020B0503020204020204" pitchFamily="34" charset="-122"/>
              </a:rPr>
              <a:t>提供了一个新的</a:t>
            </a:r>
            <a:r>
              <a:rPr lang="en-US" altLang="zh-CN" sz="2000" dirty="0" err="1">
                <a:latin typeface="微软雅黑" panose="020B0503020204020204" pitchFamily="34" charset="-122"/>
                <a:ea typeface="微软雅黑" panose="020B0503020204020204" pitchFamily="34" charset="-122"/>
              </a:rPr>
              <a:t>api</a:t>
            </a:r>
            <a:r>
              <a:rPr lang="en-US" altLang="zh-CN" sz="2000" dirty="0">
                <a:latin typeface="微软雅黑" panose="020B0503020204020204" pitchFamily="34" charset="-122"/>
                <a:ea typeface="微软雅黑" panose="020B0503020204020204" pitchFamily="34" charset="-122"/>
              </a:rPr>
              <a:t> New Window</a:t>
            </a:r>
            <a:r>
              <a:rPr lang="zh-CN" altLang="en-US" sz="2000" dirty="0">
                <a:latin typeface="微软雅黑" panose="020B0503020204020204" pitchFamily="34" charset="-122"/>
                <a:ea typeface="微软雅黑" panose="020B0503020204020204" pitchFamily="34" charset="-122"/>
              </a:rPr>
              <a:t>它创建一个新选项卡</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或</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新窗口并自动切换到它。</a:t>
            </a:r>
          </a:p>
        </p:txBody>
      </p:sp>
    </p:spTree>
    <p:extLst>
      <p:ext uri="{BB962C8B-B14F-4D97-AF65-F5344CB8AC3E}">
        <p14:creationId xmlns:p14="http://schemas.microsoft.com/office/powerpoint/2010/main" val="321981756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A8F76B-3588-4D77-9B2D-712BA6ECE042}"/>
              </a:ext>
            </a:extLst>
          </p:cNvPr>
          <p:cNvSpPr>
            <a:spLocks noGrp="1"/>
          </p:cNvSpPr>
          <p:nvPr>
            <p:ph type="title"/>
          </p:nvPr>
        </p:nvSpPr>
        <p:spPr/>
        <p:txBody>
          <a:bodyPr/>
          <a:lstStyle/>
          <a:p>
            <a:r>
              <a:rPr lang="zh-CN" altLang="en-US"/>
              <a:t>切换窗口或标签页</a:t>
            </a:r>
          </a:p>
        </p:txBody>
      </p:sp>
      <p:sp>
        <p:nvSpPr>
          <p:cNvPr id="5" name="文本框 4">
            <a:extLst>
              <a:ext uri="{FF2B5EF4-FFF2-40B4-BE49-F238E27FC236}">
                <a16:creationId xmlns:a16="http://schemas.microsoft.com/office/drawing/2014/main" id="{D9C71A49-EE14-40A5-83E3-7F89B64DBD20}"/>
              </a:ext>
            </a:extLst>
          </p:cNvPr>
          <p:cNvSpPr txBox="1"/>
          <p:nvPr/>
        </p:nvSpPr>
        <p:spPr>
          <a:xfrm>
            <a:off x="1816837" y="1287968"/>
            <a:ext cx="7883218" cy="4654608"/>
          </a:xfrm>
          <a:prstGeom prst="rect">
            <a:avLst/>
          </a:prstGeom>
          <a:noFill/>
        </p:spPr>
        <p:txBody>
          <a:bodyPr wrap="square">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with </a:t>
            </a:r>
            <a:r>
              <a:rPr lang="en-US" altLang="zh-CN" sz="2000" dirty="0" err="1">
                <a:latin typeface="微软雅黑" panose="020B0503020204020204" pitchFamily="34" charset="-122"/>
                <a:ea typeface="微软雅黑" panose="020B0503020204020204" pitchFamily="34" charset="-122"/>
              </a:rPr>
              <a:t>webdriver.Firefox</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asdriver</a:t>
            </a:r>
            <a:r>
              <a:rPr lang="en-US" altLang="zh-CN" sz="2000" dirty="0">
                <a:latin typeface="微软雅黑" panose="020B0503020204020204" pitchFamily="34" charset="-122"/>
                <a:ea typeface="微软雅黑" panose="020B0503020204020204" pitchFamily="34" charset="-122"/>
              </a:rPr>
              <a:t>:</a:t>
            </a:r>
          </a:p>
          <a:p>
            <a:pPr>
              <a:lnSpc>
                <a:spcPct val="150000"/>
              </a:lnSpc>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打开网址</a:t>
            </a:r>
          </a:p>
          <a:p>
            <a:pPr>
              <a:lnSpc>
                <a:spcPct val="150000"/>
              </a:lnSpc>
            </a:pPr>
            <a:r>
              <a:rPr lang="en-US" altLang="zh-CN" sz="2000" dirty="0" err="1">
                <a:latin typeface="微软雅黑" panose="020B0503020204020204" pitchFamily="34" charset="-122"/>
                <a:ea typeface="微软雅黑" panose="020B0503020204020204" pitchFamily="34" charset="-122"/>
              </a:rPr>
              <a:t>driver.get</a:t>
            </a:r>
            <a:r>
              <a:rPr lang="en-US" altLang="zh-CN" sz="2000" dirty="0">
                <a:latin typeface="微软雅黑" panose="020B0503020204020204" pitchFamily="34" charset="-122"/>
                <a:ea typeface="微软雅黑" panose="020B0503020204020204" pitchFamily="34" charset="-122"/>
              </a:rPr>
              <a:t>("https://seleniumhq.github.io")</a:t>
            </a:r>
          </a:p>
          <a:p>
            <a:pPr>
              <a:lnSpc>
                <a:spcPct val="150000"/>
              </a:lnSpc>
            </a:pPr>
            <a:endParaRPr lang="en-US" altLang="zh-CN" sz="2000" dirty="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设置等待</a:t>
            </a:r>
          </a:p>
          <a:p>
            <a:pPr>
              <a:lnSpc>
                <a:spcPct val="150000"/>
              </a:lnSpc>
            </a:pPr>
            <a:r>
              <a:rPr lang="en-US" altLang="zh-CN" sz="2000" dirty="0">
                <a:latin typeface="微软雅黑" panose="020B0503020204020204" pitchFamily="34" charset="-122"/>
                <a:ea typeface="微软雅黑" panose="020B0503020204020204" pitchFamily="34" charset="-122"/>
              </a:rPr>
              <a:t>wait=</a:t>
            </a:r>
            <a:r>
              <a:rPr lang="en-US" altLang="zh-CN" sz="2000" dirty="0" err="1">
                <a:latin typeface="微软雅黑" panose="020B0503020204020204" pitchFamily="34" charset="-122"/>
                <a:ea typeface="微软雅黑" panose="020B0503020204020204" pitchFamily="34" charset="-122"/>
              </a:rPr>
              <a:t>WebDriverWait</a:t>
            </a:r>
            <a:r>
              <a:rPr lang="en-US" altLang="zh-CN" sz="2000" dirty="0">
                <a:latin typeface="微软雅黑" panose="020B0503020204020204" pitchFamily="34" charset="-122"/>
                <a:ea typeface="微软雅黑" panose="020B0503020204020204" pitchFamily="34" charset="-122"/>
              </a:rPr>
              <a:t>(driver,10)</a:t>
            </a:r>
          </a:p>
          <a:p>
            <a:pPr>
              <a:lnSpc>
                <a:spcPct val="150000"/>
              </a:lnSpc>
            </a:pPr>
            <a:endParaRPr lang="en-US" altLang="zh-CN" sz="2000" dirty="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存储原始窗口的</a:t>
            </a:r>
            <a:r>
              <a:rPr lang="en-US" altLang="zh-CN" sz="2000" dirty="0">
                <a:latin typeface="微软雅黑" panose="020B0503020204020204" pitchFamily="34" charset="-122"/>
                <a:ea typeface="微软雅黑" panose="020B0503020204020204" pitchFamily="34" charset="-122"/>
              </a:rPr>
              <a:t>ID</a:t>
            </a:r>
          </a:p>
          <a:p>
            <a:pPr>
              <a:lnSpc>
                <a:spcPct val="150000"/>
              </a:lnSpc>
            </a:pPr>
            <a:r>
              <a:rPr lang="en-US" altLang="zh-CN" sz="2000" dirty="0" err="1">
                <a:latin typeface="微软雅黑" panose="020B0503020204020204" pitchFamily="34" charset="-122"/>
                <a:ea typeface="微软雅黑" panose="020B0503020204020204" pitchFamily="34" charset="-122"/>
              </a:rPr>
              <a:t>original_window</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driver.current_window_handle</a:t>
            </a:r>
            <a:endParaRPr lang="en-US" altLang="zh-CN" sz="2000" dirty="0">
              <a:latin typeface="微软雅黑" panose="020B0503020204020204" pitchFamily="34" charset="-122"/>
              <a:ea typeface="微软雅黑" panose="020B0503020204020204" pitchFamily="34" charset="-122"/>
            </a:endParaRPr>
          </a:p>
          <a:p>
            <a:pPr>
              <a:lnSpc>
                <a:spcPct val="150000"/>
              </a:lnSpc>
            </a:pPr>
            <a:endParaRPr lang="en-US" altLang="zh-CN"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1868825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A8F76B-3588-4D77-9B2D-712BA6ECE042}"/>
              </a:ext>
            </a:extLst>
          </p:cNvPr>
          <p:cNvSpPr>
            <a:spLocks noGrp="1"/>
          </p:cNvSpPr>
          <p:nvPr>
            <p:ph type="title"/>
          </p:nvPr>
        </p:nvSpPr>
        <p:spPr/>
        <p:txBody>
          <a:bodyPr/>
          <a:lstStyle/>
          <a:p>
            <a:r>
              <a:rPr lang="zh-CN" altLang="en-US"/>
              <a:t>切换窗口或标签页</a:t>
            </a:r>
          </a:p>
        </p:txBody>
      </p:sp>
      <p:sp>
        <p:nvSpPr>
          <p:cNvPr id="5" name="文本框 4">
            <a:extLst>
              <a:ext uri="{FF2B5EF4-FFF2-40B4-BE49-F238E27FC236}">
                <a16:creationId xmlns:a16="http://schemas.microsoft.com/office/drawing/2014/main" id="{D9C71A49-EE14-40A5-83E3-7F89B64DBD20}"/>
              </a:ext>
            </a:extLst>
          </p:cNvPr>
          <p:cNvSpPr txBox="1"/>
          <p:nvPr/>
        </p:nvSpPr>
        <p:spPr>
          <a:xfrm>
            <a:off x="1116424" y="806055"/>
            <a:ext cx="9959151" cy="5824158"/>
          </a:xfrm>
          <a:prstGeom prst="rect">
            <a:avLst/>
          </a:prstGeom>
          <a:noFill/>
        </p:spPr>
        <p:txBody>
          <a:bodyPr wrap="square">
            <a:spAutoFit/>
          </a:bodyPr>
          <a:lstStyle/>
          <a:p>
            <a:pPr>
              <a:lnSpc>
                <a:spcPct val="110000"/>
              </a:lnSpc>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检查一下，我们还没有打开其他的窗口</a:t>
            </a:r>
          </a:p>
          <a:p>
            <a:pPr>
              <a:lnSpc>
                <a:spcPct val="110000"/>
              </a:lnSpc>
            </a:pPr>
            <a:r>
              <a:rPr lang="en-US" altLang="zh-CN" sz="2000" dirty="0">
                <a:latin typeface="微软雅黑" panose="020B0503020204020204" pitchFamily="34" charset="-122"/>
                <a:ea typeface="微软雅黑" panose="020B0503020204020204" pitchFamily="34" charset="-122"/>
              </a:rPr>
              <a:t>assert </a:t>
            </a:r>
            <a:r>
              <a:rPr lang="en-US" altLang="zh-CN" sz="2000" dirty="0" err="1">
                <a:latin typeface="微软雅黑" panose="020B0503020204020204" pitchFamily="34" charset="-122"/>
                <a:ea typeface="微软雅黑" panose="020B0503020204020204" pitchFamily="34" charset="-122"/>
              </a:rPr>
              <a:t>len</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driver.window_handles</a:t>
            </a:r>
            <a:r>
              <a:rPr lang="en-US" altLang="zh-CN" sz="2000" dirty="0">
                <a:latin typeface="微软雅黑" panose="020B0503020204020204" pitchFamily="34" charset="-122"/>
                <a:ea typeface="微软雅黑" panose="020B0503020204020204" pitchFamily="34" charset="-122"/>
              </a:rPr>
              <a:t>)==1</a:t>
            </a:r>
          </a:p>
          <a:p>
            <a:pPr>
              <a:lnSpc>
                <a:spcPct val="110000"/>
              </a:lnSpc>
            </a:pPr>
            <a:endParaRPr lang="en-US" altLang="zh-CN" sz="2000" dirty="0">
              <a:latin typeface="微软雅黑" panose="020B0503020204020204" pitchFamily="34" charset="-122"/>
              <a:ea typeface="微软雅黑" panose="020B0503020204020204" pitchFamily="34" charset="-122"/>
            </a:endParaRPr>
          </a:p>
          <a:p>
            <a:pPr>
              <a:lnSpc>
                <a:spcPct val="110000"/>
              </a:lnSpc>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单击在新窗口中打开的链接</a:t>
            </a:r>
          </a:p>
          <a:p>
            <a:pPr>
              <a:lnSpc>
                <a:spcPct val="110000"/>
              </a:lnSpc>
            </a:pPr>
            <a:r>
              <a:rPr lang="en-US" altLang="zh-CN" sz="2000" dirty="0" err="1">
                <a:latin typeface="微软雅黑" panose="020B0503020204020204" pitchFamily="34" charset="-122"/>
                <a:ea typeface="微软雅黑" panose="020B0503020204020204" pitchFamily="34" charset="-122"/>
              </a:rPr>
              <a:t>driver.find_element</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By.LINK_TEXT,"new</a:t>
            </a:r>
            <a:r>
              <a:rPr lang="en-US" altLang="zh-CN" sz="2000" dirty="0">
                <a:latin typeface="微软雅黑" panose="020B0503020204020204" pitchFamily="34" charset="-122"/>
                <a:ea typeface="微软雅黑" panose="020B0503020204020204" pitchFamily="34" charset="-122"/>
              </a:rPr>
              <a:t> window").click()</a:t>
            </a:r>
          </a:p>
          <a:p>
            <a:pPr>
              <a:lnSpc>
                <a:spcPct val="110000"/>
              </a:lnSpc>
            </a:pPr>
            <a:endParaRPr lang="en-US" altLang="zh-CN" sz="2000" dirty="0">
              <a:latin typeface="微软雅黑" panose="020B0503020204020204" pitchFamily="34" charset="-122"/>
              <a:ea typeface="微软雅黑" panose="020B0503020204020204" pitchFamily="34" charset="-122"/>
            </a:endParaRPr>
          </a:p>
          <a:p>
            <a:pPr>
              <a:lnSpc>
                <a:spcPct val="110000"/>
              </a:lnSpc>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等待新窗口或标签页</a:t>
            </a:r>
          </a:p>
          <a:p>
            <a:pPr>
              <a:lnSpc>
                <a:spcPct val="110000"/>
              </a:lnSpc>
            </a:pPr>
            <a:r>
              <a:rPr lang="en-US" altLang="zh-CN" sz="2000" dirty="0" err="1">
                <a:latin typeface="微软雅黑" panose="020B0503020204020204" pitchFamily="34" charset="-122"/>
                <a:ea typeface="微软雅黑" panose="020B0503020204020204" pitchFamily="34" charset="-122"/>
              </a:rPr>
              <a:t>wait.until</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EC.number_of_windows_to_be</a:t>
            </a:r>
            <a:r>
              <a:rPr lang="en-US" altLang="zh-CN" sz="2000" dirty="0">
                <a:latin typeface="微软雅黑" panose="020B0503020204020204" pitchFamily="34" charset="-122"/>
                <a:ea typeface="微软雅黑" panose="020B0503020204020204" pitchFamily="34" charset="-122"/>
              </a:rPr>
              <a:t>(2))</a:t>
            </a:r>
          </a:p>
          <a:p>
            <a:pPr>
              <a:lnSpc>
                <a:spcPct val="110000"/>
              </a:lnSpc>
            </a:pPr>
            <a:endParaRPr lang="en-US" altLang="zh-CN" sz="2000" dirty="0">
              <a:latin typeface="微软雅黑" panose="020B0503020204020204" pitchFamily="34" charset="-122"/>
              <a:ea typeface="微软雅黑" panose="020B0503020204020204" pitchFamily="34" charset="-122"/>
            </a:endParaRPr>
          </a:p>
          <a:p>
            <a:pPr>
              <a:lnSpc>
                <a:spcPct val="110000"/>
              </a:lnSpc>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循环执行，直到找到一个新的窗口句柄</a:t>
            </a:r>
          </a:p>
          <a:p>
            <a:pPr>
              <a:lnSpc>
                <a:spcPct val="110000"/>
              </a:lnSpc>
            </a:pPr>
            <a:r>
              <a:rPr lang="en-US" altLang="zh-CN" sz="2000" dirty="0">
                <a:latin typeface="微软雅黑" panose="020B0503020204020204" pitchFamily="34" charset="-122"/>
                <a:ea typeface="微软雅黑" panose="020B0503020204020204" pitchFamily="34" charset="-122"/>
              </a:rPr>
              <a:t>for </a:t>
            </a:r>
            <a:r>
              <a:rPr lang="en-US" altLang="zh-CN" sz="2000" dirty="0" err="1">
                <a:latin typeface="微软雅黑" panose="020B0503020204020204" pitchFamily="34" charset="-122"/>
                <a:ea typeface="微软雅黑" panose="020B0503020204020204" pitchFamily="34" charset="-122"/>
              </a:rPr>
              <a:t>window_handle</a:t>
            </a:r>
            <a:r>
              <a:rPr lang="en-US" altLang="zh-CN" sz="2000" dirty="0">
                <a:latin typeface="微软雅黑" panose="020B0503020204020204" pitchFamily="34" charset="-122"/>
                <a:ea typeface="微软雅黑" panose="020B0503020204020204" pitchFamily="34" charset="-122"/>
              </a:rPr>
              <a:t> </a:t>
            </a:r>
            <a:r>
              <a:rPr lang="en-US" altLang="zh-CN" sz="2000" dirty="0" err="1">
                <a:latin typeface="微软雅黑" panose="020B0503020204020204" pitchFamily="34" charset="-122"/>
                <a:ea typeface="微软雅黑" panose="020B0503020204020204" pitchFamily="34" charset="-122"/>
              </a:rPr>
              <a:t>indriver.window_handles</a:t>
            </a:r>
            <a:r>
              <a:rPr lang="en-US" altLang="zh-CN" sz="2000" dirty="0">
                <a:latin typeface="微软雅黑" panose="020B0503020204020204" pitchFamily="34" charset="-122"/>
                <a:ea typeface="微软雅黑" panose="020B0503020204020204" pitchFamily="34" charset="-122"/>
              </a:rPr>
              <a:t>:</a:t>
            </a:r>
          </a:p>
          <a:p>
            <a:pPr>
              <a:lnSpc>
                <a:spcPct val="110000"/>
              </a:lnSpc>
            </a:pPr>
            <a:r>
              <a:rPr lang="en-US" altLang="zh-CN" sz="2000" dirty="0">
                <a:latin typeface="微软雅黑" panose="020B0503020204020204" pitchFamily="34" charset="-122"/>
                <a:ea typeface="微软雅黑" panose="020B0503020204020204" pitchFamily="34" charset="-122"/>
              </a:rPr>
              <a:t>if </a:t>
            </a:r>
            <a:r>
              <a:rPr lang="en-US" altLang="zh-CN" sz="2000" dirty="0" err="1">
                <a:latin typeface="微软雅黑" panose="020B0503020204020204" pitchFamily="34" charset="-122"/>
                <a:ea typeface="微软雅黑" panose="020B0503020204020204" pitchFamily="34" charset="-122"/>
              </a:rPr>
              <a:t>window_handle</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original_window</a:t>
            </a:r>
            <a:r>
              <a:rPr lang="en-US" altLang="zh-CN" sz="2000" dirty="0">
                <a:latin typeface="微软雅黑" panose="020B0503020204020204" pitchFamily="34" charset="-122"/>
                <a:ea typeface="微软雅黑" panose="020B0503020204020204" pitchFamily="34" charset="-122"/>
              </a:rPr>
              <a:t>:</a:t>
            </a:r>
          </a:p>
          <a:p>
            <a:pPr>
              <a:lnSpc>
                <a:spcPct val="110000"/>
              </a:lnSpc>
            </a:pPr>
            <a:r>
              <a:rPr lang="en-US" altLang="zh-CN" sz="2000" dirty="0" err="1">
                <a:latin typeface="微软雅黑" panose="020B0503020204020204" pitchFamily="34" charset="-122"/>
                <a:ea typeface="微软雅黑" panose="020B0503020204020204" pitchFamily="34" charset="-122"/>
              </a:rPr>
              <a:t>driver.switch_to.window</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window_handle</a:t>
            </a:r>
            <a:r>
              <a:rPr lang="en-US" altLang="zh-CN" sz="2000" dirty="0">
                <a:latin typeface="微软雅黑" panose="020B0503020204020204" pitchFamily="34" charset="-122"/>
                <a:ea typeface="微软雅黑" panose="020B0503020204020204" pitchFamily="34" charset="-122"/>
              </a:rPr>
              <a:t>)</a:t>
            </a:r>
          </a:p>
          <a:p>
            <a:pPr>
              <a:lnSpc>
                <a:spcPct val="110000"/>
              </a:lnSpc>
            </a:pPr>
            <a:r>
              <a:rPr lang="en-US" altLang="zh-CN" sz="2000" dirty="0">
                <a:latin typeface="微软雅黑" panose="020B0503020204020204" pitchFamily="34" charset="-122"/>
                <a:ea typeface="微软雅黑" panose="020B0503020204020204" pitchFamily="34" charset="-122"/>
              </a:rPr>
              <a:t>break</a:t>
            </a:r>
          </a:p>
          <a:p>
            <a:pPr>
              <a:lnSpc>
                <a:spcPct val="110000"/>
              </a:lnSpc>
            </a:pPr>
            <a:endParaRPr lang="en-US" altLang="zh-CN" sz="2000" dirty="0">
              <a:latin typeface="微软雅黑" panose="020B0503020204020204" pitchFamily="34" charset="-122"/>
              <a:ea typeface="微软雅黑" panose="020B0503020204020204" pitchFamily="34" charset="-122"/>
            </a:endParaRPr>
          </a:p>
          <a:p>
            <a:pPr>
              <a:lnSpc>
                <a:spcPct val="110000"/>
              </a:lnSpc>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等待新标签页完成加载内容</a:t>
            </a:r>
          </a:p>
          <a:p>
            <a:pPr>
              <a:lnSpc>
                <a:spcPct val="110000"/>
              </a:lnSpc>
            </a:pPr>
            <a:r>
              <a:rPr lang="en-US" altLang="zh-CN" sz="2000" dirty="0" err="1">
                <a:latin typeface="微软雅黑" panose="020B0503020204020204" pitchFamily="34" charset="-122"/>
                <a:ea typeface="微软雅黑" panose="020B0503020204020204" pitchFamily="34" charset="-122"/>
              </a:rPr>
              <a:t>wait.until</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EC.title_is</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SeleniumHQBrowserAutomation</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23237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68CA2A50-6FD8-46B7-A3F4-8ABCAB2295E1}"/>
              </a:ext>
            </a:extLst>
          </p:cNvPr>
          <p:cNvSpPr>
            <a:spLocks noGrp="1"/>
          </p:cNvSpPr>
          <p:nvPr>
            <p:ph type="title"/>
          </p:nvPr>
        </p:nvSpPr>
        <p:spPr/>
        <p:txBody>
          <a:bodyPr>
            <a:normAutofit/>
          </a:bodyPr>
          <a:lstStyle/>
          <a:p>
            <a:r>
              <a:rPr lang="zh-CN" altLang="en-US"/>
              <a:t>节点</a:t>
            </a:r>
          </a:p>
        </p:txBody>
      </p:sp>
      <p:graphicFrame>
        <p:nvGraphicFramePr>
          <p:cNvPr id="10" name="表格 9">
            <a:extLst>
              <a:ext uri="{FF2B5EF4-FFF2-40B4-BE49-F238E27FC236}">
                <a16:creationId xmlns:a16="http://schemas.microsoft.com/office/drawing/2014/main" id="{38BD32D9-6610-4BD3-9E0F-C01ACD747AF5}"/>
              </a:ext>
            </a:extLst>
          </p:cNvPr>
          <p:cNvGraphicFramePr>
            <a:graphicFrameLocks noGrp="1"/>
          </p:cNvGraphicFramePr>
          <p:nvPr/>
        </p:nvGraphicFramePr>
        <p:xfrm>
          <a:off x="2127115" y="764517"/>
          <a:ext cx="7937770" cy="5849000"/>
        </p:xfrm>
        <a:graphic>
          <a:graphicData uri="http://schemas.openxmlformats.org/drawingml/2006/table">
            <a:tbl>
              <a:tblPr/>
              <a:tblGrid>
                <a:gridCol w="1439694">
                  <a:extLst>
                    <a:ext uri="{9D8B030D-6E8A-4147-A177-3AD203B41FA5}">
                      <a16:colId xmlns:a16="http://schemas.microsoft.com/office/drawing/2014/main" val="3638144926"/>
                    </a:ext>
                  </a:extLst>
                </a:gridCol>
                <a:gridCol w="6498076">
                  <a:extLst>
                    <a:ext uri="{9D8B030D-6E8A-4147-A177-3AD203B41FA5}">
                      <a16:colId xmlns:a16="http://schemas.microsoft.com/office/drawing/2014/main" val="3439151833"/>
                    </a:ext>
                  </a:extLst>
                </a:gridCol>
              </a:tblGrid>
              <a:tr h="72522">
                <a:tc>
                  <a:txBody>
                    <a:bodyPr/>
                    <a:lstStyle/>
                    <a:p>
                      <a:pPr algn="l" fontAlgn="b"/>
                      <a:r>
                        <a:rPr lang="zh-CN" altLang="en-US" sz="1800" b="1" dirty="0">
                          <a:effectLst/>
                        </a:rPr>
                        <a:t>节点</a:t>
                      </a:r>
                    </a:p>
                  </a:txBody>
                  <a:tcPr marL="18131" marR="18131" marT="9065" marB="9065" anchor="b">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4763"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l" fontAlgn="b"/>
                      <a:r>
                        <a:rPr lang="zh-CN" altLang="en-US" sz="1800" b="1">
                          <a:effectLst/>
                        </a:rPr>
                        <a:t>描述</a:t>
                      </a:r>
                    </a:p>
                  </a:txBody>
                  <a:tcPr marL="18131" marR="18131" marT="9065" marB="9065" anchor="b">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4763"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4172984073"/>
                  </a:ext>
                </a:extLst>
              </a:tr>
              <a:tr h="126914">
                <a:tc>
                  <a:txBody>
                    <a:bodyPr/>
                    <a:lstStyle/>
                    <a:p>
                      <a:pPr algn="l" fontAlgn="base"/>
                      <a:r>
                        <a:rPr lang="en-US" sz="1800">
                          <a:effectLst/>
                        </a:rPr>
                        <a:t>&lt;html&gt;</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l" fontAlgn="base"/>
                      <a:r>
                        <a:rPr lang="en-US" sz="1800" dirty="0">
                          <a:effectLst/>
                        </a:rPr>
                        <a:t>HTML</a:t>
                      </a:r>
                      <a:r>
                        <a:rPr lang="zh-CN" altLang="en-US" sz="1800" dirty="0">
                          <a:effectLst/>
                        </a:rPr>
                        <a:t>文档的根元素</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2166743840"/>
                  </a:ext>
                </a:extLst>
              </a:tr>
              <a:tr h="235697">
                <a:tc>
                  <a:txBody>
                    <a:bodyPr/>
                    <a:lstStyle/>
                    <a:p>
                      <a:pPr algn="l" fontAlgn="base"/>
                      <a:r>
                        <a:rPr lang="en-US" sz="1800">
                          <a:effectLst/>
                        </a:rPr>
                        <a:t>&lt;head&gt;</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l" fontAlgn="base"/>
                      <a:r>
                        <a:rPr lang="zh-CN" altLang="en-US" sz="1800">
                          <a:effectLst/>
                        </a:rPr>
                        <a:t>包含文档的元数据，如标题、样式和脚本链接等</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2029863969"/>
                  </a:ext>
                </a:extLst>
              </a:tr>
              <a:tr h="72522">
                <a:tc>
                  <a:txBody>
                    <a:bodyPr/>
                    <a:lstStyle/>
                    <a:p>
                      <a:pPr algn="l" fontAlgn="base"/>
                      <a:r>
                        <a:rPr lang="en-US" sz="1800">
                          <a:effectLst/>
                        </a:rPr>
                        <a:t>&lt;title&gt;</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l" fontAlgn="base"/>
                      <a:r>
                        <a:rPr lang="zh-CN" altLang="en-US" sz="1800">
                          <a:effectLst/>
                        </a:rPr>
                        <a:t>设置网页标题</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2159484985"/>
                  </a:ext>
                </a:extLst>
              </a:tr>
              <a:tr h="235697">
                <a:tc>
                  <a:txBody>
                    <a:bodyPr/>
                    <a:lstStyle/>
                    <a:p>
                      <a:pPr algn="l" fontAlgn="base"/>
                      <a:r>
                        <a:rPr lang="en-US" sz="1800">
                          <a:effectLst/>
                        </a:rPr>
                        <a:t>&lt;meta&gt;</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l" fontAlgn="base"/>
                      <a:r>
                        <a:rPr lang="zh-CN" altLang="en-US" sz="1800">
                          <a:effectLst/>
                        </a:rPr>
                        <a:t>描述文档的元数据，如字符编码、作者、关键词等</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167240625"/>
                  </a:ext>
                </a:extLst>
              </a:tr>
              <a:tr h="126914">
                <a:tc>
                  <a:txBody>
                    <a:bodyPr/>
                    <a:lstStyle/>
                    <a:p>
                      <a:pPr algn="l" fontAlgn="base"/>
                      <a:r>
                        <a:rPr lang="en-US" sz="1800">
                          <a:effectLst/>
                        </a:rPr>
                        <a:t>&lt;link&gt;</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l" fontAlgn="base"/>
                      <a:r>
                        <a:rPr lang="zh-CN" altLang="en-US" sz="1800">
                          <a:effectLst/>
                        </a:rPr>
                        <a:t>引入外部资源，如样式表</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2826085860"/>
                  </a:ext>
                </a:extLst>
              </a:tr>
              <a:tr h="126914">
                <a:tc>
                  <a:txBody>
                    <a:bodyPr/>
                    <a:lstStyle/>
                    <a:p>
                      <a:pPr algn="l" fontAlgn="base"/>
                      <a:r>
                        <a:rPr lang="en-US" sz="1800">
                          <a:effectLst/>
                        </a:rPr>
                        <a:t>&lt;style&gt;</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l" fontAlgn="base"/>
                      <a:r>
                        <a:rPr lang="zh-CN" altLang="en-US" sz="1800">
                          <a:effectLst/>
                        </a:rPr>
                        <a:t>内部样式表的容器</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2943013909"/>
                  </a:ext>
                </a:extLst>
              </a:tr>
              <a:tr h="235697">
                <a:tc>
                  <a:txBody>
                    <a:bodyPr/>
                    <a:lstStyle/>
                    <a:p>
                      <a:pPr algn="l" fontAlgn="base"/>
                      <a:r>
                        <a:rPr lang="en-US" sz="1800">
                          <a:effectLst/>
                        </a:rPr>
                        <a:t>&lt;script&gt;</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l" fontAlgn="base"/>
                      <a:r>
                        <a:rPr lang="zh-CN" altLang="en-US" sz="1800">
                          <a:effectLst/>
                        </a:rPr>
                        <a:t>定义客户端脚本，可以放在文档中或引入外部脚本文件</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700072101"/>
                  </a:ext>
                </a:extLst>
              </a:tr>
              <a:tr h="181306">
                <a:tc>
                  <a:txBody>
                    <a:bodyPr/>
                    <a:lstStyle/>
                    <a:p>
                      <a:pPr algn="l" fontAlgn="base"/>
                      <a:r>
                        <a:rPr lang="en-US" sz="1800">
                          <a:effectLst/>
                        </a:rPr>
                        <a:t>&lt;body&gt;</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l" fontAlgn="base"/>
                      <a:r>
                        <a:rPr lang="zh-CN" altLang="en-US" sz="1800">
                          <a:effectLst/>
                        </a:rPr>
                        <a:t>包含可见内容，如文本、图像和链接等</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2322243984"/>
                  </a:ext>
                </a:extLst>
              </a:tr>
              <a:tr h="181306">
                <a:tc>
                  <a:txBody>
                    <a:bodyPr/>
                    <a:lstStyle/>
                    <a:p>
                      <a:pPr algn="l" fontAlgn="base"/>
                      <a:r>
                        <a:rPr lang="en-US" sz="1800" dirty="0">
                          <a:effectLst/>
                        </a:rPr>
                        <a:t>&lt;h1&gt;-&lt;h6&gt;</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l" fontAlgn="base"/>
                      <a:r>
                        <a:rPr lang="zh-CN" altLang="en-US" sz="1800">
                          <a:effectLst/>
                        </a:rPr>
                        <a:t>标题元素，表示不同级别的标题</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2416271715"/>
                  </a:ext>
                </a:extLst>
              </a:tr>
              <a:tr h="72522">
                <a:tc>
                  <a:txBody>
                    <a:bodyPr/>
                    <a:lstStyle/>
                    <a:p>
                      <a:pPr algn="l" fontAlgn="base"/>
                      <a:r>
                        <a:rPr lang="en-US" sz="1800">
                          <a:effectLst/>
                        </a:rPr>
                        <a:t>&lt;p&gt;</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l" fontAlgn="base"/>
                      <a:r>
                        <a:rPr lang="zh-CN" altLang="en-US" sz="1800">
                          <a:effectLst/>
                        </a:rPr>
                        <a:t>段落元素</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3730160526"/>
                  </a:ext>
                </a:extLst>
              </a:tr>
              <a:tr h="72522">
                <a:tc>
                  <a:txBody>
                    <a:bodyPr/>
                    <a:lstStyle/>
                    <a:p>
                      <a:pPr algn="l" fontAlgn="base"/>
                      <a:r>
                        <a:rPr lang="en-US" sz="1800">
                          <a:effectLst/>
                        </a:rPr>
                        <a:t>&lt;a&gt;</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l" fontAlgn="base"/>
                      <a:r>
                        <a:rPr lang="zh-CN" altLang="en-US" sz="1800">
                          <a:effectLst/>
                        </a:rPr>
                        <a:t>超链接元素</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1063861506"/>
                  </a:ext>
                </a:extLst>
              </a:tr>
              <a:tr h="72522">
                <a:tc>
                  <a:txBody>
                    <a:bodyPr/>
                    <a:lstStyle/>
                    <a:p>
                      <a:pPr algn="l" fontAlgn="base"/>
                      <a:r>
                        <a:rPr lang="en-US" sz="1800">
                          <a:effectLst/>
                        </a:rPr>
                        <a:t>&lt;img&gt;</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l" fontAlgn="base"/>
                      <a:r>
                        <a:rPr lang="zh-CN" altLang="en-US" sz="1800">
                          <a:effectLst/>
                        </a:rPr>
                        <a:t>插入图像</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2737881636"/>
                  </a:ext>
                </a:extLst>
              </a:tr>
              <a:tr h="72522">
                <a:tc>
                  <a:txBody>
                    <a:bodyPr/>
                    <a:lstStyle/>
                    <a:p>
                      <a:pPr algn="l" fontAlgn="base"/>
                      <a:r>
                        <a:rPr lang="en-US" sz="1800">
                          <a:effectLst/>
                        </a:rPr>
                        <a:t>&lt;tr&gt;</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l" fontAlgn="base"/>
                      <a:r>
                        <a:rPr lang="zh-CN" altLang="en-US" sz="1800">
                          <a:effectLst/>
                        </a:rPr>
                        <a:t>表格行</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2003774368"/>
                  </a:ext>
                </a:extLst>
              </a:tr>
              <a:tr h="126914">
                <a:tc>
                  <a:txBody>
                    <a:bodyPr/>
                    <a:lstStyle/>
                    <a:p>
                      <a:pPr algn="l" fontAlgn="base"/>
                      <a:r>
                        <a:rPr lang="en-US" sz="1800">
                          <a:effectLst/>
                        </a:rPr>
                        <a:t>&lt;th&gt;</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l" fontAlgn="base"/>
                      <a:r>
                        <a:rPr lang="zh-CN" altLang="en-US" sz="1800">
                          <a:effectLst/>
                        </a:rPr>
                        <a:t>表格头部单元格</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2072813013"/>
                  </a:ext>
                </a:extLst>
              </a:tr>
              <a:tr h="126914">
                <a:tc>
                  <a:txBody>
                    <a:bodyPr/>
                    <a:lstStyle/>
                    <a:p>
                      <a:pPr algn="l" fontAlgn="base"/>
                      <a:r>
                        <a:rPr lang="en-US" sz="1800">
                          <a:effectLst/>
                        </a:rPr>
                        <a:t>&lt;td&gt;</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l" fontAlgn="base"/>
                      <a:r>
                        <a:rPr lang="zh-CN" altLang="en-US" sz="1800">
                          <a:effectLst/>
                        </a:rPr>
                        <a:t>表格数据单元格</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1963142759"/>
                  </a:ext>
                </a:extLst>
              </a:tr>
              <a:tr h="181306">
                <a:tc>
                  <a:txBody>
                    <a:bodyPr/>
                    <a:lstStyle/>
                    <a:p>
                      <a:pPr algn="l" fontAlgn="base"/>
                      <a:r>
                        <a:rPr lang="en-US" sz="1800">
                          <a:effectLst/>
                        </a:rPr>
                        <a:t>&lt;form&gt;</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l" fontAlgn="base"/>
                      <a:r>
                        <a:rPr lang="zh-CN" altLang="en-US" sz="1800">
                          <a:effectLst/>
                        </a:rPr>
                        <a:t>表单元素，用于收集用户输入数据</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1394015857"/>
                  </a:ext>
                </a:extLst>
              </a:tr>
              <a:tr h="72522">
                <a:tc>
                  <a:txBody>
                    <a:bodyPr/>
                    <a:lstStyle/>
                    <a:p>
                      <a:pPr algn="l" fontAlgn="base"/>
                      <a:r>
                        <a:rPr lang="en-US" sz="1800">
                          <a:effectLst/>
                        </a:rPr>
                        <a:t>&lt;input&gt;</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l" fontAlgn="base"/>
                      <a:r>
                        <a:rPr lang="zh-CN" altLang="en-US" sz="1800">
                          <a:effectLst/>
                        </a:rPr>
                        <a:t>输入字段</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446547959"/>
                  </a:ext>
                </a:extLst>
              </a:tr>
              <a:tr h="126914">
                <a:tc>
                  <a:txBody>
                    <a:bodyPr/>
                    <a:lstStyle/>
                    <a:p>
                      <a:pPr algn="l" fontAlgn="base"/>
                      <a:r>
                        <a:rPr lang="en-US" sz="1800">
                          <a:effectLst/>
                        </a:rPr>
                        <a:t>&lt;textarea&gt;</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l" fontAlgn="base"/>
                      <a:r>
                        <a:rPr lang="zh-CN" altLang="en-US" sz="1800">
                          <a:effectLst/>
                        </a:rPr>
                        <a:t>多行文本输入字段</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2148652359"/>
                  </a:ext>
                </a:extLst>
              </a:tr>
              <a:tr h="72522">
                <a:tc>
                  <a:txBody>
                    <a:bodyPr/>
                    <a:lstStyle/>
                    <a:p>
                      <a:pPr algn="l" fontAlgn="base"/>
                      <a:r>
                        <a:rPr lang="en-US" sz="1800">
                          <a:effectLst/>
                        </a:rPr>
                        <a:t>&lt;button&gt;</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algn="l" fontAlgn="base"/>
                      <a:r>
                        <a:rPr lang="zh-CN" altLang="en-US" sz="1800" dirty="0">
                          <a:effectLst/>
                        </a:rPr>
                        <a:t>按钮元素</a:t>
                      </a:r>
                    </a:p>
                  </a:txBody>
                  <a:tcPr marL="18131" marR="18131" marT="9065" marB="9065"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493918699"/>
                  </a:ext>
                </a:extLst>
              </a:tr>
            </a:tbl>
          </a:graphicData>
        </a:graphic>
      </p:graphicFrame>
    </p:spTree>
    <p:extLst>
      <p:ext uri="{BB962C8B-B14F-4D97-AF65-F5344CB8AC3E}">
        <p14:creationId xmlns:p14="http://schemas.microsoft.com/office/powerpoint/2010/main" val="183389784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304549-0122-4C5D-9E8F-D4AF5DB3842E}"/>
              </a:ext>
            </a:extLst>
          </p:cNvPr>
          <p:cNvSpPr>
            <a:spLocks noGrp="1"/>
          </p:cNvSpPr>
          <p:nvPr>
            <p:ph type="title"/>
          </p:nvPr>
        </p:nvSpPr>
        <p:spPr/>
        <p:txBody>
          <a:bodyPr/>
          <a:lstStyle/>
          <a:p>
            <a:pPr>
              <a:lnSpc>
                <a:spcPct val="150000"/>
              </a:lnSpc>
            </a:pPr>
            <a:r>
              <a:rPr lang="zh-CN" altLang="en-US">
                <a:latin typeface="微软雅黑" panose="020B0503020204020204" pitchFamily="34" charset="-122"/>
              </a:rPr>
              <a:t>创建新窗口</a:t>
            </a:r>
            <a:r>
              <a:rPr lang="en-US" altLang="zh-CN">
                <a:latin typeface="微软雅黑" panose="020B0503020204020204" pitchFamily="34" charset="-122"/>
              </a:rPr>
              <a:t>(</a:t>
            </a:r>
            <a:r>
              <a:rPr lang="zh-CN" altLang="en-US">
                <a:latin typeface="微软雅黑" panose="020B0503020204020204" pitchFamily="34" charset="-122"/>
              </a:rPr>
              <a:t>或</a:t>
            </a:r>
            <a:r>
              <a:rPr lang="en-US" altLang="zh-CN">
                <a:latin typeface="微软雅黑" panose="020B0503020204020204" pitchFamily="34" charset="-122"/>
              </a:rPr>
              <a:t>)</a:t>
            </a:r>
            <a:r>
              <a:rPr lang="zh-CN" altLang="en-US">
                <a:latin typeface="微软雅黑" panose="020B0503020204020204" pitchFamily="34" charset="-122"/>
              </a:rPr>
              <a:t>新标签页并且切换</a:t>
            </a:r>
          </a:p>
        </p:txBody>
      </p:sp>
      <p:sp>
        <p:nvSpPr>
          <p:cNvPr id="6" name="文本框 5">
            <a:extLst>
              <a:ext uri="{FF2B5EF4-FFF2-40B4-BE49-F238E27FC236}">
                <a16:creationId xmlns:a16="http://schemas.microsoft.com/office/drawing/2014/main" id="{AFFDEDBC-7091-4379-930F-F26D8B4A5622}"/>
              </a:ext>
            </a:extLst>
          </p:cNvPr>
          <p:cNvSpPr txBox="1"/>
          <p:nvPr/>
        </p:nvSpPr>
        <p:spPr>
          <a:xfrm>
            <a:off x="1260544" y="1033645"/>
            <a:ext cx="9292126" cy="1422954"/>
          </a:xfrm>
          <a:prstGeom prst="rect">
            <a:avLst/>
          </a:prstGeom>
          <a:noFill/>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创建一个新窗口</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或</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标签页，屏幕焦点将聚焦在新窗口或标签在上。您不需要切换到新窗口</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或</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标签页。如果除了新窗口之外，您打开了两个以上的窗口</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或</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标签页，您可以通过遍历</a:t>
            </a:r>
            <a:r>
              <a:rPr lang="en-US" altLang="zh-CN" sz="2000" dirty="0">
                <a:latin typeface="微软雅黑" panose="020B0503020204020204" pitchFamily="34" charset="-122"/>
                <a:ea typeface="微软雅黑" panose="020B0503020204020204" pitchFamily="34" charset="-122"/>
              </a:rPr>
              <a:t>WebDriver</a:t>
            </a:r>
            <a:r>
              <a:rPr lang="zh-CN" altLang="en-US" sz="2000" dirty="0">
                <a:latin typeface="微软雅黑" panose="020B0503020204020204" pitchFamily="34" charset="-122"/>
                <a:ea typeface="微软雅黑" panose="020B0503020204020204" pitchFamily="34" charset="-122"/>
              </a:rPr>
              <a:t>看到两个窗口或选项卡，并切换到非原始窗口。</a:t>
            </a:r>
          </a:p>
        </p:txBody>
      </p:sp>
      <p:sp>
        <p:nvSpPr>
          <p:cNvPr id="8" name="文本框 7">
            <a:extLst>
              <a:ext uri="{FF2B5EF4-FFF2-40B4-BE49-F238E27FC236}">
                <a16:creationId xmlns:a16="http://schemas.microsoft.com/office/drawing/2014/main" id="{CCE0ACDA-5930-4D8A-B9B6-08A009B49D26}"/>
              </a:ext>
            </a:extLst>
          </p:cNvPr>
          <p:cNvSpPr txBox="1"/>
          <p:nvPr/>
        </p:nvSpPr>
        <p:spPr>
          <a:xfrm>
            <a:off x="1260544" y="2934038"/>
            <a:ext cx="7220167" cy="2346283"/>
          </a:xfrm>
          <a:prstGeom prst="rect">
            <a:avLst/>
          </a:prstGeom>
          <a:noFill/>
        </p:spPr>
        <p:txBody>
          <a:bodyPr wrap="square">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#打开新标签页并切换到新标签页</a:t>
            </a:r>
          </a:p>
          <a:p>
            <a:pPr>
              <a:lnSpc>
                <a:spcPct val="150000"/>
              </a:lnSpc>
            </a:pPr>
            <a:r>
              <a:rPr lang="zh-CN" altLang="en-US" sz="2000" dirty="0">
                <a:latin typeface="微软雅黑" panose="020B0503020204020204" pitchFamily="34" charset="-122"/>
                <a:ea typeface="微软雅黑" panose="020B0503020204020204" pitchFamily="34" charset="-122"/>
              </a:rPr>
              <a:t>driver.switch_to.new_window('tab')</a:t>
            </a:r>
          </a:p>
          <a:p>
            <a:pPr>
              <a:lnSpc>
                <a:spcPct val="150000"/>
              </a:lnSpc>
            </a:pPr>
            <a:endParaRPr lang="zh-CN" altLang="en-US"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#打开一个新窗口并切换到新窗口</a:t>
            </a:r>
          </a:p>
          <a:p>
            <a:pPr>
              <a:lnSpc>
                <a:spcPct val="150000"/>
              </a:lnSpc>
            </a:pPr>
            <a:r>
              <a:rPr lang="zh-CN" altLang="en-US" sz="2000" dirty="0">
                <a:latin typeface="微软雅黑" panose="020B0503020204020204" pitchFamily="34" charset="-122"/>
                <a:ea typeface="微软雅黑" panose="020B0503020204020204" pitchFamily="34" charset="-122"/>
              </a:rPr>
              <a:t>driver.switch_to.new_window('window')</a:t>
            </a:r>
          </a:p>
        </p:txBody>
      </p:sp>
    </p:spTree>
    <p:extLst>
      <p:ext uri="{BB962C8B-B14F-4D97-AF65-F5344CB8AC3E}">
        <p14:creationId xmlns:p14="http://schemas.microsoft.com/office/powerpoint/2010/main" val="343460588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38B335-F411-495A-B7FC-4143534F808F}"/>
              </a:ext>
            </a:extLst>
          </p:cNvPr>
          <p:cNvSpPr>
            <a:spLocks noGrp="1"/>
          </p:cNvSpPr>
          <p:nvPr>
            <p:ph type="title"/>
          </p:nvPr>
        </p:nvSpPr>
        <p:spPr/>
        <p:txBody>
          <a:bodyPr>
            <a:normAutofit/>
          </a:bodyPr>
          <a:lstStyle/>
          <a:p>
            <a:pPr>
              <a:lnSpc>
                <a:spcPct val="150000"/>
              </a:lnSpc>
            </a:pPr>
            <a:r>
              <a:rPr lang="zh-CN" altLang="en-US">
                <a:latin typeface="微软雅黑" panose="020B0503020204020204" pitchFamily="34" charset="-122"/>
              </a:rPr>
              <a:t>关闭窗口或标签页</a:t>
            </a:r>
          </a:p>
        </p:txBody>
      </p:sp>
      <p:sp>
        <p:nvSpPr>
          <p:cNvPr id="4" name="文本框 3">
            <a:extLst>
              <a:ext uri="{FF2B5EF4-FFF2-40B4-BE49-F238E27FC236}">
                <a16:creationId xmlns:a16="http://schemas.microsoft.com/office/drawing/2014/main" id="{D7BDB93B-FE5C-4D0B-9FEE-4542D50C1D6E}"/>
              </a:ext>
            </a:extLst>
          </p:cNvPr>
          <p:cNvSpPr txBox="1"/>
          <p:nvPr/>
        </p:nvSpPr>
        <p:spPr>
          <a:xfrm>
            <a:off x="1453258" y="2255858"/>
            <a:ext cx="6103620" cy="2346283"/>
          </a:xfrm>
          <a:prstGeom prst="rect">
            <a:avLst/>
          </a:prstGeom>
          <a:noFill/>
        </p:spPr>
        <p:txBody>
          <a:bodyPr wrap="square">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#关闭标签页或窗口</a:t>
            </a:r>
          </a:p>
          <a:p>
            <a:pPr>
              <a:lnSpc>
                <a:spcPct val="150000"/>
              </a:lnSpc>
            </a:pPr>
            <a:r>
              <a:rPr lang="zh-CN" altLang="en-US" sz="2000" dirty="0">
                <a:latin typeface="微软雅黑" panose="020B0503020204020204" pitchFamily="34" charset="-122"/>
                <a:ea typeface="微软雅黑" panose="020B0503020204020204" pitchFamily="34" charset="-122"/>
              </a:rPr>
              <a:t>driver.close()</a:t>
            </a:r>
          </a:p>
          <a:p>
            <a:pPr>
              <a:lnSpc>
                <a:spcPct val="150000"/>
              </a:lnSpc>
            </a:pPr>
            <a:endParaRPr lang="zh-CN" altLang="en-US"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#切回到之前的标签页或窗口</a:t>
            </a:r>
          </a:p>
          <a:p>
            <a:pPr>
              <a:lnSpc>
                <a:spcPct val="150000"/>
              </a:lnSpc>
            </a:pPr>
            <a:r>
              <a:rPr lang="zh-CN" altLang="en-US" sz="2000" dirty="0">
                <a:latin typeface="微软雅黑" panose="020B0503020204020204" pitchFamily="34" charset="-122"/>
                <a:ea typeface="微软雅黑" panose="020B0503020204020204" pitchFamily="34" charset="-122"/>
              </a:rPr>
              <a:t>driver.switch_to.window(original_window)</a:t>
            </a:r>
          </a:p>
        </p:txBody>
      </p:sp>
    </p:spTree>
    <p:extLst>
      <p:ext uri="{BB962C8B-B14F-4D97-AF65-F5344CB8AC3E}">
        <p14:creationId xmlns:p14="http://schemas.microsoft.com/office/powerpoint/2010/main" val="51584107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38B335-F411-495A-B7FC-4143534F808F}"/>
              </a:ext>
            </a:extLst>
          </p:cNvPr>
          <p:cNvSpPr>
            <a:spLocks noGrp="1"/>
          </p:cNvSpPr>
          <p:nvPr>
            <p:ph type="title"/>
          </p:nvPr>
        </p:nvSpPr>
        <p:spPr/>
        <p:txBody>
          <a:bodyPr>
            <a:normAutofit/>
          </a:bodyPr>
          <a:lstStyle/>
          <a:p>
            <a:pPr algn="l"/>
            <a:r>
              <a:rPr lang="zh-CN" altLang="en-US" b="0" i="0">
                <a:effectLst/>
                <a:latin typeface="微软雅黑" panose="020B0503020204020204" pitchFamily="34" charset="-122"/>
              </a:rPr>
              <a:t>在会话结束时退出浏览器</a:t>
            </a:r>
          </a:p>
        </p:txBody>
      </p:sp>
      <p:sp>
        <p:nvSpPr>
          <p:cNvPr id="5" name="文本框 4">
            <a:extLst>
              <a:ext uri="{FF2B5EF4-FFF2-40B4-BE49-F238E27FC236}">
                <a16:creationId xmlns:a16="http://schemas.microsoft.com/office/drawing/2014/main" id="{C2A507BC-87FB-4D52-B381-F363A943CFB9}"/>
              </a:ext>
            </a:extLst>
          </p:cNvPr>
          <p:cNvSpPr txBox="1"/>
          <p:nvPr/>
        </p:nvSpPr>
        <p:spPr>
          <a:xfrm>
            <a:off x="1700479" y="3228945"/>
            <a:ext cx="1525270" cy="400110"/>
          </a:xfrm>
          <a:prstGeom prst="rect">
            <a:avLst/>
          </a:prstGeom>
          <a:noFill/>
        </p:spPr>
        <p:txBody>
          <a:bodyPr wrap="square">
            <a:spAutoFit/>
          </a:bodyPr>
          <a:lstStyle/>
          <a:p>
            <a:r>
              <a:rPr lang="zh-CN" altLang="en-US" sz="2000" dirty="0">
                <a:latin typeface="微软雅黑" panose="020B0503020204020204" pitchFamily="34" charset="-122"/>
                <a:ea typeface="微软雅黑" panose="020B0503020204020204" pitchFamily="34" charset="-122"/>
              </a:rPr>
              <a:t>driver.quit()</a:t>
            </a:r>
          </a:p>
        </p:txBody>
      </p:sp>
    </p:spTree>
    <p:extLst>
      <p:ext uri="{BB962C8B-B14F-4D97-AF65-F5344CB8AC3E}">
        <p14:creationId xmlns:p14="http://schemas.microsoft.com/office/powerpoint/2010/main" val="58295697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8F27A0-30C3-6FEC-321D-47C0CE78F5A8}"/>
              </a:ext>
            </a:extLst>
          </p:cNvPr>
          <p:cNvSpPr>
            <a:spLocks noGrp="1"/>
          </p:cNvSpPr>
          <p:nvPr>
            <p:ph type="title"/>
          </p:nvPr>
        </p:nvSpPr>
        <p:spPr/>
        <p:txBody>
          <a:bodyPr>
            <a:normAutofit/>
          </a:bodyPr>
          <a:lstStyle/>
          <a:p>
            <a:r>
              <a:rPr lang="zh-CN" altLang="en-US" dirty="0"/>
              <a:t>第二章 网络爬虫</a:t>
            </a:r>
          </a:p>
        </p:txBody>
      </p:sp>
      <p:sp>
        <p:nvSpPr>
          <p:cNvPr id="3" name="Rectangle 3">
            <a:extLst>
              <a:ext uri="{FF2B5EF4-FFF2-40B4-BE49-F238E27FC236}">
                <a16:creationId xmlns:a16="http://schemas.microsoft.com/office/drawing/2014/main" id="{81094B67-CF9D-52CE-6B97-2A66F786155B}"/>
              </a:ext>
            </a:extLst>
          </p:cNvPr>
          <p:cNvSpPr txBox="1">
            <a:spLocks noChangeArrowheads="1"/>
          </p:cNvSpPr>
          <p:nvPr/>
        </p:nvSpPr>
        <p:spPr>
          <a:xfrm>
            <a:off x="1607737" y="1448686"/>
            <a:ext cx="4325232" cy="39606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 </a:t>
            </a:r>
            <a:r>
              <a:rPr lang="zh-CN" altLang="en-US" sz="2000" dirty="0">
                <a:latin typeface="微软雅黑" panose="020B0503020204020204" pitchFamily="34" charset="-122"/>
                <a:ea typeface="微软雅黑" panose="020B0503020204020204" pitchFamily="34" charset="-122"/>
              </a:rPr>
              <a:t>爬虫概念</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2.2 HTTP</a:t>
            </a:r>
            <a:r>
              <a:rPr lang="zh-CN" altLang="en-US" sz="2000" dirty="0">
                <a:latin typeface="微软雅黑" panose="020B0503020204020204" pitchFamily="34" charset="-122"/>
                <a:ea typeface="微软雅黑" panose="020B0503020204020204" pitchFamily="34" charset="-122"/>
              </a:rPr>
              <a:t>协议</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2.3  Requests</a:t>
            </a:r>
          </a:p>
          <a:p>
            <a:pPr>
              <a:lnSpc>
                <a:spcPct val="100000"/>
              </a:lnSpc>
            </a:pPr>
            <a:r>
              <a:rPr lang="en-US" altLang="zh-CN" sz="2000" dirty="0">
                <a:latin typeface="微软雅黑" panose="020B0503020204020204" pitchFamily="34" charset="-122"/>
                <a:ea typeface="微软雅黑" panose="020B0503020204020204" pitchFamily="34" charset="-122"/>
              </a:rPr>
              <a:t>2.4  Beautiful Soup</a:t>
            </a:r>
          </a:p>
          <a:p>
            <a:pPr>
              <a:lnSpc>
                <a:spcPct val="100000"/>
              </a:lnSpc>
            </a:pPr>
            <a:r>
              <a:rPr lang="en-US" altLang="zh-CN" sz="2000" dirty="0">
                <a:latin typeface="微软雅黑" panose="020B0503020204020204" pitchFamily="34" charset="-122"/>
                <a:ea typeface="微软雅黑" panose="020B0503020204020204" pitchFamily="34" charset="-122"/>
              </a:rPr>
              <a:t>2.5 </a:t>
            </a:r>
            <a:r>
              <a:rPr lang="zh-CN" altLang="en-US" sz="2000" dirty="0">
                <a:latin typeface="微软雅黑" panose="020B0503020204020204" pitchFamily="34" charset="-122"/>
                <a:ea typeface="微软雅黑" panose="020B0503020204020204" pitchFamily="34" charset="-122"/>
              </a:rPr>
              <a:t>对象的种类</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2.6 </a:t>
            </a:r>
            <a:r>
              <a:rPr lang="zh-CN" altLang="en-US" sz="2000" dirty="0">
                <a:latin typeface="微软雅黑" panose="020B0503020204020204" pitchFamily="34" charset="-122"/>
                <a:ea typeface="微软雅黑" panose="020B0503020204020204" pitchFamily="34" charset="-122"/>
              </a:rPr>
              <a:t>定位节点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2.7 </a:t>
            </a:r>
            <a:r>
              <a:rPr lang="zh-CN" altLang="en-US" sz="2000" dirty="0">
                <a:latin typeface="微软雅黑" panose="020B0503020204020204" pitchFamily="34" charset="-122"/>
                <a:ea typeface="微软雅黑" panose="020B0503020204020204" pitchFamily="34" charset="-122"/>
              </a:rPr>
              <a:t>查找节点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2.8 Selenium</a:t>
            </a:r>
          </a:p>
          <a:p>
            <a:pPr>
              <a:lnSpc>
                <a:spcPct val="100000"/>
              </a:lnSpc>
            </a:pPr>
            <a:r>
              <a:rPr lang="en-US" altLang="zh-CN" sz="2000" dirty="0">
                <a:latin typeface="微软雅黑" panose="020B0503020204020204" pitchFamily="34" charset="-122"/>
                <a:ea typeface="微软雅黑" panose="020B0503020204020204" pitchFamily="34" charset="-122"/>
              </a:rPr>
              <a:t>2.9 </a:t>
            </a:r>
            <a:r>
              <a:rPr lang="zh-CN" altLang="en-US" sz="2000" dirty="0">
                <a:latin typeface="微软雅黑" panose="020B0503020204020204" pitchFamily="34" charset="-122"/>
                <a:ea typeface="微软雅黑" panose="020B0503020204020204" pitchFamily="34" charset="-122"/>
              </a:rPr>
              <a:t>设置</a:t>
            </a:r>
            <a:r>
              <a:rPr lang="en-US" altLang="zh-CN" sz="2000" dirty="0">
                <a:latin typeface="微软雅黑" panose="020B0503020204020204" pitchFamily="34" charset="-122"/>
                <a:ea typeface="微软雅黑" panose="020B0503020204020204" pitchFamily="34" charset="-122"/>
              </a:rPr>
              <a:t>option</a:t>
            </a:r>
            <a:r>
              <a:rPr lang="zh-CN" altLang="en-US" sz="2000" dirty="0">
                <a:latin typeface="微软雅黑" panose="020B0503020204020204" pitchFamily="34" charset="-122"/>
                <a:ea typeface="微软雅黑" panose="020B0503020204020204" pitchFamily="34" charset="-122"/>
              </a:rPr>
              <a:t>选项与网页等待</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endParaRPr lang="zh-CN" altLang="en-US" sz="2000" dirty="0">
              <a:latin typeface="微软雅黑" panose="020B0503020204020204" pitchFamily="34" charset="-122"/>
              <a:ea typeface="微软雅黑" panose="020B0503020204020204" pitchFamily="34" charset="-122"/>
            </a:endParaRPr>
          </a:p>
        </p:txBody>
      </p:sp>
      <p:sp>
        <p:nvSpPr>
          <p:cNvPr id="4" name="Rectangle 3">
            <a:extLst>
              <a:ext uri="{FF2B5EF4-FFF2-40B4-BE49-F238E27FC236}">
                <a16:creationId xmlns:a16="http://schemas.microsoft.com/office/drawing/2014/main" id="{F1086A42-002E-AB00-F1E0-7F058A7FDDD4}"/>
              </a:ext>
            </a:extLst>
          </p:cNvPr>
          <p:cNvSpPr txBox="1">
            <a:spLocks noChangeArrowheads="1"/>
          </p:cNvSpPr>
          <p:nvPr/>
        </p:nvSpPr>
        <p:spPr>
          <a:xfrm>
            <a:off x="6558069" y="1448686"/>
            <a:ext cx="4153786" cy="35246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2.10 </a:t>
            </a:r>
            <a:r>
              <a:rPr lang="zh-CN" altLang="en-US" sz="2000" dirty="0">
                <a:latin typeface="微软雅黑" panose="020B0503020204020204" pitchFamily="34" charset="-122"/>
                <a:ea typeface="微软雅黑" panose="020B0503020204020204" pitchFamily="34" charset="-122"/>
              </a:rPr>
              <a:t>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2.11 </a:t>
            </a:r>
            <a:r>
              <a:rPr lang="zh-CN" altLang="en-US" sz="2000" dirty="0">
                <a:latin typeface="微软雅黑" panose="020B0503020204020204" pitchFamily="34" charset="-122"/>
                <a:ea typeface="微软雅黑" panose="020B0503020204020204" pitchFamily="34" charset="-122"/>
              </a:rPr>
              <a:t>导航</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2.12 </a:t>
            </a:r>
            <a:r>
              <a:rPr lang="zh-CN" altLang="en-US" sz="2000" dirty="0">
                <a:latin typeface="微软雅黑" panose="020B0503020204020204" pitchFamily="34" charset="-122"/>
                <a:ea typeface="微软雅黑" panose="020B0503020204020204" pitchFamily="34" charset="-122"/>
              </a:rPr>
              <a:t>窗口</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r>
              <a:rPr lang="zh-CN" altLang="en-US" sz="2000" b="1"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2.13 </a:t>
            </a:r>
            <a:r>
              <a:rPr lang="zh-CN" altLang="en-US" sz="2000" dirty="0">
                <a:latin typeface="微软雅黑" panose="020B0503020204020204" pitchFamily="34" charset="-122"/>
                <a:ea typeface="微软雅黑" panose="020B0503020204020204" pitchFamily="34" charset="-122"/>
              </a:rPr>
              <a:t>弹窗</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2.14 Cookie</a:t>
            </a:r>
          </a:p>
          <a:p>
            <a:pPr>
              <a:lnSpc>
                <a:spcPct val="100000"/>
              </a:lnSpc>
            </a:pPr>
            <a:r>
              <a:rPr lang="en-US" altLang="zh-CN" sz="2000" dirty="0">
                <a:latin typeface="微软雅黑" panose="020B0503020204020204" pitchFamily="34" charset="-122"/>
                <a:ea typeface="微软雅黑" panose="020B0503020204020204" pitchFamily="34" charset="-122"/>
              </a:rPr>
              <a:t>2.15 </a:t>
            </a:r>
            <a:r>
              <a:rPr lang="zh-CN" altLang="en-US" sz="2000" dirty="0">
                <a:latin typeface="微软雅黑" panose="020B0503020204020204" pitchFamily="34" charset="-122"/>
                <a:ea typeface="微软雅黑" panose="020B0503020204020204" pitchFamily="34" charset="-122"/>
              </a:rPr>
              <a:t>键盘</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2.16 </a:t>
            </a:r>
            <a:r>
              <a:rPr lang="zh-CN" altLang="en-US" sz="2000" dirty="0">
                <a:latin typeface="微软雅黑" panose="020B0503020204020204" pitchFamily="34" charset="-122"/>
                <a:ea typeface="微软雅黑" panose="020B0503020204020204" pitchFamily="34" charset="-122"/>
              </a:rPr>
              <a:t>鼠标</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2.17 </a:t>
            </a:r>
            <a:r>
              <a:rPr lang="zh-CN" altLang="en-US" sz="2000" dirty="0">
                <a:latin typeface="微软雅黑" panose="020B0503020204020204" pitchFamily="34" charset="-122"/>
                <a:ea typeface="微软雅黑" panose="020B0503020204020204" pitchFamily="34" charset="-122"/>
              </a:rPr>
              <a:t>爬虫实战</a:t>
            </a:r>
          </a:p>
        </p:txBody>
      </p:sp>
    </p:spTree>
    <p:extLst>
      <p:ext uri="{BB962C8B-B14F-4D97-AF65-F5344CB8AC3E}">
        <p14:creationId xmlns:p14="http://schemas.microsoft.com/office/powerpoint/2010/main" val="29153492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r>
              <a:rPr lang="zh-CN" altLang="en-US">
                <a:latin typeface="微软雅黑" panose="020B0503020204020204" pitchFamily="34" charset="-122"/>
              </a:rPr>
              <a:t>弹窗</a:t>
            </a:r>
          </a:p>
        </p:txBody>
      </p:sp>
      <p:sp>
        <p:nvSpPr>
          <p:cNvPr id="6" name="文本框 5">
            <a:extLst>
              <a:ext uri="{FF2B5EF4-FFF2-40B4-BE49-F238E27FC236}">
                <a16:creationId xmlns:a16="http://schemas.microsoft.com/office/drawing/2014/main" id="{5107E7F5-192E-40DB-9731-C4F74FAF1B25}"/>
              </a:ext>
            </a:extLst>
          </p:cNvPr>
          <p:cNvSpPr txBox="1"/>
          <p:nvPr/>
        </p:nvSpPr>
        <p:spPr>
          <a:xfrm>
            <a:off x="1322173" y="1161535"/>
            <a:ext cx="9218141" cy="961289"/>
          </a:xfrm>
          <a:prstGeom prst="rect">
            <a:avLst/>
          </a:prstGeom>
          <a:noFill/>
        </p:spPr>
        <p:txBody>
          <a:bodyPr wrap="square">
            <a:spAutoFit/>
          </a:bodyPr>
          <a:lstStyle/>
          <a:p>
            <a:pPr indent="457200" algn="just">
              <a:lnSpc>
                <a:spcPct val="150000"/>
              </a:lnSpc>
            </a:pPr>
            <a:r>
              <a:rPr lang="en-US" altLang="zh-CN" sz="2000" dirty="0">
                <a:latin typeface="微软雅黑" panose="020B0503020204020204" pitchFamily="34" charset="-122"/>
                <a:ea typeface="微软雅黑" panose="020B0503020204020204" pitchFamily="34" charset="-122"/>
              </a:rPr>
              <a:t>WebDriver</a:t>
            </a:r>
            <a:r>
              <a:rPr lang="zh-CN" altLang="en-US" sz="2000" dirty="0">
                <a:latin typeface="微软雅黑" panose="020B0503020204020204" pitchFamily="34" charset="-122"/>
                <a:ea typeface="微软雅黑" panose="020B0503020204020204" pitchFamily="34" charset="-122"/>
              </a:rPr>
              <a:t>提供了一个</a:t>
            </a:r>
            <a:r>
              <a:rPr lang="en-US" altLang="zh-CN" sz="2000" dirty="0">
                <a:latin typeface="微软雅黑" panose="020B0503020204020204" pitchFamily="34" charset="-122"/>
                <a:ea typeface="微软雅黑" panose="020B0503020204020204" pitchFamily="34" charset="-122"/>
              </a:rPr>
              <a:t>API,</a:t>
            </a:r>
            <a:r>
              <a:rPr lang="zh-CN" altLang="en-US" sz="2000" dirty="0">
                <a:latin typeface="微软雅黑" panose="020B0503020204020204" pitchFamily="34" charset="-122"/>
                <a:ea typeface="微软雅黑" panose="020B0503020204020204" pitchFamily="34" charset="-122"/>
              </a:rPr>
              <a:t>用于处理</a:t>
            </a:r>
            <a:r>
              <a:rPr lang="en-US" altLang="zh-CN" sz="2000" dirty="0">
                <a:latin typeface="微软雅黑" panose="020B0503020204020204" pitchFamily="34" charset="-122"/>
                <a:ea typeface="微软雅黑" panose="020B0503020204020204" pitchFamily="34" charset="-122"/>
              </a:rPr>
              <a:t>JavaScript</a:t>
            </a:r>
            <a:r>
              <a:rPr lang="zh-CN" altLang="en-US" sz="2000" dirty="0">
                <a:latin typeface="微软雅黑" panose="020B0503020204020204" pitchFamily="34" charset="-122"/>
                <a:ea typeface="微软雅黑" panose="020B0503020204020204" pitchFamily="34" charset="-122"/>
              </a:rPr>
              <a:t>提供的三种类型的原生弹窗消息</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这些弹窗由浏览器提供限定的样式。</a:t>
            </a:r>
          </a:p>
        </p:txBody>
      </p:sp>
      <p:sp>
        <p:nvSpPr>
          <p:cNvPr id="10" name="文本框 9">
            <a:extLst>
              <a:ext uri="{FF2B5EF4-FFF2-40B4-BE49-F238E27FC236}">
                <a16:creationId xmlns:a16="http://schemas.microsoft.com/office/drawing/2014/main" id="{F2717D34-4182-4369-9600-ED4B5974C1C9}"/>
              </a:ext>
            </a:extLst>
          </p:cNvPr>
          <p:cNvSpPr txBox="1"/>
          <p:nvPr/>
        </p:nvSpPr>
        <p:spPr>
          <a:xfrm>
            <a:off x="1322173" y="2728153"/>
            <a:ext cx="6103620" cy="400110"/>
          </a:xfrm>
          <a:prstGeom prst="rect">
            <a:avLst/>
          </a:prstGeom>
          <a:noFill/>
        </p:spPr>
        <p:txBody>
          <a:bodyPr wrap="square">
            <a:spAutoFit/>
          </a:bodyPr>
          <a:lstStyle/>
          <a:p>
            <a:r>
              <a:rPr lang="en-US" altLang="zh-CN" sz="2000" dirty="0">
                <a:latin typeface="微软雅黑" panose="020B0503020204020204" pitchFamily="34" charset="-122"/>
                <a:ea typeface="微软雅黑" panose="020B0503020204020204" pitchFamily="34" charset="-122"/>
              </a:rPr>
              <a:t>Alerts</a:t>
            </a:r>
            <a:r>
              <a:rPr lang="zh-CN" altLang="en-US" sz="2000" dirty="0">
                <a:latin typeface="微软雅黑" panose="020B0503020204020204" pitchFamily="34" charset="-122"/>
                <a:ea typeface="微软雅黑" panose="020B0503020204020204" pitchFamily="34" charset="-122"/>
              </a:rPr>
              <a:t>警告框</a:t>
            </a:r>
          </a:p>
        </p:txBody>
      </p:sp>
      <p:sp>
        <p:nvSpPr>
          <p:cNvPr id="12" name="文本框 11">
            <a:extLst>
              <a:ext uri="{FF2B5EF4-FFF2-40B4-BE49-F238E27FC236}">
                <a16:creationId xmlns:a16="http://schemas.microsoft.com/office/drawing/2014/main" id="{6CED668D-F2AC-4F0D-BEB8-3797CAFB0D51}"/>
              </a:ext>
            </a:extLst>
          </p:cNvPr>
          <p:cNvSpPr txBox="1"/>
          <p:nvPr/>
        </p:nvSpPr>
        <p:spPr>
          <a:xfrm>
            <a:off x="1322173" y="3484167"/>
            <a:ext cx="6103620" cy="400110"/>
          </a:xfrm>
          <a:prstGeom prst="rect">
            <a:avLst/>
          </a:prstGeom>
          <a:noFill/>
        </p:spPr>
        <p:txBody>
          <a:bodyPr wrap="square">
            <a:spAutoFit/>
          </a:bodyPr>
          <a:lstStyle/>
          <a:p>
            <a:r>
              <a:rPr lang="en-US" altLang="zh-CN" sz="2000" dirty="0">
                <a:latin typeface="微软雅黑" panose="020B0503020204020204" pitchFamily="34" charset="-122"/>
                <a:ea typeface="微软雅黑" panose="020B0503020204020204" pitchFamily="34" charset="-122"/>
              </a:rPr>
              <a:t>Confirm</a:t>
            </a:r>
            <a:r>
              <a:rPr lang="zh-CN" altLang="en-US" sz="2000" dirty="0">
                <a:latin typeface="微软雅黑" panose="020B0503020204020204" pitchFamily="34" charset="-122"/>
                <a:ea typeface="微软雅黑" panose="020B0503020204020204" pitchFamily="34" charset="-122"/>
              </a:rPr>
              <a:t>确认框</a:t>
            </a:r>
          </a:p>
        </p:txBody>
      </p:sp>
      <p:sp>
        <p:nvSpPr>
          <p:cNvPr id="16" name="文本框 15">
            <a:extLst>
              <a:ext uri="{FF2B5EF4-FFF2-40B4-BE49-F238E27FC236}">
                <a16:creationId xmlns:a16="http://schemas.microsoft.com/office/drawing/2014/main" id="{F822009C-329B-4115-843C-99AFF029CFE2}"/>
              </a:ext>
            </a:extLst>
          </p:cNvPr>
          <p:cNvSpPr txBox="1"/>
          <p:nvPr/>
        </p:nvSpPr>
        <p:spPr>
          <a:xfrm>
            <a:off x="1322173" y="4254351"/>
            <a:ext cx="6103620" cy="400110"/>
          </a:xfrm>
          <a:prstGeom prst="rect">
            <a:avLst/>
          </a:prstGeom>
          <a:noFill/>
        </p:spPr>
        <p:txBody>
          <a:bodyPr wrap="square">
            <a:spAutoFit/>
          </a:bodyPr>
          <a:lstStyle/>
          <a:p>
            <a:r>
              <a:rPr lang="en-US" altLang="zh-CN" sz="2000" dirty="0">
                <a:latin typeface="微软雅黑" panose="020B0503020204020204" pitchFamily="34" charset="-122"/>
                <a:ea typeface="微软雅黑" panose="020B0503020204020204" pitchFamily="34" charset="-122"/>
              </a:rPr>
              <a:t>Prompt</a:t>
            </a:r>
            <a:r>
              <a:rPr lang="zh-CN" altLang="en-US" sz="2000" dirty="0">
                <a:latin typeface="微软雅黑" panose="020B0503020204020204" pitchFamily="34" charset="-122"/>
                <a:ea typeface="微软雅黑" panose="020B0503020204020204" pitchFamily="34" charset="-122"/>
              </a:rPr>
              <a:t>提示框</a:t>
            </a:r>
          </a:p>
        </p:txBody>
      </p:sp>
    </p:spTree>
    <p:extLst>
      <p:ext uri="{BB962C8B-B14F-4D97-AF65-F5344CB8AC3E}">
        <p14:creationId xmlns:p14="http://schemas.microsoft.com/office/powerpoint/2010/main" val="293537998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8F27A0-30C3-6FEC-321D-47C0CE78F5A8}"/>
              </a:ext>
            </a:extLst>
          </p:cNvPr>
          <p:cNvSpPr>
            <a:spLocks noGrp="1"/>
          </p:cNvSpPr>
          <p:nvPr>
            <p:ph type="title"/>
          </p:nvPr>
        </p:nvSpPr>
        <p:spPr/>
        <p:txBody>
          <a:bodyPr>
            <a:normAutofit/>
          </a:bodyPr>
          <a:lstStyle/>
          <a:p>
            <a:r>
              <a:rPr lang="zh-CN" altLang="en-US" dirty="0"/>
              <a:t>第二章 网络爬虫</a:t>
            </a:r>
          </a:p>
        </p:txBody>
      </p:sp>
      <p:sp>
        <p:nvSpPr>
          <p:cNvPr id="3" name="Rectangle 3">
            <a:extLst>
              <a:ext uri="{FF2B5EF4-FFF2-40B4-BE49-F238E27FC236}">
                <a16:creationId xmlns:a16="http://schemas.microsoft.com/office/drawing/2014/main" id="{81094B67-CF9D-52CE-6B97-2A66F786155B}"/>
              </a:ext>
            </a:extLst>
          </p:cNvPr>
          <p:cNvSpPr txBox="1">
            <a:spLocks noChangeArrowheads="1"/>
          </p:cNvSpPr>
          <p:nvPr/>
        </p:nvSpPr>
        <p:spPr>
          <a:xfrm>
            <a:off x="1607737" y="1448686"/>
            <a:ext cx="4325232" cy="39606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 </a:t>
            </a:r>
            <a:r>
              <a:rPr lang="zh-CN" altLang="en-US" sz="2000" dirty="0">
                <a:latin typeface="微软雅黑" panose="020B0503020204020204" pitchFamily="34" charset="-122"/>
                <a:ea typeface="微软雅黑" panose="020B0503020204020204" pitchFamily="34" charset="-122"/>
              </a:rPr>
              <a:t>爬虫概念</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2.2 HTTP</a:t>
            </a:r>
            <a:r>
              <a:rPr lang="zh-CN" altLang="en-US" sz="2000" dirty="0">
                <a:latin typeface="微软雅黑" panose="020B0503020204020204" pitchFamily="34" charset="-122"/>
                <a:ea typeface="微软雅黑" panose="020B0503020204020204" pitchFamily="34" charset="-122"/>
              </a:rPr>
              <a:t>协议</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2.3  Requests</a:t>
            </a:r>
          </a:p>
          <a:p>
            <a:pPr>
              <a:lnSpc>
                <a:spcPct val="100000"/>
              </a:lnSpc>
            </a:pPr>
            <a:r>
              <a:rPr lang="en-US" altLang="zh-CN" sz="2000" dirty="0">
                <a:latin typeface="微软雅黑" panose="020B0503020204020204" pitchFamily="34" charset="-122"/>
                <a:ea typeface="微软雅黑" panose="020B0503020204020204" pitchFamily="34" charset="-122"/>
              </a:rPr>
              <a:t>2.4  Beautiful Soup</a:t>
            </a:r>
          </a:p>
          <a:p>
            <a:pPr>
              <a:lnSpc>
                <a:spcPct val="100000"/>
              </a:lnSpc>
            </a:pPr>
            <a:r>
              <a:rPr lang="en-US" altLang="zh-CN" sz="2000" dirty="0">
                <a:latin typeface="微软雅黑" panose="020B0503020204020204" pitchFamily="34" charset="-122"/>
                <a:ea typeface="微软雅黑" panose="020B0503020204020204" pitchFamily="34" charset="-122"/>
              </a:rPr>
              <a:t>2.5 </a:t>
            </a:r>
            <a:r>
              <a:rPr lang="zh-CN" altLang="en-US" sz="2000" dirty="0">
                <a:latin typeface="微软雅黑" panose="020B0503020204020204" pitchFamily="34" charset="-122"/>
                <a:ea typeface="微软雅黑" panose="020B0503020204020204" pitchFamily="34" charset="-122"/>
              </a:rPr>
              <a:t>对象的种类</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2.6 </a:t>
            </a:r>
            <a:r>
              <a:rPr lang="zh-CN" altLang="en-US" sz="2000" dirty="0">
                <a:latin typeface="微软雅黑" panose="020B0503020204020204" pitchFamily="34" charset="-122"/>
                <a:ea typeface="微软雅黑" panose="020B0503020204020204" pitchFamily="34" charset="-122"/>
              </a:rPr>
              <a:t>定位节点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2.7 </a:t>
            </a:r>
            <a:r>
              <a:rPr lang="zh-CN" altLang="en-US" sz="2000" dirty="0">
                <a:latin typeface="微软雅黑" panose="020B0503020204020204" pitchFamily="34" charset="-122"/>
                <a:ea typeface="微软雅黑" panose="020B0503020204020204" pitchFamily="34" charset="-122"/>
              </a:rPr>
              <a:t>查找节点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2.8 Selenium</a:t>
            </a:r>
          </a:p>
          <a:p>
            <a:pPr>
              <a:lnSpc>
                <a:spcPct val="100000"/>
              </a:lnSpc>
            </a:pPr>
            <a:r>
              <a:rPr lang="en-US" altLang="zh-CN" sz="2000" dirty="0">
                <a:latin typeface="微软雅黑" panose="020B0503020204020204" pitchFamily="34" charset="-122"/>
                <a:ea typeface="微软雅黑" panose="020B0503020204020204" pitchFamily="34" charset="-122"/>
              </a:rPr>
              <a:t>2.9 </a:t>
            </a:r>
            <a:r>
              <a:rPr lang="zh-CN" altLang="en-US" sz="2000" dirty="0">
                <a:latin typeface="微软雅黑" panose="020B0503020204020204" pitchFamily="34" charset="-122"/>
                <a:ea typeface="微软雅黑" panose="020B0503020204020204" pitchFamily="34" charset="-122"/>
              </a:rPr>
              <a:t>设置</a:t>
            </a:r>
            <a:r>
              <a:rPr lang="en-US" altLang="zh-CN" sz="2000" dirty="0">
                <a:latin typeface="微软雅黑" panose="020B0503020204020204" pitchFamily="34" charset="-122"/>
                <a:ea typeface="微软雅黑" panose="020B0503020204020204" pitchFamily="34" charset="-122"/>
              </a:rPr>
              <a:t>option</a:t>
            </a:r>
            <a:r>
              <a:rPr lang="zh-CN" altLang="en-US" sz="2000" dirty="0">
                <a:latin typeface="微软雅黑" panose="020B0503020204020204" pitchFamily="34" charset="-122"/>
                <a:ea typeface="微软雅黑" panose="020B0503020204020204" pitchFamily="34" charset="-122"/>
              </a:rPr>
              <a:t>选项与网页等待</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endParaRPr lang="zh-CN" altLang="en-US" sz="2000" dirty="0">
              <a:latin typeface="微软雅黑" panose="020B0503020204020204" pitchFamily="34" charset="-122"/>
              <a:ea typeface="微软雅黑" panose="020B0503020204020204" pitchFamily="34" charset="-122"/>
            </a:endParaRPr>
          </a:p>
        </p:txBody>
      </p:sp>
      <p:sp>
        <p:nvSpPr>
          <p:cNvPr id="4" name="Rectangle 3">
            <a:extLst>
              <a:ext uri="{FF2B5EF4-FFF2-40B4-BE49-F238E27FC236}">
                <a16:creationId xmlns:a16="http://schemas.microsoft.com/office/drawing/2014/main" id="{F1086A42-002E-AB00-F1E0-7F058A7FDDD4}"/>
              </a:ext>
            </a:extLst>
          </p:cNvPr>
          <p:cNvSpPr txBox="1">
            <a:spLocks noChangeArrowheads="1"/>
          </p:cNvSpPr>
          <p:nvPr/>
        </p:nvSpPr>
        <p:spPr>
          <a:xfrm>
            <a:off x="6558069" y="1448686"/>
            <a:ext cx="4153786" cy="35246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2.10 </a:t>
            </a:r>
            <a:r>
              <a:rPr lang="zh-CN" altLang="en-US" sz="2000" dirty="0">
                <a:latin typeface="微软雅黑" panose="020B0503020204020204" pitchFamily="34" charset="-122"/>
                <a:ea typeface="微软雅黑" panose="020B0503020204020204" pitchFamily="34" charset="-122"/>
              </a:rPr>
              <a:t>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2.11 </a:t>
            </a:r>
            <a:r>
              <a:rPr lang="zh-CN" altLang="en-US" sz="2000" dirty="0">
                <a:latin typeface="微软雅黑" panose="020B0503020204020204" pitchFamily="34" charset="-122"/>
                <a:ea typeface="微软雅黑" panose="020B0503020204020204" pitchFamily="34" charset="-122"/>
              </a:rPr>
              <a:t>导航</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2.12 </a:t>
            </a:r>
            <a:r>
              <a:rPr lang="zh-CN" altLang="en-US" sz="2000" dirty="0">
                <a:latin typeface="微软雅黑" panose="020B0503020204020204" pitchFamily="34" charset="-122"/>
                <a:ea typeface="微软雅黑" panose="020B0503020204020204" pitchFamily="34" charset="-122"/>
              </a:rPr>
              <a:t>窗口</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2.13 </a:t>
            </a:r>
            <a:r>
              <a:rPr lang="zh-CN" altLang="en-US" sz="2000" dirty="0">
                <a:latin typeface="微软雅黑" panose="020B0503020204020204" pitchFamily="34" charset="-122"/>
                <a:ea typeface="微软雅黑" panose="020B0503020204020204" pitchFamily="34" charset="-122"/>
              </a:rPr>
              <a:t>弹窗</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r>
              <a:rPr lang="zh-CN" altLang="en-US" sz="2000" b="1"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2.14 Cookie</a:t>
            </a:r>
          </a:p>
          <a:p>
            <a:pPr>
              <a:lnSpc>
                <a:spcPct val="100000"/>
              </a:lnSpc>
            </a:pPr>
            <a:r>
              <a:rPr lang="en-US" altLang="zh-CN" sz="2000" dirty="0">
                <a:latin typeface="微软雅黑" panose="020B0503020204020204" pitchFamily="34" charset="-122"/>
                <a:ea typeface="微软雅黑" panose="020B0503020204020204" pitchFamily="34" charset="-122"/>
              </a:rPr>
              <a:t>2.15 </a:t>
            </a:r>
            <a:r>
              <a:rPr lang="zh-CN" altLang="en-US" sz="2000" dirty="0">
                <a:latin typeface="微软雅黑" panose="020B0503020204020204" pitchFamily="34" charset="-122"/>
                <a:ea typeface="微软雅黑" panose="020B0503020204020204" pitchFamily="34" charset="-122"/>
              </a:rPr>
              <a:t>键盘</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2.16 </a:t>
            </a:r>
            <a:r>
              <a:rPr lang="zh-CN" altLang="en-US" sz="2000" dirty="0">
                <a:latin typeface="微软雅黑" panose="020B0503020204020204" pitchFamily="34" charset="-122"/>
                <a:ea typeface="微软雅黑" panose="020B0503020204020204" pitchFamily="34" charset="-122"/>
              </a:rPr>
              <a:t>鼠标</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2.17 </a:t>
            </a:r>
            <a:r>
              <a:rPr lang="zh-CN" altLang="en-US" sz="2000" dirty="0">
                <a:latin typeface="微软雅黑" panose="020B0503020204020204" pitchFamily="34" charset="-122"/>
                <a:ea typeface="微软雅黑" panose="020B0503020204020204" pitchFamily="34" charset="-122"/>
              </a:rPr>
              <a:t>爬虫实战</a:t>
            </a:r>
          </a:p>
        </p:txBody>
      </p:sp>
    </p:spTree>
    <p:extLst>
      <p:ext uri="{BB962C8B-B14F-4D97-AF65-F5344CB8AC3E}">
        <p14:creationId xmlns:p14="http://schemas.microsoft.com/office/powerpoint/2010/main" val="354510021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pPr>
              <a:lnSpc>
                <a:spcPct val="150000"/>
              </a:lnSpc>
            </a:pPr>
            <a:r>
              <a:rPr lang="en-US" altLang="zh-CN">
                <a:latin typeface="微软雅黑" panose="020B0503020204020204" pitchFamily="34" charset="-122"/>
              </a:rPr>
              <a:t>Cookies</a:t>
            </a:r>
            <a:r>
              <a:rPr lang="zh-CN" altLang="en-US">
                <a:latin typeface="微软雅黑" panose="020B0503020204020204" pitchFamily="34" charset="-122"/>
              </a:rPr>
              <a:t>操作</a:t>
            </a:r>
          </a:p>
        </p:txBody>
      </p:sp>
      <p:sp>
        <p:nvSpPr>
          <p:cNvPr id="6" name="文本框 5">
            <a:extLst>
              <a:ext uri="{FF2B5EF4-FFF2-40B4-BE49-F238E27FC236}">
                <a16:creationId xmlns:a16="http://schemas.microsoft.com/office/drawing/2014/main" id="{EB496173-B182-4322-A251-FDAD0E082AC4}"/>
              </a:ext>
            </a:extLst>
          </p:cNvPr>
          <p:cNvSpPr txBox="1"/>
          <p:nvPr/>
        </p:nvSpPr>
        <p:spPr>
          <a:xfrm>
            <a:off x="2208530" y="2369001"/>
            <a:ext cx="6103620" cy="499624"/>
          </a:xfrm>
          <a:prstGeom prst="rect">
            <a:avLst/>
          </a:prstGeom>
          <a:noFill/>
        </p:spPr>
        <p:txBody>
          <a:bodyPr wrap="square">
            <a:spAutoFit/>
          </a:bodyPr>
          <a:lstStyle/>
          <a:p>
            <a:pPr marL="342900" indent="-342900">
              <a:lnSpc>
                <a:spcPct val="150000"/>
              </a:lnSpc>
              <a:buFont typeface="Arial" panose="020B0604020202020204" pitchFamily="34" charset="0"/>
              <a:buChar char="•"/>
            </a:pPr>
            <a:r>
              <a:rPr lang="en-US" altLang="zh-CN" sz="2000" dirty="0">
                <a:latin typeface="微软雅黑" panose="020B0503020204020204" pitchFamily="34" charset="-122"/>
                <a:ea typeface="微软雅黑" panose="020B0503020204020204" pitchFamily="34" charset="-122"/>
              </a:rPr>
              <a:t>Get Named Cookie</a:t>
            </a:r>
            <a:endParaRPr lang="zh-CN" altLang="en-US" sz="2000" dirty="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5C13D3B7-A4B2-4DB7-A08A-F653ECC66FD3}"/>
              </a:ext>
            </a:extLst>
          </p:cNvPr>
          <p:cNvSpPr txBox="1"/>
          <p:nvPr/>
        </p:nvSpPr>
        <p:spPr>
          <a:xfrm>
            <a:off x="2208530" y="1628894"/>
            <a:ext cx="6103620" cy="499624"/>
          </a:xfrm>
          <a:prstGeom prst="rect">
            <a:avLst/>
          </a:prstGeom>
          <a:noFill/>
        </p:spPr>
        <p:txBody>
          <a:bodyPr wrap="square">
            <a:spAutoFit/>
          </a:bodyPr>
          <a:lstStyle/>
          <a:p>
            <a:pPr marL="342900" indent="-342900">
              <a:lnSpc>
                <a:spcPct val="150000"/>
              </a:lnSpc>
              <a:buFont typeface="Arial" panose="020B0604020202020204" pitchFamily="34" charset="0"/>
              <a:buChar char="•"/>
            </a:pPr>
            <a:r>
              <a:rPr lang="en-US" altLang="zh-CN" sz="2000" dirty="0">
                <a:latin typeface="微软雅黑" panose="020B0503020204020204" pitchFamily="34" charset="-122"/>
                <a:ea typeface="微软雅黑" panose="020B0503020204020204" pitchFamily="34" charset="-122"/>
              </a:rPr>
              <a:t>Add Cookie</a:t>
            </a:r>
          </a:p>
        </p:txBody>
      </p:sp>
      <p:sp>
        <p:nvSpPr>
          <p:cNvPr id="10" name="文本框 9">
            <a:extLst>
              <a:ext uri="{FF2B5EF4-FFF2-40B4-BE49-F238E27FC236}">
                <a16:creationId xmlns:a16="http://schemas.microsoft.com/office/drawing/2014/main" id="{96F93730-ADE9-45C7-900D-09CDD4E2AA53}"/>
              </a:ext>
            </a:extLst>
          </p:cNvPr>
          <p:cNvSpPr txBox="1"/>
          <p:nvPr/>
        </p:nvSpPr>
        <p:spPr>
          <a:xfrm>
            <a:off x="2208530" y="3203739"/>
            <a:ext cx="6103620" cy="499624"/>
          </a:xfrm>
          <a:prstGeom prst="rect">
            <a:avLst/>
          </a:prstGeom>
          <a:noFill/>
        </p:spPr>
        <p:txBody>
          <a:bodyPr wrap="square">
            <a:spAutoFit/>
          </a:bodyPr>
          <a:lstStyle/>
          <a:p>
            <a:pPr marL="342900" indent="-342900">
              <a:lnSpc>
                <a:spcPct val="150000"/>
              </a:lnSpc>
              <a:buFont typeface="Arial" panose="020B0604020202020204" pitchFamily="34" charset="0"/>
              <a:buChar char="•"/>
            </a:pPr>
            <a:r>
              <a:rPr lang="en-US" altLang="zh-CN" sz="2000" dirty="0">
                <a:latin typeface="微软雅黑" panose="020B0503020204020204" pitchFamily="34" charset="-122"/>
                <a:ea typeface="微软雅黑" panose="020B0503020204020204" pitchFamily="34" charset="-122"/>
              </a:rPr>
              <a:t>Get All Cookies</a:t>
            </a:r>
            <a:endParaRPr lang="zh-CN" altLang="en-US" sz="2000"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E7631D12-49AD-43AC-82D8-2282A7258D0C}"/>
              </a:ext>
            </a:extLst>
          </p:cNvPr>
          <p:cNvSpPr txBox="1"/>
          <p:nvPr/>
        </p:nvSpPr>
        <p:spPr>
          <a:xfrm>
            <a:off x="2208530" y="4041894"/>
            <a:ext cx="6103620" cy="499624"/>
          </a:xfrm>
          <a:prstGeom prst="rect">
            <a:avLst/>
          </a:prstGeom>
          <a:noFill/>
        </p:spPr>
        <p:txBody>
          <a:bodyPr wrap="square">
            <a:spAutoFit/>
          </a:bodyPr>
          <a:lstStyle/>
          <a:p>
            <a:pPr marL="342900" indent="-342900">
              <a:lnSpc>
                <a:spcPct val="150000"/>
              </a:lnSpc>
              <a:buFont typeface="Arial" panose="020B0604020202020204" pitchFamily="34" charset="0"/>
              <a:buChar char="•"/>
            </a:pPr>
            <a:r>
              <a:rPr lang="en-US" altLang="zh-CN" sz="2000" dirty="0">
                <a:latin typeface="微软雅黑" panose="020B0503020204020204" pitchFamily="34" charset="-122"/>
                <a:ea typeface="微软雅黑" panose="020B0503020204020204" pitchFamily="34" charset="-122"/>
              </a:rPr>
              <a:t>Delete Cookie</a:t>
            </a:r>
            <a:endParaRPr lang="zh-CN" altLang="en-US" sz="2000" dirty="0">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DD699DBB-D6B6-462E-8238-5DC87787A4E6}"/>
              </a:ext>
            </a:extLst>
          </p:cNvPr>
          <p:cNvSpPr txBox="1"/>
          <p:nvPr/>
        </p:nvSpPr>
        <p:spPr>
          <a:xfrm>
            <a:off x="2208530" y="4880049"/>
            <a:ext cx="6103620" cy="499624"/>
          </a:xfrm>
          <a:prstGeom prst="rect">
            <a:avLst/>
          </a:prstGeom>
          <a:noFill/>
        </p:spPr>
        <p:txBody>
          <a:bodyPr wrap="square">
            <a:spAutoFit/>
          </a:bodyPr>
          <a:lstStyle/>
          <a:p>
            <a:pPr marL="342900" indent="-342900">
              <a:lnSpc>
                <a:spcPct val="150000"/>
              </a:lnSpc>
              <a:buFont typeface="Arial" panose="020B0604020202020204" pitchFamily="34" charset="0"/>
              <a:buChar char="•"/>
            </a:pPr>
            <a:r>
              <a:rPr lang="en-US" altLang="zh-CN" sz="2000" dirty="0">
                <a:latin typeface="微软雅黑" panose="020B0503020204020204" pitchFamily="34" charset="-122"/>
                <a:ea typeface="微软雅黑" panose="020B0503020204020204" pitchFamily="34" charset="-122"/>
              </a:rPr>
              <a:t>Delete All Cookies</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0647777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r>
              <a:rPr lang="en-US" altLang="zh-CN" dirty="0">
                <a:latin typeface="微软雅黑" panose="020B0503020204020204" pitchFamily="34" charset="-122"/>
              </a:rPr>
              <a:t>Add Cookie</a:t>
            </a:r>
            <a:endParaRPr lang="zh-CN" altLang="en-US" dirty="0">
              <a:latin typeface="微软雅黑" panose="020B0503020204020204" pitchFamily="34" charset="-122"/>
            </a:endParaRPr>
          </a:p>
        </p:txBody>
      </p:sp>
      <p:sp>
        <p:nvSpPr>
          <p:cNvPr id="4" name="文本框 3">
            <a:extLst>
              <a:ext uri="{FF2B5EF4-FFF2-40B4-BE49-F238E27FC236}">
                <a16:creationId xmlns:a16="http://schemas.microsoft.com/office/drawing/2014/main" id="{2221CA87-B7C3-40BD-98CC-2E15E24DC290}"/>
              </a:ext>
            </a:extLst>
          </p:cNvPr>
          <p:cNvSpPr txBox="1"/>
          <p:nvPr/>
        </p:nvSpPr>
        <p:spPr>
          <a:xfrm>
            <a:off x="1318726" y="2255858"/>
            <a:ext cx="6266695" cy="2346283"/>
          </a:xfrm>
          <a:prstGeom prst="rect">
            <a:avLst/>
          </a:prstGeom>
          <a:noFill/>
        </p:spPr>
        <p:txBody>
          <a:bodyPr wrap="square">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from selenium import </a:t>
            </a:r>
            <a:r>
              <a:rPr lang="en-US" altLang="zh-CN" sz="2000" dirty="0" err="1">
                <a:latin typeface="微软雅黑" panose="020B0503020204020204" pitchFamily="34" charset="-122"/>
                <a:ea typeface="微软雅黑" panose="020B0503020204020204" pitchFamily="34" charset="-122"/>
              </a:rPr>
              <a:t>webdriver</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driver = </a:t>
            </a:r>
            <a:r>
              <a:rPr lang="en-US" altLang="zh-CN" sz="2000" dirty="0" err="1">
                <a:latin typeface="微软雅黑" panose="020B0503020204020204" pitchFamily="34" charset="-122"/>
                <a:ea typeface="微软雅黑" panose="020B0503020204020204" pitchFamily="34" charset="-122"/>
              </a:rPr>
              <a:t>webdriver.Chrome</a:t>
            </a:r>
            <a:r>
              <a:rPr lang="en-US" altLang="zh-CN" sz="2000" dirty="0">
                <a:latin typeface="微软雅黑" panose="020B0503020204020204" pitchFamily="34" charset="-122"/>
                <a:ea typeface="微软雅黑" panose="020B0503020204020204" pitchFamily="34" charset="-122"/>
              </a:rPr>
              <a:t>()</a:t>
            </a:r>
          </a:p>
          <a:p>
            <a:pPr>
              <a:lnSpc>
                <a:spcPct val="150000"/>
              </a:lnSpc>
            </a:pPr>
            <a:r>
              <a:rPr lang="en-US" altLang="zh-CN" sz="2000" dirty="0" err="1">
                <a:latin typeface="微软雅黑" panose="020B0503020204020204" pitchFamily="34" charset="-122"/>
                <a:ea typeface="微软雅黑" panose="020B0503020204020204" pitchFamily="34" charset="-122"/>
              </a:rPr>
              <a:t>driver.get</a:t>
            </a:r>
            <a:r>
              <a:rPr lang="en-US" altLang="zh-CN" sz="2000" dirty="0">
                <a:latin typeface="微软雅黑" panose="020B0503020204020204" pitchFamily="34" charset="-122"/>
                <a:ea typeface="微软雅黑" panose="020B0503020204020204" pitchFamily="34" charset="-122"/>
              </a:rPr>
              <a:t>("http://www.example.com")</a:t>
            </a:r>
          </a:p>
          <a:p>
            <a:pPr>
              <a:lnSpc>
                <a:spcPct val="150000"/>
              </a:lnSpc>
            </a:pP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为当前浏览器页面添加</a:t>
            </a:r>
            <a:r>
              <a:rPr lang="en-US" altLang="zh-CN" sz="2000" dirty="0">
                <a:latin typeface="微软雅黑" panose="020B0503020204020204" pitchFamily="34" charset="-122"/>
                <a:ea typeface="微软雅黑" panose="020B0503020204020204" pitchFamily="34" charset="-122"/>
              </a:rPr>
              <a:t>Cookies</a:t>
            </a:r>
          </a:p>
          <a:p>
            <a:pPr>
              <a:lnSpc>
                <a:spcPct val="150000"/>
              </a:lnSpc>
            </a:pPr>
            <a:r>
              <a:rPr lang="en-US" altLang="zh-CN" sz="2000" dirty="0" err="1">
                <a:latin typeface="微软雅黑" panose="020B0503020204020204" pitchFamily="34" charset="-122"/>
                <a:ea typeface="微软雅黑" panose="020B0503020204020204" pitchFamily="34" charset="-122"/>
              </a:rPr>
              <a:t>driver.add_cookie</a:t>
            </a:r>
            <a:r>
              <a:rPr lang="en-US" altLang="zh-CN" sz="2000" dirty="0">
                <a:latin typeface="微软雅黑" panose="020B0503020204020204" pitchFamily="34" charset="-122"/>
                <a:ea typeface="微软雅黑" panose="020B0503020204020204" pitchFamily="34" charset="-122"/>
              </a:rPr>
              <a:t>({"name": "key", "value": "value"})</a:t>
            </a:r>
          </a:p>
        </p:txBody>
      </p:sp>
    </p:spTree>
    <p:extLst>
      <p:ext uri="{BB962C8B-B14F-4D97-AF65-F5344CB8AC3E}">
        <p14:creationId xmlns:p14="http://schemas.microsoft.com/office/powerpoint/2010/main" val="308338394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lstStyle/>
          <a:p>
            <a:r>
              <a:rPr lang="en-US" altLang="zh-CN" dirty="0">
                <a:latin typeface="微软雅黑" panose="020B0503020204020204" pitchFamily="34" charset="-122"/>
              </a:rPr>
              <a:t>Get Named Cookie</a:t>
            </a:r>
            <a:endParaRPr lang="zh-CN" altLang="en-US" dirty="0">
              <a:latin typeface="微软雅黑" panose="020B0503020204020204" pitchFamily="34" charset="-122"/>
            </a:endParaRPr>
          </a:p>
        </p:txBody>
      </p:sp>
      <p:sp>
        <p:nvSpPr>
          <p:cNvPr id="4" name="文本框 3">
            <a:extLst>
              <a:ext uri="{FF2B5EF4-FFF2-40B4-BE49-F238E27FC236}">
                <a16:creationId xmlns:a16="http://schemas.microsoft.com/office/drawing/2014/main" id="{3095A888-666B-48D4-82CE-7D70A41AA725}"/>
              </a:ext>
            </a:extLst>
          </p:cNvPr>
          <p:cNvSpPr txBox="1"/>
          <p:nvPr/>
        </p:nvSpPr>
        <p:spPr>
          <a:xfrm>
            <a:off x="1629548" y="1563361"/>
            <a:ext cx="8097496" cy="3731278"/>
          </a:xfrm>
          <a:prstGeom prst="rect">
            <a:avLst/>
          </a:prstGeom>
          <a:noFill/>
        </p:spPr>
        <p:txBody>
          <a:bodyPr wrap="square">
            <a:spAutoFit/>
          </a:bodyPr>
          <a:lstStyle/>
          <a:p>
            <a:pPr>
              <a:lnSpc>
                <a:spcPct val="150000"/>
              </a:lnSpc>
            </a:pPr>
            <a:r>
              <a:rPr lang="sq-AL" altLang="zh-CN" sz="2000" dirty="0">
                <a:latin typeface="微软雅黑" panose="020B0503020204020204" pitchFamily="34" charset="-122"/>
                <a:ea typeface="微软雅黑" panose="020B0503020204020204" pitchFamily="34" charset="-122"/>
              </a:rPr>
              <a:t>from selenium import webdriver</a:t>
            </a:r>
          </a:p>
          <a:p>
            <a:pPr>
              <a:lnSpc>
                <a:spcPct val="150000"/>
              </a:lnSpc>
            </a:pPr>
            <a:r>
              <a:rPr lang="sq-AL" altLang="zh-CN" sz="2000" dirty="0">
                <a:latin typeface="微软雅黑" panose="020B0503020204020204" pitchFamily="34" charset="-122"/>
                <a:ea typeface="微软雅黑" panose="020B0503020204020204" pitchFamily="34" charset="-122"/>
              </a:rPr>
              <a:t>driver = webdriver.Chrome()</a:t>
            </a:r>
          </a:p>
          <a:p>
            <a:pPr>
              <a:lnSpc>
                <a:spcPct val="150000"/>
              </a:lnSpc>
            </a:pPr>
            <a:r>
              <a:rPr lang="sq-AL"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打开网站</a:t>
            </a:r>
          </a:p>
          <a:p>
            <a:pPr>
              <a:lnSpc>
                <a:spcPct val="150000"/>
              </a:lnSpc>
            </a:pPr>
            <a:r>
              <a:rPr lang="sq-AL" altLang="zh-CN" sz="2000" dirty="0">
                <a:latin typeface="微软雅黑" panose="020B0503020204020204" pitchFamily="34" charset="-122"/>
                <a:ea typeface="微软雅黑" panose="020B0503020204020204" pitchFamily="34" charset="-122"/>
              </a:rPr>
              <a:t>driver.get("http://www.example.com")</a:t>
            </a:r>
          </a:p>
          <a:p>
            <a:pPr>
              <a:lnSpc>
                <a:spcPct val="150000"/>
              </a:lnSpc>
            </a:pPr>
            <a:r>
              <a:rPr lang="sq-AL"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添加</a:t>
            </a:r>
            <a:r>
              <a:rPr lang="sq-AL" altLang="zh-CN" sz="2000" dirty="0">
                <a:latin typeface="微软雅黑" panose="020B0503020204020204" pitchFamily="34" charset="-122"/>
                <a:ea typeface="微软雅黑" panose="020B0503020204020204" pitchFamily="34" charset="-122"/>
              </a:rPr>
              <a:t>Cookie</a:t>
            </a:r>
          </a:p>
          <a:p>
            <a:pPr>
              <a:lnSpc>
                <a:spcPct val="150000"/>
              </a:lnSpc>
            </a:pPr>
            <a:r>
              <a:rPr lang="sq-AL" altLang="zh-CN" sz="2000" dirty="0">
                <a:latin typeface="微软雅黑" panose="020B0503020204020204" pitchFamily="34" charset="-122"/>
                <a:ea typeface="微软雅黑" panose="020B0503020204020204" pitchFamily="34" charset="-122"/>
              </a:rPr>
              <a:t>driver.add_cookie({"name": "foo", "value": "bar"})</a:t>
            </a:r>
          </a:p>
          <a:p>
            <a:pPr>
              <a:lnSpc>
                <a:spcPct val="150000"/>
              </a:lnSpc>
            </a:pPr>
            <a:r>
              <a:rPr lang="sq-AL"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获得</a:t>
            </a:r>
            <a:r>
              <a:rPr lang="sq-AL" altLang="zh-CN" sz="2000" dirty="0">
                <a:latin typeface="微软雅黑" panose="020B0503020204020204" pitchFamily="34" charset="-122"/>
                <a:ea typeface="微软雅黑" panose="020B0503020204020204" pitchFamily="34" charset="-122"/>
              </a:rPr>
              <a:t>Cookie'foo'</a:t>
            </a:r>
          </a:p>
          <a:p>
            <a:pPr>
              <a:lnSpc>
                <a:spcPct val="150000"/>
              </a:lnSpc>
            </a:pPr>
            <a:r>
              <a:rPr lang="sq-AL" altLang="zh-CN" sz="2000" dirty="0">
                <a:latin typeface="微软雅黑" panose="020B0503020204020204" pitchFamily="34" charset="-122"/>
                <a:ea typeface="微软雅黑" panose="020B0503020204020204" pitchFamily="34" charset="-122"/>
              </a:rPr>
              <a:t>print(driver.get_cookie("foo"))</a:t>
            </a:r>
          </a:p>
        </p:txBody>
      </p:sp>
    </p:spTree>
    <p:extLst>
      <p:ext uri="{BB962C8B-B14F-4D97-AF65-F5344CB8AC3E}">
        <p14:creationId xmlns:p14="http://schemas.microsoft.com/office/powerpoint/2010/main" val="222588985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r>
              <a:rPr lang="en-US" altLang="zh-CN" dirty="0">
                <a:latin typeface="微软雅黑" panose="020B0503020204020204" pitchFamily="34" charset="-122"/>
              </a:rPr>
              <a:t>Get All Cookies</a:t>
            </a:r>
            <a:endParaRPr lang="zh-CN" altLang="en-US" dirty="0">
              <a:latin typeface="微软雅黑" panose="020B0503020204020204" pitchFamily="34" charset="-122"/>
            </a:endParaRPr>
          </a:p>
        </p:txBody>
      </p:sp>
      <p:sp>
        <p:nvSpPr>
          <p:cNvPr id="4" name="文本框 3">
            <a:extLst>
              <a:ext uri="{FF2B5EF4-FFF2-40B4-BE49-F238E27FC236}">
                <a16:creationId xmlns:a16="http://schemas.microsoft.com/office/drawing/2014/main" id="{93445F21-525C-432A-9F47-7BD000AD3BF0}"/>
              </a:ext>
            </a:extLst>
          </p:cNvPr>
          <p:cNvSpPr txBox="1"/>
          <p:nvPr/>
        </p:nvSpPr>
        <p:spPr>
          <a:xfrm>
            <a:off x="1704923" y="818398"/>
            <a:ext cx="7970418" cy="6039602"/>
          </a:xfrm>
          <a:prstGeom prst="rect">
            <a:avLst/>
          </a:prstGeom>
          <a:noFill/>
        </p:spPr>
        <p:txBody>
          <a:bodyPr wrap="square">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from selenium import webdriver</a:t>
            </a:r>
          </a:p>
          <a:p>
            <a:pPr>
              <a:lnSpc>
                <a:spcPct val="150000"/>
              </a:lnSpc>
            </a:pPr>
            <a:endParaRPr lang="zh-CN" altLang="en-US" sz="2000" dirty="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d</a:t>
            </a:r>
            <a:r>
              <a:rPr lang="zh-CN" altLang="en-US" sz="2000" dirty="0">
                <a:latin typeface="微软雅黑" panose="020B0503020204020204" pitchFamily="34" charset="-122"/>
                <a:ea typeface="微软雅黑" panose="020B0503020204020204" pitchFamily="34" charset="-122"/>
              </a:rPr>
              <a:t>river = webdriver.Chrome()</a:t>
            </a:r>
          </a:p>
          <a:p>
            <a:pPr>
              <a:lnSpc>
                <a:spcPct val="150000"/>
              </a:lnSpc>
            </a:pPr>
            <a:endParaRPr lang="zh-CN" altLang="en-US"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#Navigatetourl</a:t>
            </a:r>
          </a:p>
          <a:p>
            <a:pPr>
              <a:lnSpc>
                <a:spcPct val="150000"/>
              </a:lnSpc>
            </a:pPr>
            <a:r>
              <a:rPr lang="zh-CN" altLang="en-US" sz="2000" dirty="0">
                <a:latin typeface="微软雅黑" panose="020B0503020204020204" pitchFamily="34" charset="-122"/>
                <a:ea typeface="微软雅黑" panose="020B0503020204020204" pitchFamily="34" charset="-122"/>
              </a:rPr>
              <a:t>driver.get("http://www.example.com")</a:t>
            </a:r>
          </a:p>
          <a:p>
            <a:pPr>
              <a:lnSpc>
                <a:spcPct val="150000"/>
              </a:lnSpc>
            </a:pPr>
            <a:endParaRPr lang="zh-CN" altLang="en-US"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driver.add_cookie({"name":"test1","value":"cookie1"})</a:t>
            </a:r>
          </a:p>
          <a:p>
            <a:pPr>
              <a:lnSpc>
                <a:spcPct val="150000"/>
              </a:lnSpc>
            </a:pPr>
            <a:r>
              <a:rPr lang="zh-CN" altLang="en-US" sz="2000" dirty="0">
                <a:latin typeface="微软雅黑" panose="020B0503020204020204" pitchFamily="34" charset="-122"/>
                <a:ea typeface="微软雅黑" panose="020B0503020204020204" pitchFamily="34" charset="-122"/>
              </a:rPr>
              <a:t>driver.add_cookie({"name":"test2","value":"cookie2"})</a:t>
            </a:r>
          </a:p>
          <a:p>
            <a:pPr>
              <a:lnSpc>
                <a:spcPct val="150000"/>
              </a:lnSpc>
            </a:pPr>
            <a:endParaRPr lang="zh-CN" altLang="en-US"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#Get all available cookies</a:t>
            </a:r>
          </a:p>
          <a:p>
            <a:pPr>
              <a:lnSpc>
                <a:spcPct val="150000"/>
              </a:lnSpc>
            </a:pPr>
            <a:r>
              <a:rPr lang="zh-CN" altLang="en-US" sz="2000" dirty="0">
                <a:latin typeface="微软雅黑" panose="020B0503020204020204" pitchFamily="34" charset="-122"/>
                <a:ea typeface="微软雅黑" panose="020B0503020204020204" pitchFamily="34" charset="-122"/>
              </a:rPr>
              <a:t>print(driver.get_cookies())</a:t>
            </a:r>
          </a:p>
          <a:p>
            <a:pPr>
              <a:lnSpc>
                <a:spcPct val="150000"/>
              </a:lnSpc>
            </a:pP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195288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8831F4-F644-468A-B55C-203A1A8D5386}"/>
              </a:ext>
            </a:extLst>
          </p:cNvPr>
          <p:cNvSpPr>
            <a:spLocks noGrp="1"/>
          </p:cNvSpPr>
          <p:nvPr>
            <p:ph type="title"/>
          </p:nvPr>
        </p:nvSpPr>
        <p:spPr/>
        <p:txBody>
          <a:bodyPr>
            <a:normAutofit/>
          </a:bodyPr>
          <a:lstStyle/>
          <a:p>
            <a:r>
              <a:rPr lang="zh-CN" altLang="en-US"/>
              <a:t>节点属性</a:t>
            </a:r>
          </a:p>
        </p:txBody>
      </p:sp>
      <p:graphicFrame>
        <p:nvGraphicFramePr>
          <p:cNvPr id="5" name="表格 4">
            <a:extLst>
              <a:ext uri="{FF2B5EF4-FFF2-40B4-BE49-F238E27FC236}">
                <a16:creationId xmlns:a16="http://schemas.microsoft.com/office/drawing/2014/main" id="{7BA0B041-6E89-40A8-81D3-D33CC87E6B6D}"/>
              </a:ext>
            </a:extLst>
          </p:cNvPr>
          <p:cNvGraphicFramePr>
            <a:graphicFrameLocks noGrp="1"/>
          </p:cNvGraphicFramePr>
          <p:nvPr/>
        </p:nvGraphicFramePr>
        <p:xfrm>
          <a:off x="2700973" y="2092617"/>
          <a:ext cx="6790054" cy="2672766"/>
        </p:xfrm>
        <a:graphic>
          <a:graphicData uri="http://schemas.openxmlformats.org/drawingml/2006/table">
            <a:tbl>
              <a:tblPr/>
              <a:tblGrid>
                <a:gridCol w="738677">
                  <a:extLst>
                    <a:ext uri="{9D8B030D-6E8A-4147-A177-3AD203B41FA5}">
                      <a16:colId xmlns:a16="http://schemas.microsoft.com/office/drawing/2014/main" val="1527467194"/>
                    </a:ext>
                  </a:extLst>
                </a:gridCol>
                <a:gridCol w="6051377">
                  <a:extLst>
                    <a:ext uri="{9D8B030D-6E8A-4147-A177-3AD203B41FA5}">
                      <a16:colId xmlns:a16="http://schemas.microsoft.com/office/drawing/2014/main" val="2825232548"/>
                    </a:ext>
                  </a:extLst>
                </a:gridCol>
              </a:tblGrid>
              <a:tr h="445461">
                <a:tc>
                  <a:txBody>
                    <a:bodyPr/>
                    <a:lstStyle/>
                    <a:p>
                      <a:pPr fontAlgn="b"/>
                      <a:r>
                        <a:rPr lang="zh-CN" altLang="en-US" b="1" dirty="0">
                          <a:effectLst/>
                        </a:rPr>
                        <a:t>属性</a:t>
                      </a:r>
                    </a:p>
                  </a:txBody>
                  <a:tcPr anchor="b">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4763"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fontAlgn="b"/>
                      <a:r>
                        <a:rPr lang="zh-CN" altLang="en-US" b="1" dirty="0">
                          <a:effectLst/>
                        </a:rPr>
                        <a:t>描述</a:t>
                      </a:r>
                    </a:p>
                  </a:txBody>
                  <a:tcPr anchor="b">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4763"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315696872"/>
                  </a:ext>
                </a:extLst>
              </a:tr>
              <a:tr h="445461">
                <a:tc>
                  <a:txBody>
                    <a:bodyPr/>
                    <a:lstStyle/>
                    <a:p>
                      <a:pPr fontAlgn="base"/>
                      <a:r>
                        <a:rPr lang="en-US">
                          <a:effectLst/>
                        </a:rPr>
                        <a:t>class</a:t>
                      </a:r>
                    </a:p>
                  </a:txBody>
                  <a:tcPr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fontAlgn="base"/>
                      <a:r>
                        <a:rPr lang="zh-CN" altLang="en-US">
                          <a:effectLst/>
                        </a:rPr>
                        <a:t>为元素指定一个或多个类名</a:t>
                      </a:r>
                      <a:endParaRPr lang="en-US" altLang="zh-CN">
                        <a:effectLst/>
                      </a:endParaRPr>
                    </a:p>
                  </a:txBody>
                  <a:tcPr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331936599"/>
                  </a:ext>
                </a:extLst>
              </a:tr>
              <a:tr h="445461">
                <a:tc>
                  <a:txBody>
                    <a:bodyPr/>
                    <a:lstStyle/>
                    <a:p>
                      <a:pPr fontAlgn="base"/>
                      <a:r>
                        <a:rPr lang="en-US">
                          <a:effectLst/>
                        </a:rPr>
                        <a:t>id</a:t>
                      </a:r>
                    </a:p>
                  </a:txBody>
                  <a:tcPr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fontAlgn="base"/>
                      <a:r>
                        <a:rPr lang="zh-CN" altLang="en-US">
                          <a:effectLst/>
                        </a:rPr>
                        <a:t>为元素指定唯一标识符</a:t>
                      </a:r>
                    </a:p>
                  </a:txBody>
                  <a:tcPr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323665258"/>
                  </a:ext>
                </a:extLst>
              </a:tr>
              <a:tr h="445461">
                <a:tc>
                  <a:txBody>
                    <a:bodyPr/>
                    <a:lstStyle/>
                    <a:p>
                      <a:pPr fontAlgn="base"/>
                      <a:r>
                        <a:rPr lang="en-US">
                          <a:effectLst/>
                        </a:rPr>
                        <a:t>style</a:t>
                      </a:r>
                    </a:p>
                  </a:txBody>
                  <a:tcPr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fontAlgn="base"/>
                      <a:r>
                        <a:rPr lang="zh-CN" altLang="en-US">
                          <a:effectLst/>
                        </a:rPr>
                        <a:t>内联样式规则</a:t>
                      </a:r>
                    </a:p>
                  </a:txBody>
                  <a:tcPr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3680799947"/>
                  </a:ext>
                </a:extLst>
              </a:tr>
              <a:tr h="445461">
                <a:tc>
                  <a:txBody>
                    <a:bodyPr/>
                    <a:lstStyle/>
                    <a:p>
                      <a:pPr fontAlgn="base"/>
                      <a:r>
                        <a:rPr lang="en-US">
                          <a:effectLst/>
                        </a:rPr>
                        <a:t>src</a:t>
                      </a:r>
                    </a:p>
                  </a:txBody>
                  <a:tcPr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tc>
                  <a:txBody>
                    <a:bodyPr/>
                    <a:lstStyle/>
                    <a:p>
                      <a:pPr fontAlgn="base"/>
                      <a:r>
                        <a:rPr lang="zh-CN" altLang="en-US" dirty="0">
                          <a:effectLst/>
                        </a:rPr>
                        <a:t>指定要嵌入元素的资源的</a:t>
                      </a:r>
                      <a:r>
                        <a:rPr lang="en-US" dirty="0">
                          <a:effectLst/>
                        </a:rPr>
                        <a:t>URL</a:t>
                      </a:r>
                    </a:p>
                  </a:txBody>
                  <a:tcPr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12700"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3412914144"/>
                  </a:ext>
                </a:extLst>
              </a:tr>
              <a:tr h="445461">
                <a:tc>
                  <a:txBody>
                    <a:bodyPr/>
                    <a:lstStyle/>
                    <a:p>
                      <a:pPr fontAlgn="base"/>
                      <a:r>
                        <a:rPr lang="en-US">
                          <a:effectLst/>
                        </a:rPr>
                        <a:t>href</a:t>
                      </a:r>
                    </a:p>
                  </a:txBody>
                  <a:tcPr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4763" cap="flat" cmpd="sng" algn="ctr">
                      <a:solidFill>
                        <a:srgbClr val="D9D9E3"/>
                      </a:solidFill>
                      <a:prstDash val="solid"/>
                      <a:round/>
                      <a:headEnd type="none" w="med" len="med"/>
                      <a:tailEnd type="none" w="med" len="med"/>
                    </a:lnB>
                    <a:solidFill>
                      <a:srgbClr val="F7F7F8"/>
                    </a:solidFill>
                  </a:tcPr>
                </a:tc>
                <a:tc>
                  <a:txBody>
                    <a:bodyPr/>
                    <a:lstStyle/>
                    <a:p>
                      <a:pPr fontAlgn="base"/>
                      <a:r>
                        <a:rPr lang="zh-CN" altLang="en-US" dirty="0">
                          <a:effectLst/>
                        </a:rPr>
                        <a:t>链接的目标</a:t>
                      </a:r>
                      <a:r>
                        <a:rPr lang="en-US" dirty="0">
                          <a:effectLst/>
                        </a:rPr>
                        <a:t>URL</a:t>
                      </a:r>
                    </a:p>
                  </a:txBody>
                  <a:tcPr anchor="ctr">
                    <a:lnL w="4763" cap="flat" cmpd="sng" algn="ctr">
                      <a:solidFill>
                        <a:srgbClr val="D9D9E3"/>
                      </a:solidFill>
                      <a:prstDash val="solid"/>
                      <a:round/>
                      <a:headEnd type="none" w="med" len="med"/>
                      <a:tailEnd type="none" w="med" len="med"/>
                    </a:lnL>
                    <a:lnR w="4763" cap="flat" cmpd="sng" algn="ctr">
                      <a:solidFill>
                        <a:srgbClr val="D9D9E3"/>
                      </a:solidFill>
                      <a:prstDash val="solid"/>
                      <a:round/>
                      <a:headEnd type="none" w="med" len="med"/>
                      <a:tailEnd type="none" w="med" len="med"/>
                    </a:lnR>
                    <a:lnT w="12700" cap="flat" cmpd="sng" algn="ctr">
                      <a:solidFill>
                        <a:srgbClr val="D9D9E3"/>
                      </a:solidFill>
                      <a:prstDash val="solid"/>
                      <a:round/>
                      <a:headEnd type="none" w="med" len="med"/>
                      <a:tailEnd type="none" w="med" len="med"/>
                    </a:lnT>
                    <a:lnB w="4763" cap="flat" cmpd="sng" algn="ctr">
                      <a:solidFill>
                        <a:srgbClr val="D9D9E3"/>
                      </a:solidFill>
                      <a:prstDash val="solid"/>
                      <a:round/>
                      <a:headEnd type="none" w="med" len="med"/>
                      <a:tailEnd type="none" w="med" len="med"/>
                    </a:lnB>
                    <a:solidFill>
                      <a:srgbClr val="F7F7F8"/>
                    </a:solidFill>
                  </a:tcPr>
                </a:tc>
                <a:extLst>
                  <a:ext uri="{0D108BD9-81ED-4DB2-BD59-A6C34878D82A}">
                    <a16:rowId xmlns:a16="http://schemas.microsoft.com/office/drawing/2014/main" val="3164767732"/>
                  </a:ext>
                </a:extLst>
              </a:tr>
            </a:tbl>
          </a:graphicData>
        </a:graphic>
      </p:graphicFrame>
    </p:spTree>
    <p:extLst>
      <p:ext uri="{BB962C8B-B14F-4D97-AF65-F5344CB8AC3E}">
        <p14:creationId xmlns:p14="http://schemas.microsoft.com/office/powerpoint/2010/main" val="57641651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r>
              <a:rPr lang="en-US" altLang="zh-CN" dirty="0">
                <a:latin typeface="微软雅黑" panose="020B0503020204020204" pitchFamily="34" charset="-122"/>
              </a:rPr>
              <a:t>Delete Cookie</a:t>
            </a:r>
            <a:endParaRPr lang="zh-CN" altLang="en-US" dirty="0">
              <a:latin typeface="微软雅黑" panose="020B0503020204020204" pitchFamily="34" charset="-122"/>
            </a:endParaRPr>
          </a:p>
        </p:txBody>
      </p:sp>
      <p:sp>
        <p:nvSpPr>
          <p:cNvPr id="4" name="文本框 3">
            <a:extLst>
              <a:ext uri="{FF2B5EF4-FFF2-40B4-BE49-F238E27FC236}">
                <a16:creationId xmlns:a16="http://schemas.microsoft.com/office/drawing/2014/main" id="{2BD2578E-7115-44B7-AF13-DFA123885B96}"/>
              </a:ext>
            </a:extLst>
          </p:cNvPr>
          <p:cNvSpPr txBox="1"/>
          <p:nvPr/>
        </p:nvSpPr>
        <p:spPr>
          <a:xfrm>
            <a:off x="1667853" y="1117935"/>
            <a:ext cx="7662863" cy="5116272"/>
          </a:xfrm>
          <a:prstGeom prst="rect">
            <a:avLst/>
          </a:prstGeom>
          <a:noFill/>
        </p:spPr>
        <p:txBody>
          <a:bodyPr wrap="square">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f</a:t>
            </a:r>
            <a:r>
              <a:rPr lang="zh-CN" altLang="en-US" sz="2000" dirty="0">
                <a:latin typeface="微软雅黑" panose="020B0503020204020204" pitchFamily="34" charset="-122"/>
                <a:ea typeface="微软雅黑" panose="020B0503020204020204" pitchFamily="34" charset="-122"/>
              </a:rPr>
              <a:t>rom selenium import webdriver</a:t>
            </a:r>
          </a:p>
          <a:p>
            <a:pPr>
              <a:lnSpc>
                <a:spcPct val="150000"/>
              </a:lnSpc>
            </a:pPr>
            <a:r>
              <a:rPr lang="en-US" altLang="zh-CN" sz="2000" dirty="0">
                <a:latin typeface="微软雅黑" panose="020B0503020204020204" pitchFamily="34" charset="-122"/>
                <a:ea typeface="微软雅黑" panose="020B0503020204020204" pitchFamily="34" charset="-122"/>
              </a:rPr>
              <a:t>d</a:t>
            </a:r>
            <a:r>
              <a:rPr lang="zh-CN" altLang="en-US" sz="2000" dirty="0">
                <a:latin typeface="微软雅黑" panose="020B0503020204020204" pitchFamily="34" charset="-122"/>
                <a:ea typeface="微软雅黑" panose="020B0503020204020204" pitchFamily="34" charset="-122"/>
              </a:rPr>
              <a:t>river = webdriver.Chrome()</a:t>
            </a:r>
          </a:p>
          <a:p>
            <a:pPr>
              <a:lnSpc>
                <a:spcPct val="150000"/>
              </a:lnSpc>
            </a:pPr>
            <a:endParaRPr lang="zh-CN" altLang="en-US"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#Navigatetourl</a:t>
            </a:r>
          </a:p>
          <a:p>
            <a:pPr>
              <a:lnSpc>
                <a:spcPct val="150000"/>
              </a:lnSpc>
            </a:pPr>
            <a:r>
              <a:rPr lang="zh-CN" altLang="en-US" sz="2000" dirty="0">
                <a:latin typeface="微软雅黑" panose="020B0503020204020204" pitchFamily="34" charset="-122"/>
                <a:ea typeface="微软雅黑" panose="020B0503020204020204" pitchFamily="34" charset="-122"/>
              </a:rPr>
              <a:t>driver.get("http://www.example.com")</a:t>
            </a:r>
          </a:p>
          <a:p>
            <a:pPr>
              <a:lnSpc>
                <a:spcPct val="150000"/>
              </a:lnSpc>
            </a:pPr>
            <a:r>
              <a:rPr lang="zh-CN" altLang="en-US" sz="2000" dirty="0">
                <a:latin typeface="微软雅黑" panose="020B0503020204020204" pitchFamily="34" charset="-122"/>
                <a:ea typeface="微软雅黑" panose="020B0503020204020204" pitchFamily="34" charset="-122"/>
              </a:rPr>
              <a:t>driver.add_cookie({"name":"test1","value":"cookie1"})</a:t>
            </a:r>
          </a:p>
          <a:p>
            <a:pPr>
              <a:lnSpc>
                <a:spcPct val="150000"/>
              </a:lnSpc>
            </a:pPr>
            <a:r>
              <a:rPr lang="zh-CN" altLang="en-US" sz="2000" dirty="0">
                <a:latin typeface="微软雅黑" panose="020B0503020204020204" pitchFamily="34" charset="-122"/>
                <a:ea typeface="微软雅黑" panose="020B0503020204020204" pitchFamily="34" charset="-122"/>
              </a:rPr>
              <a:t>driver.add_cookie({"name":"test2","value":"cookie2"})</a:t>
            </a:r>
          </a:p>
          <a:p>
            <a:pPr>
              <a:lnSpc>
                <a:spcPct val="150000"/>
              </a:lnSpc>
            </a:pPr>
            <a:endParaRPr lang="zh-CN" altLang="en-US" sz="2000" dirty="0">
              <a:latin typeface="微软雅黑" panose="020B0503020204020204" pitchFamily="34" charset="-122"/>
              <a:ea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rPr>
              <a:t>#Delete a cookie with name'test1'</a:t>
            </a:r>
          </a:p>
          <a:p>
            <a:pPr>
              <a:lnSpc>
                <a:spcPct val="150000"/>
              </a:lnSpc>
            </a:pPr>
            <a:r>
              <a:rPr lang="zh-CN" altLang="en-US" sz="2000" dirty="0">
                <a:latin typeface="微软雅黑" panose="020B0503020204020204" pitchFamily="34" charset="-122"/>
                <a:ea typeface="微软雅黑" panose="020B0503020204020204" pitchFamily="34" charset="-122"/>
              </a:rPr>
              <a:t>driver.delete_cookie("test1")</a:t>
            </a:r>
          </a:p>
          <a:p>
            <a:pPr>
              <a:lnSpc>
                <a:spcPct val="150000"/>
              </a:lnSpc>
            </a:pP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0597952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pPr>
              <a:lnSpc>
                <a:spcPct val="150000"/>
              </a:lnSpc>
            </a:pPr>
            <a:r>
              <a:rPr lang="en-US" altLang="zh-CN" dirty="0" err="1">
                <a:latin typeface="微软雅黑" panose="020B0503020204020204" pitchFamily="34" charset="-122"/>
              </a:rPr>
              <a:t>DeleteAllCookies</a:t>
            </a:r>
            <a:endParaRPr lang="zh-CN" altLang="en-US" dirty="0">
              <a:latin typeface="微软雅黑" panose="020B0503020204020204" pitchFamily="34" charset="-122"/>
            </a:endParaRPr>
          </a:p>
        </p:txBody>
      </p:sp>
      <p:sp>
        <p:nvSpPr>
          <p:cNvPr id="4" name="文本框 3">
            <a:extLst>
              <a:ext uri="{FF2B5EF4-FFF2-40B4-BE49-F238E27FC236}">
                <a16:creationId xmlns:a16="http://schemas.microsoft.com/office/drawing/2014/main" id="{2BD2578E-7115-44B7-AF13-DFA123885B96}"/>
              </a:ext>
            </a:extLst>
          </p:cNvPr>
          <p:cNvSpPr txBox="1"/>
          <p:nvPr/>
        </p:nvSpPr>
        <p:spPr>
          <a:xfrm>
            <a:off x="1828492" y="1253859"/>
            <a:ext cx="7662862" cy="5116272"/>
          </a:xfrm>
          <a:prstGeom prst="rect">
            <a:avLst/>
          </a:prstGeom>
          <a:noFill/>
        </p:spPr>
        <p:txBody>
          <a:bodyPr wrap="square">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from selenium import </a:t>
            </a:r>
            <a:r>
              <a:rPr lang="en-US" altLang="zh-CN" sz="2000" dirty="0" err="1">
                <a:latin typeface="微软雅黑" panose="020B0503020204020204" pitchFamily="34" charset="-122"/>
                <a:ea typeface="微软雅黑" panose="020B0503020204020204" pitchFamily="34" charset="-122"/>
              </a:rPr>
              <a:t>webdriver</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driver = </a:t>
            </a:r>
            <a:r>
              <a:rPr lang="en-US" altLang="zh-CN" sz="2000" dirty="0" err="1">
                <a:latin typeface="微软雅黑" panose="020B0503020204020204" pitchFamily="34" charset="-122"/>
                <a:ea typeface="微软雅黑" panose="020B0503020204020204" pitchFamily="34" charset="-122"/>
              </a:rPr>
              <a:t>webdriver.Chrome</a:t>
            </a:r>
            <a:r>
              <a:rPr lang="en-US" altLang="zh-CN" sz="2000" dirty="0">
                <a:latin typeface="微软雅黑" panose="020B0503020204020204" pitchFamily="34" charset="-122"/>
                <a:ea typeface="微软雅黑" panose="020B0503020204020204" pitchFamily="34" charset="-122"/>
              </a:rPr>
              <a:t>()</a:t>
            </a:r>
          </a:p>
          <a:p>
            <a:pPr>
              <a:lnSpc>
                <a:spcPct val="150000"/>
              </a:lnSpc>
            </a:pPr>
            <a:endParaRPr lang="en-US" altLang="zh-CN" sz="2000" dirty="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#Navigatetourl</a:t>
            </a:r>
          </a:p>
          <a:p>
            <a:pPr>
              <a:lnSpc>
                <a:spcPct val="150000"/>
              </a:lnSpc>
            </a:pPr>
            <a:r>
              <a:rPr lang="en-US" altLang="zh-CN" sz="2000" dirty="0" err="1">
                <a:latin typeface="微软雅黑" panose="020B0503020204020204" pitchFamily="34" charset="-122"/>
                <a:ea typeface="微软雅黑" panose="020B0503020204020204" pitchFamily="34" charset="-122"/>
              </a:rPr>
              <a:t>driver.get</a:t>
            </a:r>
            <a:r>
              <a:rPr lang="en-US" altLang="zh-CN" sz="2000" dirty="0">
                <a:latin typeface="微软雅黑" panose="020B0503020204020204" pitchFamily="34" charset="-122"/>
                <a:ea typeface="微软雅黑" panose="020B0503020204020204" pitchFamily="34" charset="-122"/>
              </a:rPr>
              <a:t>("http://www.example.com")</a:t>
            </a:r>
          </a:p>
          <a:p>
            <a:pPr>
              <a:lnSpc>
                <a:spcPct val="150000"/>
              </a:lnSpc>
            </a:pPr>
            <a:r>
              <a:rPr lang="en-US" altLang="zh-CN" sz="2000" dirty="0" err="1">
                <a:latin typeface="微软雅黑" panose="020B0503020204020204" pitchFamily="34" charset="-122"/>
                <a:ea typeface="微软雅黑" panose="020B0503020204020204" pitchFamily="34" charset="-122"/>
              </a:rPr>
              <a:t>driver.add_cookie</a:t>
            </a:r>
            <a:r>
              <a:rPr lang="en-US" altLang="zh-CN" sz="2000" dirty="0">
                <a:latin typeface="微软雅黑" panose="020B0503020204020204" pitchFamily="34" charset="-122"/>
                <a:ea typeface="微软雅黑" panose="020B0503020204020204" pitchFamily="34" charset="-122"/>
              </a:rPr>
              <a:t>({"name":"test1","value":"cookie1"})</a:t>
            </a:r>
          </a:p>
          <a:p>
            <a:pPr>
              <a:lnSpc>
                <a:spcPct val="150000"/>
              </a:lnSpc>
            </a:pPr>
            <a:r>
              <a:rPr lang="en-US" altLang="zh-CN" sz="2000" dirty="0" err="1">
                <a:latin typeface="微软雅黑" panose="020B0503020204020204" pitchFamily="34" charset="-122"/>
                <a:ea typeface="微软雅黑" panose="020B0503020204020204" pitchFamily="34" charset="-122"/>
              </a:rPr>
              <a:t>driver.add_cookie</a:t>
            </a:r>
            <a:r>
              <a:rPr lang="en-US" altLang="zh-CN" sz="2000" dirty="0">
                <a:latin typeface="微软雅黑" panose="020B0503020204020204" pitchFamily="34" charset="-122"/>
                <a:ea typeface="微软雅黑" panose="020B0503020204020204" pitchFamily="34" charset="-122"/>
              </a:rPr>
              <a:t>({"name":"test2","value":"cookie2"})</a:t>
            </a:r>
          </a:p>
          <a:p>
            <a:pPr>
              <a:lnSpc>
                <a:spcPct val="150000"/>
              </a:lnSpc>
            </a:pPr>
            <a:endParaRPr lang="en-US" altLang="zh-CN" sz="2000" dirty="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#Deletes all cookies</a:t>
            </a:r>
          </a:p>
          <a:p>
            <a:pPr>
              <a:lnSpc>
                <a:spcPct val="150000"/>
              </a:lnSpc>
            </a:pPr>
            <a:r>
              <a:rPr lang="en-US" altLang="zh-CN" sz="2000" dirty="0" err="1">
                <a:latin typeface="微软雅黑" panose="020B0503020204020204" pitchFamily="34" charset="-122"/>
                <a:ea typeface="微软雅黑" panose="020B0503020204020204" pitchFamily="34" charset="-122"/>
              </a:rPr>
              <a:t>driver.delete_all_cookies</a:t>
            </a:r>
            <a:r>
              <a:rPr lang="en-US" altLang="zh-CN" sz="2000" dirty="0">
                <a:latin typeface="微软雅黑" panose="020B0503020204020204" pitchFamily="34" charset="-122"/>
                <a:ea typeface="微软雅黑" panose="020B0503020204020204" pitchFamily="34" charset="-122"/>
              </a:rPr>
              <a:t>()</a:t>
            </a:r>
          </a:p>
          <a:p>
            <a:pPr>
              <a:lnSpc>
                <a:spcPct val="150000"/>
              </a:lnSpc>
            </a:pP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5552437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8F27A0-30C3-6FEC-321D-47C0CE78F5A8}"/>
              </a:ext>
            </a:extLst>
          </p:cNvPr>
          <p:cNvSpPr>
            <a:spLocks noGrp="1"/>
          </p:cNvSpPr>
          <p:nvPr>
            <p:ph type="title"/>
          </p:nvPr>
        </p:nvSpPr>
        <p:spPr/>
        <p:txBody>
          <a:bodyPr>
            <a:normAutofit/>
          </a:bodyPr>
          <a:lstStyle/>
          <a:p>
            <a:r>
              <a:rPr lang="zh-CN" altLang="en-US" dirty="0"/>
              <a:t>第二章 网络爬虫</a:t>
            </a:r>
          </a:p>
        </p:txBody>
      </p:sp>
      <p:sp>
        <p:nvSpPr>
          <p:cNvPr id="3" name="Rectangle 3">
            <a:extLst>
              <a:ext uri="{FF2B5EF4-FFF2-40B4-BE49-F238E27FC236}">
                <a16:creationId xmlns:a16="http://schemas.microsoft.com/office/drawing/2014/main" id="{81094B67-CF9D-52CE-6B97-2A66F786155B}"/>
              </a:ext>
            </a:extLst>
          </p:cNvPr>
          <p:cNvSpPr txBox="1">
            <a:spLocks noChangeArrowheads="1"/>
          </p:cNvSpPr>
          <p:nvPr/>
        </p:nvSpPr>
        <p:spPr>
          <a:xfrm>
            <a:off x="1607737" y="1448686"/>
            <a:ext cx="4325232" cy="39606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 </a:t>
            </a:r>
            <a:r>
              <a:rPr lang="zh-CN" altLang="en-US" sz="2000" dirty="0">
                <a:latin typeface="微软雅黑" panose="020B0503020204020204" pitchFamily="34" charset="-122"/>
                <a:ea typeface="微软雅黑" panose="020B0503020204020204" pitchFamily="34" charset="-122"/>
              </a:rPr>
              <a:t>爬虫概念</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2.2 HTTP</a:t>
            </a:r>
            <a:r>
              <a:rPr lang="zh-CN" altLang="en-US" sz="2000" dirty="0">
                <a:latin typeface="微软雅黑" panose="020B0503020204020204" pitchFamily="34" charset="-122"/>
                <a:ea typeface="微软雅黑" panose="020B0503020204020204" pitchFamily="34" charset="-122"/>
              </a:rPr>
              <a:t>协议</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2.3  Requests</a:t>
            </a:r>
          </a:p>
          <a:p>
            <a:pPr>
              <a:lnSpc>
                <a:spcPct val="100000"/>
              </a:lnSpc>
            </a:pPr>
            <a:r>
              <a:rPr lang="en-US" altLang="zh-CN" sz="2000" dirty="0">
                <a:latin typeface="微软雅黑" panose="020B0503020204020204" pitchFamily="34" charset="-122"/>
                <a:ea typeface="微软雅黑" panose="020B0503020204020204" pitchFamily="34" charset="-122"/>
              </a:rPr>
              <a:t>2.4  Beautiful Soup</a:t>
            </a:r>
          </a:p>
          <a:p>
            <a:pPr>
              <a:lnSpc>
                <a:spcPct val="100000"/>
              </a:lnSpc>
            </a:pPr>
            <a:r>
              <a:rPr lang="en-US" altLang="zh-CN" sz="2000" dirty="0">
                <a:latin typeface="微软雅黑" panose="020B0503020204020204" pitchFamily="34" charset="-122"/>
                <a:ea typeface="微软雅黑" panose="020B0503020204020204" pitchFamily="34" charset="-122"/>
              </a:rPr>
              <a:t>2.5 </a:t>
            </a:r>
            <a:r>
              <a:rPr lang="zh-CN" altLang="en-US" sz="2000" dirty="0">
                <a:latin typeface="微软雅黑" panose="020B0503020204020204" pitchFamily="34" charset="-122"/>
                <a:ea typeface="微软雅黑" panose="020B0503020204020204" pitchFamily="34" charset="-122"/>
              </a:rPr>
              <a:t>对象的种类</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2.6 </a:t>
            </a:r>
            <a:r>
              <a:rPr lang="zh-CN" altLang="en-US" sz="2000" dirty="0">
                <a:latin typeface="微软雅黑" panose="020B0503020204020204" pitchFamily="34" charset="-122"/>
                <a:ea typeface="微软雅黑" panose="020B0503020204020204" pitchFamily="34" charset="-122"/>
              </a:rPr>
              <a:t>定位节点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2.7 </a:t>
            </a:r>
            <a:r>
              <a:rPr lang="zh-CN" altLang="en-US" sz="2000" dirty="0">
                <a:latin typeface="微软雅黑" panose="020B0503020204020204" pitchFamily="34" charset="-122"/>
                <a:ea typeface="微软雅黑" panose="020B0503020204020204" pitchFamily="34" charset="-122"/>
              </a:rPr>
              <a:t>查找节点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2.8 Selenium</a:t>
            </a:r>
          </a:p>
          <a:p>
            <a:pPr>
              <a:lnSpc>
                <a:spcPct val="100000"/>
              </a:lnSpc>
            </a:pPr>
            <a:r>
              <a:rPr lang="en-US" altLang="zh-CN" sz="2000" dirty="0">
                <a:latin typeface="微软雅黑" panose="020B0503020204020204" pitchFamily="34" charset="-122"/>
                <a:ea typeface="微软雅黑" panose="020B0503020204020204" pitchFamily="34" charset="-122"/>
              </a:rPr>
              <a:t>2.9 </a:t>
            </a:r>
            <a:r>
              <a:rPr lang="zh-CN" altLang="en-US" sz="2000" dirty="0">
                <a:latin typeface="微软雅黑" panose="020B0503020204020204" pitchFamily="34" charset="-122"/>
                <a:ea typeface="微软雅黑" panose="020B0503020204020204" pitchFamily="34" charset="-122"/>
              </a:rPr>
              <a:t>设置</a:t>
            </a:r>
            <a:r>
              <a:rPr lang="en-US" altLang="zh-CN" sz="2000" dirty="0">
                <a:latin typeface="微软雅黑" panose="020B0503020204020204" pitchFamily="34" charset="-122"/>
                <a:ea typeface="微软雅黑" panose="020B0503020204020204" pitchFamily="34" charset="-122"/>
              </a:rPr>
              <a:t>option</a:t>
            </a:r>
            <a:r>
              <a:rPr lang="zh-CN" altLang="en-US" sz="2000" dirty="0">
                <a:latin typeface="微软雅黑" panose="020B0503020204020204" pitchFamily="34" charset="-122"/>
                <a:ea typeface="微软雅黑" panose="020B0503020204020204" pitchFamily="34" charset="-122"/>
              </a:rPr>
              <a:t>选项与网页等待</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endParaRPr lang="zh-CN" altLang="en-US" sz="2000" dirty="0">
              <a:latin typeface="微软雅黑" panose="020B0503020204020204" pitchFamily="34" charset="-122"/>
              <a:ea typeface="微软雅黑" panose="020B0503020204020204" pitchFamily="34" charset="-122"/>
            </a:endParaRPr>
          </a:p>
        </p:txBody>
      </p:sp>
      <p:sp>
        <p:nvSpPr>
          <p:cNvPr id="4" name="Rectangle 3">
            <a:extLst>
              <a:ext uri="{FF2B5EF4-FFF2-40B4-BE49-F238E27FC236}">
                <a16:creationId xmlns:a16="http://schemas.microsoft.com/office/drawing/2014/main" id="{F1086A42-002E-AB00-F1E0-7F058A7FDDD4}"/>
              </a:ext>
            </a:extLst>
          </p:cNvPr>
          <p:cNvSpPr txBox="1">
            <a:spLocks noChangeArrowheads="1"/>
          </p:cNvSpPr>
          <p:nvPr/>
        </p:nvSpPr>
        <p:spPr>
          <a:xfrm>
            <a:off x="6558069" y="1448686"/>
            <a:ext cx="4153786" cy="35246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2.10 </a:t>
            </a:r>
            <a:r>
              <a:rPr lang="zh-CN" altLang="en-US" sz="2000" dirty="0">
                <a:latin typeface="微软雅黑" panose="020B0503020204020204" pitchFamily="34" charset="-122"/>
                <a:ea typeface="微软雅黑" panose="020B0503020204020204" pitchFamily="34" charset="-122"/>
              </a:rPr>
              <a:t>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2.11 </a:t>
            </a:r>
            <a:r>
              <a:rPr lang="zh-CN" altLang="en-US" sz="2000" dirty="0">
                <a:latin typeface="微软雅黑" panose="020B0503020204020204" pitchFamily="34" charset="-122"/>
                <a:ea typeface="微软雅黑" panose="020B0503020204020204" pitchFamily="34" charset="-122"/>
              </a:rPr>
              <a:t>导航</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2.12 </a:t>
            </a:r>
            <a:r>
              <a:rPr lang="zh-CN" altLang="en-US" sz="2000" dirty="0">
                <a:latin typeface="微软雅黑" panose="020B0503020204020204" pitchFamily="34" charset="-122"/>
                <a:ea typeface="微软雅黑" panose="020B0503020204020204" pitchFamily="34" charset="-122"/>
              </a:rPr>
              <a:t>窗口</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2.13 </a:t>
            </a:r>
            <a:r>
              <a:rPr lang="zh-CN" altLang="en-US" sz="2000" dirty="0">
                <a:latin typeface="微软雅黑" panose="020B0503020204020204" pitchFamily="34" charset="-122"/>
                <a:ea typeface="微软雅黑" panose="020B0503020204020204" pitchFamily="34" charset="-122"/>
              </a:rPr>
              <a:t>弹窗</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2.14 Cookie</a:t>
            </a:r>
          </a:p>
          <a:p>
            <a:pPr marL="0" indent="0">
              <a:lnSpc>
                <a:spcPct val="100000"/>
              </a:lnSpc>
              <a:buNone/>
            </a:pPr>
            <a:r>
              <a:rPr lang="zh-CN" altLang="en-US" sz="2000" b="1"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2.15 </a:t>
            </a:r>
            <a:r>
              <a:rPr lang="zh-CN" altLang="en-US" sz="2000" dirty="0">
                <a:latin typeface="微软雅黑" panose="020B0503020204020204" pitchFamily="34" charset="-122"/>
                <a:ea typeface="微软雅黑" panose="020B0503020204020204" pitchFamily="34" charset="-122"/>
              </a:rPr>
              <a:t>键盘</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2.16 </a:t>
            </a:r>
            <a:r>
              <a:rPr lang="zh-CN" altLang="en-US" sz="2000" dirty="0">
                <a:latin typeface="微软雅黑" panose="020B0503020204020204" pitchFamily="34" charset="-122"/>
                <a:ea typeface="微软雅黑" panose="020B0503020204020204" pitchFamily="34" charset="-122"/>
              </a:rPr>
              <a:t>鼠标</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2.17 </a:t>
            </a:r>
            <a:r>
              <a:rPr lang="zh-CN" altLang="en-US" sz="2000" dirty="0">
                <a:latin typeface="微软雅黑" panose="020B0503020204020204" pitchFamily="34" charset="-122"/>
                <a:ea typeface="微软雅黑" panose="020B0503020204020204" pitchFamily="34" charset="-122"/>
              </a:rPr>
              <a:t>爬虫实战</a:t>
            </a:r>
          </a:p>
        </p:txBody>
      </p:sp>
    </p:spTree>
    <p:extLst>
      <p:ext uri="{BB962C8B-B14F-4D97-AF65-F5344CB8AC3E}">
        <p14:creationId xmlns:p14="http://schemas.microsoft.com/office/powerpoint/2010/main" val="416634695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pPr>
              <a:lnSpc>
                <a:spcPct val="150000"/>
              </a:lnSpc>
            </a:pPr>
            <a:r>
              <a:rPr lang="zh-CN" altLang="en-US">
                <a:latin typeface="微软雅黑" panose="020B0503020204020204" pitchFamily="34" charset="-122"/>
              </a:rPr>
              <a:t>键盘操作</a:t>
            </a:r>
          </a:p>
        </p:txBody>
      </p:sp>
      <p:grpSp>
        <p:nvGrpSpPr>
          <p:cNvPr id="17" name="组合 16">
            <a:extLst>
              <a:ext uri="{FF2B5EF4-FFF2-40B4-BE49-F238E27FC236}">
                <a16:creationId xmlns:a16="http://schemas.microsoft.com/office/drawing/2014/main" id="{10A74023-359C-4E18-92E3-AF7F089D0668}"/>
              </a:ext>
            </a:extLst>
          </p:cNvPr>
          <p:cNvGrpSpPr/>
          <p:nvPr/>
        </p:nvGrpSpPr>
        <p:grpSpPr>
          <a:xfrm>
            <a:off x="1107391" y="862310"/>
            <a:ext cx="3753756" cy="2222687"/>
            <a:chOff x="2375196" y="2147054"/>
            <a:chExt cx="3753756" cy="2222687"/>
          </a:xfrm>
        </p:grpSpPr>
        <p:sp>
          <p:nvSpPr>
            <p:cNvPr id="4" name="文本框 3">
              <a:extLst>
                <a:ext uri="{FF2B5EF4-FFF2-40B4-BE49-F238E27FC236}">
                  <a16:creationId xmlns:a16="http://schemas.microsoft.com/office/drawing/2014/main" id="{1919420D-1E0F-49F7-9746-A5A058002E7C}"/>
                </a:ext>
              </a:extLst>
            </p:cNvPr>
            <p:cNvSpPr txBox="1"/>
            <p:nvPr/>
          </p:nvSpPr>
          <p:spPr>
            <a:xfrm>
              <a:off x="2376170" y="2147054"/>
              <a:ext cx="3294084" cy="499624"/>
            </a:xfrm>
            <a:prstGeom prst="rect">
              <a:avLst/>
            </a:prstGeom>
            <a:noFill/>
          </p:spPr>
          <p:txBody>
            <a:bodyPr wrap="square">
              <a:spAutoFit/>
            </a:bodyPr>
            <a:lstStyle/>
            <a:p>
              <a:pPr>
                <a:lnSpc>
                  <a:spcPct val="150000"/>
                </a:lnSpc>
              </a:pPr>
              <a:r>
                <a:rPr lang="en-US" altLang="zh-CN" sz="2000" b="1" dirty="0" err="1">
                  <a:latin typeface="微软雅黑" panose="020B0503020204020204" pitchFamily="34" charset="-122"/>
                  <a:ea typeface="微软雅黑" panose="020B0503020204020204" pitchFamily="34" charset="-122"/>
                </a:rPr>
                <a:t>Keydown</a:t>
              </a:r>
              <a:endParaRPr lang="zh-CN" altLang="en-US" sz="2000" b="1"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6E5BCD12-B77E-46B1-A822-C548B05D79C9}"/>
                </a:ext>
              </a:extLst>
            </p:cNvPr>
            <p:cNvSpPr txBox="1"/>
            <p:nvPr/>
          </p:nvSpPr>
          <p:spPr>
            <a:xfrm>
              <a:off x="2375196" y="2485123"/>
              <a:ext cx="3753756" cy="1884618"/>
            </a:xfrm>
            <a:prstGeom prst="rect">
              <a:avLst/>
            </a:prstGeom>
            <a:noFill/>
          </p:spPr>
          <p:txBody>
            <a:bodyPr wrap="square">
              <a:spAutoFit/>
            </a:bodyPr>
            <a:lstStyle/>
            <a:p>
              <a:pPr>
                <a:lnSpc>
                  <a:spcPct val="150000"/>
                </a:lnSpc>
              </a:pPr>
              <a:r>
                <a:rPr lang="en-US" altLang="zh-CN" sz="2000" dirty="0" err="1">
                  <a:latin typeface="微软雅黑" panose="020B0503020204020204" pitchFamily="34" charset="-122"/>
                  <a:ea typeface="微软雅黑" panose="020B0503020204020204" pitchFamily="34" charset="-122"/>
                </a:rPr>
                <a:t>ActionChains</a:t>
              </a:r>
              <a:r>
                <a:rPr lang="en-US" altLang="zh-CN" sz="2000" dirty="0">
                  <a:latin typeface="微软雅黑" panose="020B0503020204020204" pitchFamily="34" charset="-122"/>
                  <a:ea typeface="微软雅黑" panose="020B0503020204020204" pitchFamily="34" charset="-122"/>
                </a:rPr>
                <a:t>(driver)\</a:t>
              </a:r>
            </a:p>
            <a:p>
              <a:pPr>
                <a:lnSpc>
                  <a:spcPct val="150000"/>
                </a:lnSpc>
              </a:pP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key_down</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Keys.SHIFT</a:t>
              </a:r>
              <a:r>
                <a:rPr lang="en-US" altLang="zh-CN" sz="2000" dirty="0">
                  <a:latin typeface="微软雅黑" panose="020B0503020204020204" pitchFamily="34" charset="-122"/>
                  <a:ea typeface="微软雅黑" panose="020B0503020204020204" pitchFamily="34" charset="-122"/>
                </a:rPr>
                <a:t>)\</a:t>
              </a:r>
            </a:p>
            <a:p>
              <a:pPr>
                <a:lnSpc>
                  <a:spcPct val="150000"/>
                </a:lnSpc>
              </a:pP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send_keys</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abc</a:t>
              </a:r>
              <a:r>
                <a:rPr lang="en-US" altLang="zh-CN" sz="2000" dirty="0">
                  <a:latin typeface="微软雅黑" panose="020B0503020204020204" pitchFamily="34" charset="-122"/>
                  <a:ea typeface="微软雅黑" panose="020B0503020204020204" pitchFamily="34" charset="-122"/>
                </a:rPr>
                <a:t>")\</a:t>
              </a:r>
            </a:p>
            <a:p>
              <a:pPr>
                <a:lnSpc>
                  <a:spcPct val="150000"/>
                </a:lnSpc>
              </a:pPr>
              <a:r>
                <a:rPr lang="en-US" altLang="zh-CN" sz="2000" dirty="0">
                  <a:latin typeface="微软雅黑" panose="020B0503020204020204" pitchFamily="34" charset="-122"/>
                  <a:ea typeface="微软雅黑" panose="020B0503020204020204" pitchFamily="34" charset="-122"/>
                </a:rPr>
                <a:t>.perform()</a:t>
              </a:r>
              <a:endParaRPr lang="zh-CN" altLang="en-US" sz="2000" dirty="0">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a16="http://schemas.microsoft.com/office/drawing/2014/main" id="{775A6C95-6072-473C-BE97-BD779F62EDDE}"/>
              </a:ext>
            </a:extLst>
          </p:cNvPr>
          <p:cNvGrpSpPr/>
          <p:nvPr/>
        </p:nvGrpSpPr>
        <p:grpSpPr>
          <a:xfrm>
            <a:off x="1107391" y="3253604"/>
            <a:ext cx="4032045" cy="3153666"/>
            <a:chOff x="2375196" y="4372877"/>
            <a:chExt cx="3294084" cy="3153666"/>
          </a:xfrm>
        </p:grpSpPr>
        <p:sp>
          <p:nvSpPr>
            <p:cNvPr id="8" name="文本框 7">
              <a:extLst>
                <a:ext uri="{FF2B5EF4-FFF2-40B4-BE49-F238E27FC236}">
                  <a16:creationId xmlns:a16="http://schemas.microsoft.com/office/drawing/2014/main" id="{3EDDDA55-526F-4998-9C6A-9825FB4D80D4}"/>
                </a:ext>
              </a:extLst>
            </p:cNvPr>
            <p:cNvSpPr txBox="1"/>
            <p:nvPr/>
          </p:nvSpPr>
          <p:spPr>
            <a:xfrm>
              <a:off x="2375196" y="4372877"/>
              <a:ext cx="3294084" cy="499624"/>
            </a:xfrm>
            <a:prstGeom prst="rect">
              <a:avLst/>
            </a:prstGeom>
            <a:noFill/>
          </p:spPr>
          <p:txBody>
            <a:bodyPr wrap="square">
              <a:spAutoFit/>
            </a:bodyPr>
            <a:lstStyle/>
            <a:p>
              <a:pPr>
                <a:lnSpc>
                  <a:spcPct val="150000"/>
                </a:lnSpc>
              </a:pPr>
              <a:r>
                <a:rPr lang="en-US" altLang="zh-CN" sz="2000" b="1" dirty="0" err="1">
                  <a:latin typeface="微软雅黑" panose="020B0503020204020204" pitchFamily="34" charset="-122"/>
                  <a:ea typeface="微软雅黑" panose="020B0503020204020204" pitchFamily="34" charset="-122"/>
                </a:rPr>
                <a:t>Keyup</a:t>
              </a:r>
              <a:endParaRPr lang="zh-CN" altLang="en-US" sz="2000" b="1" dirty="0">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2E5D6009-F214-43B3-874E-262457CEC38B}"/>
                </a:ext>
              </a:extLst>
            </p:cNvPr>
            <p:cNvSpPr txBox="1"/>
            <p:nvPr/>
          </p:nvSpPr>
          <p:spPr>
            <a:xfrm>
              <a:off x="2375196" y="4718595"/>
              <a:ext cx="3294084" cy="2807948"/>
            </a:xfrm>
            <a:prstGeom prst="rect">
              <a:avLst/>
            </a:prstGeom>
            <a:noFill/>
          </p:spPr>
          <p:txBody>
            <a:bodyPr wrap="square">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ActionChains(driver)\</a:t>
              </a:r>
            </a:p>
            <a:p>
              <a:pPr>
                <a:lnSpc>
                  <a:spcPct val="150000"/>
                </a:lnSpc>
              </a:pPr>
              <a:r>
                <a:rPr lang="zh-CN" altLang="en-US" sz="2000" dirty="0">
                  <a:latin typeface="微软雅黑" panose="020B0503020204020204" pitchFamily="34" charset="-122"/>
                  <a:ea typeface="微软雅黑" panose="020B0503020204020204" pitchFamily="34" charset="-122"/>
                </a:rPr>
                <a:t>.key_down(Keys.SHIFT)\</a:t>
              </a:r>
            </a:p>
            <a:p>
              <a:pPr>
                <a:lnSpc>
                  <a:spcPct val="150000"/>
                </a:lnSpc>
              </a:pPr>
              <a:r>
                <a:rPr lang="zh-CN" altLang="en-US" sz="2000" dirty="0">
                  <a:latin typeface="微软雅黑" panose="020B0503020204020204" pitchFamily="34" charset="-122"/>
                  <a:ea typeface="微软雅黑" panose="020B0503020204020204" pitchFamily="34" charset="-122"/>
                </a:rPr>
                <a:t>.send_keys("a")\</a:t>
              </a:r>
            </a:p>
            <a:p>
              <a:pPr>
                <a:lnSpc>
                  <a:spcPct val="150000"/>
                </a:lnSpc>
              </a:pPr>
              <a:r>
                <a:rPr lang="zh-CN" altLang="en-US" sz="2000" dirty="0">
                  <a:latin typeface="微软雅黑" panose="020B0503020204020204" pitchFamily="34" charset="-122"/>
                  <a:ea typeface="微软雅黑" panose="020B0503020204020204" pitchFamily="34" charset="-122"/>
                </a:rPr>
                <a:t>.key_up(Keys.SHIFT)\</a:t>
              </a:r>
            </a:p>
            <a:p>
              <a:pPr>
                <a:lnSpc>
                  <a:spcPct val="150000"/>
                </a:lnSpc>
              </a:pPr>
              <a:r>
                <a:rPr lang="zh-CN" altLang="en-US" sz="2000" dirty="0">
                  <a:latin typeface="微软雅黑" panose="020B0503020204020204" pitchFamily="34" charset="-122"/>
                  <a:ea typeface="微软雅黑" panose="020B0503020204020204" pitchFamily="34" charset="-122"/>
                </a:rPr>
                <a:t>.send_keys("b")\</a:t>
              </a:r>
            </a:p>
            <a:p>
              <a:pPr>
                <a:lnSpc>
                  <a:spcPct val="150000"/>
                </a:lnSpc>
              </a:pPr>
              <a:r>
                <a:rPr lang="zh-CN" altLang="en-US" sz="2000" dirty="0">
                  <a:latin typeface="微软雅黑" panose="020B0503020204020204" pitchFamily="34" charset="-122"/>
                  <a:ea typeface="微软雅黑" panose="020B0503020204020204" pitchFamily="34" charset="-122"/>
                </a:rPr>
                <a:t>.perform()</a:t>
              </a:r>
            </a:p>
          </p:txBody>
        </p:sp>
      </p:grpSp>
      <p:grpSp>
        <p:nvGrpSpPr>
          <p:cNvPr id="19" name="组合 18">
            <a:extLst>
              <a:ext uri="{FF2B5EF4-FFF2-40B4-BE49-F238E27FC236}">
                <a16:creationId xmlns:a16="http://schemas.microsoft.com/office/drawing/2014/main" id="{F5C0C162-EA2B-41DF-8E98-308026C2C199}"/>
              </a:ext>
            </a:extLst>
          </p:cNvPr>
          <p:cNvGrpSpPr/>
          <p:nvPr/>
        </p:nvGrpSpPr>
        <p:grpSpPr>
          <a:xfrm>
            <a:off x="5990618" y="862310"/>
            <a:ext cx="5269230" cy="2802875"/>
            <a:chOff x="6043930" y="2147054"/>
            <a:chExt cx="5269230" cy="2802875"/>
          </a:xfrm>
        </p:grpSpPr>
        <p:sp>
          <p:nvSpPr>
            <p:cNvPr id="14" name="文本框 13">
              <a:extLst>
                <a:ext uri="{FF2B5EF4-FFF2-40B4-BE49-F238E27FC236}">
                  <a16:creationId xmlns:a16="http://schemas.microsoft.com/office/drawing/2014/main" id="{28ADA5E6-A25D-4E76-AEFC-31208EB0269F}"/>
                </a:ext>
              </a:extLst>
            </p:cNvPr>
            <p:cNvSpPr txBox="1"/>
            <p:nvPr/>
          </p:nvSpPr>
          <p:spPr>
            <a:xfrm>
              <a:off x="6088380" y="2147054"/>
              <a:ext cx="3294084" cy="499624"/>
            </a:xfrm>
            <a:prstGeom prst="rect">
              <a:avLst/>
            </a:prstGeom>
            <a:noFill/>
          </p:spPr>
          <p:txBody>
            <a:bodyPr wrap="square">
              <a:spAutoFit/>
            </a:bodyPr>
            <a:lstStyle/>
            <a:p>
              <a:pPr>
                <a:lnSpc>
                  <a:spcPct val="150000"/>
                </a:lnSpc>
              </a:pPr>
              <a:r>
                <a:rPr lang="en-US" altLang="zh-CN" sz="2000" b="1" dirty="0" err="1">
                  <a:latin typeface="微软雅黑" panose="020B0503020204020204" pitchFamily="34" charset="-122"/>
                  <a:ea typeface="微软雅黑" panose="020B0503020204020204" pitchFamily="34" charset="-122"/>
                </a:rPr>
                <a:t>Sendkeys</a:t>
              </a:r>
              <a:endParaRPr lang="zh-CN" altLang="en-US" sz="2000" b="1" dirty="0">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60A0FF15-F205-48CA-BAF1-A0D891388E2C}"/>
                </a:ext>
              </a:extLst>
            </p:cNvPr>
            <p:cNvSpPr txBox="1"/>
            <p:nvPr/>
          </p:nvSpPr>
          <p:spPr>
            <a:xfrm>
              <a:off x="6043930" y="2603646"/>
              <a:ext cx="5269230" cy="2346283"/>
            </a:xfrm>
            <a:prstGeom prst="rect">
              <a:avLst/>
            </a:prstGeom>
            <a:noFill/>
          </p:spPr>
          <p:txBody>
            <a:bodyPr wrap="square">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text_input=driver.find_element(By.ID,"textInput")</a:t>
              </a:r>
            </a:p>
            <a:p>
              <a:pPr>
                <a:lnSpc>
                  <a:spcPct val="150000"/>
                </a:lnSpc>
              </a:pPr>
              <a:r>
                <a:rPr lang="zh-CN" altLang="en-US" sz="2000" dirty="0">
                  <a:latin typeface="微软雅黑" panose="020B0503020204020204" pitchFamily="34" charset="-122"/>
                  <a:ea typeface="微软雅黑" panose="020B0503020204020204" pitchFamily="34" charset="-122"/>
                </a:rPr>
                <a:t>ActionChains(driver)\</a:t>
              </a:r>
            </a:p>
            <a:p>
              <a:pPr>
                <a:lnSpc>
                  <a:spcPct val="150000"/>
                </a:lnSpc>
              </a:pPr>
              <a:r>
                <a:rPr lang="zh-CN" altLang="en-US" sz="2000" dirty="0">
                  <a:latin typeface="微软雅黑" panose="020B0503020204020204" pitchFamily="34" charset="-122"/>
                  <a:ea typeface="微软雅黑" panose="020B0503020204020204" pitchFamily="34" charset="-122"/>
                </a:rPr>
                <a:t>.send_keys_to_element(text_input,"abc")\</a:t>
              </a:r>
            </a:p>
            <a:p>
              <a:pPr>
                <a:lnSpc>
                  <a:spcPct val="150000"/>
                </a:lnSpc>
              </a:pPr>
              <a:r>
                <a:rPr lang="zh-CN" altLang="en-US" sz="2000" dirty="0">
                  <a:latin typeface="微软雅黑" panose="020B0503020204020204" pitchFamily="34" charset="-122"/>
                  <a:ea typeface="微软雅黑" panose="020B0503020204020204" pitchFamily="34" charset="-122"/>
                </a:rPr>
                <a:t>.perform()</a:t>
              </a:r>
            </a:p>
          </p:txBody>
        </p:sp>
      </p:grpSp>
    </p:spTree>
    <p:extLst>
      <p:ext uri="{BB962C8B-B14F-4D97-AF65-F5344CB8AC3E}">
        <p14:creationId xmlns:p14="http://schemas.microsoft.com/office/powerpoint/2010/main" val="401973713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8F27A0-30C3-6FEC-321D-47C0CE78F5A8}"/>
              </a:ext>
            </a:extLst>
          </p:cNvPr>
          <p:cNvSpPr>
            <a:spLocks noGrp="1"/>
          </p:cNvSpPr>
          <p:nvPr>
            <p:ph type="title"/>
          </p:nvPr>
        </p:nvSpPr>
        <p:spPr/>
        <p:txBody>
          <a:bodyPr>
            <a:normAutofit/>
          </a:bodyPr>
          <a:lstStyle/>
          <a:p>
            <a:r>
              <a:rPr lang="zh-CN" altLang="en-US" dirty="0"/>
              <a:t>第二章 网络爬虫</a:t>
            </a:r>
          </a:p>
        </p:txBody>
      </p:sp>
      <p:sp>
        <p:nvSpPr>
          <p:cNvPr id="3" name="Rectangle 3">
            <a:extLst>
              <a:ext uri="{FF2B5EF4-FFF2-40B4-BE49-F238E27FC236}">
                <a16:creationId xmlns:a16="http://schemas.microsoft.com/office/drawing/2014/main" id="{81094B67-CF9D-52CE-6B97-2A66F786155B}"/>
              </a:ext>
            </a:extLst>
          </p:cNvPr>
          <p:cNvSpPr txBox="1">
            <a:spLocks noChangeArrowheads="1"/>
          </p:cNvSpPr>
          <p:nvPr/>
        </p:nvSpPr>
        <p:spPr>
          <a:xfrm>
            <a:off x="1607737" y="1448686"/>
            <a:ext cx="4325232" cy="39606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 </a:t>
            </a:r>
            <a:r>
              <a:rPr lang="zh-CN" altLang="en-US" sz="2000" dirty="0">
                <a:latin typeface="微软雅黑" panose="020B0503020204020204" pitchFamily="34" charset="-122"/>
                <a:ea typeface="微软雅黑" panose="020B0503020204020204" pitchFamily="34" charset="-122"/>
              </a:rPr>
              <a:t>爬虫概念</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2.2 HTTP</a:t>
            </a:r>
            <a:r>
              <a:rPr lang="zh-CN" altLang="en-US" sz="2000" dirty="0">
                <a:latin typeface="微软雅黑" panose="020B0503020204020204" pitchFamily="34" charset="-122"/>
                <a:ea typeface="微软雅黑" panose="020B0503020204020204" pitchFamily="34" charset="-122"/>
              </a:rPr>
              <a:t>协议</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2.3  Requests</a:t>
            </a:r>
          </a:p>
          <a:p>
            <a:pPr>
              <a:lnSpc>
                <a:spcPct val="100000"/>
              </a:lnSpc>
            </a:pPr>
            <a:r>
              <a:rPr lang="en-US" altLang="zh-CN" sz="2000" dirty="0">
                <a:latin typeface="微软雅黑" panose="020B0503020204020204" pitchFamily="34" charset="-122"/>
                <a:ea typeface="微软雅黑" panose="020B0503020204020204" pitchFamily="34" charset="-122"/>
              </a:rPr>
              <a:t>2.4  Beautiful Soup</a:t>
            </a:r>
          </a:p>
          <a:p>
            <a:pPr>
              <a:lnSpc>
                <a:spcPct val="100000"/>
              </a:lnSpc>
            </a:pPr>
            <a:r>
              <a:rPr lang="en-US" altLang="zh-CN" sz="2000" dirty="0">
                <a:latin typeface="微软雅黑" panose="020B0503020204020204" pitchFamily="34" charset="-122"/>
                <a:ea typeface="微软雅黑" panose="020B0503020204020204" pitchFamily="34" charset="-122"/>
              </a:rPr>
              <a:t>2.5 </a:t>
            </a:r>
            <a:r>
              <a:rPr lang="zh-CN" altLang="en-US" sz="2000" dirty="0">
                <a:latin typeface="微软雅黑" panose="020B0503020204020204" pitchFamily="34" charset="-122"/>
                <a:ea typeface="微软雅黑" panose="020B0503020204020204" pitchFamily="34" charset="-122"/>
              </a:rPr>
              <a:t>对象的种类</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2.6 </a:t>
            </a:r>
            <a:r>
              <a:rPr lang="zh-CN" altLang="en-US" sz="2000" dirty="0">
                <a:latin typeface="微软雅黑" panose="020B0503020204020204" pitchFamily="34" charset="-122"/>
                <a:ea typeface="微软雅黑" panose="020B0503020204020204" pitchFamily="34" charset="-122"/>
              </a:rPr>
              <a:t>定位节点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2.7 </a:t>
            </a:r>
            <a:r>
              <a:rPr lang="zh-CN" altLang="en-US" sz="2000" dirty="0">
                <a:latin typeface="微软雅黑" panose="020B0503020204020204" pitchFamily="34" charset="-122"/>
                <a:ea typeface="微软雅黑" panose="020B0503020204020204" pitchFamily="34" charset="-122"/>
              </a:rPr>
              <a:t>查找节点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2.8 Selenium</a:t>
            </a:r>
          </a:p>
          <a:p>
            <a:pPr>
              <a:lnSpc>
                <a:spcPct val="100000"/>
              </a:lnSpc>
            </a:pPr>
            <a:r>
              <a:rPr lang="en-US" altLang="zh-CN" sz="2000" dirty="0">
                <a:latin typeface="微软雅黑" panose="020B0503020204020204" pitchFamily="34" charset="-122"/>
                <a:ea typeface="微软雅黑" panose="020B0503020204020204" pitchFamily="34" charset="-122"/>
              </a:rPr>
              <a:t>2.9 </a:t>
            </a:r>
            <a:r>
              <a:rPr lang="zh-CN" altLang="en-US" sz="2000" dirty="0">
                <a:latin typeface="微软雅黑" panose="020B0503020204020204" pitchFamily="34" charset="-122"/>
                <a:ea typeface="微软雅黑" panose="020B0503020204020204" pitchFamily="34" charset="-122"/>
              </a:rPr>
              <a:t>设置</a:t>
            </a:r>
            <a:r>
              <a:rPr lang="en-US" altLang="zh-CN" sz="2000" dirty="0">
                <a:latin typeface="微软雅黑" panose="020B0503020204020204" pitchFamily="34" charset="-122"/>
                <a:ea typeface="微软雅黑" panose="020B0503020204020204" pitchFamily="34" charset="-122"/>
              </a:rPr>
              <a:t>option</a:t>
            </a:r>
            <a:r>
              <a:rPr lang="zh-CN" altLang="en-US" sz="2000" dirty="0">
                <a:latin typeface="微软雅黑" panose="020B0503020204020204" pitchFamily="34" charset="-122"/>
                <a:ea typeface="微软雅黑" panose="020B0503020204020204" pitchFamily="34" charset="-122"/>
              </a:rPr>
              <a:t>选项与网页等待</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endParaRPr lang="zh-CN" altLang="en-US" sz="2000" dirty="0">
              <a:latin typeface="微软雅黑" panose="020B0503020204020204" pitchFamily="34" charset="-122"/>
              <a:ea typeface="微软雅黑" panose="020B0503020204020204" pitchFamily="34" charset="-122"/>
            </a:endParaRPr>
          </a:p>
        </p:txBody>
      </p:sp>
      <p:sp>
        <p:nvSpPr>
          <p:cNvPr id="4" name="Rectangle 3">
            <a:extLst>
              <a:ext uri="{FF2B5EF4-FFF2-40B4-BE49-F238E27FC236}">
                <a16:creationId xmlns:a16="http://schemas.microsoft.com/office/drawing/2014/main" id="{F1086A42-002E-AB00-F1E0-7F058A7FDDD4}"/>
              </a:ext>
            </a:extLst>
          </p:cNvPr>
          <p:cNvSpPr txBox="1">
            <a:spLocks noChangeArrowheads="1"/>
          </p:cNvSpPr>
          <p:nvPr/>
        </p:nvSpPr>
        <p:spPr>
          <a:xfrm>
            <a:off x="6558069" y="1448686"/>
            <a:ext cx="4153786" cy="35246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2.10 </a:t>
            </a:r>
            <a:r>
              <a:rPr lang="zh-CN" altLang="en-US" sz="2000" dirty="0">
                <a:latin typeface="微软雅黑" panose="020B0503020204020204" pitchFamily="34" charset="-122"/>
                <a:ea typeface="微软雅黑" panose="020B0503020204020204" pitchFamily="34" charset="-122"/>
              </a:rPr>
              <a:t>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2.11 </a:t>
            </a:r>
            <a:r>
              <a:rPr lang="zh-CN" altLang="en-US" sz="2000" dirty="0">
                <a:latin typeface="微软雅黑" panose="020B0503020204020204" pitchFamily="34" charset="-122"/>
                <a:ea typeface="微软雅黑" panose="020B0503020204020204" pitchFamily="34" charset="-122"/>
              </a:rPr>
              <a:t>导航</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2.12 </a:t>
            </a:r>
            <a:r>
              <a:rPr lang="zh-CN" altLang="en-US" sz="2000" dirty="0">
                <a:latin typeface="微软雅黑" panose="020B0503020204020204" pitchFamily="34" charset="-122"/>
                <a:ea typeface="微软雅黑" panose="020B0503020204020204" pitchFamily="34" charset="-122"/>
              </a:rPr>
              <a:t>窗口</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2.13 </a:t>
            </a:r>
            <a:r>
              <a:rPr lang="zh-CN" altLang="en-US" sz="2000" dirty="0">
                <a:latin typeface="微软雅黑" panose="020B0503020204020204" pitchFamily="34" charset="-122"/>
                <a:ea typeface="微软雅黑" panose="020B0503020204020204" pitchFamily="34" charset="-122"/>
              </a:rPr>
              <a:t>弹窗</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2.14 Cookie</a:t>
            </a:r>
          </a:p>
          <a:p>
            <a:pPr>
              <a:lnSpc>
                <a:spcPct val="100000"/>
              </a:lnSpc>
            </a:pPr>
            <a:r>
              <a:rPr lang="en-US" altLang="zh-CN" sz="2000" dirty="0">
                <a:latin typeface="微软雅黑" panose="020B0503020204020204" pitchFamily="34" charset="-122"/>
                <a:ea typeface="微软雅黑" panose="020B0503020204020204" pitchFamily="34" charset="-122"/>
              </a:rPr>
              <a:t>2.15 </a:t>
            </a:r>
            <a:r>
              <a:rPr lang="zh-CN" altLang="en-US" sz="2000" dirty="0">
                <a:latin typeface="微软雅黑" panose="020B0503020204020204" pitchFamily="34" charset="-122"/>
                <a:ea typeface="微软雅黑" panose="020B0503020204020204" pitchFamily="34" charset="-122"/>
              </a:rPr>
              <a:t>键盘</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r>
              <a:rPr lang="zh-CN" altLang="en-US" sz="2000" b="1"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2.16 </a:t>
            </a:r>
            <a:r>
              <a:rPr lang="zh-CN" altLang="en-US" sz="2000" dirty="0">
                <a:latin typeface="微软雅黑" panose="020B0503020204020204" pitchFamily="34" charset="-122"/>
                <a:ea typeface="微软雅黑" panose="020B0503020204020204" pitchFamily="34" charset="-122"/>
              </a:rPr>
              <a:t>鼠标</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2.17 </a:t>
            </a:r>
            <a:r>
              <a:rPr lang="zh-CN" altLang="en-US" sz="2000" dirty="0">
                <a:latin typeface="微软雅黑" panose="020B0503020204020204" pitchFamily="34" charset="-122"/>
                <a:ea typeface="微软雅黑" panose="020B0503020204020204" pitchFamily="34" charset="-122"/>
              </a:rPr>
              <a:t>爬虫实战</a:t>
            </a:r>
          </a:p>
        </p:txBody>
      </p:sp>
    </p:spTree>
    <p:extLst>
      <p:ext uri="{BB962C8B-B14F-4D97-AF65-F5344CB8AC3E}">
        <p14:creationId xmlns:p14="http://schemas.microsoft.com/office/powerpoint/2010/main" val="368059198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pPr>
              <a:lnSpc>
                <a:spcPct val="150000"/>
              </a:lnSpc>
            </a:pPr>
            <a:r>
              <a:rPr lang="zh-CN" altLang="en-US">
                <a:latin typeface="微软雅黑" panose="020B0503020204020204" pitchFamily="34" charset="-122"/>
              </a:rPr>
              <a:t>鼠标操作</a:t>
            </a:r>
          </a:p>
        </p:txBody>
      </p:sp>
      <p:grpSp>
        <p:nvGrpSpPr>
          <p:cNvPr id="15" name="组合 14">
            <a:extLst>
              <a:ext uri="{FF2B5EF4-FFF2-40B4-BE49-F238E27FC236}">
                <a16:creationId xmlns:a16="http://schemas.microsoft.com/office/drawing/2014/main" id="{768F04F8-B335-476A-A424-E8FB160DBE8C}"/>
              </a:ext>
            </a:extLst>
          </p:cNvPr>
          <p:cNvGrpSpPr/>
          <p:nvPr/>
        </p:nvGrpSpPr>
        <p:grpSpPr>
          <a:xfrm>
            <a:off x="1546732" y="997128"/>
            <a:ext cx="7662861" cy="4927888"/>
            <a:chOff x="1344930" y="1394091"/>
            <a:chExt cx="6103620" cy="4402531"/>
          </a:xfrm>
        </p:grpSpPr>
        <p:grpSp>
          <p:nvGrpSpPr>
            <p:cNvPr id="13" name="组合 12">
              <a:extLst>
                <a:ext uri="{FF2B5EF4-FFF2-40B4-BE49-F238E27FC236}">
                  <a16:creationId xmlns:a16="http://schemas.microsoft.com/office/drawing/2014/main" id="{F090A93E-A2BD-4ADC-B0AB-4C881406DA37}"/>
                </a:ext>
              </a:extLst>
            </p:cNvPr>
            <p:cNvGrpSpPr/>
            <p:nvPr/>
          </p:nvGrpSpPr>
          <p:grpSpPr>
            <a:xfrm>
              <a:off x="1344930" y="1394091"/>
              <a:ext cx="4939030" cy="2138651"/>
              <a:chOff x="1344930" y="1394091"/>
              <a:chExt cx="4939030" cy="2138651"/>
            </a:xfrm>
          </p:grpSpPr>
          <p:sp>
            <p:nvSpPr>
              <p:cNvPr id="4" name="文本框 3">
                <a:extLst>
                  <a:ext uri="{FF2B5EF4-FFF2-40B4-BE49-F238E27FC236}">
                    <a16:creationId xmlns:a16="http://schemas.microsoft.com/office/drawing/2014/main" id="{AE935C31-049B-4125-9184-B0C78C78E352}"/>
                  </a:ext>
                </a:extLst>
              </p:cNvPr>
              <p:cNvSpPr txBox="1"/>
              <p:nvPr/>
            </p:nvSpPr>
            <p:spPr>
              <a:xfrm>
                <a:off x="1344930" y="1394091"/>
                <a:ext cx="2454567" cy="499624"/>
              </a:xfrm>
              <a:prstGeom prst="rect">
                <a:avLst/>
              </a:prstGeom>
              <a:noFill/>
            </p:spPr>
            <p:txBody>
              <a:bodyPr wrap="square">
                <a:spAutoFit/>
              </a:bodyPr>
              <a:lstStyle/>
              <a:p>
                <a:pPr>
                  <a:lnSpc>
                    <a:spcPct val="150000"/>
                  </a:lnSpc>
                </a:pPr>
                <a:r>
                  <a:rPr lang="en-US" altLang="zh-CN" sz="2000" b="1" dirty="0" err="1">
                    <a:latin typeface="微软雅黑" panose="020B0503020204020204" pitchFamily="34" charset="-122"/>
                    <a:ea typeface="微软雅黑" panose="020B0503020204020204" pitchFamily="34" charset="-122"/>
                  </a:rPr>
                  <a:t>Clickandhold</a:t>
                </a:r>
                <a:endParaRPr lang="zh-CN" altLang="en-US" sz="2000" b="1"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59B248CF-A98C-4C05-AFAB-A83D154C4413}"/>
                  </a:ext>
                </a:extLst>
              </p:cNvPr>
              <p:cNvSpPr txBox="1"/>
              <p:nvPr/>
            </p:nvSpPr>
            <p:spPr>
              <a:xfrm>
                <a:off x="1344930" y="1849041"/>
                <a:ext cx="4939030" cy="1683701"/>
              </a:xfrm>
              <a:prstGeom prst="rect">
                <a:avLst/>
              </a:prstGeom>
              <a:noFill/>
            </p:spPr>
            <p:txBody>
              <a:bodyPr wrap="square">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clickable = </a:t>
                </a:r>
                <a:r>
                  <a:rPr lang="en-US" altLang="zh-CN" sz="2000" dirty="0" err="1">
                    <a:latin typeface="微软雅黑" panose="020B0503020204020204" pitchFamily="34" charset="-122"/>
                    <a:ea typeface="微软雅黑" panose="020B0503020204020204" pitchFamily="34" charset="-122"/>
                  </a:rPr>
                  <a:t>driver.find_element</a:t>
                </a:r>
                <a:r>
                  <a:rPr lang="en-US" altLang="zh-CN" sz="2000" dirty="0">
                    <a:latin typeface="微软雅黑" panose="020B0503020204020204" pitchFamily="34" charset="-122"/>
                    <a:ea typeface="微软雅黑" panose="020B0503020204020204" pitchFamily="34" charset="-122"/>
                  </a:rPr>
                  <a:t>(By.ID, "clickable")</a:t>
                </a:r>
              </a:p>
              <a:p>
                <a:pPr>
                  <a:lnSpc>
                    <a:spcPct val="150000"/>
                  </a:lnSpc>
                </a:pPr>
                <a:r>
                  <a:rPr lang="en-US" altLang="zh-CN" sz="2000" dirty="0" err="1">
                    <a:latin typeface="微软雅黑" panose="020B0503020204020204" pitchFamily="34" charset="-122"/>
                    <a:ea typeface="微软雅黑" panose="020B0503020204020204" pitchFamily="34" charset="-122"/>
                  </a:rPr>
                  <a:t>ActionChains</a:t>
                </a:r>
                <a:r>
                  <a:rPr lang="en-US" altLang="zh-CN" sz="2000" dirty="0">
                    <a:latin typeface="微软雅黑" panose="020B0503020204020204" pitchFamily="34" charset="-122"/>
                    <a:ea typeface="微软雅黑" panose="020B0503020204020204" pitchFamily="34" charset="-122"/>
                  </a:rPr>
                  <a:t>(driver)\</a:t>
                </a:r>
              </a:p>
              <a:p>
                <a:pPr>
                  <a:lnSpc>
                    <a:spcPct val="150000"/>
                  </a:lnSpc>
                </a:pP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context_click</a:t>
                </a:r>
                <a:r>
                  <a:rPr lang="en-US" altLang="zh-CN" sz="2000" dirty="0">
                    <a:latin typeface="微软雅黑" panose="020B0503020204020204" pitchFamily="34" charset="-122"/>
                    <a:ea typeface="微软雅黑" panose="020B0503020204020204" pitchFamily="34" charset="-122"/>
                  </a:rPr>
                  <a:t>(clickable)\</a:t>
                </a:r>
              </a:p>
              <a:p>
                <a:pPr>
                  <a:lnSpc>
                    <a:spcPct val="150000"/>
                  </a:lnSpc>
                </a:pPr>
                <a:r>
                  <a:rPr lang="en-US" altLang="zh-CN" sz="2000" dirty="0">
                    <a:latin typeface="微软雅黑" panose="020B0503020204020204" pitchFamily="34" charset="-122"/>
                    <a:ea typeface="微软雅黑" panose="020B0503020204020204" pitchFamily="34" charset="-122"/>
                  </a:rPr>
                  <a:t>.perform()</a:t>
                </a:r>
              </a:p>
            </p:txBody>
          </p:sp>
        </p:grpSp>
        <p:grpSp>
          <p:nvGrpSpPr>
            <p:cNvPr id="14" name="组合 13">
              <a:extLst>
                <a:ext uri="{FF2B5EF4-FFF2-40B4-BE49-F238E27FC236}">
                  <a16:creationId xmlns:a16="http://schemas.microsoft.com/office/drawing/2014/main" id="{8D28B3C6-8BBD-4696-B0B4-C563B7A56E8D}"/>
                </a:ext>
              </a:extLst>
            </p:cNvPr>
            <p:cNvGrpSpPr/>
            <p:nvPr/>
          </p:nvGrpSpPr>
          <p:grpSpPr>
            <a:xfrm>
              <a:off x="1344930" y="3561183"/>
              <a:ext cx="6103620" cy="2235439"/>
              <a:chOff x="1344930" y="3561183"/>
              <a:chExt cx="6103620" cy="2235439"/>
            </a:xfrm>
          </p:grpSpPr>
          <p:sp>
            <p:nvSpPr>
              <p:cNvPr id="10" name="文本框 9">
                <a:extLst>
                  <a:ext uri="{FF2B5EF4-FFF2-40B4-BE49-F238E27FC236}">
                    <a16:creationId xmlns:a16="http://schemas.microsoft.com/office/drawing/2014/main" id="{15E190FE-A2CE-4058-BA81-2E6961638CB5}"/>
                  </a:ext>
                </a:extLst>
              </p:cNvPr>
              <p:cNvSpPr txBox="1"/>
              <p:nvPr/>
            </p:nvSpPr>
            <p:spPr>
              <a:xfrm>
                <a:off x="1344930" y="3561183"/>
                <a:ext cx="6103620" cy="499624"/>
              </a:xfrm>
              <a:prstGeom prst="rect">
                <a:avLst/>
              </a:prstGeom>
              <a:noFill/>
            </p:spPr>
            <p:txBody>
              <a:bodyPr wrap="square">
                <a:spAutoFit/>
              </a:bodyPr>
              <a:lstStyle/>
              <a:p>
                <a:pPr>
                  <a:lnSpc>
                    <a:spcPct val="150000"/>
                  </a:lnSpc>
                </a:pPr>
                <a:r>
                  <a:rPr lang="en-US" altLang="zh-CN" sz="2000" b="1" dirty="0" err="1">
                    <a:latin typeface="微软雅黑" panose="020B0503020204020204" pitchFamily="34" charset="-122"/>
                    <a:ea typeface="微软雅黑" panose="020B0503020204020204" pitchFamily="34" charset="-122"/>
                  </a:rPr>
                  <a:t>Clickandrelease</a:t>
                </a:r>
                <a:endParaRPr lang="zh-CN" altLang="en-US" sz="2000" b="1"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031A0E1C-7777-4720-8A2F-BC63D971D454}"/>
                  </a:ext>
                </a:extLst>
              </p:cNvPr>
              <p:cNvSpPr txBox="1"/>
              <p:nvPr/>
            </p:nvSpPr>
            <p:spPr>
              <a:xfrm>
                <a:off x="1344930" y="4112921"/>
                <a:ext cx="6103620" cy="1683701"/>
              </a:xfrm>
              <a:prstGeom prst="rect">
                <a:avLst/>
              </a:prstGeom>
              <a:noFill/>
            </p:spPr>
            <p:txBody>
              <a:bodyPr wrap="square">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clickable = </a:t>
                </a:r>
                <a:r>
                  <a:rPr lang="en-US" altLang="zh-CN" sz="2000" dirty="0" err="1">
                    <a:latin typeface="微软雅黑" panose="020B0503020204020204" pitchFamily="34" charset="-122"/>
                    <a:ea typeface="微软雅黑" panose="020B0503020204020204" pitchFamily="34" charset="-122"/>
                  </a:rPr>
                  <a:t>driver.find_element</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By.ID,"click</a:t>
                </a:r>
                <a:r>
                  <a:rPr lang="en-US" altLang="zh-CN" sz="2000" dirty="0">
                    <a:latin typeface="微软雅黑" panose="020B0503020204020204" pitchFamily="34" charset="-122"/>
                    <a:ea typeface="微软雅黑" panose="020B0503020204020204" pitchFamily="34" charset="-122"/>
                  </a:rPr>
                  <a:t>")</a:t>
                </a:r>
              </a:p>
              <a:p>
                <a:pPr>
                  <a:lnSpc>
                    <a:spcPct val="150000"/>
                  </a:lnSpc>
                </a:pPr>
                <a:r>
                  <a:rPr lang="en-US" altLang="zh-CN" sz="2000" dirty="0" err="1">
                    <a:latin typeface="微软雅黑" panose="020B0503020204020204" pitchFamily="34" charset="-122"/>
                    <a:ea typeface="微软雅黑" panose="020B0503020204020204" pitchFamily="34" charset="-122"/>
                  </a:rPr>
                  <a:t>ActionChains</a:t>
                </a:r>
                <a:r>
                  <a:rPr lang="en-US" altLang="zh-CN" sz="2000" dirty="0">
                    <a:latin typeface="微软雅黑" panose="020B0503020204020204" pitchFamily="34" charset="-122"/>
                    <a:ea typeface="微软雅黑" panose="020B0503020204020204" pitchFamily="34" charset="-122"/>
                  </a:rPr>
                  <a:t>(driver)\</a:t>
                </a:r>
              </a:p>
              <a:p>
                <a:pPr>
                  <a:lnSpc>
                    <a:spcPct val="150000"/>
                  </a:lnSpc>
                </a:pPr>
                <a:r>
                  <a:rPr lang="en-US" altLang="zh-CN" sz="2000" dirty="0">
                    <a:latin typeface="微软雅黑" panose="020B0503020204020204" pitchFamily="34" charset="-122"/>
                    <a:ea typeface="微软雅黑" panose="020B0503020204020204" pitchFamily="34" charset="-122"/>
                  </a:rPr>
                  <a:t>.click(clickable)\</a:t>
                </a:r>
              </a:p>
              <a:p>
                <a:pPr>
                  <a:lnSpc>
                    <a:spcPct val="150000"/>
                  </a:lnSpc>
                </a:pPr>
                <a:r>
                  <a:rPr lang="en-US" altLang="zh-CN" sz="2000" dirty="0">
                    <a:latin typeface="微软雅黑" panose="020B0503020204020204" pitchFamily="34" charset="-122"/>
                    <a:ea typeface="微软雅黑" panose="020B0503020204020204" pitchFamily="34" charset="-122"/>
                  </a:rPr>
                  <a:t>.perform()</a:t>
                </a:r>
                <a:endParaRPr lang="zh-CN" altLang="en-US" sz="2000" dirty="0">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95149543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pPr>
              <a:lnSpc>
                <a:spcPct val="150000"/>
              </a:lnSpc>
            </a:pPr>
            <a:r>
              <a:rPr lang="zh-CN" altLang="en-US">
                <a:latin typeface="微软雅黑" panose="020B0503020204020204" pitchFamily="34" charset="-122"/>
              </a:rPr>
              <a:t>鼠标操作</a:t>
            </a:r>
          </a:p>
        </p:txBody>
      </p:sp>
      <p:grpSp>
        <p:nvGrpSpPr>
          <p:cNvPr id="23" name="组合 22">
            <a:extLst>
              <a:ext uri="{FF2B5EF4-FFF2-40B4-BE49-F238E27FC236}">
                <a16:creationId xmlns:a16="http://schemas.microsoft.com/office/drawing/2014/main" id="{3CFF1508-9905-4C03-A7B8-A8C187AE4A6F}"/>
              </a:ext>
            </a:extLst>
          </p:cNvPr>
          <p:cNvGrpSpPr/>
          <p:nvPr/>
        </p:nvGrpSpPr>
        <p:grpSpPr>
          <a:xfrm>
            <a:off x="1094153" y="965794"/>
            <a:ext cx="10003693" cy="5372441"/>
            <a:chOff x="3044190" y="659286"/>
            <a:chExt cx="10826129" cy="5372441"/>
          </a:xfrm>
        </p:grpSpPr>
        <p:sp>
          <p:nvSpPr>
            <p:cNvPr id="11" name="文本框 10">
              <a:extLst>
                <a:ext uri="{FF2B5EF4-FFF2-40B4-BE49-F238E27FC236}">
                  <a16:creationId xmlns:a16="http://schemas.microsoft.com/office/drawing/2014/main" id="{B388C609-4726-444C-B7D6-32A3F757342F}"/>
                </a:ext>
              </a:extLst>
            </p:cNvPr>
            <p:cNvSpPr txBox="1"/>
            <p:nvPr/>
          </p:nvSpPr>
          <p:spPr>
            <a:xfrm>
              <a:off x="3044190" y="659286"/>
              <a:ext cx="6103620" cy="499624"/>
            </a:xfrm>
            <a:prstGeom prst="rect">
              <a:avLst/>
            </a:prstGeom>
            <a:noFill/>
          </p:spPr>
          <p:txBody>
            <a:bodyPr wrap="square">
              <a:spAutoFit/>
            </a:bodyPr>
            <a:lstStyle/>
            <a:p>
              <a:pPr>
                <a:lnSpc>
                  <a:spcPct val="150000"/>
                </a:lnSpc>
              </a:pPr>
              <a:r>
                <a:rPr lang="en-US" altLang="zh-CN" sz="2000" b="1" dirty="0" err="1">
                  <a:latin typeface="微软雅黑" panose="020B0503020204020204" pitchFamily="34" charset="-122"/>
                  <a:ea typeface="微软雅黑" panose="020B0503020204020204" pitchFamily="34" charset="-122"/>
                </a:rPr>
                <a:t>DragandDroponElement</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8F687493-7434-4060-9CA3-11BE1C447A78}"/>
                </a:ext>
              </a:extLst>
            </p:cNvPr>
            <p:cNvSpPr txBox="1"/>
            <p:nvPr/>
          </p:nvSpPr>
          <p:spPr>
            <a:xfrm>
              <a:off x="3044190" y="1517536"/>
              <a:ext cx="5217297" cy="3731278"/>
            </a:xfrm>
            <a:prstGeom prst="rect">
              <a:avLst/>
            </a:prstGeom>
            <a:noFill/>
          </p:spPr>
          <p:txBody>
            <a:bodyPr wrap="square">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draggable = </a:t>
              </a:r>
              <a:r>
                <a:rPr lang="en-US" altLang="zh-CN" sz="2000" dirty="0" err="1">
                  <a:latin typeface="微软雅黑" panose="020B0503020204020204" pitchFamily="34" charset="-122"/>
                  <a:ea typeface="微软雅黑" panose="020B0503020204020204" pitchFamily="34" charset="-122"/>
                </a:rPr>
                <a:t>driver.find_element</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By.ID,"draggable</a:t>
              </a:r>
              <a:r>
                <a:rPr lang="en-US" altLang="zh-CN" sz="2000" dirty="0">
                  <a:latin typeface="微软雅黑" panose="020B0503020204020204" pitchFamily="34" charset="-122"/>
                  <a:ea typeface="微软雅黑" panose="020B0503020204020204" pitchFamily="34" charset="-122"/>
                </a:rPr>
                <a:t>")</a:t>
              </a:r>
            </a:p>
            <a:p>
              <a:pPr>
                <a:lnSpc>
                  <a:spcPct val="150000"/>
                </a:lnSpc>
              </a:pPr>
              <a:r>
                <a:rPr lang="en-US" altLang="zh-CN" sz="2000" dirty="0">
                  <a:latin typeface="微软雅黑" panose="020B0503020204020204" pitchFamily="34" charset="-122"/>
                  <a:ea typeface="微软雅黑" panose="020B0503020204020204" pitchFamily="34" charset="-122"/>
                </a:rPr>
                <a:t>droppable = </a:t>
              </a:r>
              <a:r>
                <a:rPr lang="en-US" altLang="zh-CN" sz="2000" dirty="0" err="1">
                  <a:latin typeface="微软雅黑" panose="020B0503020204020204" pitchFamily="34" charset="-122"/>
                  <a:ea typeface="微软雅黑" panose="020B0503020204020204" pitchFamily="34" charset="-122"/>
                </a:rPr>
                <a:t>driver.find_element</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By.ID,"droppable</a:t>
              </a:r>
              <a:r>
                <a:rPr lang="en-US" altLang="zh-CN" sz="2000" dirty="0">
                  <a:latin typeface="微软雅黑" panose="020B0503020204020204" pitchFamily="34" charset="-122"/>
                  <a:ea typeface="微软雅黑" panose="020B0503020204020204" pitchFamily="34" charset="-122"/>
                </a:rPr>
                <a:t>")</a:t>
              </a:r>
            </a:p>
            <a:p>
              <a:pPr>
                <a:lnSpc>
                  <a:spcPct val="150000"/>
                </a:lnSpc>
              </a:pPr>
              <a:r>
                <a:rPr lang="en-US" altLang="zh-CN" sz="2000" dirty="0" err="1">
                  <a:latin typeface="微软雅黑" panose="020B0503020204020204" pitchFamily="34" charset="-122"/>
                  <a:ea typeface="微软雅黑" panose="020B0503020204020204" pitchFamily="34" charset="-122"/>
                </a:rPr>
                <a:t>ActionChains</a:t>
              </a:r>
              <a:r>
                <a:rPr lang="en-US" altLang="zh-CN" sz="2000" dirty="0">
                  <a:latin typeface="微软雅黑" panose="020B0503020204020204" pitchFamily="34" charset="-122"/>
                  <a:ea typeface="微软雅黑" panose="020B0503020204020204" pitchFamily="34" charset="-122"/>
                </a:rPr>
                <a:t>(driver)\</a:t>
              </a:r>
            </a:p>
            <a:p>
              <a:pPr>
                <a:lnSpc>
                  <a:spcPct val="150000"/>
                </a:lnSpc>
              </a:pP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drag_and_drop</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draggable,droppable</a:t>
              </a:r>
              <a:r>
                <a:rPr lang="en-US" altLang="zh-CN" sz="2000" dirty="0">
                  <a:latin typeface="微软雅黑" panose="020B0503020204020204" pitchFamily="34" charset="-122"/>
                  <a:ea typeface="微软雅黑" panose="020B0503020204020204" pitchFamily="34" charset="-122"/>
                </a:rPr>
                <a:t>)\</a:t>
              </a:r>
            </a:p>
            <a:p>
              <a:pPr>
                <a:lnSpc>
                  <a:spcPct val="150000"/>
                </a:lnSpc>
              </a:pPr>
              <a:r>
                <a:rPr lang="en-US" altLang="zh-CN" sz="2000" dirty="0">
                  <a:latin typeface="微软雅黑" panose="020B0503020204020204" pitchFamily="34" charset="-122"/>
                  <a:ea typeface="微软雅黑" panose="020B0503020204020204" pitchFamily="34" charset="-122"/>
                </a:rPr>
                <a:t>.perform()</a:t>
              </a:r>
              <a:endParaRPr lang="zh-CN" altLang="en-US" sz="2000" dirty="0">
                <a:latin typeface="微软雅黑" panose="020B0503020204020204" pitchFamily="34" charset="-122"/>
                <a:ea typeface="微软雅黑" panose="020B0503020204020204" pitchFamily="34" charset="-122"/>
              </a:endParaRPr>
            </a:p>
          </p:txBody>
        </p:sp>
        <p:grpSp>
          <p:nvGrpSpPr>
            <p:cNvPr id="22" name="组合 21">
              <a:extLst>
                <a:ext uri="{FF2B5EF4-FFF2-40B4-BE49-F238E27FC236}">
                  <a16:creationId xmlns:a16="http://schemas.microsoft.com/office/drawing/2014/main" id="{311CF9EF-D432-4062-9BFB-2D1F58BE0BED}"/>
                </a:ext>
              </a:extLst>
            </p:cNvPr>
            <p:cNvGrpSpPr/>
            <p:nvPr/>
          </p:nvGrpSpPr>
          <p:grpSpPr>
            <a:xfrm>
              <a:off x="8653022" y="659286"/>
              <a:ext cx="5217297" cy="5372441"/>
              <a:chOff x="8653022" y="659286"/>
              <a:chExt cx="5217297" cy="5372441"/>
            </a:xfrm>
          </p:grpSpPr>
          <p:sp>
            <p:nvSpPr>
              <p:cNvPr id="16" name="文本框 15">
                <a:extLst>
                  <a:ext uri="{FF2B5EF4-FFF2-40B4-BE49-F238E27FC236}">
                    <a16:creationId xmlns:a16="http://schemas.microsoft.com/office/drawing/2014/main" id="{F5C4BB90-AF1E-4F42-AC83-B26C247C495D}"/>
                  </a:ext>
                </a:extLst>
              </p:cNvPr>
              <p:cNvSpPr txBox="1"/>
              <p:nvPr/>
            </p:nvSpPr>
            <p:spPr>
              <a:xfrm>
                <a:off x="8653022" y="659286"/>
                <a:ext cx="3950625" cy="499624"/>
              </a:xfrm>
              <a:prstGeom prst="rect">
                <a:avLst/>
              </a:prstGeom>
              <a:noFill/>
            </p:spPr>
            <p:txBody>
              <a:bodyPr wrap="square">
                <a:spAutoFit/>
              </a:bodyPr>
              <a:lstStyle/>
              <a:p>
                <a:pPr>
                  <a:lnSpc>
                    <a:spcPct val="150000"/>
                  </a:lnSpc>
                </a:pPr>
                <a:r>
                  <a:rPr lang="en-US" altLang="zh-CN" sz="2000" b="1" dirty="0" err="1">
                    <a:latin typeface="微软雅黑" panose="020B0503020204020204" pitchFamily="34" charset="-122"/>
                    <a:ea typeface="微软雅黑" panose="020B0503020204020204" pitchFamily="34" charset="-122"/>
                  </a:rPr>
                  <a:t>DragandDropbyOffset</a:t>
                </a:r>
                <a:endParaRPr lang="zh-CN" altLang="en-US" sz="2000" b="1" dirty="0">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CE79485D-3A3B-453E-9D82-92858BAC10DD}"/>
                  </a:ext>
                </a:extLst>
              </p:cNvPr>
              <p:cNvSpPr txBox="1"/>
              <p:nvPr/>
            </p:nvSpPr>
            <p:spPr>
              <a:xfrm>
                <a:off x="8653022" y="1377119"/>
                <a:ext cx="5217297" cy="4654608"/>
              </a:xfrm>
              <a:prstGeom prst="rect">
                <a:avLst/>
              </a:prstGeom>
              <a:noFill/>
            </p:spPr>
            <p:txBody>
              <a:bodyPr wrap="square">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d</a:t>
                </a:r>
                <a:r>
                  <a:rPr lang="zh-CN" altLang="en-US" sz="2000" dirty="0">
                    <a:latin typeface="微软雅黑" panose="020B0503020204020204" pitchFamily="34" charset="-122"/>
                    <a:ea typeface="微软雅黑" panose="020B0503020204020204" pitchFamily="34" charset="-122"/>
                  </a:rPr>
                  <a:t>raggable = driver.find_element(By.ID,"draggable")</a:t>
                </a:r>
              </a:p>
              <a:p>
                <a:pPr>
                  <a:lnSpc>
                    <a:spcPct val="150000"/>
                  </a:lnSpc>
                </a:pPr>
                <a:r>
                  <a:rPr lang="en-US" altLang="zh-CN" sz="2000" dirty="0">
                    <a:latin typeface="微软雅黑" panose="020B0503020204020204" pitchFamily="34" charset="-122"/>
                    <a:ea typeface="微软雅黑" panose="020B0503020204020204" pitchFamily="34" charset="-122"/>
                  </a:rPr>
                  <a:t>s</a:t>
                </a:r>
                <a:r>
                  <a:rPr lang="zh-CN" altLang="en-US" sz="2000" dirty="0">
                    <a:latin typeface="微软雅黑" panose="020B0503020204020204" pitchFamily="34" charset="-122"/>
                    <a:ea typeface="微软雅黑" panose="020B0503020204020204" pitchFamily="34" charset="-122"/>
                  </a:rPr>
                  <a:t>tart = draggable.location</a:t>
                </a:r>
              </a:p>
              <a:p>
                <a:pPr>
                  <a:lnSpc>
                    <a:spcPct val="150000"/>
                  </a:lnSpc>
                </a:pPr>
                <a:r>
                  <a:rPr lang="en-US" altLang="zh-CN" sz="2000" dirty="0">
                    <a:latin typeface="微软雅黑" panose="020B0503020204020204" pitchFamily="34" charset="-122"/>
                    <a:ea typeface="微软雅黑" panose="020B0503020204020204" pitchFamily="34" charset="-122"/>
                  </a:rPr>
                  <a:t>f</a:t>
                </a:r>
                <a:r>
                  <a:rPr lang="zh-CN" altLang="en-US" sz="2000" dirty="0">
                    <a:latin typeface="微软雅黑" panose="020B0503020204020204" pitchFamily="34" charset="-122"/>
                    <a:ea typeface="微软雅黑" panose="020B0503020204020204" pitchFamily="34" charset="-122"/>
                  </a:rPr>
                  <a:t>inish = driver.find_element(By.ID,"droppable").location</a:t>
                </a:r>
              </a:p>
              <a:p>
                <a:pPr>
                  <a:lnSpc>
                    <a:spcPct val="150000"/>
                  </a:lnSpc>
                </a:pPr>
                <a:r>
                  <a:rPr lang="zh-CN" altLang="en-US" sz="2000" dirty="0">
                    <a:latin typeface="微软雅黑" panose="020B0503020204020204" pitchFamily="34" charset="-122"/>
                    <a:ea typeface="微软雅黑" panose="020B0503020204020204" pitchFamily="34" charset="-122"/>
                  </a:rPr>
                  <a:t>ActionChains(driver)\</a:t>
                </a:r>
              </a:p>
              <a:p>
                <a:pPr>
                  <a:lnSpc>
                    <a:spcPct val="150000"/>
                  </a:lnSpc>
                </a:pPr>
                <a:r>
                  <a:rPr lang="zh-CN" altLang="en-US" sz="2000" dirty="0">
                    <a:latin typeface="微软雅黑" panose="020B0503020204020204" pitchFamily="34" charset="-122"/>
                    <a:ea typeface="微软雅黑" panose="020B0503020204020204" pitchFamily="34" charset="-122"/>
                  </a:rPr>
                  <a:t>.drag_and_drop_by_offset(draggable,finish['x']-start['x'],finish['y']-start['y'])\</a:t>
                </a:r>
              </a:p>
              <a:p>
                <a:pPr>
                  <a:lnSpc>
                    <a:spcPct val="150000"/>
                  </a:lnSpc>
                </a:pPr>
                <a:r>
                  <a:rPr lang="zh-CN" altLang="en-US" sz="2000" dirty="0">
                    <a:latin typeface="微软雅黑" panose="020B0503020204020204" pitchFamily="34" charset="-122"/>
                    <a:ea typeface="微软雅黑" panose="020B0503020204020204" pitchFamily="34" charset="-122"/>
                  </a:rPr>
                  <a:t>.perform()</a:t>
                </a:r>
              </a:p>
            </p:txBody>
          </p:sp>
        </p:grpSp>
      </p:grpSp>
    </p:spTree>
    <p:extLst>
      <p:ext uri="{BB962C8B-B14F-4D97-AF65-F5344CB8AC3E}">
        <p14:creationId xmlns:p14="http://schemas.microsoft.com/office/powerpoint/2010/main" val="200612501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8F27A0-30C3-6FEC-321D-47C0CE78F5A8}"/>
              </a:ext>
            </a:extLst>
          </p:cNvPr>
          <p:cNvSpPr>
            <a:spLocks noGrp="1"/>
          </p:cNvSpPr>
          <p:nvPr>
            <p:ph type="title"/>
          </p:nvPr>
        </p:nvSpPr>
        <p:spPr/>
        <p:txBody>
          <a:bodyPr>
            <a:normAutofit/>
          </a:bodyPr>
          <a:lstStyle/>
          <a:p>
            <a:r>
              <a:rPr lang="zh-CN" altLang="en-US" dirty="0"/>
              <a:t>第二章 网络爬虫</a:t>
            </a:r>
          </a:p>
        </p:txBody>
      </p:sp>
      <p:sp>
        <p:nvSpPr>
          <p:cNvPr id="3" name="Rectangle 3">
            <a:extLst>
              <a:ext uri="{FF2B5EF4-FFF2-40B4-BE49-F238E27FC236}">
                <a16:creationId xmlns:a16="http://schemas.microsoft.com/office/drawing/2014/main" id="{81094B67-CF9D-52CE-6B97-2A66F786155B}"/>
              </a:ext>
            </a:extLst>
          </p:cNvPr>
          <p:cNvSpPr txBox="1">
            <a:spLocks noChangeArrowheads="1"/>
          </p:cNvSpPr>
          <p:nvPr/>
        </p:nvSpPr>
        <p:spPr>
          <a:xfrm>
            <a:off x="1607737" y="1448686"/>
            <a:ext cx="4325232" cy="39606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 </a:t>
            </a:r>
            <a:r>
              <a:rPr lang="zh-CN" altLang="en-US" sz="2000" dirty="0">
                <a:latin typeface="微软雅黑" panose="020B0503020204020204" pitchFamily="34" charset="-122"/>
                <a:ea typeface="微软雅黑" panose="020B0503020204020204" pitchFamily="34" charset="-122"/>
              </a:rPr>
              <a:t>爬虫概念</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2.2 HTTP</a:t>
            </a:r>
            <a:r>
              <a:rPr lang="zh-CN" altLang="en-US" sz="2000" dirty="0">
                <a:latin typeface="微软雅黑" panose="020B0503020204020204" pitchFamily="34" charset="-122"/>
                <a:ea typeface="微软雅黑" panose="020B0503020204020204" pitchFamily="34" charset="-122"/>
              </a:rPr>
              <a:t>协议</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2.3  Requests</a:t>
            </a:r>
          </a:p>
          <a:p>
            <a:pPr>
              <a:lnSpc>
                <a:spcPct val="100000"/>
              </a:lnSpc>
            </a:pPr>
            <a:r>
              <a:rPr lang="en-US" altLang="zh-CN" sz="2000" dirty="0">
                <a:latin typeface="微软雅黑" panose="020B0503020204020204" pitchFamily="34" charset="-122"/>
                <a:ea typeface="微软雅黑" panose="020B0503020204020204" pitchFamily="34" charset="-122"/>
              </a:rPr>
              <a:t>2.4  Beautiful Soup</a:t>
            </a:r>
          </a:p>
          <a:p>
            <a:pPr>
              <a:lnSpc>
                <a:spcPct val="100000"/>
              </a:lnSpc>
            </a:pPr>
            <a:r>
              <a:rPr lang="en-US" altLang="zh-CN" sz="2000" dirty="0">
                <a:latin typeface="微软雅黑" panose="020B0503020204020204" pitchFamily="34" charset="-122"/>
                <a:ea typeface="微软雅黑" panose="020B0503020204020204" pitchFamily="34" charset="-122"/>
              </a:rPr>
              <a:t>2.5 </a:t>
            </a:r>
            <a:r>
              <a:rPr lang="zh-CN" altLang="en-US" sz="2000" dirty="0">
                <a:latin typeface="微软雅黑" panose="020B0503020204020204" pitchFamily="34" charset="-122"/>
                <a:ea typeface="微软雅黑" panose="020B0503020204020204" pitchFamily="34" charset="-122"/>
              </a:rPr>
              <a:t>对象的种类</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2.6 </a:t>
            </a:r>
            <a:r>
              <a:rPr lang="zh-CN" altLang="en-US" sz="2000" dirty="0">
                <a:latin typeface="微软雅黑" panose="020B0503020204020204" pitchFamily="34" charset="-122"/>
                <a:ea typeface="微软雅黑" panose="020B0503020204020204" pitchFamily="34" charset="-122"/>
              </a:rPr>
              <a:t>定位节点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2.7 </a:t>
            </a:r>
            <a:r>
              <a:rPr lang="zh-CN" altLang="en-US" sz="2000" dirty="0">
                <a:latin typeface="微软雅黑" panose="020B0503020204020204" pitchFamily="34" charset="-122"/>
                <a:ea typeface="微软雅黑" panose="020B0503020204020204" pitchFamily="34" charset="-122"/>
              </a:rPr>
              <a:t>查找节点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2.8 Selenium</a:t>
            </a:r>
          </a:p>
          <a:p>
            <a:pPr>
              <a:lnSpc>
                <a:spcPct val="100000"/>
              </a:lnSpc>
            </a:pPr>
            <a:r>
              <a:rPr lang="en-US" altLang="zh-CN" sz="2000" dirty="0">
                <a:latin typeface="微软雅黑" panose="020B0503020204020204" pitchFamily="34" charset="-122"/>
                <a:ea typeface="微软雅黑" panose="020B0503020204020204" pitchFamily="34" charset="-122"/>
              </a:rPr>
              <a:t>2.9 </a:t>
            </a:r>
            <a:r>
              <a:rPr lang="zh-CN" altLang="en-US" sz="2000" dirty="0">
                <a:latin typeface="微软雅黑" panose="020B0503020204020204" pitchFamily="34" charset="-122"/>
                <a:ea typeface="微软雅黑" panose="020B0503020204020204" pitchFamily="34" charset="-122"/>
              </a:rPr>
              <a:t>设置</a:t>
            </a:r>
            <a:r>
              <a:rPr lang="en-US" altLang="zh-CN" sz="2000" dirty="0">
                <a:latin typeface="微软雅黑" panose="020B0503020204020204" pitchFamily="34" charset="-122"/>
                <a:ea typeface="微软雅黑" panose="020B0503020204020204" pitchFamily="34" charset="-122"/>
              </a:rPr>
              <a:t>option</a:t>
            </a:r>
            <a:r>
              <a:rPr lang="zh-CN" altLang="en-US" sz="2000" dirty="0">
                <a:latin typeface="微软雅黑" panose="020B0503020204020204" pitchFamily="34" charset="-122"/>
                <a:ea typeface="微软雅黑" panose="020B0503020204020204" pitchFamily="34" charset="-122"/>
              </a:rPr>
              <a:t>选项与网页等待</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endParaRPr lang="zh-CN" altLang="en-US" sz="2000" dirty="0">
              <a:latin typeface="微软雅黑" panose="020B0503020204020204" pitchFamily="34" charset="-122"/>
              <a:ea typeface="微软雅黑" panose="020B0503020204020204" pitchFamily="34" charset="-122"/>
            </a:endParaRPr>
          </a:p>
        </p:txBody>
      </p:sp>
      <p:sp>
        <p:nvSpPr>
          <p:cNvPr id="4" name="Rectangle 3">
            <a:extLst>
              <a:ext uri="{FF2B5EF4-FFF2-40B4-BE49-F238E27FC236}">
                <a16:creationId xmlns:a16="http://schemas.microsoft.com/office/drawing/2014/main" id="{F1086A42-002E-AB00-F1E0-7F058A7FDDD4}"/>
              </a:ext>
            </a:extLst>
          </p:cNvPr>
          <p:cNvSpPr txBox="1">
            <a:spLocks noChangeArrowheads="1"/>
          </p:cNvSpPr>
          <p:nvPr/>
        </p:nvSpPr>
        <p:spPr>
          <a:xfrm>
            <a:off x="6558069" y="1448686"/>
            <a:ext cx="4153786" cy="35246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2.10 </a:t>
            </a:r>
            <a:r>
              <a:rPr lang="zh-CN" altLang="en-US" sz="2000" dirty="0">
                <a:latin typeface="微软雅黑" panose="020B0503020204020204" pitchFamily="34" charset="-122"/>
                <a:ea typeface="微软雅黑" panose="020B0503020204020204" pitchFamily="34" charset="-122"/>
              </a:rPr>
              <a:t>节点</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2.11 </a:t>
            </a:r>
            <a:r>
              <a:rPr lang="zh-CN" altLang="en-US" sz="2000" dirty="0">
                <a:latin typeface="微软雅黑" panose="020B0503020204020204" pitchFamily="34" charset="-122"/>
                <a:ea typeface="微软雅黑" panose="020B0503020204020204" pitchFamily="34" charset="-122"/>
              </a:rPr>
              <a:t>导航</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2.12 </a:t>
            </a:r>
            <a:r>
              <a:rPr lang="zh-CN" altLang="en-US" sz="2000" dirty="0">
                <a:latin typeface="微软雅黑" panose="020B0503020204020204" pitchFamily="34" charset="-122"/>
                <a:ea typeface="微软雅黑" panose="020B0503020204020204" pitchFamily="34" charset="-122"/>
              </a:rPr>
              <a:t>窗口</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2.13 </a:t>
            </a:r>
            <a:r>
              <a:rPr lang="zh-CN" altLang="en-US" sz="2000" dirty="0">
                <a:latin typeface="微软雅黑" panose="020B0503020204020204" pitchFamily="34" charset="-122"/>
                <a:ea typeface="微软雅黑" panose="020B0503020204020204" pitchFamily="34" charset="-122"/>
              </a:rPr>
              <a:t>弹窗</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2.14 Cookie</a:t>
            </a:r>
          </a:p>
          <a:p>
            <a:pPr>
              <a:lnSpc>
                <a:spcPct val="100000"/>
              </a:lnSpc>
            </a:pPr>
            <a:r>
              <a:rPr lang="en-US" altLang="zh-CN" sz="2000" dirty="0">
                <a:latin typeface="微软雅黑" panose="020B0503020204020204" pitchFamily="34" charset="-122"/>
                <a:ea typeface="微软雅黑" panose="020B0503020204020204" pitchFamily="34" charset="-122"/>
              </a:rPr>
              <a:t>2.15 </a:t>
            </a:r>
            <a:r>
              <a:rPr lang="zh-CN" altLang="en-US" sz="2000" dirty="0">
                <a:latin typeface="微软雅黑" panose="020B0503020204020204" pitchFamily="34" charset="-122"/>
                <a:ea typeface="微软雅黑" panose="020B0503020204020204" pitchFamily="34" charset="-122"/>
              </a:rPr>
              <a:t>键盘</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2.16 </a:t>
            </a:r>
            <a:r>
              <a:rPr lang="zh-CN" altLang="en-US" sz="2000" dirty="0">
                <a:latin typeface="微软雅黑" panose="020B0503020204020204" pitchFamily="34" charset="-122"/>
                <a:ea typeface="微软雅黑" panose="020B0503020204020204" pitchFamily="34" charset="-122"/>
              </a:rPr>
              <a:t>鼠标</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r>
              <a:rPr lang="zh-CN" altLang="en-US" sz="2000" b="1"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2.17 </a:t>
            </a:r>
            <a:r>
              <a:rPr lang="zh-CN" altLang="en-US" sz="2000" dirty="0">
                <a:latin typeface="微软雅黑" panose="020B0503020204020204" pitchFamily="34" charset="-122"/>
                <a:ea typeface="微软雅黑" panose="020B0503020204020204" pitchFamily="34" charset="-122"/>
              </a:rPr>
              <a:t>爬虫实战</a:t>
            </a:r>
          </a:p>
        </p:txBody>
      </p:sp>
    </p:spTree>
    <p:extLst>
      <p:ext uri="{BB962C8B-B14F-4D97-AF65-F5344CB8AC3E}">
        <p14:creationId xmlns:p14="http://schemas.microsoft.com/office/powerpoint/2010/main" val="126213510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4E8A78-DDE6-4056-A665-F8E5EE8AFE79}"/>
              </a:ext>
            </a:extLst>
          </p:cNvPr>
          <p:cNvSpPr>
            <a:spLocks noGrp="1"/>
          </p:cNvSpPr>
          <p:nvPr>
            <p:ph type="title"/>
          </p:nvPr>
        </p:nvSpPr>
        <p:spPr/>
        <p:txBody>
          <a:bodyPr/>
          <a:lstStyle/>
          <a:p>
            <a:r>
              <a:rPr lang="zh-CN" altLang="en-US" sz="2000">
                <a:latin typeface="微软雅黑" panose="020B0503020204020204" pitchFamily="34" charset="-122"/>
                <a:ea typeface="微软雅黑" panose="020B0503020204020204" pitchFamily="34" charset="-122"/>
              </a:rPr>
              <a:t>爬虫实战</a:t>
            </a:r>
            <a:endParaRPr lang="zh-CN" altLang="en-US"/>
          </a:p>
        </p:txBody>
      </p:sp>
      <p:sp>
        <p:nvSpPr>
          <p:cNvPr id="4" name="文本框 3">
            <a:extLst>
              <a:ext uri="{FF2B5EF4-FFF2-40B4-BE49-F238E27FC236}">
                <a16:creationId xmlns:a16="http://schemas.microsoft.com/office/drawing/2014/main" id="{724E0555-F7B6-4369-8B01-0CA0B2A4CDB2}"/>
              </a:ext>
            </a:extLst>
          </p:cNvPr>
          <p:cNvSpPr txBox="1"/>
          <p:nvPr/>
        </p:nvSpPr>
        <p:spPr>
          <a:xfrm>
            <a:off x="3042919" y="892835"/>
            <a:ext cx="6106160" cy="961802"/>
          </a:xfrm>
          <a:prstGeom prst="rect">
            <a:avLst/>
          </a:prstGeom>
          <a:noFill/>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本次项目目标是获取豆瓣评分网站中的 Top250 的电影的信息, 用来分析电影高分的原因</a:t>
            </a:r>
            <a:r>
              <a:rPr lang="zh-CN" altLang="en-US" dirty="0"/>
              <a:t>。</a:t>
            </a:r>
          </a:p>
        </p:txBody>
      </p:sp>
      <p:pic>
        <p:nvPicPr>
          <p:cNvPr id="6" name="图片 5">
            <a:extLst>
              <a:ext uri="{FF2B5EF4-FFF2-40B4-BE49-F238E27FC236}">
                <a16:creationId xmlns:a16="http://schemas.microsoft.com/office/drawing/2014/main" id="{63753916-DC8C-40DC-9E0E-599C11D7CCBA}"/>
              </a:ext>
            </a:extLst>
          </p:cNvPr>
          <p:cNvPicPr>
            <a:picLocks noChangeAspect="1"/>
          </p:cNvPicPr>
          <p:nvPr/>
        </p:nvPicPr>
        <p:blipFill>
          <a:blip r:embed="rId2"/>
          <a:stretch>
            <a:fillRect/>
          </a:stretch>
        </p:blipFill>
        <p:spPr>
          <a:xfrm>
            <a:off x="3473498" y="1854637"/>
            <a:ext cx="5245001" cy="4311996"/>
          </a:xfrm>
          <a:prstGeom prst="rect">
            <a:avLst/>
          </a:prstGeom>
        </p:spPr>
      </p:pic>
    </p:spTree>
    <p:extLst>
      <p:ext uri="{BB962C8B-B14F-4D97-AF65-F5344CB8AC3E}">
        <p14:creationId xmlns:p14="http://schemas.microsoft.com/office/powerpoint/2010/main" val="10558837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EADFAAB-4EFE-44B9-83FD-5A16383C34C7}"/>
              </a:ext>
            </a:extLst>
          </p:cNvPr>
          <p:cNvSpPr>
            <a:spLocks noGrp="1"/>
          </p:cNvSpPr>
          <p:nvPr>
            <p:ph type="title"/>
          </p:nvPr>
        </p:nvSpPr>
        <p:spPr/>
        <p:txBody>
          <a:bodyPr/>
          <a:lstStyle/>
          <a:p>
            <a:r>
              <a:rPr lang="zh-CN" altLang="en-US" dirty="0"/>
              <a:t>爬虫实战</a:t>
            </a:r>
          </a:p>
        </p:txBody>
      </p:sp>
      <p:sp>
        <p:nvSpPr>
          <p:cNvPr id="4" name="文本框 3">
            <a:extLst>
              <a:ext uri="{FF2B5EF4-FFF2-40B4-BE49-F238E27FC236}">
                <a16:creationId xmlns:a16="http://schemas.microsoft.com/office/drawing/2014/main" id="{281A84EC-FA4D-4FBE-8863-0229404C9EC5}"/>
              </a:ext>
            </a:extLst>
          </p:cNvPr>
          <p:cNvSpPr txBox="1"/>
          <p:nvPr/>
        </p:nvSpPr>
        <p:spPr>
          <a:xfrm>
            <a:off x="2558181" y="886029"/>
            <a:ext cx="7075638" cy="961289"/>
          </a:xfrm>
          <a:prstGeom prst="rect">
            <a:avLst/>
          </a:prstGeom>
          <a:noFill/>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本次项目目标是获取微博“烟台发布”账号最近的点赞转发评论数, 用来分析“烟台发布”账号的热度。</a:t>
            </a:r>
          </a:p>
        </p:txBody>
      </p:sp>
      <p:pic>
        <p:nvPicPr>
          <p:cNvPr id="6" name="图片 5">
            <a:extLst>
              <a:ext uri="{FF2B5EF4-FFF2-40B4-BE49-F238E27FC236}">
                <a16:creationId xmlns:a16="http://schemas.microsoft.com/office/drawing/2014/main" id="{8F88C706-AE89-4BF7-A0A8-0088F500F400}"/>
              </a:ext>
            </a:extLst>
          </p:cNvPr>
          <p:cNvPicPr>
            <a:picLocks noChangeAspect="1"/>
          </p:cNvPicPr>
          <p:nvPr/>
        </p:nvPicPr>
        <p:blipFill>
          <a:blip r:embed="rId2"/>
          <a:stretch>
            <a:fillRect/>
          </a:stretch>
        </p:blipFill>
        <p:spPr>
          <a:xfrm>
            <a:off x="1891238" y="2177141"/>
            <a:ext cx="8409524" cy="3257143"/>
          </a:xfrm>
          <a:prstGeom prst="rect">
            <a:avLst/>
          </a:prstGeom>
        </p:spPr>
      </p:pic>
    </p:spTree>
    <p:extLst>
      <p:ext uri="{BB962C8B-B14F-4D97-AF65-F5344CB8AC3E}">
        <p14:creationId xmlns:p14="http://schemas.microsoft.com/office/powerpoint/2010/main" val="166502291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2730</TotalTime>
  <Words>8521</Words>
  <Application>Microsoft Office PowerPoint</Application>
  <PresentationFormat>宽屏</PresentationFormat>
  <Paragraphs>950</Paragraphs>
  <Slides>99</Slides>
  <Notes>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99</vt:i4>
      </vt:variant>
    </vt:vector>
  </HeadingPairs>
  <TitlesOfParts>
    <vt:vector size="107" baseType="lpstr">
      <vt:lpstr>Söhne</vt:lpstr>
      <vt:lpstr>等线</vt:lpstr>
      <vt:lpstr>等线 Light</vt:lpstr>
      <vt:lpstr>微软雅黑</vt:lpstr>
      <vt:lpstr>Algerian</vt:lpstr>
      <vt:lpstr>Arial</vt:lpstr>
      <vt:lpstr>Times New Roman</vt:lpstr>
      <vt:lpstr>Office 主题​​</vt:lpstr>
      <vt:lpstr>爬虫</vt:lpstr>
      <vt:lpstr>第二章 网络爬虫</vt:lpstr>
      <vt:lpstr>爬虫介绍</vt:lpstr>
      <vt:lpstr>爬虫流程</vt:lpstr>
      <vt:lpstr>常见爬虫方法以及如何选择</vt:lpstr>
      <vt:lpstr>分析网页</vt:lpstr>
      <vt:lpstr>网页布局</vt:lpstr>
      <vt:lpstr>节点</vt:lpstr>
      <vt:lpstr>节点属性</vt:lpstr>
      <vt:lpstr>面板</vt:lpstr>
      <vt:lpstr>第二章 网络爬虫</vt:lpstr>
      <vt:lpstr>HTTP协议</vt:lpstr>
      <vt:lpstr>通信</vt:lpstr>
      <vt:lpstr>HTTP请求</vt:lpstr>
      <vt:lpstr>请求行</vt:lpstr>
      <vt:lpstr>请求头字段</vt:lpstr>
      <vt:lpstr>客户端发送HTTP请求的方式</vt:lpstr>
      <vt:lpstr>content-type</vt:lpstr>
      <vt:lpstr>响应状态代码</vt:lpstr>
      <vt:lpstr>Cookie与Session</vt:lpstr>
      <vt:lpstr>Cookie与Session</vt:lpstr>
      <vt:lpstr>URL地址</vt:lpstr>
      <vt:lpstr>URL地址</vt:lpstr>
      <vt:lpstr>第二章 网络爬虫</vt:lpstr>
      <vt:lpstr>Requests爬虫</vt:lpstr>
      <vt:lpstr>简单实现爬虫</vt:lpstr>
      <vt:lpstr>其他请求方式</vt:lpstr>
      <vt:lpstr>破解反爬虫</vt:lpstr>
      <vt:lpstr>请求头设置</vt:lpstr>
      <vt:lpstr>代理IP设置</vt:lpstr>
      <vt:lpstr>Cookies限制</vt:lpstr>
      <vt:lpstr>频率设置</vt:lpstr>
      <vt:lpstr>第二章 网络爬虫</vt:lpstr>
      <vt:lpstr>BeautifulSoup</vt:lpstr>
      <vt:lpstr>第二章 网络爬虫</vt:lpstr>
      <vt:lpstr>对象的种类</vt:lpstr>
      <vt:lpstr>Attributes</vt:lpstr>
      <vt:lpstr>第二章 网络爬虫</vt:lpstr>
      <vt:lpstr>定位节点</vt:lpstr>
      <vt:lpstr>子节点</vt:lpstr>
      <vt:lpstr>子节点</vt:lpstr>
      <vt:lpstr>父节点</vt:lpstr>
      <vt:lpstr>兄弟节点</vt:lpstr>
      <vt:lpstr>第二章 网络爬虫</vt:lpstr>
      <vt:lpstr>查找节点</vt:lpstr>
      <vt:lpstr>支持的查找对象</vt:lpstr>
      <vt:lpstr>find_all参数</vt:lpstr>
      <vt:lpstr>CSS选择器</vt:lpstr>
      <vt:lpstr>CSS选择器语法</vt:lpstr>
      <vt:lpstr>CSS选择器语法</vt:lpstr>
      <vt:lpstr>第二章 网络爬虫</vt:lpstr>
      <vt:lpstr>Selenium工作原理</vt:lpstr>
      <vt:lpstr>简单爬虫</vt:lpstr>
      <vt:lpstr>爬虫流程</vt:lpstr>
      <vt:lpstr>爬虫流程</vt:lpstr>
      <vt:lpstr>破解反爬虫</vt:lpstr>
      <vt:lpstr>破解反爬虫</vt:lpstr>
      <vt:lpstr>破解反爬虫</vt:lpstr>
      <vt:lpstr>破解反爬虫</vt:lpstr>
      <vt:lpstr>第二章 网络爬虫</vt:lpstr>
      <vt:lpstr>设置option选项</vt:lpstr>
      <vt:lpstr>网页等待</vt:lpstr>
      <vt:lpstr>网页等待</vt:lpstr>
      <vt:lpstr>网页等待</vt:lpstr>
      <vt:lpstr>第二章 网络爬虫</vt:lpstr>
      <vt:lpstr>定位节点</vt:lpstr>
      <vt:lpstr>Xpath语法</vt:lpstr>
      <vt:lpstr>xpath路径</vt:lpstr>
      <vt:lpstr>xpath方法</vt:lpstr>
      <vt:lpstr>Xpath轴方法</vt:lpstr>
      <vt:lpstr>Xpath轴方法</vt:lpstr>
      <vt:lpstr>节点基本操作</vt:lpstr>
      <vt:lpstr>第二章 网络爬虫</vt:lpstr>
      <vt:lpstr>导航</vt:lpstr>
      <vt:lpstr>第二章 网络爬虫</vt:lpstr>
      <vt:lpstr>窗口切换</vt:lpstr>
      <vt:lpstr>窗口和标签页</vt:lpstr>
      <vt:lpstr>切换窗口或标签页</vt:lpstr>
      <vt:lpstr>切换窗口或标签页</vt:lpstr>
      <vt:lpstr>创建新窗口(或)新标签页并且切换</vt:lpstr>
      <vt:lpstr>关闭窗口或标签页</vt:lpstr>
      <vt:lpstr>在会话结束时退出浏览器</vt:lpstr>
      <vt:lpstr>第二章 网络爬虫</vt:lpstr>
      <vt:lpstr>弹窗</vt:lpstr>
      <vt:lpstr>第二章 网络爬虫</vt:lpstr>
      <vt:lpstr>Cookies操作</vt:lpstr>
      <vt:lpstr>Add Cookie</vt:lpstr>
      <vt:lpstr>Get Named Cookie</vt:lpstr>
      <vt:lpstr>Get All Cookies</vt:lpstr>
      <vt:lpstr>Delete Cookie</vt:lpstr>
      <vt:lpstr>DeleteAllCookies</vt:lpstr>
      <vt:lpstr>第二章 网络爬虫</vt:lpstr>
      <vt:lpstr>键盘操作</vt:lpstr>
      <vt:lpstr>第二章 网络爬虫</vt:lpstr>
      <vt:lpstr>鼠标操作</vt:lpstr>
      <vt:lpstr>鼠标操作</vt:lpstr>
      <vt:lpstr>第二章 网络爬虫</vt:lpstr>
      <vt:lpstr>爬虫实战</vt:lpstr>
      <vt:lpstr>爬虫实战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爬虫</dc:title>
  <dc:creator>怡萱 范</dc:creator>
  <cp:lastModifiedBy>怡萱 范</cp:lastModifiedBy>
  <cp:revision>13</cp:revision>
  <dcterms:created xsi:type="dcterms:W3CDTF">2023-08-29T10:02:08Z</dcterms:created>
  <dcterms:modified xsi:type="dcterms:W3CDTF">2023-09-24T07:55:45Z</dcterms:modified>
</cp:coreProperties>
</file>