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5" r:id="rId3"/>
    <p:sldId id="341" r:id="rId4"/>
    <p:sldId id="484" r:id="rId5"/>
    <p:sldId id="527" r:id="rId6"/>
    <p:sldId id="529" r:id="rId7"/>
    <p:sldId id="530" r:id="rId8"/>
    <p:sldId id="531" r:id="rId9"/>
    <p:sldId id="532" r:id="rId10"/>
    <p:sldId id="533" r:id="rId11"/>
    <p:sldId id="534" r:id="rId12"/>
    <p:sldId id="535" r:id="rId13"/>
    <p:sldId id="536" r:id="rId14"/>
    <p:sldId id="537" r:id="rId15"/>
    <p:sldId id="538" r:id="rId16"/>
    <p:sldId id="539" r:id="rId17"/>
    <p:sldId id="555" r:id="rId18"/>
    <p:sldId id="556" r:id="rId19"/>
    <p:sldId id="557" r:id="rId20"/>
    <p:sldId id="558" r:id="rId21"/>
    <p:sldId id="559" r:id="rId22"/>
    <p:sldId id="560" r:id="rId23"/>
    <p:sldId id="561" r:id="rId24"/>
    <p:sldId id="562" r:id="rId25"/>
    <p:sldId id="563" r:id="rId26"/>
    <p:sldId id="564" r:id="rId27"/>
    <p:sldId id="565" r:id="rId28"/>
    <p:sldId id="566" r:id="rId29"/>
    <p:sldId id="540" r:id="rId30"/>
    <p:sldId id="528" r:id="rId31"/>
    <p:sldId id="542" r:id="rId32"/>
    <p:sldId id="543" r:id="rId33"/>
    <p:sldId id="544" r:id="rId34"/>
    <p:sldId id="545" r:id="rId35"/>
    <p:sldId id="585" r:id="rId36"/>
    <p:sldId id="546" r:id="rId37"/>
    <p:sldId id="547" r:id="rId38"/>
    <p:sldId id="548" r:id="rId39"/>
    <p:sldId id="549" r:id="rId40"/>
    <p:sldId id="550" r:id="rId41"/>
    <p:sldId id="551" r:id="rId42"/>
    <p:sldId id="552" r:id="rId43"/>
    <p:sldId id="553" r:id="rId44"/>
    <p:sldId id="554" r:id="rId45"/>
    <p:sldId id="567" r:id="rId46"/>
    <p:sldId id="568" r:id="rId47"/>
    <p:sldId id="569" r:id="rId48"/>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34" userDrawn="1">
          <p15:clr>
            <a:srgbClr val="A4A3A4"/>
          </p15:clr>
        </p15:guide>
        <p15:guide id="2" pos="3678" userDrawn="1">
          <p15:clr>
            <a:srgbClr val="A4A3A4"/>
          </p15:clr>
        </p15:guide>
        <p15:guide id="3" orient="horz" pos="3625" userDrawn="1">
          <p15:clr>
            <a:srgbClr val="A4A3A4"/>
          </p15:clr>
        </p15:guide>
        <p15:guide id="4" orient="horz" pos="555" userDrawn="1">
          <p15:clr>
            <a:srgbClr val="A4A3A4"/>
          </p15:clr>
        </p15:guide>
        <p15:guide id="5" pos="7008" userDrawn="1">
          <p15:clr>
            <a:srgbClr val="A4A3A4"/>
          </p15:clr>
        </p15:guide>
        <p15:guide id="6" pos="8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19" autoAdjust="0"/>
    <p:restoredTop sz="94660"/>
  </p:normalViewPr>
  <p:slideViewPr>
    <p:cSldViewPr snapToGrid="0" showGuides="1">
      <p:cViewPr varScale="1">
        <p:scale>
          <a:sx n="64" d="100"/>
          <a:sy n="64" d="100"/>
        </p:scale>
        <p:origin x="108" y="52"/>
      </p:cViewPr>
      <p:guideLst>
        <p:guide orient="horz" pos="2334"/>
        <p:guide pos="3678"/>
        <p:guide orient="horz" pos="3625"/>
        <p:guide orient="horz" pos="555"/>
        <p:guide pos="7008"/>
        <p:guide pos="8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gs" Target="tags/tag236.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3.xml"/><Relationship Id="rId49" Type="http://schemas.openxmlformats.org/officeDocument/2006/relationships/presProps" Target="presProps.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12.vml.rels><?xml version="1.0" encoding="UTF-8" standalone="yes"?>
<Relationships xmlns="http://schemas.openxmlformats.org/package/2006/relationships"><Relationship Id="rId5" Type="http://schemas.openxmlformats.org/officeDocument/2006/relationships/image" Target="../media/image62.wmf"/><Relationship Id="rId4" Type="http://schemas.openxmlformats.org/officeDocument/2006/relationships/image" Target="../media/image61.wmf"/><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s>
</file>

<file path=ppt/drawings/_rels/vmlDrawing13.vml.rels><?xml version="1.0" encoding="UTF-8" standalone="yes"?>
<Relationships xmlns="http://schemas.openxmlformats.org/package/2006/relationships"><Relationship Id="rId6" Type="http://schemas.openxmlformats.org/officeDocument/2006/relationships/image" Target="../media/image69.wmf"/><Relationship Id="rId5" Type="http://schemas.openxmlformats.org/officeDocument/2006/relationships/image" Target="../media/image68.wmf"/><Relationship Id="rId4" Type="http://schemas.openxmlformats.org/officeDocument/2006/relationships/image" Target="../media/image67.wmf"/><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s>
</file>

<file path=ppt/drawings/_rels/vmlDrawing15.vml.rels><?xml version="1.0" encoding="UTF-8" standalone="yes"?>
<Relationships xmlns="http://schemas.openxmlformats.org/package/2006/relationships"><Relationship Id="rId9" Type="http://schemas.openxmlformats.org/officeDocument/2006/relationships/image" Target="../media/image82.wmf"/><Relationship Id="rId8" Type="http://schemas.openxmlformats.org/officeDocument/2006/relationships/image" Target="../media/image81.wmf"/><Relationship Id="rId7" Type="http://schemas.openxmlformats.org/officeDocument/2006/relationships/image" Target="../media/image80.wmf"/><Relationship Id="rId6" Type="http://schemas.openxmlformats.org/officeDocument/2006/relationships/image" Target="../media/image79.wmf"/><Relationship Id="rId5" Type="http://schemas.openxmlformats.org/officeDocument/2006/relationships/image" Target="../media/image78.wmf"/><Relationship Id="rId4" Type="http://schemas.openxmlformats.org/officeDocument/2006/relationships/image" Target="../media/image77.wmf"/><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89.wmf"/><Relationship Id="rId7" Type="http://schemas.openxmlformats.org/officeDocument/2006/relationships/image" Target="../media/image88.wmf"/><Relationship Id="rId6" Type="http://schemas.openxmlformats.org/officeDocument/2006/relationships/image" Target="../media/image87.wmf"/><Relationship Id="rId5" Type="http://schemas.openxmlformats.org/officeDocument/2006/relationships/image" Target="../media/image86.wmf"/><Relationship Id="rId4" Type="http://schemas.openxmlformats.org/officeDocument/2006/relationships/image" Target="../media/image85.wmf"/><Relationship Id="rId3" Type="http://schemas.openxmlformats.org/officeDocument/2006/relationships/image" Target="../media/image84.wmf"/><Relationship Id="rId2" Type="http://schemas.openxmlformats.org/officeDocument/2006/relationships/image" Target="../media/image82.wmf"/><Relationship Id="rId1" Type="http://schemas.openxmlformats.org/officeDocument/2006/relationships/image" Target="../media/image83.wmf"/></Relationships>
</file>

<file path=ppt/drawings/_rels/vmlDrawing17.vml.rels><?xml version="1.0" encoding="UTF-8" standalone="yes"?>
<Relationships xmlns="http://schemas.openxmlformats.org/package/2006/relationships"><Relationship Id="rId7" Type="http://schemas.openxmlformats.org/officeDocument/2006/relationships/image" Target="../media/image96.wmf"/><Relationship Id="rId6" Type="http://schemas.openxmlformats.org/officeDocument/2006/relationships/image" Target="../media/image95.wmf"/><Relationship Id="rId5" Type="http://schemas.openxmlformats.org/officeDocument/2006/relationships/image" Target="../media/image94.wmf"/><Relationship Id="rId4" Type="http://schemas.openxmlformats.org/officeDocument/2006/relationships/image" Target="../media/image93.wmf"/><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s>
</file>

<file path=ppt/drawings/_rels/vmlDrawing18.vml.rels><?xml version="1.0" encoding="UTF-8" standalone="yes"?>
<Relationships xmlns="http://schemas.openxmlformats.org/package/2006/relationships"><Relationship Id="rId4" Type="http://schemas.openxmlformats.org/officeDocument/2006/relationships/image" Target="../media/image100.wmf"/><Relationship Id="rId3" Type="http://schemas.openxmlformats.org/officeDocument/2006/relationships/image" Target="../media/image99.wmf"/><Relationship Id="rId2" Type="http://schemas.openxmlformats.org/officeDocument/2006/relationships/image" Target="../media/image98.wmf"/><Relationship Id="rId1" Type="http://schemas.openxmlformats.org/officeDocument/2006/relationships/image" Target="../media/image97.wmf"/></Relationships>
</file>

<file path=ppt/drawings/_rels/vmlDrawing19.vml.rels><?xml version="1.0" encoding="UTF-8" standalone="yes"?>
<Relationships xmlns="http://schemas.openxmlformats.org/package/2006/relationships"><Relationship Id="rId9" Type="http://schemas.openxmlformats.org/officeDocument/2006/relationships/image" Target="../media/image109.wmf"/><Relationship Id="rId8" Type="http://schemas.openxmlformats.org/officeDocument/2006/relationships/image" Target="../media/image108.wmf"/><Relationship Id="rId7" Type="http://schemas.openxmlformats.org/officeDocument/2006/relationships/image" Target="../media/image107.wmf"/><Relationship Id="rId6" Type="http://schemas.openxmlformats.org/officeDocument/2006/relationships/image" Target="../media/image106.wmf"/><Relationship Id="rId5" Type="http://schemas.openxmlformats.org/officeDocument/2006/relationships/image" Target="../media/image105.wmf"/><Relationship Id="rId4" Type="http://schemas.openxmlformats.org/officeDocument/2006/relationships/image" Target="../media/image104.wmf"/><Relationship Id="rId3" Type="http://schemas.openxmlformats.org/officeDocument/2006/relationships/image" Target="../media/image103.wmf"/><Relationship Id="rId2" Type="http://schemas.openxmlformats.org/officeDocument/2006/relationships/image" Target="../media/image102.wmf"/><Relationship Id="rId11" Type="http://schemas.openxmlformats.org/officeDocument/2006/relationships/image" Target="../media/image111.wmf"/><Relationship Id="rId10" Type="http://schemas.openxmlformats.org/officeDocument/2006/relationships/image" Target="../media/image110.wmf"/><Relationship Id="rId1" Type="http://schemas.openxmlformats.org/officeDocument/2006/relationships/image" Target="../media/image101.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12.wmf"/><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13.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115.wmf"/><Relationship Id="rId1" Type="http://schemas.openxmlformats.org/officeDocument/2006/relationships/image" Target="../media/image114.wmf"/></Relationships>
</file>

<file path=ppt/drawings/_rels/vmlDrawing22.vml.rels><?xml version="1.0" encoding="UTF-8" standalone="yes"?>
<Relationships xmlns="http://schemas.openxmlformats.org/package/2006/relationships"><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18.wmf"/><Relationship Id="rId3" Type="http://schemas.openxmlformats.org/officeDocument/2006/relationships/image" Target="../media/image117.wmf"/><Relationship Id="rId2" Type="http://schemas.openxmlformats.org/officeDocument/2006/relationships/image" Target="../media/image115.wmf"/><Relationship Id="rId1" Type="http://schemas.openxmlformats.org/officeDocument/2006/relationships/image" Target="../media/image116.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17.wmf"/></Relationships>
</file>

<file path=ppt/drawings/_rels/vmlDrawing24.vml.rels><?xml version="1.0" encoding="UTF-8" standalone="yes"?>
<Relationships xmlns="http://schemas.openxmlformats.org/package/2006/relationships"><Relationship Id="rId6" Type="http://schemas.openxmlformats.org/officeDocument/2006/relationships/image" Target="../media/image129.wmf"/><Relationship Id="rId5" Type="http://schemas.openxmlformats.org/officeDocument/2006/relationships/image" Target="../media/image128.wmf"/><Relationship Id="rId4" Type="http://schemas.openxmlformats.org/officeDocument/2006/relationships/image" Target="../media/image127.wmf"/><Relationship Id="rId3" Type="http://schemas.openxmlformats.org/officeDocument/2006/relationships/image" Target="../media/image126.wmf"/><Relationship Id="rId2" Type="http://schemas.openxmlformats.org/officeDocument/2006/relationships/image" Target="../media/image125.wmf"/><Relationship Id="rId1" Type="http://schemas.openxmlformats.org/officeDocument/2006/relationships/image" Target="../media/image124.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34.wmf"/><Relationship Id="rId2" Type="http://schemas.openxmlformats.org/officeDocument/2006/relationships/image" Target="../media/image133.wmf"/><Relationship Id="rId1" Type="http://schemas.openxmlformats.org/officeDocument/2006/relationships/image" Target="../media/image132.wmf"/></Relationships>
</file>

<file path=ppt/drawings/_rels/vmlDrawing26.vml.rels><?xml version="1.0" encoding="UTF-8" standalone="yes"?>
<Relationships xmlns="http://schemas.openxmlformats.org/package/2006/relationships"><Relationship Id="rId4" Type="http://schemas.openxmlformats.org/officeDocument/2006/relationships/image" Target="../media/image139.wmf"/><Relationship Id="rId3" Type="http://schemas.openxmlformats.org/officeDocument/2006/relationships/image" Target="../media/image137.wmf"/><Relationship Id="rId2" Type="http://schemas.openxmlformats.org/officeDocument/2006/relationships/image" Target="../media/image136.wmf"/><Relationship Id="rId1" Type="http://schemas.openxmlformats.org/officeDocument/2006/relationships/image" Target="../media/image135.wmf"/></Relationships>
</file>

<file path=ppt/drawings/_rels/vmlDrawing27.vml.rels><?xml version="1.0" encoding="UTF-8" standalone="yes"?>
<Relationships xmlns="http://schemas.openxmlformats.org/package/2006/relationships"><Relationship Id="rId5" Type="http://schemas.openxmlformats.org/officeDocument/2006/relationships/image" Target="../media/image145.wmf"/><Relationship Id="rId4" Type="http://schemas.openxmlformats.org/officeDocument/2006/relationships/image" Target="../media/image144.wmf"/><Relationship Id="rId3" Type="http://schemas.openxmlformats.org/officeDocument/2006/relationships/image" Target="../media/image143.wmf"/><Relationship Id="rId2" Type="http://schemas.openxmlformats.org/officeDocument/2006/relationships/image" Target="../media/image142.wmf"/><Relationship Id="rId1" Type="http://schemas.openxmlformats.org/officeDocument/2006/relationships/image" Target="../media/image14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23.wmf"/><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31.wmf"/><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35.wmf"/><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9" Type="http://schemas.openxmlformats.org/officeDocument/2006/relationships/image" Target="../media/image45.wmf"/><Relationship Id="rId8" Type="http://schemas.openxmlformats.org/officeDocument/2006/relationships/image" Target="../media/image44.wmf"/><Relationship Id="rId7" Type="http://schemas.openxmlformats.org/officeDocument/2006/relationships/image" Target="../media/image43.w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s>
</file>

<file path=ppt/drawings/_rels/vmlDrawing9.vml.rels><?xml version="1.0" encoding="UTF-8" standalone="yes"?>
<Relationships xmlns="http://schemas.openxmlformats.org/package/2006/relationships"><Relationship Id="rId9" Type="http://schemas.openxmlformats.org/officeDocument/2006/relationships/image" Target="../media/image52.wmf"/><Relationship Id="rId8" Type="http://schemas.openxmlformats.org/officeDocument/2006/relationships/image" Target="../media/image51.wmf"/><Relationship Id="rId7" Type="http://schemas.openxmlformats.org/officeDocument/2006/relationships/image" Target="../media/image50.wmf"/><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3" Type="http://schemas.openxmlformats.org/officeDocument/2006/relationships/image" Target="../media/image42.wmf"/><Relationship Id="rId2" Type="http://schemas.openxmlformats.org/officeDocument/2006/relationships/image" Target="../media/image40.wmf"/><Relationship Id="rId10" Type="http://schemas.openxmlformats.org/officeDocument/2006/relationships/image" Target="../media/image53.wmf"/><Relationship Id="rId1" Type="http://schemas.openxmlformats.org/officeDocument/2006/relationships/image" Target="../media/image4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1.xml"/><Relationship Id="rId7" Type="http://schemas.openxmlformats.org/officeDocument/2006/relationships/image" Target="../media/image18.wmf"/><Relationship Id="rId6" Type="http://schemas.openxmlformats.org/officeDocument/2006/relationships/oleObject" Target="../embeddings/oleObject14.bin"/><Relationship Id="rId5" Type="http://schemas.openxmlformats.org/officeDocument/2006/relationships/tags" Target="../tags/tag30.xml"/><Relationship Id="rId4" Type="http://schemas.openxmlformats.org/officeDocument/2006/relationships/image" Target="../media/image17.png"/><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image" Target="../media/image21.wmf"/><Relationship Id="rId8" Type="http://schemas.openxmlformats.org/officeDocument/2006/relationships/oleObject" Target="../embeddings/oleObject16.bin"/><Relationship Id="rId7" Type="http://schemas.openxmlformats.org/officeDocument/2006/relationships/tags" Target="../tags/tag39.xml"/><Relationship Id="rId6" Type="http://schemas.openxmlformats.org/officeDocument/2006/relationships/image" Target="../media/image20.wmf"/><Relationship Id="rId5" Type="http://schemas.openxmlformats.org/officeDocument/2006/relationships/oleObject" Target="../embeddings/oleObject15.bin"/><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9" Type="http://schemas.openxmlformats.org/officeDocument/2006/relationships/vmlDrawing" Target="../drawings/vmlDrawing5.vml"/><Relationship Id="rId18" Type="http://schemas.openxmlformats.org/officeDocument/2006/relationships/slideLayout" Target="../slideLayouts/slideLayout1.xml"/><Relationship Id="rId17" Type="http://schemas.openxmlformats.org/officeDocument/2006/relationships/image" Target="../media/image24.png"/><Relationship Id="rId16" Type="http://schemas.openxmlformats.org/officeDocument/2006/relationships/tags" Target="../tags/tag42.xml"/><Relationship Id="rId15" Type="http://schemas.openxmlformats.org/officeDocument/2006/relationships/image" Target="../media/image23.wmf"/><Relationship Id="rId14" Type="http://schemas.openxmlformats.org/officeDocument/2006/relationships/oleObject" Target="../embeddings/oleObject18.bin"/><Relationship Id="rId13" Type="http://schemas.openxmlformats.org/officeDocument/2006/relationships/tags" Target="../tags/tag41.xml"/><Relationship Id="rId12" Type="http://schemas.openxmlformats.org/officeDocument/2006/relationships/image" Target="../media/image22.wmf"/><Relationship Id="rId11" Type="http://schemas.openxmlformats.org/officeDocument/2006/relationships/oleObject" Target="../embeddings/oleObject17.bin"/><Relationship Id="rId10" Type="http://schemas.openxmlformats.org/officeDocument/2006/relationships/tags" Target="../tags/tag40.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tags" Target="../tags/tag4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6.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9" Type="http://schemas.openxmlformats.org/officeDocument/2006/relationships/image" Target="../media/image29.wmf"/><Relationship Id="rId8" Type="http://schemas.openxmlformats.org/officeDocument/2006/relationships/oleObject" Target="../embeddings/oleObject20.bin"/><Relationship Id="rId7" Type="http://schemas.openxmlformats.org/officeDocument/2006/relationships/tags" Target="../tags/tag56.xml"/><Relationship Id="rId6" Type="http://schemas.openxmlformats.org/officeDocument/2006/relationships/image" Target="../media/image28.wmf"/><Relationship Id="rId5" Type="http://schemas.openxmlformats.org/officeDocument/2006/relationships/oleObject" Target="../embeddings/oleObject19.bin"/><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7" Type="http://schemas.openxmlformats.org/officeDocument/2006/relationships/vmlDrawing" Target="../drawings/vmlDrawing6.vml"/><Relationship Id="rId16" Type="http://schemas.openxmlformats.org/officeDocument/2006/relationships/slideLayout" Target="../slideLayouts/slideLayout1.xml"/><Relationship Id="rId15" Type="http://schemas.openxmlformats.org/officeDocument/2006/relationships/image" Target="../media/image31.wmf"/><Relationship Id="rId14" Type="http://schemas.openxmlformats.org/officeDocument/2006/relationships/oleObject" Target="../embeddings/oleObject22.bin"/><Relationship Id="rId13" Type="http://schemas.openxmlformats.org/officeDocument/2006/relationships/tags" Target="../tags/tag58.xml"/><Relationship Id="rId12" Type="http://schemas.openxmlformats.org/officeDocument/2006/relationships/image" Target="../media/image30.wmf"/><Relationship Id="rId11" Type="http://schemas.openxmlformats.org/officeDocument/2006/relationships/oleObject" Target="../embeddings/oleObject21.bin"/><Relationship Id="rId10" Type="http://schemas.openxmlformats.org/officeDocument/2006/relationships/tags" Target="../tags/tag5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oleObject" Target="../embeddings/oleObject3.bin"/><Relationship Id="rId8" Type="http://schemas.openxmlformats.org/officeDocument/2006/relationships/tags" Target="../tags/tag3.xml"/><Relationship Id="rId7" Type="http://schemas.openxmlformats.org/officeDocument/2006/relationships/image" Target="../media/image3.wmf"/><Relationship Id="rId6" Type="http://schemas.openxmlformats.org/officeDocument/2006/relationships/oleObject" Target="../embeddings/oleObject2.bin"/><Relationship Id="rId5" Type="http://schemas.openxmlformats.org/officeDocument/2006/relationships/tags" Target="../tags/tag2.xml"/><Relationship Id="rId4" Type="http://schemas.openxmlformats.org/officeDocument/2006/relationships/image" Target="../media/image2.wmf"/><Relationship Id="rId3" Type="http://schemas.openxmlformats.org/officeDocument/2006/relationships/oleObject" Target="../embeddings/oleObject1.bin"/><Relationship Id="rId2" Type="http://schemas.openxmlformats.org/officeDocument/2006/relationships/tags" Target="../tags/tag1.xml"/><Relationship Id="rId12" Type="http://schemas.openxmlformats.org/officeDocument/2006/relationships/vmlDrawing" Target="../drawings/vmlDrawing1.vml"/><Relationship Id="rId11" Type="http://schemas.openxmlformats.org/officeDocument/2006/relationships/slideLayout" Target="../slideLayouts/slideLayout1.xml"/><Relationship Id="rId10" Type="http://schemas.openxmlformats.org/officeDocument/2006/relationships/image" Target="../media/image4.wmf"/><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image" Target="../media/image33.wmf"/><Relationship Id="rId7" Type="http://schemas.openxmlformats.org/officeDocument/2006/relationships/oleObject" Target="../embeddings/oleObject24.bin"/><Relationship Id="rId6" Type="http://schemas.openxmlformats.org/officeDocument/2006/relationships/tags" Target="../tags/tag61.xml"/><Relationship Id="rId5" Type="http://schemas.openxmlformats.org/officeDocument/2006/relationships/image" Target="../media/image32.wmf"/><Relationship Id="rId4" Type="http://schemas.openxmlformats.org/officeDocument/2006/relationships/oleObject" Target="../embeddings/oleObject23.bin"/><Relationship Id="rId3" Type="http://schemas.openxmlformats.org/officeDocument/2006/relationships/tags" Target="../tags/tag60.xml"/><Relationship Id="rId2" Type="http://schemas.openxmlformats.org/officeDocument/2006/relationships/tags" Target="../tags/tag59.xml"/><Relationship Id="rId18" Type="http://schemas.openxmlformats.org/officeDocument/2006/relationships/vmlDrawing" Target="../drawings/vmlDrawing7.vml"/><Relationship Id="rId17" Type="http://schemas.openxmlformats.org/officeDocument/2006/relationships/slideLayout" Target="../slideLayouts/slideLayout1.xml"/><Relationship Id="rId16" Type="http://schemas.openxmlformats.org/officeDocument/2006/relationships/image" Target="../media/image36.png"/><Relationship Id="rId15" Type="http://schemas.openxmlformats.org/officeDocument/2006/relationships/tags" Target="../tags/tag64.xml"/><Relationship Id="rId14" Type="http://schemas.openxmlformats.org/officeDocument/2006/relationships/image" Target="../media/image35.wmf"/><Relationship Id="rId13" Type="http://schemas.openxmlformats.org/officeDocument/2006/relationships/oleObject" Target="../embeddings/oleObject26.bin"/><Relationship Id="rId12" Type="http://schemas.openxmlformats.org/officeDocument/2006/relationships/tags" Target="../tags/tag63.xml"/><Relationship Id="rId11" Type="http://schemas.openxmlformats.org/officeDocument/2006/relationships/image" Target="../media/image34.wmf"/><Relationship Id="rId10" Type="http://schemas.openxmlformats.org/officeDocument/2006/relationships/oleObject" Target="../embeddings/oleObject25.bin"/><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image" Target="../media/image38.wmf"/><Relationship Id="rId8" Type="http://schemas.openxmlformats.org/officeDocument/2006/relationships/oleObject" Target="../embeddings/oleObject28.bin"/><Relationship Id="rId7" Type="http://schemas.openxmlformats.org/officeDocument/2006/relationships/tags" Target="../tags/tag68.xml"/><Relationship Id="rId6" Type="http://schemas.openxmlformats.org/officeDocument/2006/relationships/image" Target="../media/image37.wmf"/><Relationship Id="rId5" Type="http://schemas.openxmlformats.org/officeDocument/2006/relationships/oleObject" Target="../embeddings/oleObject27.bin"/><Relationship Id="rId4" Type="http://schemas.openxmlformats.org/officeDocument/2006/relationships/tags" Target="../tags/tag67.xml"/><Relationship Id="rId34" Type="http://schemas.openxmlformats.org/officeDocument/2006/relationships/vmlDrawing" Target="../drawings/vmlDrawing8.vml"/><Relationship Id="rId33" Type="http://schemas.openxmlformats.org/officeDocument/2006/relationships/slideLayout" Target="../slideLayouts/slideLayout1.xml"/><Relationship Id="rId32" Type="http://schemas.openxmlformats.org/officeDocument/2006/relationships/oleObject" Target="../embeddings/oleObject36.bin"/><Relationship Id="rId31" Type="http://schemas.openxmlformats.org/officeDocument/2006/relationships/tags" Target="../tags/tag76.xml"/><Relationship Id="rId30" Type="http://schemas.openxmlformats.org/officeDocument/2006/relationships/image" Target="../media/image45.wmf"/><Relationship Id="rId3" Type="http://schemas.openxmlformats.org/officeDocument/2006/relationships/tags" Target="../tags/tag66.xml"/><Relationship Id="rId29" Type="http://schemas.openxmlformats.org/officeDocument/2006/relationships/oleObject" Target="../embeddings/oleObject35.bin"/><Relationship Id="rId28" Type="http://schemas.openxmlformats.org/officeDocument/2006/relationships/tags" Target="../tags/tag75.xml"/><Relationship Id="rId27" Type="http://schemas.openxmlformats.org/officeDocument/2006/relationships/image" Target="../media/image44.wmf"/><Relationship Id="rId26" Type="http://schemas.openxmlformats.org/officeDocument/2006/relationships/oleObject" Target="../embeddings/oleObject34.bin"/><Relationship Id="rId25" Type="http://schemas.openxmlformats.org/officeDocument/2006/relationships/tags" Target="../tags/tag74.xml"/><Relationship Id="rId24" Type="http://schemas.openxmlformats.org/officeDocument/2006/relationships/image" Target="../media/image43.wmf"/><Relationship Id="rId23" Type="http://schemas.openxmlformats.org/officeDocument/2006/relationships/oleObject" Target="../embeddings/oleObject33.bin"/><Relationship Id="rId22" Type="http://schemas.openxmlformats.org/officeDocument/2006/relationships/tags" Target="../tags/tag73.xml"/><Relationship Id="rId21" Type="http://schemas.openxmlformats.org/officeDocument/2006/relationships/image" Target="../media/image42.wmf"/><Relationship Id="rId20" Type="http://schemas.openxmlformats.org/officeDocument/2006/relationships/oleObject" Target="../embeddings/oleObject32.bin"/><Relationship Id="rId2" Type="http://schemas.openxmlformats.org/officeDocument/2006/relationships/tags" Target="../tags/tag65.xml"/><Relationship Id="rId19" Type="http://schemas.openxmlformats.org/officeDocument/2006/relationships/tags" Target="../tags/tag72.xml"/><Relationship Id="rId18" Type="http://schemas.openxmlformats.org/officeDocument/2006/relationships/image" Target="../media/image41.wmf"/><Relationship Id="rId17" Type="http://schemas.openxmlformats.org/officeDocument/2006/relationships/oleObject" Target="../embeddings/oleObject31.bin"/><Relationship Id="rId16" Type="http://schemas.openxmlformats.org/officeDocument/2006/relationships/tags" Target="../tags/tag71.xml"/><Relationship Id="rId15" Type="http://schemas.openxmlformats.org/officeDocument/2006/relationships/image" Target="../media/image40.wmf"/><Relationship Id="rId14" Type="http://schemas.openxmlformats.org/officeDocument/2006/relationships/oleObject" Target="../embeddings/oleObject30.bin"/><Relationship Id="rId13" Type="http://schemas.openxmlformats.org/officeDocument/2006/relationships/tags" Target="../tags/tag70.xml"/><Relationship Id="rId12" Type="http://schemas.openxmlformats.org/officeDocument/2006/relationships/image" Target="../media/image39.wmf"/><Relationship Id="rId11" Type="http://schemas.openxmlformats.org/officeDocument/2006/relationships/oleObject" Target="../embeddings/oleObject29.bin"/><Relationship Id="rId10" Type="http://schemas.openxmlformats.org/officeDocument/2006/relationships/tags" Target="../tags/tag69.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9" Type="http://schemas.openxmlformats.org/officeDocument/2006/relationships/image" Target="../media/image40.wmf"/><Relationship Id="rId8" Type="http://schemas.openxmlformats.org/officeDocument/2006/relationships/oleObject" Target="../embeddings/oleObject38.bin"/><Relationship Id="rId7" Type="http://schemas.openxmlformats.org/officeDocument/2006/relationships/tags" Target="../tags/tag82.xml"/><Relationship Id="rId6" Type="http://schemas.openxmlformats.org/officeDocument/2006/relationships/image" Target="../media/image46.wmf"/><Relationship Id="rId5" Type="http://schemas.openxmlformats.org/officeDocument/2006/relationships/oleObject" Target="../embeddings/oleObject37.bin"/><Relationship Id="rId4" Type="http://schemas.openxmlformats.org/officeDocument/2006/relationships/tags" Target="../tags/tag81.xml"/><Relationship Id="rId39" Type="http://schemas.openxmlformats.org/officeDocument/2006/relationships/vmlDrawing" Target="../drawings/vmlDrawing9.vml"/><Relationship Id="rId38" Type="http://schemas.openxmlformats.org/officeDocument/2006/relationships/slideLayout" Target="../slideLayouts/slideLayout1.xml"/><Relationship Id="rId37" Type="http://schemas.openxmlformats.org/officeDocument/2006/relationships/oleObject" Target="../embeddings/oleObject48.bin"/><Relationship Id="rId36" Type="http://schemas.openxmlformats.org/officeDocument/2006/relationships/tags" Target="../tags/tag92.xml"/><Relationship Id="rId35" Type="http://schemas.openxmlformats.org/officeDocument/2006/relationships/image" Target="../media/image53.wmf"/><Relationship Id="rId34" Type="http://schemas.openxmlformats.org/officeDocument/2006/relationships/oleObject" Target="../embeddings/oleObject47.bin"/><Relationship Id="rId33" Type="http://schemas.openxmlformats.org/officeDocument/2006/relationships/tags" Target="../tags/tag91.xml"/><Relationship Id="rId32" Type="http://schemas.openxmlformats.org/officeDocument/2006/relationships/image" Target="../media/image52.wmf"/><Relationship Id="rId31" Type="http://schemas.openxmlformats.org/officeDocument/2006/relationships/oleObject" Target="../embeddings/oleObject46.bin"/><Relationship Id="rId30" Type="http://schemas.openxmlformats.org/officeDocument/2006/relationships/tags" Target="../tags/tag90.xml"/><Relationship Id="rId3" Type="http://schemas.openxmlformats.org/officeDocument/2006/relationships/tags" Target="../tags/tag80.xml"/><Relationship Id="rId29" Type="http://schemas.openxmlformats.org/officeDocument/2006/relationships/image" Target="../media/image51.wmf"/><Relationship Id="rId28" Type="http://schemas.openxmlformats.org/officeDocument/2006/relationships/oleObject" Target="../embeddings/oleObject45.bin"/><Relationship Id="rId27" Type="http://schemas.openxmlformats.org/officeDocument/2006/relationships/tags" Target="../tags/tag89.xml"/><Relationship Id="rId26" Type="http://schemas.openxmlformats.org/officeDocument/2006/relationships/image" Target="../media/image50.wmf"/><Relationship Id="rId25" Type="http://schemas.openxmlformats.org/officeDocument/2006/relationships/oleObject" Target="../embeddings/oleObject44.bin"/><Relationship Id="rId24" Type="http://schemas.openxmlformats.org/officeDocument/2006/relationships/tags" Target="../tags/tag88.xml"/><Relationship Id="rId23" Type="http://schemas.openxmlformats.org/officeDocument/2006/relationships/image" Target="../media/image49.wmf"/><Relationship Id="rId22" Type="http://schemas.openxmlformats.org/officeDocument/2006/relationships/oleObject" Target="../embeddings/oleObject43.bin"/><Relationship Id="rId21" Type="http://schemas.openxmlformats.org/officeDocument/2006/relationships/tags" Target="../tags/tag87.xml"/><Relationship Id="rId20" Type="http://schemas.openxmlformats.org/officeDocument/2006/relationships/image" Target="../media/image48.wmf"/><Relationship Id="rId2" Type="http://schemas.openxmlformats.org/officeDocument/2006/relationships/tags" Target="../tags/tag79.xml"/><Relationship Id="rId19" Type="http://schemas.openxmlformats.org/officeDocument/2006/relationships/oleObject" Target="../embeddings/oleObject42.bin"/><Relationship Id="rId18" Type="http://schemas.openxmlformats.org/officeDocument/2006/relationships/tags" Target="../tags/tag86.xml"/><Relationship Id="rId17" Type="http://schemas.openxmlformats.org/officeDocument/2006/relationships/image" Target="../media/image47.wmf"/><Relationship Id="rId16" Type="http://schemas.openxmlformats.org/officeDocument/2006/relationships/oleObject" Target="../embeddings/oleObject41.bin"/><Relationship Id="rId15" Type="http://schemas.openxmlformats.org/officeDocument/2006/relationships/tags" Target="../tags/tag85.xml"/><Relationship Id="rId14" Type="http://schemas.openxmlformats.org/officeDocument/2006/relationships/oleObject" Target="../embeddings/oleObject40.bin"/><Relationship Id="rId13" Type="http://schemas.openxmlformats.org/officeDocument/2006/relationships/tags" Target="../tags/tag84.xml"/><Relationship Id="rId12" Type="http://schemas.openxmlformats.org/officeDocument/2006/relationships/image" Target="../media/image42.wmf"/><Relationship Id="rId11" Type="http://schemas.openxmlformats.org/officeDocument/2006/relationships/oleObject" Target="../embeddings/oleObject39.bin"/><Relationship Id="rId10" Type="http://schemas.openxmlformats.org/officeDocument/2006/relationships/tags" Target="../tags/tag83.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1.xml"/><Relationship Id="rId6" Type="http://schemas.openxmlformats.org/officeDocument/2006/relationships/image" Target="../media/image54.wmf"/><Relationship Id="rId5" Type="http://schemas.openxmlformats.org/officeDocument/2006/relationships/oleObject" Target="../embeddings/oleObject49.bin"/><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image" Target="../media/image56.wmf"/><Relationship Id="rId8" Type="http://schemas.openxmlformats.org/officeDocument/2006/relationships/oleObject" Target="../embeddings/oleObject51.bin"/><Relationship Id="rId7" Type="http://schemas.openxmlformats.org/officeDocument/2006/relationships/tags" Target="../tags/tag100.xml"/><Relationship Id="rId6" Type="http://schemas.openxmlformats.org/officeDocument/2006/relationships/image" Target="../media/image55.wmf"/><Relationship Id="rId5" Type="http://schemas.openxmlformats.org/officeDocument/2006/relationships/oleObject" Target="../embeddings/oleObject50.bin"/><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6" Type="http://schemas.openxmlformats.org/officeDocument/2006/relationships/vmlDrawing" Target="../drawings/vmlDrawing11.vml"/><Relationship Id="rId15" Type="http://schemas.openxmlformats.org/officeDocument/2006/relationships/slideLayout" Target="../slideLayouts/slideLayout1.xml"/><Relationship Id="rId14" Type="http://schemas.openxmlformats.org/officeDocument/2006/relationships/image" Target="../media/image57.wmf"/><Relationship Id="rId13" Type="http://schemas.openxmlformats.org/officeDocument/2006/relationships/oleObject" Target="../embeddings/oleObject53.bin"/><Relationship Id="rId12" Type="http://schemas.openxmlformats.org/officeDocument/2006/relationships/tags" Target="../tags/tag102.xml"/><Relationship Id="rId11" Type="http://schemas.openxmlformats.org/officeDocument/2006/relationships/oleObject" Target="../embeddings/oleObject52.bin"/><Relationship Id="rId10" Type="http://schemas.openxmlformats.org/officeDocument/2006/relationships/tags" Target="../tags/tag101.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image" Target="../media/image59.wmf"/><Relationship Id="rId8" Type="http://schemas.openxmlformats.org/officeDocument/2006/relationships/oleObject" Target="../embeddings/oleObject55.bin"/><Relationship Id="rId7" Type="http://schemas.openxmlformats.org/officeDocument/2006/relationships/tags" Target="../tags/tag106.xml"/><Relationship Id="rId6" Type="http://schemas.openxmlformats.org/officeDocument/2006/relationships/image" Target="../media/image58.wmf"/><Relationship Id="rId5" Type="http://schemas.openxmlformats.org/officeDocument/2006/relationships/oleObject" Target="../embeddings/oleObject54.bin"/><Relationship Id="rId4" Type="http://schemas.openxmlformats.org/officeDocument/2006/relationships/tags" Target="../tags/tag105.xml"/><Relationship Id="rId3" Type="http://schemas.openxmlformats.org/officeDocument/2006/relationships/tags" Target="../tags/tag104.xml"/><Relationship Id="rId20" Type="http://schemas.openxmlformats.org/officeDocument/2006/relationships/vmlDrawing" Target="../drawings/vmlDrawing12.vml"/><Relationship Id="rId2" Type="http://schemas.openxmlformats.org/officeDocument/2006/relationships/tags" Target="../tags/tag103.xml"/><Relationship Id="rId19" Type="http://schemas.openxmlformats.org/officeDocument/2006/relationships/slideLayout" Target="../slideLayouts/slideLayout1.xml"/><Relationship Id="rId18" Type="http://schemas.openxmlformats.org/officeDocument/2006/relationships/image" Target="../media/image62.wmf"/><Relationship Id="rId17" Type="http://schemas.openxmlformats.org/officeDocument/2006/relationships/oleObject" Target="../embeddings/oleObject58.bin"/><Relationship Id="rId16" Type="http://schemas.openxmlformats.org/officeDocument/2006/relationships/tags" Target="../tags/tag109.xml"/><Relationship Id="rId15" Type="http://schemas.openxmlformats.org/officeDocument/2006/relationships/image" Target="../media/image61.wmf"/><Relationship Id="rId14" Type="http://schemas.openxmlformats.org/officeDocument/2006/relationships/oleObject" Target="../embeddings/oleObject57.bin"/><Relationship Id="rId13" Type="http://schemas.openxmlformats.org/officeDocument/2006/relationships/tags" Target="../tags/tag108.xml"/><Relationship Id="rId12" Type="http://schemas.openxmlformats.org/officeDocument/2006/relationships/image" Target="../media/image60.wmf"/><Relationship Id="rId11" Type="http://schemas.openxmlformats.org/officeDocument/2006/relationships/oleObject" Target="../embeddings/oleObject56.bin"/><Relationship Id="rId10" Type="http://schemas.openxmlformats.org/officeDocument/2006/relationships/tags" Target="../tags/tag107.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oleObject" Target="../embeddings/oleObject60.bin"/><Relationship Id="rId8" Type="http://schemas.openxmlformats.org/officeDocument/2006/relationships/tags" Target="../tags/tag113.xml"/><Relationship Id="rId7" Type="http://schemas.openxmlformats.org/officeDocument/2006/relationships/image" Target="../media/image64.wmf"/><Relationship Id="rId6" Type="http://schemas.openxmlformats.org/officeDocument/2006/relationships/oleObject" Target="../embeddings/oleObject59.bin"/><Relationship Id="rId5" Type="http://schemas.openxmlformats.org/officeDocument/2006/relationships/tags" Target="../tags/tag112.xml"/><Relationship Id="rId4" Type="http://schemas.openxmlformats.org/officeDocument/2006/relationships/image" Target="../media/image63.png"/><Relationship Id="rId3" Type="http://schemas.openxmlformats.org/officeDocument/2006/relationships/tags" Target="../tags/tag111.xml"/><Relationship Id="rId24" Type="http://schemas.openxmlformats.org/officeDocument/2006/relationships/vmlDrawing" Target="../drawings/vmlDrawing13.vml"/><Relationship Id="rId23" Type="http://schemas.openxmlformats.org/officeDocument/2006/relationships/slideLayout" Target="../slideLayouts/slideLayout1.xml"/><Relationship Id="rId22" Type="http://schemas.openxmlformats.org/officeDocument/2006/relationships/image" Target="../media/image69.wmf"/><Relationship Id="rId21" Type="http://schemas.openxmlformats.org/officeDocument/2006/relationships/oleObject" Target="../embeddings/oleObject64.bin"/><Relationship Id="rId20" Type="http://schemas.openxmlformats.org/officeDocument/2006/relationships/tags" Target="../tags/tag117.xml"/><Relationship Id="rId2" Type="http://schemas.openxmlformats.org/officeDocument/2006/relationships/tags" Target="../tags/tag110.xml"/><Relationship Id="rId19" Type="http://schemas.openxmlformats.org/officeDocument/2006/relationships/image" Target="../media/image68.wmf"/><Relationship Id="rId18" Type="http://schemas.openxmlformats.org/officeDocument/2006/relationships/oleObject" Target="../embeddings/oleObject63.bin"/><Relationship Id="rId17" Type="http://schemas.openxmlformats.org/officeDocument/2006/relationships/tags" Target="../tags/tag116.xml"/><Relationship Id="rId16" Type="http://schemas.openxmlformats.org/officeDocument/2006/relationships/image" Target="../media/image67.wmf"/><Relationship Id="rId15" Type="http://schemas.openxmlformats.org/officeDocument/2006/relationships/oleObject" Target="../embeddings/oleObject62.bin"/><Relationship Id="rId14" Type="http://schemas.openxmlformats.org/officeDocument/2006/relationships/tags" Target="../tags/tag115.xml"/><Relationship Id="rId13" Type="http://schemas.openxmlformats.org/officeDocument/2006/relationships/image" Target="../media/image66.wmf"/><Relationship Id="rId12" Type="http://schemas.openxmlformats.org/officeDocument/2006/relationships/oleObject" Target="../embeddings/oleObject61.bin"/><Relationship Id="rId11" Type="http://schemas.openxmlformats.org/officeDocument/2006/relationships/tags" Target="../tags/tag114.xml"/><Relationship Id="rId10" Type="http://schemas.openxmlformats.org/officeDocument/2006/relationships/image" Target="../media/image65.wmf"/><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image" Target="../media/image71.wmf"/><Relationship Id="rId8" Type="http://schemas.openxmlformats.org/officeDocument/2006/relationships/oleObject" Target="../embeddings/oleObject66.bin"/><Relationship Id="rId7" Type="http://schemas.openxmlformats.org/officeDocument/2006/relationships/tags" Target="../tags/tag121.xml"/><Relationship Id="rId6" Type="http://schemas.openxmlformats.org/officeDocument/2006/relationships/image" Target="../media/image70.wmf"/><Relationship Id="rId5" Type="http://schemas.openxmlformats.org/officeDocument/2006/relationships/oleObject" Target="../embeddings/oleObject65.bin"/><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6" Type="http://schemas.openxmlformats.org/officeDocument/2006/relationships/vmlDrawing" Target="../drawings/vmlDrawing14.vml"/><Relationship Id="rId15" Type="http://schemas.openxmlformats.org/officeDocument/2006/relationships/slideLayout" Target="../slideLayouts/slideLayout1.xml"/><Relationship Id="rId14" Type="http://schemas.openxmlformats.org/officeDocument/2006/relationships/image" Target="../media/image73.emf"/><Relationship Id="rId13" Type="http://schemas.openxmlformats.org/officeDocument/2006/relationships/tags" Target="../tags/tag123.xml"/><Relationship Id="rId12" Type="http://schemas.openxmlformats.org/officeDocument/2006/relationships/image" Target="../media/image72.wmf"/><Relationship Id="rId11" Type="http://schemas.openxmlformats.org/officeDocument/2006/relationships/oleObject" Target="../embeddings/oleObject67.bin"/><Relationship Id="rId10" Type="http://schemas.openxmlformats.org/officeDocument/2006/relationships/tags" Target="../tags/tag12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xml"/><Relationship Id="rId4" Type="http://schemas.openxmlformats.org/officeDocument/2006/relationships/image" Target="../media/image5.png"/><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9" Type="http://schemas.openxmlformats.org/officeDocument/2006/relationships/image" Target="../media/image75.wmf"/><Relationship Id="rId8" Type="http://schemas.openxmlformats.org/officeDocument/2006/relationships/oleObject" Target="../embeddings/oleObject69.bin"/><Relationship Id="rId7" Type="http://schemas.openxmlformats.org/officeDocument/2006/relationships/tags" Target="../tags/tag127.xml"/><Relationship Id="rId6" Type="http://schemas.openxmlformats.org/officeDocument/2006/relationships/image" Target="../media/image74.wmf"/><Relationship Id="rId5" Type="http://schemas.openxmlformats.org/officeDocument/2006/relationships/oleObject" Target="../embeddings/oleObject68.bin"/><Relationship Id="rId4" Type="http://schemas.openxmlformats.org/officeDocument/2006/relationships/tags" Target="../tags/tag126.xml"/><Relationship Id="rId34" Type="http://schemas.openxmlformats.org/officeDocument/2006/relationships/vmlDrawing" Target="../drawings/vmlDrawing15.vml"/><Relationship Id="rId33" Type="http://schemas.openxmlformats.org/officeDocument/2006/relationships/slideLayout" Target="../slideLayouts/slideLayout1.xml"/><Relationship Id="rId32" Type="http://schemas.openxmlformats.org/officeDocument/2006/relationships/image" Target="../media/image82.wmf"/><Relationship Id="rId31" Type="http://schemas.openxmlformats.org/officeDocument/2006/relationships/oleObject" Target="../embeddings/oleObject77.bin"/><Relationship Id="rId30" Type="http://schemas.openxmlformats.org/officeDocument/2006/relationships/tags" Target="../tags/tag135.xml"/><Relationship Id="rId3" Type="http://schemas.openxmlformats.org/officeDocument/2006/relationships/tags" Target="../tags/tag125.xml"/><Relationship Id="rId29" Type="http://schemas.openxmlformats.org/officeDocument/2006/relationships/image" Target="../media/image81.wmf"/><Relationship Id="rId28" Type="http://schemas.openxmlformats.org/officeDocument/2006/relationships/oleObject" Target="../embeddings/oleObject76.bin"/><Relationship Id="rId27" Type="http://schemas.openxmlformats.org/officeDocument/2006/relationships/tags" Target="../tags/tag134.xml"/><Relationship Id="rId26" Type="http://schemas.openxmlformats.org/officeDocument/2006/relationships/image" Target="../media/image80.wmf"/><Relationship Id="rId25" Type="http://schemas.openxmlformats.org/officeDocument/2006/relationships/oleObject" Target="../embeddings/oleObject75.bin"/><Relationship Id="rId24" Type="http://schemas.openxmlformats.org/officeDocument/2006/relationships/tags" Target="../tags/tag133.xml"/><Relationship Id="rId23" Type="http://schemas.openxmlformats.org/officeDocument/2006/relationships/oleObject" Target="../embeddings/oleObject74.bin"/><Relationship Id="rId22" Type="http://schemas.openxmlformats.org/officeDocument/2006/relationships/tags" Target="../tags/tag132.xml"/><Relationship Id="rId21" Type="http://schemas.openxmlformats.org/officeDocument/2006/relationships/image" Target="../media/image79.wmf"/><Relationship Id="rId20" Type="http://schemas.openxmlformats.org/officeDocument/2006/relationships/oleObject" Target="../embeddings/oleObject73.bin"/><Relationship Id="rId2" Type="http://schemas.openxmlformats.org/officeDocument/2006/relationships/tags" Target="../tags/tag124.xml"/><Relationship Id="rId19" Type="http://schemas.openxmlformats.org/officeDocument/2006/relationships/tags" Target="../tags/tag131.xml"/><Relationship Id="rId18" Type="http://schemas.openxmlformats.org/officeDocument/2006/relationships/image" Target="../media/image78.wmf"/><Relationship Id="rId17" Type="http://schemas.openxmlformats.org/officeDocument/2006/relationships/oleObject" Target="../embeddings/oleObject72.bin"/><Relationship Id="rId16" Type="http://schemas.openxmlformats.org/officeDocument/2006/relationships/tags" Target="../tags/tag130.xml"/><Relationship Id="rId15" Type="http://schemas.openxmlformats.org/officeDocument/2006/relationships/image" Target="../media/image77.wmf"/><Relationship Id="rId14" Type="http://schemas.openxmlformats.org/officeDocument/2006/relationships/oleObject" Target="../embeddings/oleObject71.bin"/><Relationship Id="rId13" Type="http://schemas.openxmlformats.org/officeDocument/2006/relationships/tags" Target="../tags/tag129.xml"/><Relationship Id="rId12" Type="http://schemas.openxmlformats.org/officeDocument/2006/relationships/image" Target="../media/image76.wmf"/><Relationship Id="rId11" Type="http://schemas.openxmlformats.org/officeDocument/2006/relationships/oleObject" Target="../embeddings/oleObject70.bin"/><Relationship Id="rId10" Type="http://schemas.openxmlformats.org/officeDocument/2006/relationships/tags" Target="../tags/tag128.xm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9" Type="http://schemas.openxmlformats.org/officeDocument/2006/relationships/image" Target="../media/image82.wmf"/><Relationship Id="rId8" Type="http://schemas.openxmlformats.org/officeDocument/2006/relationships/oleObject" Target="../embeddings/oleObject79.bin"/><Relationship Id="rId7" Type="http://schemas.openxmlformats.org/officeDocument/2006/relationships/tags" Target="../tags/tag139.xml"/><Relationship Id="rId6" Type="http://schemas.openxmlformats.org/officeDocument/2006/relationships/image" Target="../media/image83.wmf"/><Relationship Id="rId5" Type="http://schemas.openxmlformats.org/officeDocument/2006/relationships/oleObject" Target="../embeddings/oleObject78.bin"/><Relationship Id="rId4" Type="http://schemas.openxmlformats.org/officeDocument/2006/relationships/tags" Target="../tags/tag138.xml"/><Relationship Id="rId3" Type="http://schemas.openxmlformats.org/officeDocument/2006/relationships/tags" Target="../tags/tag137.xml"/><Relationship Id="rId29" Type="http://schemas.openxmlformats.org/officeDocument/2006/relationships/vmlDrawing" Target="../drawings/vmlDrawing16.vml"/><Relationship Id="rId28" Type="http://schemas.openxmlformats.org/officeDocument/2006/relationships/slideLayout" Target="../slideLayouts/slideLayout1.xml"/><Relationship Id="rId27" Type="http://schemas.openxmlformats.org/officeDocument/2006/relationships/image" Target="../media/image89.wmf"/><Relationship Id="rId26" Type="http://schemas.openxmlformats.org/officeDocument/2006/relationships/oleObject" Target="../embeddings/oleObject85.bin"/><Relationship Id="rId25" Type="http://schemas.openxmlformats.org/officeDocument/2006/relationships/tags" Target="../tags/tag145.xml"/><Relationship Id="rId24" Type="http://schemas.openxmlformats.org/officeDocument/2006/relationships/image" Target="../media/image88.wmf"/><Relationship Id="rId23" Type="http://schemas.openxmlformats.org/officeDocument/2006/relationships/oleObject" Target="../embeddings/oleObject84.bin"/><Relationship Id="rId22" Type="http://schemas.openxmlformats.org/officeDocument/2006/relationships/tags" Target="../tags/tag144.xml"/><Relationship Id="rId21" Type="http://schemas.openxmlformats.org/officeDocument/2006/relationships/image" Target="../media/image87.wmf"/><Relationship Id="rId20" Type="http://schemas.openxmlformats.org/officeDocument/2006/relationships/oleObject" Target="../embeddings/oleObject83.bin"/><Relationship Id="rId2" Type="http://schemas.openxmlformats.org/officeDocument/2006/relationships/tags" Target="../tags/tag136.xml"/><Relationship Id="rId19" Type="http://schemas.openxmlformats.org/officeDocument/2006/relationships/tags" Target="../tags/tag143.xml"/><Relationship Id="rId18" Type="http://schemas.openxmlformats.org/officeDocument/2006/relationships/image" Target="../media/image86.wmf"/><Relationship Id="rId17" Type="http://schemas.openxmlformats.org/officeDocument/2006/relationships/oleObject" Target="../embeddings/oleObject82.bin"/><Relationship Id="rId16" Type="http://schemas.openxmlformats.org/officeDocument/2006/relationships/tags" Target="../tags/tag142.xml"/><Relationship Id="rId15" Type="http://schemas.openxmlformats.org/officeDocument/2006/relationships/image" Target="../media/image85.wmf"/><Relationship Id="rId14" Type="http://schemas.openxmlformats.org/officeDocument/2006/relationships/oleObject" Target="../embeddings/oleObject81.bin"/><Relationship Id="rId13" Type="http://schemas.openxmlformats.org/officeDocument/2006/relationships/tags" Target="../tags/tag141.xml"/><Relationship Id="rId12" Type="http://schemas.openxmlformats.org/officeDocument/2006/relationships/image" Target="../media/image84.wmf"/><Relationship Id="rId11" Type="http://schemas.openxmlformats.org/officeDocument/2006/relationships/oleObject" Target="../embeddings/oleObject80.bin"/><Relationship Id="rId10" Type="http://schemas.openxmlformats.org/officeDocument/2006/relationships/tags" Target="../tags/tag140.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image" Target="../media/image91.wmf"/><Relationship Id="rId7" Type="http://schemas.openxmlformats.org/officeDocument/2006/relationships/oleObject" Target="../embeddings/oleObject87.bin"/><Relationship Id="rId6" Type="http://schemas.openxmlformats.org/officeDocument/2006/relationships/tags" Target="../tags/tag148.xml"/><Relationship Id="rId5" Type="http://schemas.openxmlformats.org/officeDocument/2006/relationships/image" Target="../media/image90.wmf"/><Relationship Id="rId4" Type="http://schemas.openxmlformats.org/officeDocument/2006/relationships/oleObject" Target="../embeddings/oleObject86.bin"/><Relationship Id="rId3" Type="http://schemas.openxmlformats.org/officeDocument/2006/relationships/tags" Target="../tags/tag147.xml"/><Relationship Id="rId29" Type="http://schemas.openxmlformats.org/officeDocument/2006/relationships/vmlDrawing" Target="../drawings/vmlDrawing17.vml"/><Relationship Id="rId28" Type="http://schemas.openxmlformats.org/officeDocument/2006/relationships/slideLayout" Target="../slideLayouts/slideLayout1.xml"/><Relationship Id="rId27" Type="http://schemas.openxmlformats.org/officeDocument/2006/relationships/image" Target="../media/image96.wmf"/><Relationship Id="rId26" Type="http://schemas.openxmlformats.org/officeDocument/2006/relationships/oleObject" Target="../embeddings/oleObject94.bin"/><Relationship Id="rId25" Type="http://schemas.openxmlformats.org/officeDocument/2006/relationships/tags" Target="../tags/tag155.xml"/><Relationship Id="rId24" Type="http://schemas.openxmlformats.org/officeDocument/2006/relationships/image" Target="../media/image95.wmf"/><Relationship Id="rId23" Type="http://schemas.openxmlformats.org/officeDocument/2006/relationships/oleObject" Target="../embeddings/oleObject93.bin"/><Relationship Id="rId22" Type="http://schemas.openxmlformats.org/officeDocument/2006/relationships/tags" Target="../tags/tag154.xml"/><Relationship Id="rId21" Type="http://schemas.openxmlformats.org/officeDocument/2006/relationships/oleObject" Target="../embeddings/oleObject92.bin"/><Relationship Id="rId20" Type="http://schemas.openxmlformats.org/officeDocument/2006/relationships/tags" Target="../tags/tag153.xml"/><Relationship Id="rId2" Type="http://schemas.openxmlformats.org/officeDocument/2006/relationships/tags" Target="../tags/tag146.xml"/><Relationship Id="rId19" Type="http://schemas.openxmlformats.org/officeDocument/2006/relationships/oleObject" Target="../embeddings/oleObject91.bin"/><Relationship Id="rId18" Type="http://schemas.openxmlformats.org/officeDocument/2006/relationships/tags" Target="../tags/tag152.xml"/><Relationship Id="rId17" Type="http://schemas.openxmlformats.org/officeDocument/2006/relationships/image" Target="../media/image94.wmf"/><Relationship Id="rId16" Type="http://schemas.openxmlformats.org/officeDocument/2006/relationships/oleObject" Target="../embeddings/oleObject90.bin"/><Relationship Id="rId15" Type="http://schemas.openxmlformats.org/officeDocument/2006/relationships/tags" Target="../tags/tag151.xml"/><Relationship Id="rId14" Type="http://schemas.openxmlformats.org/officeDocument/2006/relationships/image" Target="../media/image93.wmf"/><Relationship Id="rId13" Type="http://schemas.openxmlformats.org/officeDocument/2006/relationships/oleObject" Target="../embeddings/oleObject89.bin"/><Relationship Id="rId12" Type="http://schemas.openxmlformats.org/officeDocument/2006/relationships/tags" Target="../tags/tag150.xml"/><Relationship Id="rId11" Type="http://schemas.openxmlformats.org/officeDocument/2006/relationships/image" Target="../media/image92.wmf"/><Relationship Id="rId10" Type="http://schemas.openxmlformats.org/officeDocument/2006/relationships/oleObject" Target="../embeddings/oleObject88.bin"/><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9" Type="http://schemas.openxmlformats.org/officeDocument/2006/relationships/image" Target="../media/image98.wmf"/><Relationship Id="rId8" Type="http://schemas.openxmlformats.org/officeDocument/2006/relationships/oleObject" Target="../embeddings/oleObject96.bin"/><Relationship Id="rId7" Type="http://schemas.openxmlformats.org/officeDocument/2006/relationships/tags" Target="../tags/tag159.xml"/><Relationship Id="rId6" Type="http://schemas.openxmlformats.org/officeDocument/2006/relationships/image" Target="../media/image97.wmf"/><Relationship Id="rId5" Type="http://schemas.openxmlformats.org/officeDocument/2006/relationships/oleObject" Target="../embeddings/oleObject95.bin"/><Relationship Id="rId4" Type="http://schemas.openxmlformats.org/officeDocument/2006/relationships/tags" Target="../tags/tag158.xml"/><Relationship Id="rId3" Type="http://schemas.openxmlformats.org/officeDocument/2006/relationships/tags" Target="../tags/tag157.xml"/><Relationship Id="rId21" Type="http://schemas.openxmlformats.org/officeDocument/2006/relationships/vmlDrawing" Target="../drawings/vmlDrawing18.vml"/><Relationship Id="rId20" Type="http://schemas.openxmlformats.org/officeDocument/2006/relationships/slideLayout" Target="../slideLayouts/slideLayout1.xml"/><Relationship Id="rId2" Type="http://schemas.openxmlformats.org/officeDocument/2006/relationships/tags" Target="../tags/tag156.xml"/><Relationship Id="rId19" Type="http://schemas.openxmlformats.org/officeDocument/2006/relationships/oleObject" Target="../embeddings/oleObject100.bin"/><Relationship Id="rId18" Type="http://schemas.openxmlformats.org/officeDocument/2006/relationships/tags" Target="../tags/tag163.xml"/><Relationship Id="rId17" Type="http://schemas.openxmlformats.org/officeDocument/2006/relationships/image" Target="../media/image100.wmf"/><Relationship Id="rId16" Type="http://schemas.openxmlformats.org/officeDocument/2006/relationships/oleObject" Target="../embeddings/oleObject99.bin"/><Relationship Id="rId15" Type="http://schemas.openxmlformats.org/officeDocument/2006/relationships/tags" Target="../tags/tag162.xml"/><Relationship Id="rId14" Type="http://schemas.openxmlformats.org/officeDocument/2006/relationships/oleObject" Target="../embeddings/oleObject98.bin"/><Relationship Id="rId13" Type="http://schemas.openxmlformats.org/officeDocument/2006/relationships/tags" Target="../tags/tag161.xml"/><Relationship Id="rId12" Type="http://schemas.openxmlformats.org/officeDocument/2006/relationships/image" Target="../media/image99.wmf"/><Relationship Id="rId11" Type="http://schemas.openxmlformats.org/officeDocument/2006/relationships/oleObject" Target="../embeddings/oleObject97.bin"/><Relationship Id="rId10" Type="http://schemas.openxmlformats.org/officeDocument/2006/relationships/tags" Target="../tags/tag160.xml"/><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9" Type="http://schemas.openxmlformats.org/officeDocument/2006/relationships/image" Target="../media/image102.wmf"/><Relationship Id="rId8" Type="http://schemas.openxmlformats.org/officeDocument/2006/relationships/oleObject" Target="../embeddings/oleObject102.bin"/><Relationship Id="rId7" Type="http://schemas.openxmlformats.org/officeDocument/2006/relationships/tags" Target="../tags/tag169.xml"/><Relationship Id="rId6" Type="http://schemas.openxmlformats.org/officeDocument/2006/relationships/image" Target="../media/image101.wmf"/><Relationship Id="rId5" Type="http://schemas.openxmlformats.org/officeDocument/2006/relationships/oleObject" Target="../embeddings/oleObject101.bin"/><Relationship Id="rId4" Type="http://schemas.openxmlformats.org/officeDocument/2006/relationships/tags" Target="../tags/tag168.xml"/><Relationship Id="rId38" Type="http://schemas.openxmlformats.org/officeDocument/2006/relationships/vmlDrawing" Target="../drawings/vmlDrawing19.vml"/><Relationship Id="rId37" Type="http://schemas.openxmlformats.org/officeDocument/2006/relationships/slideLayout" Target="../slideLayouts/slideLayout1.xml"/><Relationship Id="rId36" Type="http://schemas.openxmlformats.org/officeDocument/2006/relationships/image" Target="../media/image111.wmf"/><Relationship Id="rId35" Type="http://schemas.openxmlformats.org/officeDocument/2006/relationships/oleObject" Target="../embeddings/oleObject111.bin"/><Relationship Id="rId34" Type="http://schemas.openxmlformats.org/officeDocument/2006/relationships/tags" Target="../tags/tag178.xml"/><Relationship Id="rId33" Type="http://schemas.openxmlformats.org/officeDocument/2006/relationships/image" Target="../media/image110.wmf"/><Relationship Id="rId32" Type="http://schemas.openxmlformats.org/officeDocument/2006/relationships/oleObject" Target="../embeddings/oleObject110.bin"/><Relationship Id="rId31" Type="http://schemas.openxmlformats.org/officeDocument/2006/relationships/tags" Target="../tags/tag177.xml"/><Relationship Id="rId30" Type="http://schemas.openxmlformats.org/officeDocument/2006/relationships/image" Target="../media/image109.wmf"/><Relationship Id="rId3" Type="http://schemas.openxmlformats.org/officeDocument/2006/relationships/tags" Target="../tags/tag167.xml"/><Relationship Id="rId29" Type="http://schemas.openxmlformats.org/officeDocument/2006/relationships/oleObject" Target="../embeddings/oleObject109.bin"/><Relationship Id="rId28" Type="http://schemas.openxmlformats.org/officeDocument/2006/relationships/tags" Target="../tags/tag176.xml"/><Relationship Id="rId27" Type="http://schemas.openxmlformats.org/officeDocument/2006/relationships/image" Target="../media/image108.wmf"/><Relationship Id="rId26" Type="http://schemas.openxmlformats.org/officeDocument/2006/relationships/oleObject" Target="../embeddings/oleObject108.bin"/><Relationship Id="rId25" Type="http://schemas.openxmlformats.org/officeDocument/2006/relationships/tags" Target="../tags/tag175.xml"/><Relationship Id="rId24" Type="http://schemas.openxmlformats.org/officeDocument/2006/relationships/image" Target="../media/image107.wmf"/><Relationship Id="rId23" Type="http://schemas.openxmlformats.org/officeDocument/2006/relationships/oleObject" Target="../embeddings/oleObject107.bin"/><Relationship Id="rId22" Type="http://schemas.openxmlformats.org/officeDocument/2006/relationships/tags" Target="../tags/tag174.xml"/><Relationship Id="rId21" Type="http://schemas.openxmlformats.org/officeDocument/2006/relationships/image" Target="../media/image106.wmf"/><Relationship Id="rId20" Type="http://schemas.openxmlformats.org/officeDocument/2006/relationships/oleObject" Target="../embeddings/oleObject106.bin"/><Relationship Id="rId2" Type="http://schemas.openxmlformats.org/officeDocument/2006/relationships/tags" Target="../tags/tag166.xml"/><Relationship Id="rId19" Type="http://schemas.openxmlformats.org/officeDocument/2006/relationships/tags" Target="../tags/tag173.xml"/><Relationship Id="rId18" Type="http://schemas.openxmlformats.org/officeDocument/2006/relationships/image" Target="../media/image105.wmf"/><Relationship Id="rId17" Type="http://schemas.openxmlformats.org/officeDocument/2006/relationships/oleObject" Target="../embeddings/oleObject105.bin"/><Relationship Id="rId16" Type="http://schemas.openxmlformats.org/officeDocument/2006/relationships/tags" Target="../tags/tag172.xml"/><Relationship Id="rId15" Type="http://schemas.openxmlformats.org/officeDocument/2006/relationships/image" Target="../media/image104.wmf"/><Relationship Id="rId14" Type="http://schemas.openxmlformats.org/officeDocument/2006/relationships/oleObject" Target="../embeddings/oleObject104.bin"/><Relationship Id="rId13" Type="http://schemas.openxmlformats.org/officeDocument/2006/relationships/tags" Target="../tags/tag171.xml"/><Relationship Id="rId12" Type="http://schemas.openxmlformats.org/officeDocument/2006/relationships/image" Target="../media/image103.wmf"/><Relationship Id="rId11" Type="http://schemas.openxmlformats.org/officeDocument/2006/relationships/oleObject" Target="../embeddings/oleObject103.bin"/><Relationship Id="rId10" Type="http://schemas.openxmlformats.org/officeDocument/2006/relationships/tags" Target="../tags/tag170.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9.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13.wmf"/><Relationship Id="rId7" Type="http://schemas.openxmlformats.org/officeDocument/2006/relationships/oleObject" Target="../embeddings/oleObject112.bin"/><Relationship Id="rId6" Type="http://schemas.openxmlformats.org/officeDocument/2006/relationships/tags" Target="../tags/tag183.xml"/><Relationship Id="rId5" Type="http://schemas.openxmlformats.org/officeDocument/2006/relationships/image" Target="../media/image112.png"/><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0" Type="http://schemas.openxmlformats.org/officeDocument/2006/relationships/vmlDrawing" Target="../drawings/vmlDrawing20.v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9" Type="http://schemas.openxmlformats.org/officeDocument/2006/relationships/image" Target="../media/image115.wmf"/><Relationship Id="rId8" Type="http://schemas.openxmlformats.org/officeDocument/2006/relationships/oleObject" Target="../embeddings/oleObject114.bin"/><Relationship Id="rId7" Type="http://schemas.openxmlformats.org/officeDocument/2006/relationships/tags" Target="../tags/tag187.xml"/><Relationship Id="rId6" Type="http://schemas.openxmlformats.org/officeDocument/2006/relationships/image" Target="../media/image114.wmf"/><Relationship Id="rId5" Type="http://schemas.openxmlformats.org/officeDocument/2006/relationships/oleObject" Target="../embeddings/oleObject113.bin"/><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1" Type="http://schemas.openxmlformats.org/officeDocument/2006/relationships/vmlDrawing" Target="../drawings/vmlDrawing21.v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9" Type="http://schemas.openxmlformats.org/officeDocument/2006/relationships/image" Target="../media/image115.wmf"/><Relationship Id="rId8" Type="http://schemas.openxmlformats.org/officeDocument/2006/relationships/oleObject" Target="../embeddings/oleObject116.bin"/><Relationship Id="rId7" Type="http://schemas.openxmlformats.org/officeDocument/2006/relationships/tags" Target="../tags/tag191.xml"/><Relationship Id="rId6" Type="http://schemas.openxmlformats.org/officeDocument/2006/relationships/image" Target="../media/image116.wmf"/><Relationship Id="rId5" Type="http://schemas.openxmlformats.org/officeDocument/2006/relationships/oleObject" Target="../embeddings/oleObject115.bin"/><Relationship Id="rId4" Type="http://schemas.openxmlformats.org/officeDocument/2006/relationships/tags" Target="../tags/tag190.xml"/><Relationship Id="rId3" Type="http://schemas.openxmlformats.org/officeDocument/2006/relationships/tags" Target="../tags/tag189.xml"/><Relationship Id="rId27" Type="http://schemas.openxmlformats.org/officeDocument/2006/relationships/vmlDrawing" Target="../drawings/vmlDrawing22.vml"/><Relationship Id="rId26" Type="http://schemas.openxmlformats.org/officeDocument/2006/relationships/slideLayout" Target="../slideLayouts/slideLayout1.xml"/><Relationship Id="rId25" Type="http://schemas.openxmlformats.org/officeDocument/2006/relationships/image" Target="../media/image120.wmf"/><Relationship Id="rId24" Type="http://schemas.openxmlformats.org/officeDocument/2006/relationships/oleObject" Target="../embeddings/oleObject122.bin"/><Relationship Id="rId23" Type="http://schemas.openxmlformats.org/officeDocument/2006/relationships/tags" Target="../tags/tag197.xml"/><Relationship Id="rId22" Type="http://schemas.openxmlformats.org/officeDocument/2006/relationships/image" Target="../media/image119.wmf"/><Relationship Id="rId21" Type="http://schemas.openxmlformats.org/officeDocument/2006/relationships/oleObject" Target="../embeddings/oleObject121.bin"/><Relationship Id="rId20" Type="http://schemas.openxmlformats.org/officeDocument/2006/relationships/tags" Target="../tags/tag196.xml"/><Relationship Id="rId2" Type="http://schemas.openxmlformats.org/officeDocument/2006/relationships/tags" Target="../tags/tag188.xml"/><Relationship Id="rId19" Type="http://schemas.openxmlformats.org/officeDocument/2006/relationships/oleObject" Target="../embeddings/oleObject120.bin"/><Relationship Id="rId18" Type="http://schemas.openxmlformats.org/officeDocument/2006/relationships/tags" Target="../tags/tag195.xml"/><Relationship Id="rId17" Type="http://schemas.openxmlformats.org/officeDocument/2006/relationships/image" Target="../media/image118.wmf"/><Relationship Id="rId16" Type="http://schemas.openxmlformats.org/officeDocument/2006/relationships/oleObject" Target="../embeddings/oleObject119.bin"/><Relationship Id="rId15" Type="http://schemas.openxmlformats.org/officeDocument/2006/relationships/tags" Target="../tags/tag194.xml"/><Relationship Id="rId14" Type="http://schemas.openxmlformats.org/officeDocument/2006/relationships/image" Target="../media/image117.wmf"/><Relationship Id="rId13" Type="http://schemas.openxmlformats.org/officeDocument/2006/relationships/oleObject" Target="../embeddings/oleObject118.bin"/><Relationship Id="rId12" Type="http://schemas.openxmlformats.org/officeDocument/2006/relationships/tags" Target="../tags/tag193.xml"/><Relationship Id="rId11" Type="http://schemas.openxmlformats.org/officeDocument/2006/relationships/oleObject" Target="../embeddings/oleObject117.bin"/><Relationship Id="rId10" Type="http://schemas.openxmlformats.org/officeDocument/2006/relationships/tags" Target="../tags/tag19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9" Type="http://schemas.openxmlformats.org/officeDocument/2006/relationships/image" Target="../media/image121.wmf"/><Relationship Id="rId8" Type="http://schemas.openxmlformats.org/officeDocument/2006/relationships/oleObject" Target="../embeddings/oleObject124.bin"/><Relationship Id="rId7" Type="http://schemas.openxmlformats.org/officeDocument/2006/relationships/tags" Target="../tags/tag201.xml"/><Relationship Id="rId6" Type="http://schemas.openxmlformats.org/officeDocument/2006/relationships/image" Target="../media/image117.wmf"/><Relationship Id="rId5" Type="http://schemas.openxmlformats.org/officeDocument/2006/relationships/oleObject" Target="../embeddings/oleObject123.bin"/><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4" Type="http://schemas.openxmlformats.org/officeDocument/2006/relationships/vmlDrawing" Target="../drawings/vmlDrawing23.vml"/><Relationship Id="rId13" Type="http://schemas.openxmlformats.org/officeDocument/2006/relationships/slideLayout" Target="../slideLayouts/slideLayout1.xml"/><Relationship Id="rId12" Type="http://schemas.openxmlformats.org/officeDocument/2006/relationships/image" Target="../media/image122.wmf"/><Relationship Id="rId11" Type="http://schemas.openxmlformats.org/officeDocument/2006/relationships/oleObject" Target="../embeddings/oleObject125.bin"/><Relationship Id="rId10" Type="http://schemas.openxmlformats.org/officeDocument/2006/relationships/tags" Target="../tags/tag202.xml"/><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9" Type="http://schemas.openxmlformats.org/officeDocument/2006/relationships/oleObject" Target="../embeddings/oleObject127.bin"/><Relationship Id="rId8" Type="http://schemas.openxmlformats.org/officeDocument/2006/relationships/tags" Target="../tags/tag206.xml"/><Relationship Id="rId7" Type="http://schemas.openxmlformats.org/officeDocument/2006/relationships/image" Target="../media/image124.wmf"/><Relationship Id="rId6" Type="http://schemas.openxmlformats.org/officeDocument/2006/relationships/oleObject" Target="../embeddings/oleObject126.bin"/><Relationship Id="rId5" Type="http://schemas.openxmlformats.org/officeDocument/2006/relationships/tags" Target="../tags/tag205.xml"/><Relationship Id="rId4" Type="http://schemas.openxmlformats.org/officeDocument/2006/relationships/image" Target="../media/image123.png"/><Relationship Id="rId3" Type="http://schemas.openxmlformats.org/officeDocument/2006/relationships/tags" Target="../tags/tag204.xml"/><Relationship Id="rId26" Type="http://schemas.openxmlformats.org/officeDocument/2006/relationships/vmlDrawing" Target="../drawings/vmlDrawing24.vml"/><Relationship Id="rId25" Type="http://schemas.openxmlformats.org/officeDocument/2006/relationships/slideLayout" Target="../slideLayouts/slideLayout1.xml"/><Relationship Id="rId24" Type="http://schemas.openxmlformats.org/officeDocument/2006/relationships/oleObject" Target="../embeddings/oleObject132.bin"/><Relationship Id="rId23" Type="http://schemas.openxmlformats.org/officeDocument/2006/relationships/tags" Target="../tags/tag211.xml"/><Relationship Id="rId22" Type="http://schemas.openxmlformats.org/officeDocument/2006/relationships/image" Target="../media/image129.wmf"/><Relationship Id="rId21" Type="http://schemas.openxmlformats.org/officeDocument/2006/relationships/oleObject" Target="../embeddings/oleObject131.bin"/><Relationship Id="rId20" Type="http://schemas.openxmlformats.org/officeDocument/2006/relationships/tags" Target="../tags/tag210.xml"/><Relationship Id="rId2" Type="http://schemas.openxmlformats.org/officeDocument/2006/relationships/tags" Target="../tags/tag203.xml"/><Relationship Id="rId19" Type="http://schemas.openxmlformats.org/officeDocument/2006/relationships/image" Target="../media/image128.wmf"/><Relationship Id="rId18" Type="http://schemas.openxmlformats.org/officeDocument/2006/relationships/oleObject" Target="../embeddings/oleObject130.bin"/><Relationship Id="rId17" Type="http://schemas.openxmlformats.org/officeDocument/2006/relationships/tags" Target="../tags/tag209.xml"/><Relationship Id="rId16" Type="http://schemas.openxmlformats.org/officeDocument/2006/relationships/image" Target="../media/image127.wmf"/><Relationship Id="rId15" Type="http://schemas.openxmlformats.org/officeDocument/2006/relationships/oleObject" Target="../embeddings/oleObject129.bin"/><Relationship Id="rId14" Type="http://schemas.openxmlformats.org/officeDocument/2006/relationships/tags" Target="../tags/tag208.xml"/><Relationship Id="rId13" Type="http://schemas.openxmlformats.org/officeDocument/2006/relationships/image" Target="../media/image126.wmf"/><Relationship Id="rId12" Type="http://schemas.openxmlformats.org/officeDocument/2006/relationships/oleObject" Target="../embeddings/oleObject128.bin"/><Relationship Id="rId11" Type="http://schemas.openxmlformats.org/officeDocument/2006/relationships/tags" Target="../tags/tag207.xml"/><Relationship Id="rId10" Type="http://schemas.openxmlformats.org/officeDocument/2006/relationships/image" Target="../media/image125.wmf"/><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31.png"/><Relationship Id="rId6" Type="http://schemas.openxmlformats.org/officeDocument/2006/relationships/tags" Target="../tags/tag217.xml"/><Relationship Id="rId5" Type="http://schemas.openxmlformats.org/officeDocument/2006/relationships/image" Target="../media/image130.png"/><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image" Target="../media/image133.wmf"/><Relationship Id="rId7" Type="http://schemas.openxmlformats.org/officeDocument/2006/relationships/oleObject" Target="../embeddings/oleObject134.bin"/><Relationship Id="rId6" Type="http://schemas.openxmlformats.org/officeDocument/2006/relationships/tags" Target="../tags/tag220.xml"/><Relationship Id="rId5" Type="http://schemas.openxmlformats.org/officeDocument/2006/relationships/image" Target="../media/image132.wmf"/><Relationship Id="rId4" Type="http://schemas.openxmlformats.org/officeDocument/2006/relationships/oleObject" Target="../embeddings/oleObject133.bin"/><Relationship Id="rId3" Type="http://schemas.openxmlformats.org/officeDocument/2006/relationships/tags" Target="../tags/tag219.xml"/><Relationship Id="rId2" Type="http://schemas.openxmlformats.org/officeDocument/2006/relationships/tags" Target="../tags/tag218.xml"/><Relationship Id="rId13" Type="http://schemas.openxmlformats.org/officeDocument/2006/relationships/vmlDrawing" Target="../drawings/vmlDrawing25.vml"/><Relationship Id="rId12" Type="http://schemas.openxmlformats.org/officeDocument/2006/relationships/slideLayout" Target="../slideLayouts/slideLayout1.xml"/><Relationship Id="rId11" Type="http://schemas.openxmlformats.org/officeDocument/2006/relationships/image" Target="../media/image134.wmf"/><Relationship Id="rId10" Type="http://schemas.openxmlformats.org/officeDocument/2006/relationships/oleObject" Target="../embeddings/oleObject135.bin"/><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9" Type="http://schemas.openxmlformats.org/officeDocument/2006/relationships/image" Target="../media/image136.wmf"/><Relationship Id="rId8" Type="http://schemas.openxmlformats.org/officeDocument/2006/relationships/oleObject" Target="../embeddings/oleObject137.bin"/><Relationship Id="rId7" Type="http://schemas.openxmlformats.org/officeDocument/2006/relationships/tags" Target="../tags/tag225.xml"/><Relationship Id="rId6" Type="http://schemas.openxmlformats.org/officeDocument/2006/relationships/image" Target="../media/image135.wmf"/><Relationship Id="rId5" Type="http://schemas.openxmlformats.org/officeDocument/2006/relationships/oleObject" Target="../embeddings/oleObject136.bin"/><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9" Type="http://schemas.openxmlformats.org/officeDocument/2006/relationships/vmlDrawing" Target="../drawings/vmlDrawing26.vml"/><Relationship Id="rId18" Type="http://schemas.openxmlformats.org/officeDocument/2006/relationships/slideLayout" Target="../slideLayouts/slideLayout1.xml"/><Relationship Id="rId17" Type="http://schemas.openxmlformats.org/officeDocument/2006/relationships/image" Target="../media/image139.wmf"/><Relationship Id="rId16" Type="http://schemas.openxmlformats.org/officeDocument/2006/relationships/oleObject" Target="../embeddings/oleObject139.bin"/><Relationship Id="rId15" Type="http://schemas.openxmlformats.org/officeDocument/2006/relationships/tags" Target="../tags/tag228.xml"/><Relationship Id="rId14" Type="http://schemas.openxmlformats.org/officeDocument/2006/relationships/image" Target="../media/image138.png"/><Relationship Id="rId13" Type="http://schemas.openxmlformats.org/officeDocument/2006/relationships/tags" Target="../tags/tag227.xml"/><Relationship Id="rId12" Type="http://schemas.openxmlformats.org/officeDocument/2006/relationships/image" Target="../media/image137.wmf"/><Relationship Id="rId11" Type="http://schemas.openxmlformats.org/officeDocument/2006/relationships/oleObject" Target="../embeddings/oleObject138.bin"/><Relationship Id="rId10" Type="http://schemas.openxmlformats.org/officeDocument/2006/relationships/tags" Target="../tags/tag226.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9" Type="http://schemas.openxmlformats.org/officeDocument/2006/relationships/oleObject" Target="../embeddings/oleObject141.bin"/><Relationship Id="rId8" Type="http://schemas.openxmlformats.org/officeDocument/2006/relationships/tags" Target="../tags/tag232.xml"/><Relationship Id="rId7" Type="http://schemas.openxmlformats.org/officeDocument/2006/relationships/image" Target="../media/image141.wmf"/><Relationship Id="rId6" Type="http://schemas.openxmlformats.org/officeDocument/2006/relationships/oleObject" Target="../embeddings/oleObject140.bin"/><Relationship Id="rId5" Type="http://schemas.openxmlformats.org/officeDocument/2006/relationships/tags" Target="../tags/tag231.xml"/><Relationship Id="rId4" Type="http://schemas.openxmlformats.org/officeDocument/2006/relationships/image" Target="../media/image140.png"/><Relationship Id="rId3" Type="http://schemas.openxmlformats.org/officeDocument/2006/relationships/tags" Target="../tags/tag230.xml"/><Relationship Id="rId21" Type="http://schemas.openxmlformats.org/officeDocument/2006/relationships/vmlDrawing" Target="../drawings/vmlDrawing27.vml"/><Relationship Id="rId20" Type="http://schemas.openxmlformats.org/officeDocument/2006/relationships/slideLayout" Target="../slideLayouts/slideLayout1.xml"/><Relationship Id="rId2" Type="http://schemas.openxmlformats.org/officeDocument/2006/relationships/tags" Target="../tags/tag229.xml"/><Relationship Id="rId19" Type="http://schemas.openxmlformats.org/officeDocument/2006/relationships/image" Target="../media/image145.wmf"/><Relationship Id="rId18" Type="http://schemas.openxmlformats.org/officeDocument/2006/relationships/oleObject" Target="../embeddings/oleObject144.bin"/><Relationship Id="rId17" Type="http://schemas.openxmlformats.org/officeDocument/2006/relationships/tags" Target="../tags/tag235.xml"/><Relationship Id="rId16" Type="http://schemas.openxmlformats.org/officeDocument/2006/relationships/image" Target="../media/image144.wmf"/><Relationship Id="rId15" Type="http://schemas.openxmlformats.org/officeDocument/2006/relationships/oleObject" Target="../embeddings/oleObject143.bin"/><Relationship Id="rId14" Type="http://schemas.openxmlformats.org/officeDocument/2006/relationships/tags" Target="../tags/tag234.xml"/><Relationship Id="rId13" Type="http://schemas.openxmlformats.org/officeDocument/2006/relationships/image" Target="../media/image143.wmf"/><Relationship Id="rId12" Type="http://schemas.openxmlformats.org/officeDocument/2006/relationships/oleObject" Target="../embeddings/oleObject142.bin"/><Relationship Id="rId11" Type="http://schemas.openxmlformats.org/officeDocument/2006/relationships/tags" Target="../tags/tag233.xml"/><Relationship Id="rId10" Type="http://schemas.openxmlformats.org/officeDocument/2006/relationships/image" Target="../media/image142.wmf"/><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tags" Target="../tags/tag15.xml"/><Relationship Id="rId7" Type="http://schemas.openxmlformats.org/officeDocument/2006/relationships/image" Target="../media/image9.wmf"/><Relationship Id="rId6" Type="http://schemas.openxmlformats.org/officeDocument/2006/relationships/oleObject" Target="../embeddings/oleObject5.bin"/><Relationship Id="rId5" Type="http://schemas.openxmlformats.org/officeDocument/2006/relationships/tags" Target="../tags/tag14.xml"/><Relationship Id="rId4" Type="http://schemas.openxmlformats.org/officeDocument/2006/relationships/image" Target="../media/image8.wmf"/><Relationship Id="rId3" Type="http://schemas.openxmlformats.org/officeDocument/2006/relationships/oleObject" Target="../embeddings/oleObject4.bin"/><Relationship Id="rId2" Type="http://schemas.openxmlformats.org/officeDocument/2006/relationships/tags" Target="../tags/tag13.xml"/><Relationship Id="rId19" Type="http://schemas.openxmlformats.org/officeDocument/2006/relationships/vmlDrawing" Target="../drawings/vmlDrawing2.vml"/><Relationship Id="rId18" Type="http://schemas.openxmlformats.org/officeDocument/2006/relationships/slideLayout" Target="../slideLayouts/slideLayout1.xml"/><Relationship Id="rId17" Type="http://schemas.openxmlformats.org/officeDocument/2006/relationships/image" Target="../media/image12.wmf"/><Relationship Id="rId16" Type="http://schemas.openxmlformats.org/officeDocument/2006/relationships/oleObject" Target="../embeddings/oleObject8.bin"/><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image" Target="../media/image11.wmf"/><Relationship Id="rId12" Type="http://schemas.openxmlformats.org/officeDocument/2006/relationships/oleObject" Target="../embeddings/oleObject7.bin"/><Relationship Id="rId11" Type="http://schemas.openxmlformats.org/officeDocument/2006/relationships/tags" Target="../tags/tag16.xml"/><Relationship Id="rId10" Type="http://schemas.openxmlformats.org/officeDocument/2006/relationships/image" Target="../media/image10.wmf"/><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3.png"/><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oleObject" Target="../embeddings/oleObject10.bin"/><Relationship Id="rId7" Type="http://schemas.openxmlformats.org/officeDocument/2006/relationships/tags" Target="../tags/tag24.xml"/><Relationship Id="rId6" Type="http://schemas.openxmlformats.org/officeDocument/2006/relationships/image" Target="../media/image14.wmf"/><Relationship Id="rId5" Type="http://schemas.openxmlformats.org/officeDocument/2006/relationships/oleObject" Target="../embeddings/oleObject9.bin"/><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8" Type="http://schemas.openxmlformats.org/officeDocument/2006/relationships/vmlDrawing" Target="../drawings/vmlDrawing3.vml"/><Relationship Id="rId17" Type="http://schemas.openxmlformats.org/officeDocument/2006/relationships/slideLayout" Target="../slideLayouts/slideLayout1.xml"/><Relationship Id="rId16" Type="http://schemas.openxmlformats.org/officeDocument/2006/relationships/image" Target="../media/image16.wmf"/><Relationship Id="rId15" Type="http://schemas.openxmlformats.org/officeDocument/2006/relationships/oleObject" Target="../embeddings/oleObject13.bin"/><Relationship Id="rId14" Type="http://schemas.openxmlformats.org/officeDocument/2006/relationships/tags" Target="../tags/tag27.xml"/><Relationship Id="rId13" Type="http://schemas.openxmlformats.org/officeDocument/2006/relationships/oleObject" Target="../embeddings/oleObject12.bin"/><Relationship Id="rId12" Type="http://schemas.openxmlformats.org/officeDocument/2006/relationships/tags" Target="../tags/tag26.xml"/><Relationship Id="rId11" Type="http://schemas.openxmlformats.org/officeDocument/2006/relationships/image" Target="../media/image15.wmf"/><Relationship Id="rId10" Type="http://schemas.openxmlformats.org/officeDocument/2006/relationships/oleObject" Target="../embeddings/oleObject11.bin"/><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5  </a:t>
            </a:r>
            <a:r>
              <a:rPr lang="zh-CN" altLang="en-US" sz="2800" dirty="0">
                <a:ln>
                  <a:solidFill>
                    <a:schemeClr val="accent1"/>
                  </a:solidFill>
                </a:ln>
                <a:latin typeface="微软雅黑" panose="020B0503020204020204" pitchFamily="34" charset="-122"/>
                <a:ea typeface="微软雅黑" panose="020B0503020204020204" pitchFamily="34" charset="-122"/>
              </a:rPr>
              <a:t>图论与信息论基础</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100" name="文本框 99"/>
          <p:cNvSpPr txBox="1"/>
          <p:nvPr/>
        </p:nvSpPr>
        <p:spPr>
          <a:xfrm>
            <a:off x="933450" y="1382395"/>
            <a:ext cx="10438765" cy="3969385"/>
          </a:xfrm>
          <a:prstGeom prst="rect">
            <a:avLst/>
          </a:prstGeom>
          <a:noFill/>
          <a:ln w="9525">
            <a:noFill/>
          </a:ln>
        </p:spPr>
        <p:txBody>
          <a:bodyPr wrap="square">
            <a:spAutoFit/>
          </a:bodyPr>
          <a:p>
            <a:pPr indent="127000" fontAlgn="auto">
              <a:lnSpc>
                <a:spcPct val="150000"/>
              </a:lnSpc>
            </a:pPr>
            <a:r>
              <a:rPr lang="en-US" altLang="zh-CN" sz="2400" b="0">
                <a:latin typeface="Times New Roman" panose="02020603050405020304" charset="0"/>
                <a:ea typeface="宋体" panose="02010600030101010101" pitchFamily="2" charset="-122"/>
              </a:rPr>
              <a:t>       </a:t>
            </a:r>
            <a:r>
              <a:rPr lang="zh-CN" sz="2400" b="0">
                <a:latin typeface="Times New Roman" panose="02020603050405020304" charset="0"/>
                <a:ea typeface="宋体" panose="02010600030101010101" pitchFamily="2" charset="-122"/>
              </a:rPr>
              <a:t>图论（</a:t>
            </a:r>
            <a:r>
              <a:rPr lang="en-US" sz="2400" b="0">
                <a:latin typeface="Times New Roman" panose="02020603050405020304" charset="0"/>
                <a:ea typeface="宋体" panose="02010600030101010101" pitchFamily="2" charset="-122"/>
              </a:rPr>
              <a:t>Graph Theory</a:t>
            </a:r>
            <a:r>
              <a:rPr lang="zh-CN" sz="2400" b="0">
                <a:latin typeface="Times New Roman" panose="02020603050405020304" charset="0"/>
                <a:ea typeface="宋体" panose="02010600030101010101" pitchFamily="2" charset="-122"/>
              </a:rPr>
              <a:t>）是数学学科的基础和重要分支，其起源可追溯到著名的欧拉“哥尼斯堡七桥问题”。在数学学科，图论是以图为研究对象所形成的关于图的相关数学理论；在计算机学科，图是一种重要且应用广泛的数据结构；在数据科学，图被用来描述现实中广泛存在的各类关系型数据，例如某些实体对象间的某种特定的联系。具体来说，数据科学中图表现为由若干节点和连接节点的线/边所构成的图形，图形节点代表现实实体，连接两点的线/边代表实体间具有的某种联（关）系。</a:t>
            </a:r>
            <a:endParaRPr lang="zh-CN" sz="2400" b="0">
              <a:latin typeface="Times New Roman" panose="02020603050405020304" charset="0"/>
              <a:ea typeface="宋体" panose="02010600030101010101" pitchFamily="2" charset="-122"/>
            </a:endParaRPr>
          </a:p>
        </p:txBody>
      </p:sp>
    </p:spTree>
  </p:cSld>
  <p:clrMapOvr>
    <a:masterClrMapping/>
  </p:clrMapOvr>
  <p:transition spd="slow" advTm="2811">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 name="文本框 2"/>
          <p:cNvSpPr txBox="1"/>
          <p:nvPr>
            <p:custDataLst>
              <p:tags r:id="rId2"/>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5.1.2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图的同构</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custDataLst>
              <p:tags r:id="rId3"/>
            </p:custDataLst>
          </p:nvPr>
        </p:nvPicPr>
        <p:blipFill>
          <a:blip r:embed="rId4"/>
          <a:stretch>
            <a:fillRect/>
          </a:stretch>
        </p:blipFill>
        <p:spPr>
          <a:xfrm>
            <a:off x="3188335" y="1106170"/>
            <a:ext cx="5815965" cy="2708275"/>
          </a:xfrm>
          <a:prstGeom prst="rect">
            <a:avLst/>
          </a:prstGeom>
        </p:spPr>
      </p:pic>
      <p:sp>
        <p:nvSpPr>
          <p:cNvPr id="8" name="文本框 7"/>
          <p:cNvSpPr txBox="1"/>
          <p:nvPr/>
        </p:nvSpPr>
        <p:spPr>
          <a:xfrm>
            <a:off x="3896360" y="3814445"/>
            <a:ext cx="3695700" cy="46037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cs typeface="宋体" panose="02010600030101010101" pitchFamily="2" charset="-122"/>
              </a:rPr>
              <a:t>图5-5 图G和图的映射关系</a:t>
            </a:r>
            <a:r>
              <a:rPr lang="zh-CN" altLang="en-US"/>
              <a:t> </a:t>
            </a:r>
            <a:endParaRPr lang="zh-CN" altLang="en-US"/>
          </a:p>
        </p:txBody>
      </p:sp>
      <p:graphicFrame>
        <p:nvGraphicFramePr>
          <p:cNvPr id="6" name="对象 -2147481739"/>
          <p:cNvGraphicFramePr>
            <a:graphicFrameLocks noChangeAspect="1"/>
          </p:cNvGraphicFramePr>
          <p:nvPr>
            <p:custDataLst>
              <p:tags r:id="rId5"/>
            </p:custDataLst>
          </p:nvPr>
        </p:nvGraphicFramePr>
        <p:xfrm>
          <a:off x="9792018" y="2751138"/>
          <a:ext cx="200025" cy="180975"/>
        </p:xfrm>
        <a:graphic>
          <a:graphicData uri="http://schemas.openxmlformats.org/presentationml/2006/ole">
            <mc:AlternateContent xmlns:mc="http://schemas.openxmlformats.org/markup-compatibility/2006">
              <mc:Choice xmlns:v="urn:schemas-microsoft-com:vml" Requires="v">
                <p:oleObj spid="_x0000_s3076" name="" r:id="rId6" imgW="202565" imgH="177800" progId="Equation.DSMT4">
                  <p:embed/>
                </p:oleObj>
              </mc:Choice>
              <mc:Fallback>
                <p:oleObj name="" r:id="rId6" imgW="202565" imgH="177800" progId="Equation.DSMT4">
                  <p:embed/>
                  <p:pic>
                    <p:nvPicPr>
                      <p:cNvPr id="0" name="图片 3075"/>
                      <p:cNvPicPr/>
                      <p:nvPr/>
                    </p:nvPicPr>
                    <p:blipFill>
                      <a:blip r:embed="rId7"/>
                      <a:stretch>
                        <a:fillRect/>
                      </a:stretch>
                    </p:blipFill>
                    <p:spPr>
                      <a:xfrm>
                        <a:off x="9792018" y="2751138"/>
                        <a:ext cx="200025" cy="180975"/>
                      </a:xfrm>
                      <a:prstGeom prst="rect">
                        <a:avLst/>
                      </a:prstGeom>
                      <a:noFill/>
                      <a:ln w="38100">
                        <a:noFill/>
                        <a:miter/>
                      </a:ln>
                    </p:spPr>
                  </p:pic>
                </p:oleObj>
              </mc:Fallback>
            </mc:AlternateContent>
          </a:graphicData>
        </a:graphic>
      </p:graphicFrame>
      <p:sp>
        <p:nvSpPr>
          <p:cNvPr id="9" name="文本框 8"/>
          <p:cNvSpPr txBox="1"/>
          <p:nvPr/>
        </p:nvSpPr>
        <p:spPr>
          <a:xfrm>
            <a:off x="479425" y="4265295"/>
            <a:ext cx="11232515" cy="175323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由以上分析知以上两个图(图5-5的图(a)和图(b))不仅点数相同，边数相同，而且点与边的关联关系也完全相同。由此，根据图的定义，这两个图是一样的，只不过是图形表现形式（画法）不同。图论中通过图的同构概念来定义如上关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1013460" y="1929765"/>
            <a:ext cx="10586085" cy="2421255"/>
          </a:xfrm>
          <a:prstGeom prst="rect">
            <a:avLst/>
          </a:prstGeom>
          <a:noFill/>
        </p:spPr>
        <p:txBody>
          <a:bodyPr wrap="square" rtlCol="0" anchor="t">
            <a:no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定义5.1</a:t>
            </a:r>
            <a:r>
              <a:rPr lang="zh-CN" altLang="en-US" sz="2400">
                <a:latin typeface="宋体" panose="02010600030101010101" pitchFamily="2" charset="-122"/>
                <a:ea typeface="宋体" panose="02010600030101010101" pitchFamily="2" charset="-122"/>
                <a:cs typeface="宋体" panose="02010600030101010101" pitchFamily="2" charset="-122"/>
              </a:rPr>
              <a:t> 图的同构 如果两个图G和图的点和边之间的关联关系具有一对一的对应关系，则这两个图同构，记为。由此，两个图同构隐含以下条件成立：（1）有相同的点数；（2）相同的边；（3）有着某种次数相同的点数。需注意，此三个条件是两个图同构的必要而非充分条件。</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3"/>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5.1.2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图的同构</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2811">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3275" y="1363980"/>
            <a:ext cx="10586085" cy="677545"/>
          </a:xfrm>
          <a:prstGeom prst="rect">
            <a:avLst/>
          </a:prstGeom>
          <a:noFill/>
        </p:spPr>
        <p:txBody>
          <a:bodyPr wrap="square" rtlCol="0" anchor="t">
            <a:noAutofit/>
          </a:bodyPr>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例题5.1如图5-6中所示的G1和G2是不同构的图</a:t>
            </a:r>
            <a:r>
              <a:rPr lang="zh-CN" altLang="en-US" sz="2400"/>
              <a:t>。</a:t>
            </a:r>
            <a:endParaRPr lang="zh-CN" altLang="en-US" sz="2400"/>
          </a:p>
        </p:txBody>
      </p:sp>
      <p:sp>
        <p:nvSpPr>
          <p:cNvPr id="3" name="文本框 2"/>
          <p:cNvSpPr txBox="1"/>
          <p:nvPr>
            <p:custDataLst>
              <p:tags r:id="rId3"/>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5.1.2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图的同构</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custDataLst>
              <p:tags r:id="rId4"/>
            </p:custDataLst>
          </p:nvPr>
        </p:nvPicPr>
        <p:blipFill>
          <a:blip r:embed="rId5"/>
          <a:stretch>
            <a:fillRect/>
          </a:stretch>
        </p:blipFill>
        <p:spPr>
          <a:xfrm>
            <a:off x="2716530" y="1918970"/>
            <a:ext cx="6320155" cy="2479040"/>
          </a:xfrm>
          <a:prstGeom prst="rect">
            <a:avLst/>
          </a:prstGeom>
        </p:spPr>
      </p:pic>
      <p:sp>
        <p:nvSpPr>
          <p:cNvPr id="112" name="文本框 111"/>
          <p:cNvSpPr txBox="1"/>
          <p:nvPr/>
        </p:nvSpPr>
        <p:spPr>
          <a:xfrm>
            <a:off x="515620" y="4336415"/>
            <a:ext cx="11156950" cy="1753235"/>
          </a:xfrm>
          <a:prstGeom prst="rect">
            <a:avLst/>
          </a:prstGeom>
          <a:noFill/>
          <a:ln w="9525">
            <a:noFill/>
          </a:ln>
        </p:spPr>
        <p:txBody>
          <a:bodyPr wrap="square">
            <a:spAutoFit/>
          </a:bodyPr>
          <a:p>
            <a:pPr indent="304800" fontAlgn="auto">
              <a:lnSpc>
                <a:spcPct val="150000"/>
              </a:lnSpc>
            </a:pPr>
            <a:r>
              <a:rPr lang="zh-CN" sz="2400" b="0">
                <a:solidFill>
                  <a:srgbClr val="000000"/>
                </a:solidFill>
                <a:ea typeface="宋体" panose="02010600030101010101" pitchFamily="2" charset="-122"/>
              </a:rPr>
              <a:t>图</a:t>
            </a:r>
            <a:r>
              <a:rPr lang="en-US" sz="2400" b="0">
                <a:solidFill>
                  <a:srgbClr val="000000"/>
                </a:solidFill>
                <a:latin typeface="Times New Roman" panose="02020603050405020304" charset="0"/>
                <a:ea typeface="宋体" panose="02010600030101010101" pitchFamily="2" charset="-122"/>
              </a:rPr>
              <a:t>5-6</a:t>
            </a:r>
            <a:r>
              <a:rPr lang="zh-CN" sz="2400" b="0">
                <a:solidFill>
                  <a:srgbClr val="000000"/>
                </a:solidFill>
                <a:ea typeface="宋体" panose="02010600030101010101" pitchFamily="2" charset="-122"/>
              </a:rPr>
              <a:t>中所示的图</a:t>
            </a:r>
            <a:r>
              <a:rPr lang="en-US" sz="2400" b="0" i="1">
                <a:solidFill>
                  <a:srgbClr val="000000"/>
                </a:solidFill>
                <a:latin typeface="Times New Roman" panose="02020603050405020304" charset="0"/>
                <a:ea typeface="宋体" panose="02010600030101010101" pitchFamily="2" charset="-122"/>
              </a:rPr>
              <a:t>G</a:t>
            </a:r>
            <a:r>
              <a:rPr lang="en-US" sz="2400" b="0" baseline="-25000">
                <a:solidFill>
                  <a:srgbClr val="000000"/>
                </a:solidFill>
                <a:latin typeface="Times New Roman" panose="02020603050405020304" charset="0"/>
                <a:ea typeface="宋体" panose="02010600030101010101" pitchFamily="2" charset="-122"/>
              </a:rPr>
              <a:t>1</a:t>
            </a:r>
            <a:r>
              <a:rPr lang="zh-CN" sz="2400" b="0">
                <a:solidFill>
                  <a:srgbClr val="000000"/>
                </a:solidFill>
                <a:ea typeface="宋体" panose="02010600030101010101" pitchFamily="2" charset="-122"/>
              </a:rPr>
              <a:t>和图</a:t>
            </a:r>
            <a:r>
              <a:rPr lang="en-US" sz="2400" b="0" i="1">
                <a:solidFill>
                  <a:srgbClr val="000000"/>
                </a:solidFill>
                <a:latin typeface="Times New Roman" panose="02020603050405020304" charset="0"/>
                <a:ea typeface="宋体" panose="02010600030101010101" pitchFamily="2" charset="-122"/>
              </a:rPr>
              <a:t>G</a:t>
            </a:r>
            <a:r>
              <a:rPr lang="en-US" sz="2400" b="0" baseline="-25000">
                <a:solidFill>
                  <a:srgbClr val="000000"/>
                </a:solidFill>
                <a:latin typeface="Times New Roman" panose="02020603050405020304" charset="0"/>
                <a:ea typeface="宋体" panose="02010600030101010101" pitchFamily="2" charset="-122"/>
              </a:rPr>
              <a:t>2</a:t>
            </a:r>
            <a:r>
              <a:rPr lang="zh-CN" sz="2400" b="0">
                <a:solidFill>
                  <a:srgbClr val="000000"/>
                </a:solidFill>
                <a:ea typeface="宋体" panose="02010600030101010101" pitchFamily="2" charset="-122"/>
              </a:rPr>
              <a:t>，其都具有：（</a:t>
            </a:r>
            <a:r>
              <a:rPr lang="en-US" sz="2400" b="0">
                <a:solidFill>
                  <a:srgbClr val="000000"/>
                </a:solidFill>
                <a:latin typeface="Times New Roman" panose="02020603050405020304" charset="0"/>
                <a:ea typeface="宋体" panose="02010600030101010101" pitchFamily="2" charset="-122"/>
              </a:rPr>
              <a:t>1</a:t>
            </a:r>
            <a:r>
              <a:rPr lang="zh-CN" sz="2400" b="0">
                <a:solidFill>
                  <a:srgbClr val="000000"/>
                </a:solidFill>
                <a:ea typeface="宋体" panose="02010600030101010101" pitchFamily="2" charset="-122"/>
              </a:rPr>
              <a:t>）</a:t>
            </a:r>
            <a:r>
              <a:rPr lang="en-US" sz="2400" b="0">
                <a:solidFill>
                  <a:srgbClr val="000000"/>
                </a:solidFill>
                <a:latin typeface="Times New Roman" panose="02020603050405020304" charset="0"/>
                <a:ea typeface="宋体" panose="02010600030101010101" pitchFamily="2" charset="-122"/>
              </a:rPr>
              <a:t>5</a:t>
            </a:r>
            <a:r>
              <a:rPr lang="zh-CN" sz="2400" b="0">
                <a:solidFill>
                  <a:srgbClr val="000000"/>
                </a:solidFill>
                <a:ea typeface="宋体" panose="02010600030101010101" pitchFamily="2" charset="-122"/>
              </a:rPr>
              <a:t>个点；（</a:t>
            </a:r>
            <a:r>
              <a:rPr lang="en-US" sz="2400" b="0">
                <a:solidFill>
                  <a:srgbClr val="000000"/>
                </a:solidFill>
                <a:latin typeface="Times New Roman" panose="02020603050405020304" charset="0"/>
                <a:ea typeface="宋体" panose="02010600030101010101" pitchFamily="2" charset="-122"/>
              </a:rPr>
              <a:t>2</a:t>
            </a:r>
            <a:r>
              <a:rPr lang="zh-CN" sz="2400" b="0">
                <a:solidFill>
                  <a:srgbClr val="000000"/>
                </a:solidFill>
                <a:ea typeface="宋体" panose="02010600030101010101" pitchFamily="2" charset="-122"/>
              </a:rPr>
              <a:t>）</a:t>
            </a:r>
            <a:r>
              <a:rPr lang="en-US" sz="2400" b="0">
                <a:solidFill>
                  <a:srgbClr val="000000"/>
                </a:solidFill>
                <a:latin typeface="Times New Roman" panose="02020603050405020304" charset="0"/>
                <a:ea typeface="宋体" panose="02010600030101010101" pitchFamily="2" charset="-122"/>
              </a:rPr>
              <a:t>5</a:t>
            </a:r>
            <a:r>
              <a:rPr lang="zh-CN" sz="2400" b="0">
                <a:solidFill>
                  <a:srgbClr val="000000"/>
                </a:solidFill>
                <a:ea typeface="宋体" panose="02010600030101010101" pitchFamily="2" charset="-122"/>
              </a:rPr>
              <a:t>条边；（</a:t>
            </a:r>
            <a:r>
              <a:rPr lang="en-US" sz="2400" b="0">
                <a:solidFill>
                  <a:srgbClr val="000000"/>
                </a:solidFill>
                <a:latin typeface="Times New Roman" panose="02020603050405020304" charset="0"/>
                <a:ea typeface="宋体" panose="02010600030101010101" pitchFamily="2" charset="-122"/>
              </a:rPr>
              <a:t>3</a:t>
            </a:r>
            <a:r>
              <a:rPr lang="zh-CN" sz="2400" b="0">
                <a:solidFill>
                  <a:srgbClr val="000000"/>
                </a:solidFill>
                <a:ea typeface="宋体" panose="02010600030101010101" pitchFamily="2" charset="-122"/>
              </a:rPr>
              <a:t>）度为</a:t>
            </a:r>
            <a:r>
              <a:rPr lang="en-US" sz="2400" b="0">
                <a:solidFill>
                  <a:srgbClr val="000000"/>
                </a:solidFill>
                <a:latin typeface="Times New Roman" panose="02020603050405020304" charset="0"/>
                <a:ea typeface="宋体" panose="02010600030101010101" pitchFamily="2" charset="-122"/>
              </a:rPr>
              <a:t>1</a:t>
            </a:r>
            <a:r>
              <a:rPr lang="zh-CN" sz="2400" b="0">
                <a:solidFill>
                  <a:srgbClr val="000000"/>
                </a:solidFill>
                <a:ea typeface="宋体" panose="02010600030101010101" pitchFamily="2" charset="-122"/>
              </a:rPr>
              <a:t>的点有</a:t>
            </a:r>
            <a:r>
              <a:rPr lang="en-US" sz="2400" b="0">
                <a:solidFill>
                  <a:srgbClr val="000000"/>
                </a:solidFill>
                <a:latin typeface="Times New Roman" panose="02020603050405020304" charset="0"/>
                <a:ea typeface="宋体" panose="02010600030101010101" pitchFamily="2" charset="-122"/>
              </a:rPr>
              <a:t>2</a:t>
            </a:r>
            <a:r>
              <a:rPr lang="zh-CN" sz="2400" b="0">
                <a:solidFill>
                  <a:srgbClr val="000000"/>
                </a:solidFill>
                <a:ea typeface="宋体" panose="02010600030101010101" pitchFamily="2" charset="-122"/>
              </a:rPr>
              <a:t>个，度为</a:t>
            </a:r>
            <a:r>
              <a:rPr lang="en-US" sz="2400" b="0">
                <a:solidFill>
                  <a:srgbClr val="000000"/>
                </a:solidFill>
                <a:latin typeface="Times New Roman" panose="02020603050405020304" charset="0"/>
                <a:ea typeface="宋体" panose="02010600030101010101" pitchFamily="2" charset="-122"/>
              </a:rPr>
              <a:t>2</a:t>
            </a:r>
            <a:r>
              <a:rPr lang="zh-CN" sz="2400" b="0">
                <a:solidFill>
                  <a:srgbClr val="000000"/>
                </a:solidFill>
                <a:ea typeface="宋体" panose="02010600030101010101" pitchFamily="2" charset="-122"/>
              </a:rPr>
              <a:t>的点有</a:t>
            </a:r>
            <a:r>
              <a:rPr lang="en-US" sz="2400" b="0">
                <a:solidFill>
                  <a:srgbClr val="000000"/>
                </a:solidFill>
                <a:latin typeface="Times New Roman" panose="02020603050405020304" charset="0"/>
                <a:ea typeface="宋体" panose="02010600030101010101" pitchFamily="2" charset="-122"/>
              </a:rPr>
              <a:t>1</a:t>
            </a:r>
            <a:r>
              <a:rPr lang="zh-CN" sz="2400" b="0">
                <a:solidFill>
                  <a:srgbClr val="000000"/>
                </a:solidFill>
                <a:ea typeface="宋体" panose="02010600030101010101" pitchFamily="2" charset="-122"/>
              </a:rPr>
              <a:t>个，度为</a:t>
            </a:r>
            <a:r>
              <a:rPr lang="en-US" sz="2400" b="0">
                <a:solidFill>
                  <a:srgbClr val="000000"/>
                </a:solidFill>
                <a:latin typeface="Times New Roman" panose="02020603050405020304" charset="0"/>
                <a:ea typeface="宋体" panose="02010600030101010101" pitchFamily="2" charset="-122"/>
              </a:rPr>
              <a:t>3</a:t>
            </a:r>
            <a:r>
              <a:rPr lang="zh-CN" sz="2400" b="0">
                <a:solidFill>
                  <a:srgbClr val="000000"/>
                </a:solidFill>
                <a:ea typeface="宋体" panose="02010600030101010101" pitchFamily="2" charset="-122"/>
              </a:rPr>
              <a:t>的点有</a:t>
            </a:r>
            <a:r>
              <a:rPr lang="en-US" sz="2400" b="0">
                <a:solidFill>
                  <a:srgbClr val="000000"/>
                </a:solidFill>
                <a:latin typeface="Times New Roman" panose="02020603050405020304" charset="0"/>
                <a:ea typeface="宋体" panose="02010600030101010101" pitchFamily="2" charset="-122"/>
              </a:rPr>
              <a:t>2</a:t>
            </a:r>
            <a:r>
              <a:rPr lang="zh-CN" sz="2400" b="0">
                <a:solidFill>
                  <a:srgbClr val="000000"/>
                </a:solidFill>
                <a:ea typeface="宋体" panose="02010600030101010101" pitchFamily="2" charset="-122"/>
              </a:rPr>
              <a:t>个。可在图</a:t>
            </a:r>
            <a:r>
              <a:rPr lang="en-US" sz="2400" b="0" i="1">
                <a:solidFill>
                  <a:srgbClr val="000000"/>
                </a:solidFill>
                <a:latin typeface="Times New Roman" panose="02020603050405020304" charset="0"/>
                <a:ea typeface="宋体" panose="02010600030101010101" pitchFamily="2" charset="-122"/>
              </a:rPr>
              <a:t>G</a:t>
            </a:r>
            <a:r>
              <a:rPr lang="en-US" sz="2400" b="0" baseline="-25000">
                <a:solidFill>
                  <a:srgbClr val="000000"/>
                </a:solidFill>
                <a:latin typeface="Times New Roman" panose="02020603050405020304" charset="0"/>
                <a:ea typeface="宋体" panose="02010600030101010101" pitchFamily="2" charset="-122"/>
              </a:rPr>
              <a:t>1</a:t>
            </a:r>
            <a:r>
              <a:rPr lang="zh-CN" sz="2400" b="0">
                <a:solidFill>
                  <a:srgbClr val="000000"/>
                </a:solidFill>
                <a:ea typeface="宋体" panose="02010600030101010101" pitchFamily="2" charset="-122"/>
              </a:rPr>
              <a:t>中度为</a:t>
            </a:r>
            <a:r>
              <a:rPr lang="en-US" sz="2400" b="0">
                <a:solidFill>
                  <a:srgbClr val="000000"/>
                </a:solidFill>
                <a:latin typeface="Times New Roman" panose="02020603050405020304" charset="0"/>
                <a:ea typeface="宋体" panose="02010600030101010101" pitchFamily="2" charset="-122"/>
              </a:rPr>
              <a:t>3</a:t>
            </a:r>
            <a:r>
              <a:rPr lang="zh-CN" sz="2400" b="0">
                <a:solidFill>
                  <a:srgbClr val="000000"/>
                </a:solidFill>
                <a:ea typeface="宋体" panose="02010600030101010101" pitchFamily="2" charset="-122"/>
              </a:rPr>
              <a:t>的两个点互不相邻，而在图</a:t>
            </a:r>
            <a:r>
              <a:rPr lang="en-US" sz="2400" b="0" i="1">
                <a:solidFill>
                  <a:srgbClr val="000000"/>
                </a:solidFill>
                <a:latin typeface="Times New Roman" panose="02020603050405020304" charset="0"/>
                <a:ea typeface="宋体" panose="02010600030101010101" pitchFamily="2" charset="-122"/>
              </a:rPr>
              <a:t>G</a:t>
            </a:r>
            <a:r>
              <a:rPr lang="en-US" sz="2400" b="0" baseline="-25000">
                <a:solidFill>
                  <a:srgbClr val="000000"/>
                </a:solidFill>
                <a:latin typeface="Times New Roman" panose="02020603050405020304" charset="0"/>
                <a:ea typeface="宋体" panose="02010600030101010101" pitchFamily="2" charset="-122"/>
              </a:rPr>
              <a:t>2</a:t>
            </a:r>
            <a:r>
              <a:rPr lang="zh-CN" sz="2400" b="0">
                <a:solidFill>
                  <a:srgbClr val="000000"/>
                </a:solidFill>
                <a:ea typeface="宋体" panose="02010600030101010101" pitchFamily="2" charset="-122"/>
              </a:rPr>
              <a:t>中度为</a:t>
            </a:r>
            <a:r>
              <a:rPr lang="en-US" sz="2400" b="0">
                <a:solidFill>
                  <a:srgbClr val="000000"/>
                </a:solidFill>
                <a:latin typeface="Times New Roman" panose="02020603050405020304" charset="0"/>
                <a:ea typeface="宋体" panose="02010600030101010101" pitchFamily="2" charset="-122"/>
              </a:rPr>
              <a:t>3</a:t>
            </a:r>
            <a:r>
              <a:rPr lang="zh-CN" sz="2400" b="0">
                <a:solidFill>
                  <a:srgbClr val="000000"/>
                </a:solidFill>
                <a:ea typeface="宋体" panose="02010600030101010101" pitchFamily="2" charset="-122"/>
              </a:rPr>
              <a:t>的两个点互为邻居。因此，图</a:t>
            </a:r>
            <a:r>
              <a:rPr lang="en-US" sz="2400" b="0" i="1">
                <a:solidFill>
                  <a:srgbClr val="000000"/>
                </a:solidFill>
                <a:latin typeface="Times New Roman" panose="02020603050405020304" charset="0"/>
                <a:ea typeface="宋体" panose="02010600030101010101" pitchFamily="2" charset="-122"/>
              </a:rPr>
              <a:t>G</a:t>
            </a:r>
            <a:r>
              <a:rPr lang="en-US" sz="2400" b="0" baseline="-25000">
                <a:solidFill>
                  <a:srgbClr val="000000"/>
                </a:solidFill>
                <a:latin typeface="Times New Roman" panose="02020603050405020304" charset="0"/>
                <a:ea typeface="宋体" panose="02010600030101010101" pitchFamily="2" charset="-122"/>
              </a:rPr>
              <a:t>1</a:t>
            </a:r>
            <a:r>
              <a:rPr lang="zh-CN" sz="2400" b="0">
                <a:solidFill>
                  <a:srgbClr val="000000"/>
                </a:solidFill>
                <a:ea typeface="宋体" panose="02010600030101010101" pitchFamily="2" charset="-122"/>
              </a:rPr>
              <a:t>和图</a:t>
            </a:r>
            <a:r>
              <a:rPr lang="en-US" sz="2400" b="0" i="1">
                <a:solidFill>
                  <a:srgbClr val="000000"/>
                </a:solidFill>
                <a:latin typeface="Times New Roman" panose="02020603050405020304" charset="0"/>
                <a:ea typeface="宋体" panose="02010600030101010101" pitchFamily="2" charset="-122"/>
              </a:rPr>
              <a:t>G</a:t>
            </a:r>
            <a:r>
              <a:rPr lang="en-US" sz="2400" b="0" baseline="-25000">
                <a:solidFill>
                  <a:srgbClr val="000000"/>
                </a:solidFill>
                <a:latin typeface="Times New Roman" panose="02020603050405020304" charset="0"/>
                <a:ea typeface="宋体" panose="02010600030101010101" pitchFamily="2" charset="-122"/>
              </a:rPr>
              <a:t>2</a:t>
            </a:r>
            <a:r>
              <a:rPr lang="zh-CN" sz="2400" b="0">
                <a:solidFill>
                  <a:srgbClr val="000000"/>
                </a:solidFill>
                <a:ea typeface="宋体" panose="02010600030101010101" pitchFamily="2" charset="-122"/>
              </a:rPr>
              <a:t>不是同构的。</a:t>
            </a:r>
            <a:endParaRPr lang="zh-CN" altLang="en-US" sz="2400" b="0">
              <a:solidFill>
                <a:srgbClr val="000000"/>
              </a:solidFill>
              <a:ea typeface="宋体" panose="02010600030101010101" pitchFamily="2" charset="-122"/>
            </a:endParaRPr>
          </a:p>
        </p:txBody>
      </p:sp>
    </p:spTree>
  </p:cSld>
  <p:clrMapOvr>
    <a:masterClrMapping/>
  </p:clrMapOvr>
  <p:transition spd="slow" advTm="2811">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98525" y="1399540"/>
            <a:ext cx="10357485" cy="2439670"/>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我们将图G的节点集V拆分为两个不相交的子集</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。如果对于图中的任意一条边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,均满足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，则称图G为二分图，如图5-7所示。二分图在当前图数据分析中十分常见且重要，其描述了两类对象之间的交互关系，比如用户和商品，作者与著作等。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3"/>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5.1.3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二分图</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2" name="对象 -2147481732"/>
          <p:cNvGraphicFramePr>
            <a:graphicFrameLocks noChangeAspect="1"/>
          </p:cNvGraphicFramePr>
          <p:nvPr>
            <p:custDataLst>
              <p:tags r:id="rId4"/>
            </p:custDataLst>
          </p:nvPr>
        </p:nvGraphicFramePr>
        <p:xfrm>
          <a:off x="7586980" y="1656080"/>
          <a:ext cx="516255" cy="306070"/>
        </p:xfrm>
        <a:graphic>
          <a:graphicData uri="http://schemas.openxmlformats.org/presentationml/2006/ole">
            <mc:AlternateContent xmlns:mc="http://schemas.openxmlformats.org/markup-compatibility/2006">
              <mc:Choice xmlns:v="urn:schemas-microsoft-com:vml" Requires="v">
                <p:oleObj spid="_x0000_s3076" name="" r:id="rId5" imgW="342900" imgH="228600" progId="Equation.DSMT4">
                  <p:embed/>
                </p:oleObj>
              </mc:Choice>
              <mc:Fallback>
                <p:oleObj name="" r:id="rId5" imgW="342900" imgH="228600" progId="Equation.DSMT4">
                  <p:embed/>
                  <p:pic>
                    <p:nvPicPr>
                      <p:cNvPr id="0" name="图片 3075"/>
                      <p:cNvPicPr/>
                      <p:nvPr/>
                    </p:nvPicPr>
                    <p:blipFill>
                      <a:blip r:embed="rId6"/>
                      <a:stretch>
                        <a:fillRect/>
                      </a:stretch>
                    </p:blipFill>
                    <p:spPr>
                      <a:xfrm>
                        <a:off x="7586980" y="1656080"/>
                        <a:ext cx="516255" cy="306070"/>
                      </a:xfrm>
                      <a:prstGeom prst="rect">
                        <a:avLst/>
                      </a:prstGeom>
                      <a:noFill/>
                      <a:ln w="38100">
                        <a:noFill/>
                        <a:miter/>
                      </a:ln>
                    </p:spPr>
                  </p:pic>
                </p:oleObj>
              </mc:Fallback>
            </mc:AlternateContent>
          </a:graphicData>
        </a:graphic>
      </p:graphicFrame>
      <p:graphicFrame>
        <p:nvGraphicFramePr>
          <p:cNvPr id="7" name="对象 -2147481731"/>
          <p:cNvGraphicFramePr>
            <a:graphicFrameLocks noChangeAspect="1"/>
          </p:cNvGraphicFramePr>
          <p:nvPr>
            <p:custDataLst>
              <p:tags r:id="rId7"/>
            </p:custDataLst>
          </p:nvPr>
        </p:nvGraphicFramePr>
        <p:xfrm>
          <a:off x="8763000" y="1656080"/>
          <a:ext cx="969000" cy="306000"/>
        </p:xfrm>
        <a:graphic>
          <a:graphicData uri="http://schemas.openxmlformats.org/presentationml/2006/ole">
            <mc:AlternateContent xmlns:mc="http://schemas.openxmlformats.org/markup-compatibility/2006">
              <mc:Choice xmlns:v="urn:schemas-microsoft-com:vml" Requires="v">
                <p:oleObj spid="_x0000_s8" name="" r:id="rId8" imgW="723900" imgH="228600" progId="Equation.DSMT4">
                  <p:embed/>
                </p:oleObj>
              </mc:Choice>
              <mc:Fallback>
                <p:oleObj name="" r:id="rId8" imgW="723900" imgH="228600" progId="Equation.DSMT4">
                  <p:embed/>
                  <p:pic>
                    <p:nvPicPr>
                      <p:cNvPr id="0" name="图片 1"/>
                      <p:cNvPicPr/>
                      <p:nvPr/>
                    </p:nvPicPr>
                    <p:blipFill>
                      <a:blip r:embed="rId9"/>
                      <a:stretch>
                        <a:fillRect/>
                      </a:stretch>
                    </p:blipFill>
                    <p:spPr>
                      <a:xfrm>
                        <a:off x="8763000" y="1656080"/>
                        <a:ext cx="969000" cy="306000"/>
                      </a:xfrm>
                      <a:prstGeom prst="rect">
                        <a:avLst/>
                      </a:prstGeom>
                      <a:noFill/>
                      <a:ln w="38100">
                        <a:noFill/>
                        <a:miter/>
                      </a:ln>
                    </p:spPr>
                  </p:pic>
                </p:oleObj>
              </mc:Fallback>
            </mc:AlternateContent>
          </a:graphicData>
        </a:graphic>
      </p:graphicFrame>
      <p:graphicFrame>
        <p:nvGraphicFramePr>
          <p:cNvPr id="9" name="对象 -2147481730"/>
          <p:cNvGraphicFramePr>
            <a:graphicFrameLocks noChangeAspect="1"/>
          </p:cNvGraphicFramePr>
          <p:nvPr>
            <p:custDataLst>
              <p:tags r:id="rId10"/>
            </p:custDataLst>
          </p:nvPr>
        </p:nvGraphicFramePr>
        <p:xfrm>
          <a:off x="3748405" y="2133600"/>
          <a:ext cx="266700" cy="408305"/>
        </p:xfrm>
        <a:graphic>
          <a:graphicData uri="http://schemas.openxmlformats.org/presentationml/2006/ole">
            <mc:AlternateContent xmlns:mc="http://schemas.openxmlformats.org/markup-compatibility/2006">
              <mc:Choice xmlns:v="urn:schemas-microsoft-com:vml" Requires="v">
                <p:oleObj spid="_x0000_s10" name="" r:id="rId11" imgW="165100" imgH="241300" progId="Equation.DSMT4">
                  <p:embed/>
                </p:oleObj>
              </mc:Choice>
              <mc:Fallback>
                <p:oleObj name="" r:id="rId11" imgW="165100" imgH="241300" progId="Equation.DSMT4">
                  <p:embed/>
                  <p:pic>
                    <p:nvPicPr>
                      <p:cNvPr id="0" name="图片 6"/>
                      <p:cNvPicPr/>
                      <p:nvPr/>
                    </p:nvPicPr>
                    <p:blipFill>
                      <a:blip r:embed="rId12"/>
                      <a:stretch>
                        <a:fillRect/>
                      </a:stretch>
                    </p:blipFill>
                    <p:spPr>
                      <a:xfrm>
                        <a:off x="3748405" y="2133600"/>
                        <a:ext cx="266700" cy="408305"/>
                      </a:xfrm>
                      <a:prstGeom prst="rect">
                        <a:avLst/>
                      </a:prstGeom>
                      <a:noFill/>
                      <a:ln w="38100">
                        <a:noFill/>
                        <a:miter/>
                      </a:ln>
                    </p:spPr>
                  </p:pic>
                </p:oleObj>
              </mc:Fallback>
            </mc:AlternateContent>
          </a:graphicData>
        </a:graphic>
      </p:graphicFrame>
      <p:graphicFrame>
        <p:nvGraphicFramePr>
          <p:cNvPr id="11" name="对象 -2147481729"/>
          <p:cNvGraphicFramePr>
            <a:graphicFrameLocks noChangeAspect="1"/>
          </p:cNvGraphicFramePr>
          <p:nvPr>
            <p:custDataLst>
              <p:tags r:id="rId13"/>
            </p:custDataLst>
          </p:nvPr>
        </p:nvGraphicFramePr>
        <p:xfrm>
          <a:off x="5081905" y="2181225"/>
          <a:ext cx="1313180" cy="360045"/>
        </p:xfrm>
        <a:graphic>
          <a:graphicData uri="http://schemas.openxmlformats.org/presentationml/2006/ole">
            <mc:AlternateContent xmlns:mc="http://schemas.openxmlformats.org/markup-compatibility/2006">
              <mc:Choice xmlns:v="urn:schemas-microsoft-com:vml" Requires="v">
                <p:oleObj spid="_x0000_s12" name="" r:id="rId14" imgW="901065" imgH="241300" progId="Equation.DSMT4">
                  <p:embed/>
                </p:oleObj>
              </mc:Choice>
              <mc:Fallback>
                <p:oleObj name="" r:id="rId14" imgW="901065" imgH="241300" progId="Equation.DSMT4">
                  <p:embed/>
                  <p:pic>
                    <p:nvPicPr>
                      <p:cNvPr id="0" name="图片 7"/>
                      <p:cNvPicPr/>
                      <p:nvPr/>
                    </p:nvPicPr>
                    <p:blipFill>
                      <a:blip r:embed="rId15"/>
                      <a:stretch>
                        <a:fillRect/>
                      </a:stretch>
                    </p:blipFill>
                    <p:spPr>
                      <a:xfrm>
                        <a:off x="5081905" y="2181225"/>
                        <a:ext cx="1313180" cy="360045"/>
                      </a:xfrm>
                      <a:prstGeom prst="rect">
                        <a:avLst/>
                      </a:prstGeom>
                      <a:noFill/>
                      <a:ln w="38100">
                        <a:noFill/>
                        <a:miter/>
                      </a:ln>
                    </p:spPr>
                  </p:pic>
                </p:oleObj>
              </mc:Fallback>
            </mc:AlternateContent>
          </a:graphicData>
        </a:graphic>
      </p:graphicFrame>
      <p:pic>
        <p:nvPicPr>
          <p:cNvPr id="13" name="图片 12"/>
          <p:cNvPicPr>
            <a:picLocks noChangeAspect="1"/>
          </p:cNvPicPr>
          <p:nvPr>
            <p:custDataLst>
              <p:tags r:id="rId16"/>
            </p:custDataLst>
          </p:nvPr>
        </p:nvPicPr>
        <p:blipFill>
          <a:blip r:embed="rId17"/>
          <a:stretch>
            <a:fillRect/>
          </a:stretch>
        </p:blipFill>
        <p:spPr>
          <a:xfrm>
            <a:off x="6478270" y="3257550"/>
            <a:ext cx="2733040" cy="2757170"/>
          </a:xfrm>
          <a:prstGeom prst="rect">
            <a:avLst/>
          </a:prstGeom>
        </p:spPr>
      </p:pic>
    </p:spTree>
  </p:cSld>
  <p:clrMapOvr>
    <a:masterClrMapping/>
  </p:clrMapOvr>
  <p:transition spd="slow" advTm="2811">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3275" y="1144270"/>
            <a:ext cx="10586085" cy="1849120"/>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例题5.2 一个人带着猫、鸡和米从河的左岸渡到河的右岸，船只有一只，并且只有人能划船，每次人只能带一件东西过河，猫和鸡，鸡和米不能在无人监视的情况下放在一起，问怎样渡河才能把猫、鸡、米都运过去？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3"/>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5.1.3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二分图</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03275" y="2993390"/>
            <a:ext cx="10585450" cy="286131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解 在河的左岸允许出现的情况一共有10种情况，分别为人猫鸡米，人猫鸡，人猫米，人鸡米，人鸡，猫米，猫，米，鸡，0（人猫鸡米都在右岸）。</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人猫，人米等情况在左岸不能出现，因为这时右岸的情况是鸡米，鸡猫，这是不允许出现的。将每一种情况用一个点表示，如果某次船从左岸划到右岸时，左岸的情况由变为，则我们就连接和，如此可得到一个图，如图5-8所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944880" y="1445260"/>
            <a:ext cx="10056495" cy="1983740"/>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船是在左右两岸间往返的，因此，我们的问题就转化为从图G中找一条从左岸初始状态“人猫鸡米”到同岸上的“0”状态之间的一条路径。如图5-8中的粗线标识。请读者自行求解另一条路径。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97205" y="61976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5.1.3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二分图</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2847975" y="3246120"/>
            <a:ext cx="6117590" cy="2609215"/>
          </a:xfrm>
          <a:prstGeom prst="rect">
            <a:avLst/>
          </a:prstGeom>
        </p:spPr>
      </p:pic>
    </p:spTree>
  </p:cSld>
  <p:clrMapOvr>
    <a:masterClrMapping/>
  </p:clrMapOvr>
  <p:transition spd="slow" advTm="2811">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5.2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图的基本属性和度量</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12" name="文本框 111"/>
          <p:cNvSpPr txBox="1"/>
          <p:nvPr/>
        </p:nvSpPr>
        <p:spPr>
          <a:xfrm>
            <a:off x="1332230" y="2047240"/>
            <a:ext cx="9355455" cy="1198880"/>
          </a:xfrm>
          <a:prstGeom prst="rect">
            <a:avLst/>
          </a:prstGeom>
          <a:noFill/>
          <a:ln w="9525">
            <a:noFill/>
          </a:ln>
        </p:spPr>
        <p:txBody>
          <a:bodyPr wrap="square">
            <a:spAutoFit/>
          </a:bodyPr>
          <a:p>
            <a:pPr indent="304800" fontAlgn="auto">
              <a:lnSpc>
                <a:spcPct val="150000"/>
              </a:lnSpc>
            </a:pPr>
            <a:r>
              <a:rPr lang="zh-CN" sz="2400" b="0">
                <a:ea typeface="宋体" panose="02010600030101010101" pitchFamily="2" charset="-122"/>
              </a:rPr>
              <a:t>本节将介绍</a:t>
            </a:r>
            <a:r>
              <a:rPr lang="zh-CN" sz="2400" b="0">
                <a:latin typeface="Times New Roman" panose="02020603050405020304" charset="0"/>
                <a:ea typeface="宋体" panose="02010600030101010101" pitchFamily="2" charset="-122"/>
              </a:rPr>
              <a:t>图</a:t>
            </a:r>
            <a:r>
              <a:rPr lang="zh-CN" sz="2400" b="0">
                <a:ea typeface="宋体" panose="02010600030101010101" pitchFamily="2" charset="-122"/>
              </a:rPr>
              <a:t>的</a:t>
            </a:r>
            <a:r>
              <a:rPr lang="zh-CN" sz="2400" b="0">
                <a:latin typeface="Times New Roman" panose="02020603050405020304" charset="0"/>
                <a:ea typeface="宋体" panose="02010600030101010101" pitchFamily="2" charset="-122"/>
              </a:rPr>
              <a:t>基本属性及重要特征的度量指标及计算方法</a:t>
            </a:r>
            <a:r>
              <a:rPr lang="zh-CN" sz="2400" b="0">
                <a:ea typeface="宋体" panose="02010600030101010101" pitchFamily="2" charset="-122"/>
              </a:rPr>
              <a:t>，内容涉及</a:t>
            </a:r>
            <a:r>
              <a:rPr lang="zh-CN" sz="2400" b="0">
                <a:latin typeface="Times New Roman" panose="02020603050405020304" charset="0"/>
                <a:ea typeface="宋体" panose="02010600030101010101" pitchFamily="2" charset="-122"/>
              </a:rPr>
              <a:t>图中节点的度</a:t>
            </a:r>
            <a:r>
              <a:rPr lang="zh-CN" sz="2400" b="0">
                <a:ea typeface="宋体" panose="02010600030101010101" pitchFamily="2" charset="-122"/>
              </a:rPr>
              <a:t>、</a:t>
            </a:r>
            <a:r>
              <a:rPr lang="zh-CN" sz="2400" b="0">
                <a:latin typeface="Times New Roman" panose="02020603050405020304" charset="0"/>
                <a:ea typeface="宋体" panose="02010600030101010101" pitchFamily="2" charset="-122"/>
              </a:rPr>
              <a:t>子图</a:t>
            </a:r>
            <a:r>
              <a:rPr lang="zh-CN" sz="2400" b="0">
                <a:ea typeface="宋体" panose="02010600030101010101" pitchFamily="2" charset="-122"/>
              </a:rPr>
              <a:t>、</a:t>
            </a:r>
            <a:r>
              <a:rPr lang="zh-CN" sz="2400" b="0">
                <a:latin typeface="Times New Roman" panose="02020603050405020304" charset="0"/>
                <a:ea typeface="宋体" panose="02010600030101010101" pitchFamily="2" charset="-122"/>
              </a:rPr>
              <a:t>图上的行走</a:t>
            </a:r>
            <a:r>
              <a:rPr lang="zh-CN" sz="2400" b="0">
                <a:ea typeface="宋体" panose="02010600030101010101" pitchFamily="2" charset="-122"/>
              </a:rPr>
              <a:t>、</a:t>
            </a:r>
            <a:r>
              <a:rPr lang="zh-CN" sz="2400" b="0">
                <a:latin typeface="Times New Roman" panose="02020603050405020304" charset="0"/>
                <a:ea typeface="宋体" panose="02010600030101010101" pitchFamily="2" charset="-122"/>
              </a:rPr>
              <a:t>路径，图的中心性等概念</a:t>
            </a:r>
            <a:r>
              <a:rPr lang="zh-CN" sz="2400" b="0">
                <a:ea typeface="宋体" panose="02010600030101010101" pitchFamily="2" charset="-122"/>
              </a:rPr>
              <a:t>，</a:t>
            </a:r>
            <a:endParaRPr lang="zh-CN" altLang="en-US" sz="2400" b="0">
              <a:ea typeface="宋体" panose="02010600030101010101" pitchFamily="2" charset="-122"/>
            </a:endParaRPr>
          </a:p>
        </p:txBody>
      </p:sp>
    </p:spTree>
  </p:cSld>
  <p:clrMapOvr>
    <a:masterClrMapping/>
  </p:clrMapOvr>
  <p:transition spd="slow" advTm="2811">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630555" y="1567815"/>
            <a:ext cx="7103745" cy="4439920"/>
          </a:xfrm>
          <a:prstGeom prst="rect">
            <a:avLst/>
          </a:prstGeom>
          <a:noFill/>
        </p:spPr>
        <p:txBody>
          <a:bodyPr wrap="square" rtlCol="0" anchor="t">
            <a:no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定义5.2</a:t>
            </a:r>
            <a:r>
              <a:rPr lang="zh-CN" altLang="en-US" sz="2400">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度（Degree）</a:t>
            </a:r>
            <a:r>
              <a:rPr lang="zh-CN" altLang="en-US" sz="2400">
                <a:latin typeface="宋体" panose="02010600030101010101" pitchFamily="2" charset="-122"/>
                <a:ea typeface="宋体" panose="02010600030101010101" pitchFamily="2" charset="-122"/>
                <a:cs typeface="宋体" panose="02010600030101010101" pitchFamily="2" charset="-122"/>
              </a:rPr>
              <a:t>图中与节点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v</a:t>
            </a:r>
            <a:r>
              <a:rPr lang="en-US" altLang="zh-CN">
                <a:latin typeface="宋体" panose="02010600030101010101" pitchFamily="2" charset="-122"/>
                <a:ea typeface="宋体" panose="02010600030101010101" pitchFamily="2" charset="-122"/>
                <a:cs typeface="宋体" panose="02010600030101010101" pitchFamily="2" charset="-122"/>
                <a:sym typeface="+mn-ea"/>
              </a:rPr>
              <a:t>i</a:t>
            </a:r>
            <a:r>
              <a:rPr lang="zh-CN" altLang="en-US" sz="2400">
                <a:latin typeface="宋体" panose="02010600030101010101" pitchFamily="2" charset="-122"/>
                <a:ea typeface="宋体" panose="02010600030101010101" pitchFamily="2" charset="-122"/>
                <a:cs typeface="宋体" panose="02010600030101010101" pitchFamily="2" charset="-122"/>
              </a:rPr>
              <a:t>相连接的节点的总数目。</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在无向图中</a:t>
            </a:r>
            <a:r>
              <a:rPr lang="zh-CN" altLang="en-US" sz="2400">
                <a:latin typeface="宋体" panose="02010600030101010101" pitchFamily="2" charset="-122"/>
                <a:ea typeface="宋体" panose="02010600030101010101" pitchFamily="2" charset="-122"/>
                <a:cs typeface="宋体" panose="02010600030101010101" pitchFamily="2" charset="-122"/>
              </a:rPr>
              <a:t>，节点的度也指与某个节点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相连接的边的总数目。</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例如，在图5-9中，节点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的度为与节点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v</a:t>
            </a:r>
            <a:r>
              <a:rPr lang="en-US" altLang="zh-CN" sz="2400" baseline="-250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rPr>
              <a:t>有连接的节点如</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v</a:t>
            </a:r>
            <a:r>
              <a:rPr lang="en-US" altLang="zh-CN" sz="2400" baseline="-2500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v</a:t>
            </a:r>
            <a:r>
              <a:rPr lang="en-US" altLang="zh-CN" sz="2400" baseline="-25000">
                <a:solidFill>
                  <a:srgbClr val="FF0000"/>
                </a:solidFill>
                <a:latin typeface="宋体" panose="02010600030101010101" pitchFamily="2" charset="-122"/>
                <a:ea typeface="宋体" panose="02010600030101010101" pitchFamily="2" charset="-122"/>
                <a:cs typeface="宋体" panose="02010600030101010101" pitchFamily="2" charset="-122"/>
              </a:rPr>
              <a:t>4</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FF0000"/>
                </a:solidFill>
                <a:latin typeface="宋体" panose="02010600030101010101" pitchFamily="2" charset="-122"/>
                <a:ea typeface="宋体" panose="02010600030101010101" pitchFamily="2" charset="-122"/>
                <a:cs typeface="宋体" panose="02010600030101010101" pitchFamily="2" charset="-122"/>
              </a:rPr>
              <a:t>v</a:t>
            </a:r>
            <a:r>
              <a:rPr lang="en-US" altLang="zh-CN" sz="2400" baseline="-25000">
                <a:solidFill>
                  <a:srgbClr val="FF0000"/>
                </a:solidFill>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的个数，即节点的度为</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。度也可以从边的角度来计算节点的度，即与节点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相连接的边的总数目，可看出也为3。</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16" name="图片 15"/>
          <p:cNvPicPr>
            <a:picLocks noChangeAspect="1"/>
          </p:cNvPicPr>
          <p:nvPr>
            <p:custDataLst>
              <p:tags r:id="rId4"/>
            </p:custDataLst>
          </p:nvPr>
        </p:nvPicPr>
        <p:blipFill>
          <a:blip r:embed="rId5"/>
          <a:stretch>
            <a:fillRect/>
          </a:stretch>
        </p:blipFill>
        <p:spPr>
          <a:xfrm>
            <a:off x="7566660" y="1685925"/>
            <a:ext cx="3562985" cy="3698240"/>
          </a:xfrm>
          <a:prstGeom prst="rect">
            <a:avLst/>
          </a:prstGeom>
        </p:spPr>
      </p:pic>
    </p:spTree>
  </p:cSld>
  <p:clrMapOvr>
    <a:masterClrMapping/>
  </p:clrMapOvr>
  <p:transition spd="slow" advTm="2811">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93445" y="1259840"/>
            <a:ext cx="6327140" cy="4563110"/>
          </a:xfrm>
          <a:prstGeom prst="rect">
            <a:avLst/>
          </a:prstGeom>
          <a:noFill/>
        </p:spPr>
        <p:txBody>
          <a:bodyPr wrap="square" rtlCol="0" anchor="t">
            <a:noAutofit/>
          </a:bodyPr>
          <a:p>
            <a:pPr indent="457200" fontAlgn="auto">
              <a:lnSpc>
                <a:spcPct val="150000"/>
              </a:lnSpc>
            </a:pPr>
            <a:r>
              <a:rPr lang="zh-CN" altLang="en-US" sz="2400">
                <a:solidFill>
                  <a:srgbClr val="FF0000"/>
                </a:solidFill>
              </a:rPr>
              <a:t>在有向图中，</a:t>
            </a:r>
            <a:r>
              <a:rPr lang="zh-CN" altLang="en-US" sz="2400"/>
              <a:t>节点的度又分为入度和出度，分别是从不同角度来看节点在图中的连接关系。节点的入度是以该节点为终点的有向边的总数目；节点的出度是以该节点为起点的有向边的总数目。</a:t>
            </a:r>
            <a:endParaRPr lang="zh-CN" altLang="en-US" sz="2400"/>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4"/>
            </p:custDataLst>
          </p:nvPr>
        </p:nvPicPr>
        <p:blipFill>
          <a:blip r:embed="rId5"/>
          <a:stretch>
            <a:fillRect/>
          </a:stretch>
        </p:blipFill>
        <p:spPr>
          <a:xfrm>
            <a:off x="7349490" y="1217930"/>
            <a:ext cx="3519170" cy="3954780"/>
          </a:xfrm>
          <a:prstGeom prst="rect">
            <a:avLst/>
          </a:prstGeom>
        </p:spPr>
      </p:pic>
      <p:sp>
        <p:nvSpPr>
          <p:cNvPr id="7" name="文本框 6"/>
          <p:cNvSpPr txBox="1"/>
          <p:nvPr/>
        </p:nvSpPr>
        <p:spPr>
          <a:xfrm>
            <a:off x="893445" y="4136390"/>
            <a:ext cx="5764530" cy="175323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如图5-10所示的有向图中，节点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的入度为1，出度为3；节点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的入度为2，出度为3。</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922020" y="1341755"/>
            <a:ext cx="10586085" cy="1887855"/>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关于度和边的总数之间的关系有如下结论，在无向图和有向图中，所有节点度的总和为图中边数的两倍，在有向图中，总入度等于总出度。具体证明过程可以参考[2]。</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5" name="文本框 14"/>
          <p:cNvSpPr txBox="1"/>
          <p:nvPr/>
        </p:nvSpPr>
        <p:spPr>
          <a:xfrm>
            <a:off x="922020" y="3094355"/>
            <a:ext cx="10334625" cy="2306955"/>
          </a:xfrm>
          <a:prstGeom prst="rect">
            <a:avLst/>
          </a:prstGeom>
          <a:noFill/>
        </p:spPr>
        <p:txBody>
          <a:bodyPr wrap="square" rtlCol="0" anchor="t">
            <a:sp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定义5.2</a:t>
            </a:r>
            <a:r>
              <a:rPr lang="zh-CN" altLang="en-US" sz="2400">
                <a:latin typeface="宋体" panose="02010600030101010101" pitchFamily="2" charset="-122"/>
                <a:ea typeface="宋体" panose="02010600030101010101" pitchFamily="2" charset="-122"/>
                <a:cs typeface="宋体" panose="02010600030101010101" pitchFamily="2" charset="-122"/>
              </a:rPr>
              <a:t> 邻居（Neighbors）与节点连接的图中所有节点的集合。</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如图5-9所示无向图中，节点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的邻居为节点集合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的邻居为节点集合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。如图5-10所示有向图中，节点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的邻居为节点集合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的邻居为节点集合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147480542"/>
          <p:cNvGraphicFramePr>
            <a:graphicFrameLocks noChangeAspect="1"/>
          </p:cNvGraphicFramePr>
          <p:nvPr>
            <p:custDataLst>
              <p:tags r:id="rId4"/>
            </p:custDataLst>
          </p:nvPr>
        </p:nvGraphicFramePr>
        <p:xfrm>
          <a:off x="7992110" y="3876040"/>
          <a:ext cx="1206500" cy="325120"/>
        </p:xfrm>
        <a:graphic>
          <a:graphicData uri="http://schemas.openxmlformats.org/presentationml/2006/ole">
            <mc:AlternateContent xmlns:mc="http://schemas.openxmlformats.org/markup-compatibility/2006">
              <mc:Choice xmlns:v="urn:schemas-microsoft-com:vml" Requires="v">
                <p:oleObj spid="_x0000_s3076" name="" r:id="rId5" imgW="838200" imgH="228600" progId="Equation.DSMT4">
                  <p:embed/>
                </p:oleObj>
              </mc:Choice>
              <mc:Fallback>
                <p:oleObj name="" r:id="rId5" imgW="838200" imgH="228600" progId="Equation.DSMT4">
                  <p:embed/>
                  <p:pic>
                    <p:nvPicPr>
                      <p:cNvPr id="0" name="图片 3075"/>
                      <p:cNvPicPr/>
                      <p:nvPr/>
                    </p:nvPicPr>
                    <p:blipFill>
                      <a:blip r:embed="rId6"/>
                      <a:stretch>
                        <a:fillRect/>
                      </a:stretch>
                    </p:blipFill>
                    <p:spPr>
                      <a:xfrm>
                        <a:off x="7992110" y="3876040"/>
                        <a:ext cx="1206500" cy="325120"/>
                      </a:xfrm>
                      <a:prstGeom prst="rect">
                        <a:avLst/>
                      </a:prstGeom>
                      <a:noFill/>
                      <a:ln w="38100">
                        <a:noFill/>
                        <a:miter/>
                      </a:ln>
                    </p:spPr>
                  </p:pic>
                </p:oleObj>
              </mc:Fallback>
            </mc:AlternateContent>
          </a:graphicData>
        </a:graphic>
      </p:graphicFrame>
      <p:graphicFrame>
        <p:nvGraphicFramePr>
          <p:cNvPr id="7" name="对象 -2147481702"/>
          <p:cNvGraphicFramePr>
            <a:graphicFrameLocks noChangeAspect="1"/>
          </p:cNvGraphicFramePr>
          <p:nvPr>
            <p:custDataLst>
              <p:tags r:id="rId7"/>
            </p:custDataLst>
          </p:nvPr>
        </p:nvGraphicFramePr>
        <p:xfrm>
          <a:off x="2620010" y="4408170"/>
          <a:ext cx="909955" cy="325755"/>
        </p:xfrm>
        <a:graphic>
          <a:graphicData uri="http://schemas.openxmlformats.org/presentationml/2006/ole">
            <mc:AlternateContent xmlns:mc="http://schemas.openxmlformats.org/markup-compatibility/2006">
              <mc:Choice xmlns:v="urn:schemas-microsoft-com:vml" Requires="v">
                <p:oleObj spid="_x0000_s16" name="" r:id="rId8" imgW="635000" imgH="228600" progId="Equation.DSMT4">
                  <p:embed/>
                </p:oleObj>
              </mc:Choice>
              <mc:Fallback>
                <p:oleObj name="" r:id="rId8" imgW="635000" imgH="228600" progId="Equation.DSMT4">
                  <p:embed/>
                  <p:pic>
                    <p:nvPicPr>
                      <p:cNvPr id="0" name="图片 15"/>
                      <p:cNvPicPr/>
                      <p:nvPr/>
                    </p:nvPicPr>
                    <p:blipFill>
                      <a:blip r:embed="rId9"/>
                      <a:stretch>
                        <a:fillRect/>
                      </a:stretch>
                    </p:blipFill>
                    <p:spPr>
                      <a:xfrm>
                        <a:off x="2620010" y="4408170"/>
                        <a:ext cx="909955" cy="325755"/>
                      </a:xfrm>
                      <a:prstGeom prst="rect">
                        <a:avLst/>
                      </a:prstGeom>
                      <a:noFill/>
                      <a:ln w="38100">
                        <a:noFill/>
                        <a:miter/>
                      </a:ln>
                    </p:spPr>
                  </p:pic>
                </p:oleObj>
              </mc:Fallback>
            </mc:AlternateContent>
          </a:graphicData>
        </a:graphic>
      </p:graphicFrame>
      <p:graphicFrame>
        <p:nvGraphicFramePr>
          <p:cNvPr id="8" name="对象 -2147481700"/>
          <p:cNvGraphicFramePr>
            <a:graphicFrameLocks noChangeAspect="1"/>
          </p:cNvGraphicFramePr>
          <p:nvPr>
            <p:custDataLst>
              <p:tags r:id="rId10"/>
            </p:custDataLst>
          </p:nvPr>
        </p:nvGraphicFramePr>
        <p:xfrm>
          <a:off x="1400493" y="4991735"/>
          <a:ext cx="1121400" cy="302400"/>
        </p:xfrm>
        <a:graphic>
          <a:graphicData uri="http://schemas.openxmlformats.org/presentationml/2006/ole">
            <mc:AlternateContent xmlns:mc="http://schemas.openxmlformats.org/markup-compatibility/2006">
              <mc:Choice xmlns:v="urn:schemas-microsoft-com:vml" Requires="v">
                <p:oleObj spid="_x0000_s17" name="" r:id="rId11" imgW="838200" imgH="228600" progId="Equation.DSMT4">
                  <p:embed/>
                </p:oleObj>
              </mc:Choice>
              <mc:Fallback>
                <p:oleObj name="" r:id="rId11" imgW="838200" imgH="228600" progId="Equation.DSMT4">
                  <p:embed/>
                  <p:pic>
                    <p:nvPicPr>
                      <p:cNvPr id="0" name="图片 16"/>
                      <p:cNvPicPr/>
                      <p:nvPr/>
                    </p:nvPicPr>
                    <p:blipFill>
                      <a:blip r:embed="rId12"/>
                      <a:stretch>
                        <a:fillRect/>
                      </a:stretch>
                    </p:blipFill>
                    <p:spPr>
                      <a:xfrm>
                        <a:off x="1400493" y="4991735"/>
                        <a:ext cx="1121400" cy="302400"/>
                      </a:xfrm>
                      <a:prstGeom prst="rect">
                        <a:avLst/>
                      </a:prstGeom>
                      <a:noFill/>
                      <a:ln w="38100">
                        <a:noFill/>
                        <a:miter/>
                      </a:ln>
                    </p:spPr>
                  </p:pic>
                </p:oleObj>
              </mc:Fallback>
            </mc:AlternateContent>
          </a:graphicData>
        </a:graphic>
      </p:graphicFrame>
      <p:graphicFrame>
        <p:nvGraphicFramePr>
          <p:cNvPr id="9" name="对象 -2147481698"/>
          <p:cNvGraphicFramePr>
            <a:graphicFrameLocks noChangeAspect="1"/>
          </p:cNvGraphicFramePr>
          <p:nvPr>
            <p:custDataLst>
              <p:tags r:id="rId13"/>
            </p:custDataLst>
          </p:nvPr>
        </p:nvGraphicFramePr>
        <p:xfrm>
          <a:off x="6049010" y="4991735"/>
          <a:ext cx="673735" cy="330200"/>
        </p:xfrm>
        <a:graphic>
          <a:graphicData uri="http://schemas.openxmlformats.org/presentationml/2006/ole">
            <mc:AlternateContent xmlns:mc="http://schemas.openxmlformats.org/markup-compatibility/2006">
              <mc:Choice xmlns:v="urn:schemas-microsoft-com:vml" Requires="v">
                <p:oleObj spid="_x0000_s19" name="" r:id="rId14" imgW="457200" imgH="228600" progId="Equation.DSMT4">
                  <p:embed/>
                </p:oleObj>
              </mc:Choice>
              <mc:Fallback>
                <p:oleObj name="" r:id="rId14" imgW="457200" imgH="228600" progId="Equation.DSMT4">
                  <p:embed/>
                  <p:pic>
                    <p:nvPicPr>
                      <p:cNvPr id="0" name="图片 18"/>
                      <p:cNvPicPr/>
                      <p:nvPr/>
                    </p:nvPicPr>
                    <p:blipFill>
                      <a:blip r:embed="rId15"/>
                      <a:stretch>
                        <a:fillRect/>
                      </a:stretch>
                    </p:blipFill>
                    <p:spPr>
                      <a:xfrm>
                        <a:off x="6049010" y="4991735"/>
                        <a:ext cx="673735" cy="33020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nvSpPr>
        <p:spPr>
          <a:xfrm>
            <a:off x="1115695" y="2062480"/>
            <a:ext cx="9286240" cy="1697355"/>
          </a:xfrm>
          <a:prstGeom prst="rect">
            <a:avLst/>
          </a:prstGeom>
          <a:noFill/>
        </p:spPr>
        <p:txBody>
          <a:bodyPr wrap="square" rtlCol="0">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数学上，图形式化地表示为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，其中V是节点的集合，一般标记为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，E是节点间连边的集合，简称边集合，一般标记为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。节点集V中的若干节点之间可能存在两两关（联）系，则两两节点之间存在连边，即其对应边集合E中的一个元素。</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12190" y="1269365"/>
            <a:ext cx="3401695" cy="669290"/>
          </a:xfrm>
          <a:prstGeom prst="rect">
            <a:avLst/>
          </a:prstGeom>
          <a:noFill/>
        </p:spPr>
        <p:txBody>
          <a:bodyPr wrap="square" rtlCol="0" anchor="t">
            <a:noAutofit/>
          </a:bodyPr>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5.1.1 图的形式化定义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图的基本定义</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6" name="对象 -2147480544"/>
          <p:cNvGraphicFramePr>
            <a:graphicFrameLocks noChangeAspect="1"/>
          </p:cNvGraphicFramePr>
          <p:nvPr>
            <p:custDataLst>
              <p:tags r:id="rId2"/>
            </p:custDataLst>
          </p:nvPr>
        </p:nvGraphicFramePr>
        <p:xfrm>
          <a:off x="5363210" y="2318385"/>
          <a:ext cx="1040765" cy="303530"/>
        </p:xfrm>
        <a:graphic>
          <a:graphicData uri="http://schemas.openxmlformats.org/presentationml/2006/ole">
            <mc:AlternateContent xmlns:mc="http://schemas.openxmlformats.org/markup-compatibility/2006">
              <mc:Choice xmlns:v="urn:schemas-microsoft-com:vml" Requires="v">
                <p:oleObj spid="_x0000_s3076" name="" r:id="rId3" imgW="685165" imgH="203200" progId="Equation.DSMT4">
                  <p:embed/>
                </p:oleObj>
              </mc:Choice>
              <mc:Fallback>
                <p:oleObj name="" r:id="rId3" imgW="685165" imgH="203200" progId="Equation.DSMT4">
                  <p:embed/>
                  <p:pic>
                    <p:nvPicPr>
                      <p:cNvPr id="0" name="图片 3075"/>
                      <p:cNvPicPr/>
                      <p:nvPr/>
                    </p:nvPicPr>
                    <p:blipFill>
                      <a:blip r:embed="rId4"/>
                      <a:stretch>
                        <a:fillRect/>
                      </a:stretch>
                    </p:blipFill>
                    <p:spPr>
                      <a:xfrm>
                        <a:off x="5363210" y="2318385"/>
                        <a:ext cx="1040765" cy="303530"/>
                      </a:xfrm>
                      <a:prstGeom prst="rect">
                        <a:avLst/>
                      </a:prstGeom>
                      <a:noFill/>
                      <a:ln w="38100">
                        <a:noFill/>
                        <a:miter/>
                      </a:ln>
                    </p:spPr>
                  </p:pic>
                </p:oleObj>
              </mc:Fallback>
            </mc:AlternateContent>
          </a:graphicData>
        </a:graphic>
      </p:graphicFrame>
      <p:graphicFrame>
        <p:nvGraphicFramePr>
          <p:cNvPr id="7" name="对象 -2147481770"/>
          <p:cNvGraphicFramePr>
            <a:graphicFrameLocks noChangeAspect="1"/>
          </p:cNvGraphicFramePr>
          <p:nvPr>
            <p:custDataLst>
              <p:tags r:id="rId5"/>
            </p:custDataLst>
          </p:nvPr>
        </p:nvGraphicFramePr>
        <p:xfrm>
          <a:off x="2219325" y="2880360"/>
          <a:ext cx="1431925" cy="316230"/>
        </p:xfrm>
        <a:graphic>
          <a:graphicData uri="http://schemas.openxmlformats.org/presentationml/2006/ole">
            <mc:AlternateContent xmlns:mc="http://schemas.openxmlformats.org/markup-compatibility/2006">
              <mc:Choice xmlns:v="urn:schemas-microsoft-com:vml" Requires="v">
                <p:oleObj spid="_x0000_s8" name="" r:id="rId6" imgW="1154430" imgH="254000" progId="Equation.DSMT4">
                  <p:embed/>
                </p:oleObj>
              </mc:Choice>
              <mc:Fallback>
                <p:oleObj name="" r:id="rId6" imgW="1154430" imgH="254000" progId="Equation.DSMT4">
                  <p:embed/>
                  <p:pic>
                    <p:nvPicPr>
                      <p:cNvPr id="0" name="图片 5"/>
                      <p:cNvPicPr/>
                      <p:nvPr/>
                    </p:nvPicPr>
                    <p:blipFill>
                      <a:blip r:embed="rId7"/>
                      <a:stretch>
                        <a:fillRect/>
                      </a:stretch>
                    </p:blipFill>
                    <p:spPr>
                      <a:xfrm>
                        <a:off x="2219325" y="2880360"/>
                        <a:ext cx="1431925" cy="316230"/>
                      </a:xfrm>
                      <a:prstGeom prst="rect">
                        <a:avLst/>
                      </a:prstGeom>
                      <a:noFill/>
                      <a:ln w="38100">
                        <a:noFill/>
                        <a:miter/>
                      </a:ln>
                    </p:spPr>
                  </p:pic>
                </p:oleObj>
              </mc:Fallback>
            </mc:AlternateContent>
          </a:graphicData>
        </a:graphic>
      </p:graphicFrame>
      <p:graphicFrame>
        <p:nvGraphicFramePr>
          <p:cNvPr id="9" name="对象 -2147481769"/>
          <p:cNvGraphicFramePr>
            <a:graphicFrameLocks noChangeAspect="1"/>
          </p:cNvGraphicFramePr>
          <p:nvPr>
            <p:custDataLst>
              <p:tags r:id="rId8"/>
            </p:custDataLst>
          </p:nvPr>
        </p:nvGraphicFramePr>
        <p:xfrm>
          <a:off x="1604645" y="3429000"/>
          <a:ext cx="1383030" cy="306070"/>
        </p:xfrm>
        <a:graphic>
          <a:graphicData uri="http://schemas.openxmlformats.org/presentationml/2006/ole">
            <mc:AlternateContent xmlns:mc="http://schemas.openxmlformats.org/markup-compatibility/2006">
              <mc:Choice xmlns:v="urn:schemas-microsoft-com:vml" Requires="v">
                <p:oleObj spid="_x0000_s10" name="" r:id="rId9" imgW="1154430" imgH="254000" progId="Equation.DSMT4">
                  <p:embed/>
                </p:oleObj>
              </mc:Choice>
              <mc:Fallback>
                <p:oleObj name="" r:id="rId9" imgW="1154430" imgH="254000" progId="Equation.DSMT4">
                  <p:embed/>
                  <p:pic>
                    <p:nvPicPr>
                      <p:cNvPr id="0" name="图片 6"/>
                      <p:cNvPicPr/>
                      <p:nvPr/>
                    </p:nvPicPr>
                    <p:blipFill>
                      <a:blip r:embed="rId10"/>
                      <a:stretch>
                        <a:fillRect/>
                      </a:stretch>
                    </p:blipFill>
                    <p:spPr>
                      <a:xfrm>
                        <a:off x="1604645" y="3429000"/>
                        <a:ext cx="1383030" cy="30607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1152525" y="1237615"/>
            <a:ext cx="10172065" cy="2306955"/>
          </a:xfrm>
          <a:prstGeom prst="rect">
            <a:avLst/>
          </a:prstGeom>
          <a:noFill/>
        </p:spPr>
        <p:txBody>
          <a:bodyPr wrap="square" rtlCol="0" anchor="t">
            <a:spAutoFit/>
          </a:bodyPr>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定义5.3</a:t>
            </a:r>
            <a:r>
              <a:rPr lang="zh-CN" altLang="en-US" sz="2400">
                <a:latin typeface="宋体" panose="02010600030101010101" pitchFamily="2" charset="-122"/>
                <a:ea typeface="宋体" panose="02010600030101010101" pitchFamily="2" charset="-122"/>
                <a:cs typeface="宋体" panose="02010600030101010101" pitchFamily="2" charset="-122"/>
              </a:rPr>
              <a:t> 子图（Subgraph）图中部分节点及这些节点间的连边组成的集合或图，称为原图的子图。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若图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的节点集和边集均是另一个图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的节点集和边集的子集，即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，则称图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是图的</a:t>
            </a:r>
            <a:r>
              <a:rPr lang="en-US" altLang="zh-CN" sz="2400">
                <a:latin typeface="宋体" panose="02010600030101010101" pitchFamily="2" charset="-122"/>
                <a:ea typeface="宋体" panose="02010600030101010101" pitchFamily="2" charset="-122"/>
                <a:cs typeface="宋体" panose="02010600030101010101" pitchFamily="2" charset="-122"/>
              </a:rPr>
              <a:t>G</a:t>
            </a:r>
            <a:r>
              <a:rPr lang="zh-CN" altLang="en-US" sz="2400">
                <a:latin typeface="宋体" panose="02010600030101010101" pitchFamily="2" charset="-122"/>
                <a:ea typeface="宋体" panose="02010600030101010101" pitchFamily="2" charset="-122"/>
                <a:cs typeface="宋体" panose="02010600030101010101" pitchFamily="2" charset="-122"/>
              </a:rPr>
              <a:t>子图(Subgraph)。</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147481697"/>
          <p:cNvGraphicFramePr>
            <a:graphicFrameLocks noChangeAspect="1"/>
          </p:cNvGraphicFramePr>
          <p:nvPr>
            <p:custDataLst>
              <p:tags r:id="rId3"/>
            </p:custDataLst>
          </p:nvPr>
        </p:nvGraphicFramePr>
        <p:xfrm>
          <a:off x="2357755" y="2590165"/>
          <a:ext cx="1241425" cy="299720"/>
        </p:xfrm>
        <a:graphic>
          <a:graphicData uri="http://schemas.openxmlformats.org/presentationml/2006/ole">
            <mc:AlternateContent xmlns:mc="http://schemas.openxmlformats.org/markup-compatibility/2006">
              <mc:Choice xmlns:v="urn:schemas-microsoft-com:vml" Requires="v">
                <p:oleObj spid="_x0000_s3076" name="" r:id="rId4" imgW="824865" imgH="203200" progId="Equation.DSMT4">
                  <p:embed/>
                </p:oleObj>
              </mc:Choice>
              <mc:Fallback>
                <p:oleObj name="" r:id="rId4" imgW="824865" imgH="203200" progId="Equation.DSMT4">
                  <p:embed/>
                  <p:pic>
                    <p:nvPicPr>
                      <p:cNvPr id="0" name="图片 3075"/>
                      <p:cNvPicPr/>
                      <p:nvPr/>
                    </p:nvPicPr>
                    <p:blipFill>
                      <a:blip r:embed="rId5"/>
                      <a:stretch>
                        <a:fillRect/>
                      </a:stretch>
                    </p:blipFill>
                    <p:spPr>
                      <a:xfrm>
                        <a:off x="2357755" y="2590165"/>
                        <a:ext cx="1241425" cy="299720"/>
                      </a:xfrm>
                      <a:prstGeom prst="rect">
                        <a:avLst/>
                      </a:prstGeom>
                      <a:noFill/>
                      <a:ln w="38100">
                        <a:noFill/>
                        <a:miter/>
                      </a:ln>
                    </p:spPr>
                  </p:pic>
                </p:oleObj>
              </mc:Fallback>
            </mc:AlternateContent>
          </a:graphicData>
        </a:graphic>
      </p:graphicFrame>
      <p:graphicFrame>
        <p:nvGraphicFramePr>
          <p:cNvPr id="6" name="对象 -2147481696"/>
          <p:cNvGraphicFramePr>
            <a:graphicFrameLocks noChangeAspect="1"/>
          </p:cNvGraphicFramePr>
          <p:nvPr>
            <p:custDataLst>
              <p:tags r:id="rId6"/>
            </p:custDataLst>
          </p:nvPr>
        </p:nvGraphicFramePr>
        <p:xfrm>
          <a:off x="7673340" y="2590165"/>
          <a:ext cx="1006475" cy="294005"/>
        </p:xfrm>
        <a:graphic>
          <a:graphicData uri="http://schemas.openxmlformats.org/presentationml/2006/ole">
            <mc:AlternateContent xmlns:mc="http://schemas.openxmlformats.org/markup-compatibility/2006">
              <mc:Choice xmlns:v="urn:schemas-microsoft-com:vml" Requires="v">
                <p:oleObj spid="_x0000_s12" name="" r:id="rId7" imgW="685165" imgH="203200" progId="Equation.DSMT4">
                  <p:embed/>
                </p:oleObj>
              </mc:Choice>
              <mc:Fallback>
                <p:oleObj name="" r:id="rId7" imgW="685165" imgH="203200" progId="Equation.DSMT4">
                  <p:embed/>
                  <p:pic>
                    <p:nvPicPr>
                      <p:cNvPr id="0" name="图片 11"/>
                      <p:cNvPicPr/>
                      <p:nvPr/>
                    </p:nvPicPr>
                    <p:blipFill>
                      <a:blip r:embed="rId8"/>
                      <a:stretch>
                        <a:fillRect/>
                      </a:stretch>
                    </p:blipFill>
                    <p:spPr>
                      <a:xfrm>
                        <a:off x="7673340" y="2590165"/>
                        <a:ext cx="1006475" cy="294005"/>
                      </a:xfrm>
                      <a:prstGeom prst="rect">
                        <a:avLst/>
                      </a:prstGeom>
                      <a:noFill/>
                      <a:ln w="38100">
                        <a:noFill/>
                        <a:miter/>
                      </a:ln>
                    </p:spPr>
                  </p:pic>
                </p:oleObj>
              </mc:Fallback>
            </mc:AlternateContent>
          </a:graphicData>
        </a:graphic>
      </p:graphicFrame>
      <p:graphicFrame>
        <p:nvGraphicFramePr>
          <p:cNvPr id="7" name="对象 -2147481695"/>
          <p:cNvGraphicFramePr>
            <a:graphicFrameLocks noChangeAspect="1"/>
          </p:cNvGraphicFramePr>
          <p:nvPr>
            <p:custDataLst>
              <p:tags r:id="rId9"/>
            </p:custDataLst>
          </p:nvPr>
        </p:nvGraphicFramePr>
        <p:xfrm>
          <a:off x="2506980" y="3133090"/>
          <a:ext cx="1506855" cy="301625"/>
        </p:xfrm>
        <a:graphic>
          <a:graphicData uri="http://schemas.openxmlformats.org/presentationml/2006/ole">
            <mc:AlternateContent xmlns:mc="http://schemas.openxmlformats.org/markup-compatibility/2006">
              <mc:Choice xmlns:v="urn:schemas-microsoft-com:vml" Requires="v">
                <p:oleObj spid="_x0000_s13" name="" r:id="rId10" imgW="1002665" imgH="203200" progId="Equation.DSMT4">
                  <p:embed/>
                </p:oleObj>
              </mc:Choice>
              <mc:Fallback>
                <p:oleObj name="" r:id="rId10" imgW="1002665" imgH="203200" progId="Equation.DSMT4">
                  <p:embed/>
                  <p:pic>
                    <p:nvPicPr>
                      <p:cNvPr id="0" name="图片 12"/>
                      <p:cNvPicPr/>
                      <p:nvPr/>
                    </p:nvPicPr>
                    <p:blipFill>
                      <a:blip r:embed="rId11"/>
                      <a:stretch>
                        <a:fillRect/>
                      </a:stretch>
                    </p:blipFill>
                    <p:spPr>
                      <a:xfrm>
                        <a:off x="2506980" y="3133090"/>
                        <a:ext cx="1506855" cy="301625"/>
                      </a:xfrm>
                      <a:prstGeom prst="rect">
                        <a:avLst/>
                      </a:prstGeom>
                      <a:noFill/>
                      <a:ln w="38100">
                        <a:noFill/>
                        <a:miter/>
                      </a:ln>
                    </p:spPr>
                  </p:pic>
                </p:oleObj>
              </mc:Fallback>
            </mc:AlternateContent>
          </a:graphicData>
        </a:graphic>
      </p:graphicFrame>
      <p:graphicFrame>
        <p:nvGraphicFramePr>
          <p:cNvPr id="8" name="对象 -2147481694"/>
          <p:cNvGraphicFramePr>
            <a:graphicFrameLocks noChangeAspect="1"/>
          </p:cNvGraphicFramePr>
          <p:nvPr>
            <p:custDataLst>
              <p:tags r:id="rId12"/>
            </p:custDataLst>
          </p:nvPr>
        </p:nvGraphicFramePr>
        <p:xfrm>
          <a:off x="5211445" y="3132455"/>
          <a:ext cx="319405" cy="289560"/>
        </p:xfrm>
        <a:graphic>
          <a:graphicData uri="http://schemas.openxmlformats.org/presentationml/2006/ole">
            <mc:AlternateContent xmlns:mc="http://schemas.openxmlformats.org/markup-compatibility/2006">
              <mc:Choice xmlns:v="urn:schemas-microsoft-com:vml" Requires="v">
                <p:oleObj spid="_x0000_s14" name="" r:id="rId13" imgW="202565" imgH="177800" progId="Equation.DSMT4">
                  <p:embed/>
                </p:oleObj>
              </mc:Choice>
              <mc:Fallback>
                <p:oleObj name="" r:id="rId13" imgW="202565" imgH="177800" progId="Equation.DSMT4">
                  <p:embed/>
                  <p:pic>
                    <p:nvPicPr>
                      <p:cNvPr id="0" name="图片 13"/>
                      <p:cNvPicPr/>
                      <p:nvPr/>
                    </p:nvPicPr>
                    <p:blipFill>
                      <a:blip r:embed="rId14"/>
                      <a:stretch>
                        <a:fillRect/>
                      </a:stretch>
                    </p:blipFill>
                    <p:spPr>
                      <a:xfrm>
                        <a:off x="5211445" y="3132455"/>
                        <a:ext cx="319405" cy="289560"/>
                      </a:xfrm>
                      <a:prstGeom prst="rect">
                        <a:avLst/>
                      </a:prstGeom>
                      <a:noFill/>
                      <a:ln w="38100">
                        <a:noFill/>
                        <a:miter/>
                      </a:ln>
                    </p:spPr>
                  </p:pic>
                </p:oleObj>
              </mc:Fallback>
            </mc:AlternateContent>
          </a:graphicData>
        </a:graphic>
      </p:graphicFrame>
      <p:pic>
        <p:nvPicPr>
          <p:cNvPr id="15" name="图片 14"/>
          <p:cNvPicPr>
            <a:picLocks noChangeAspect="1"/>
          </p:cNvPicPr>
          <p:nvPr>
            <p:custDataLst>
              <p:tags r:id="rId15"/>
            </p:custDataLst>
          </p:nvPr>
        </p:nvPicPr>
        <p:blipFill>
          <a:blip r:embed="rId16"/>
          <a:stretch>
            <a:fillRect/>
          </a:stretch>
        </p:blipFill>
        <p:spPr>
          <a:xfrm>
            <a:off x="1274445" y="3542030"/>
            <a:ext cx="5880735" cy="2496820"/>
          </a:xfrm>
          <a:prstGeom prst="rect">
            <a:avLst/>
          </a:prstGeom>
        </p:spPr>
      </p:pic>
      <p:sp>
        <p:nvSpPr>
          <p:cNvPr id="16" name="文本框 15"/>
          <p:cNvSpPr txBox="1"/>
          <p:nvPr/>
        </p:nvSpPr>
        <p:spPr>
          <a:xfrm>
            <a:off x="7803515" y="3951605"/>
            <a:ext cx="3994150" cy="1198880"/>
          </a:xfrm>
          <a:prstGeom prst="rect">
            <a:avLst/>
          </a:prstGeom>
          <a:noFill/>
          <a:ln w="9525">
            <a:noFill/>
          </a:ln>
        </p:spPr>
        <p:txBody>
          <a:bodyPr wrap="square">
            <a:spAutoFit/>
          </a:bodyPr>
          <a:p>
            <a:pPr indent="304800" fontAlgn="auto">
              <a:lnSpc>
                <a:spcPct val="150000"/>
              </a:lnSpc>
            </a:pP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如图</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5-11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所示的图是</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所示的图的子图。</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824990"/>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630555" y="1611630"/>
            <a:ext cx="10586085" cy="3030220"/>
          </a:xfrm>
          <a:prstGeom prst="rect">
            <a:avLst/>
          </a:prstGeom>
          <a:noFill/>
        </p:spPr>
        <p:txBody>
          <a:bodyPr wrap="square" rtlCol="0" anchor="t">
            <a:noAutofit/>
          </a:bodyPr>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定义5.4</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行走（Walk）图中起始于节点u，结束于节点v的所有可能的节点和连边的序列，即{Node-Edge-…-Node}集合。</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具体而言，在图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中，若从节点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开始，沿着一些边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经过一系列节点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到达节点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，则称序列</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为从节点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到节点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的一条行走，其中，{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}是图G中的节点，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是图G中的边。</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90"/>
          <p:cNvGraphicFramePr>
            <a:graphicFrameLocks noChangeAspect="1"/>
          </p:cNvGraphicFramePr>
          <p:nvPr>
            <p:custDataLst>
              <p:tags r:id="rId4"/>
            </p:custDataLst>
          </p:nvPr>
        </p:nvGraphicFramePr>
        <p:xfrm>
          <a:off x="3290570" y="2950210"/>
          <a:ext cx="1068070" cy="311150"/>
        </p:xfrm>
        <a:graphic>
          <a:graphicData uri="http://schemas.openxmlformats.org/presentationml/2006/ole">
            <mc:AlternateContent xmlns:mc="http://schemas.openxmlformats.org/markup-compatibility/2006">
              <mc:Choice xmlns:v="urn:schemas-microsoft-com:vml" Requires="v">
                <p:oleObj spid="_x0000_s3076" name="" r:id="rId5" imgW="685800" imgH="203200" progId="Equation.DSMT4">
                  <p:embed/>
                </p:oleObj>
              </mc:Choice>
              <mc:Fallback>
                <p:oleObj name="" r:id="rId5" imgW="685800" imgH="203200" progId="Equation.DSMT4">
                  <p:embed/>
                  <p:pic>
                    <p:nvPicPr>
                      <p:cNvPr id="0" name="图片 3075"/>
                      <p:cNvPicPr/>
                      <p:nvPr/>
                    </p:nvPicPr>
                    <p:blipFill>
                      <a:blip r:embed="rId6"/>
                      <a:stretch>
                        <a:fillRect/>
                      </a:stretch>
                    </p:blipFill>
                    <p:spPr>
                      <a:xfrm>
                        <a:off x="3290570" y="2950210"/>
                        <a:ext cx="1068070" cy="311150"/>
                      </a:xfrm>
                      <a:prstGeom prst="rect">
                        <a:avLst/>
                      </a:prstGeom>
                      <a:noFill/>
                      <a:ln w="38100">
                        <a:noFill/>
                        <a:miter/>
                      </a:ln>
                    </p:spPr>
                  </p:pic>
                </p:oleObj>
              </mc:Fallback>
            </mc:AlternateContent>
          </a:graphicData>
        </a:graphic>
      </p:graphicFrame>
      <p:graphicFrame>
        <p:nvGraphicFramePr>
          <p:cNvPr id="7" name="对象 -2147481688"/>
          <p:cNvGraphicFramePr>
            <a:graphicFrameLocks noChangeAspect="1"/>
          </p:cNvGraphicFramePr>
          <p:nvPr>
            <p:custDataLst>
              <p:tags r:id="rId7"/>
            </p:custDataLst>
          </p:nvPr>
        </p:nvGraphicFramePr>
        <p:xfrm>
          <a:off x="8983345" y="2908935"/>
          <a:ext cx="1136015" cy="352425"/>
        </p:xfrm>
        <a:graphic>
          <a:graphicData uri="http://schemas.openxmlformats.org/presentationml/2006/ole">
            <mc:AlternateContent xmlns:mc="http://schemas.openxmlformats.org/markup-compatibility/2006">
              <mc:Choice xmlns:v="urn:schemas-microsoft-com:vml" Requires="v">
                <p:oleObj spid="_x0000_s8" name="" r:id="rId8" imgW="824865" imgH="254000" progId="Equation.DSMT4">
                  <p:embed/>
                </p:oleObj>
              </mc:Choice>
              <mc:Fallback>
                <p:oleObj name="" r:id="rId8" imgW="824865" imgH="254000" progId="Equation.DSMT4">
                  <p:embed/>
                  <p:pic>
                    <p:nvPicPr>
                      <p:cNvPr id="0" name="图片 2"/>
                      <p:cNvPicPr/>
                      <p:nvPr/>
                    </p:nvPicPr>
                    <p:blipFill>
                      <a:blip r:embed="rId9"/>
                      <a:stretch>
                        <a:fillRect/>
                      </a:stretch>
                    </p:blipFill>
                    <p:spPr>
                      <a:xfrm>
                        <a:off x="8983345" y="2908935"/>
                        <a:ext cx="1136015" cy="352425"/>
                      </a:xfrm>
                      <a:prstGeom prst="rect">
                        <a:avLst/>
                      </a:prstGeom>
                      <a:noFill/>
                      <a:ln w="38100">
                        <a:noFill/>
                        <a:miter/>
                      </a:ln>
                    </p:spPr>
                  </p:pic>
                </p:oleObj>
              </mc:Fallback>
            </mc:AlternateContent>
          </a:graphicData>
        </a:graphic>
      </p:graphicFrame>
      <p:graphicFrame>
        <p:nvGraphicFramePr>
          <p:cNvPr id="9" name="对象 -2147481687"/>
          <p:cNvGraphicFramePr>
            <a:graphicFrameLocks noChangeAspect="1"/>
          </p:cNvGraphicFramePr>
          <p:nvPr>
            <p:custDataLst>
              <p:tags r:id="rId10"/>
            </p:custDataLst>
          </p:nvPr>
        </p:nvGraphicFramePr>
        <p:xfrm>
          <a:off x="2028825" y="3455035"/>
          <a:ext cx="1171575" cy="351790"/>
        </p:xfrm>
        <a:graphic>
          <a:graphicData uri="http://schemas.openxmlformats.org/presentationml/2006/ole">
            <mc:AlternateContent xmlns:mc="http://schemas.openxmlformats.org/markup-compatibility/2006">
              <mc:Choice xmlns:v="urn:schemas-microsoft-com:vml" Requires="v">
                <p:oleObj spid="_x0000_s10" name="" r:id="rId11" imgW="862965" imgH="254000" progId="Equation.DSMT4">
                  <p:embed/>
                </p:oleObj>
              </mc:Choice>
              <mc:Fallback>
                <p:oleObj name="" r:id="rId11" imgW="862965" imgH="254000" progId="Equation.DSMT4">
                  <p:embed/>
                  <p:pic>
                    <p:nvPicPr>
                      <p:cNvPr id="0" name="图片 6"/>
                      <p:cNvPicPr/>
                      <p:nvPr/>
                    </p:nvPicPr>
                    <p:blipFill>
                      <a:blip r:embed="rId12"/>
                      <a:stretch>
                        <a:fillRect/>
                      </a:stretch>
                    </p:blipFill>
                    <p:spPr>
                      <a:xfrm>
                        <a:off x="2028825" y="3455035"/>
                        <a:ext cx="1171575" cy="351790"/>
                      </a:xfrm>
                      <a:prstGeom prst="rect">
                        <a:avLst/>
                      </a:prstGeom>
                      <a:noFill/>
                      <a:ln w="38100">
                        <a:noFill/>
                        <a:miter/>
                      </a:ln>
                    </p:spPr>
                  </p:pic>
                </p:oleObj>
              </mc:Fallback>
            </mc:AlternateContent>
          </a:graphicData>
        </a:graphic>
      </p:graphicFrame>
      <p:graphicFrame>
        <p:nvGraphicFramePr>
          <p:cNvPr id="11" name="对象 -2147481686"/>
          <p:cNvGraphicFramePr>
            <a:graphicFrameLocks noChangeAspect="1"/>
          </p:cNvGraphicFramePr>
          <p:nvPr>
            <p:custDataLst>
              <p:tags r:id="rId13"/>
            </p:custDataLst>
          </p:nvPr>
        </p:nvGraphicFramePr>
        <p:xfrm>
          <a:off x="4600575" y="3407410"/>
          <a:ext cx="295275" cy="451485"/>
        </p:xfrm>
        <a:graphic>
          <a:graphicData uri="http://schemas.openxmlformats.org/presentationml/2006/ole">
            <mc:AlternateContent xmlns:mc="http://schemas.openxmlformats.org/markup-compatibility/2006">
              <mc:Choice xmlns:v="urn:schemas-microsoft-com:vml" Requires="v">
                <p:oleObj spid="_x0000_s12" name="" r:id="rId14" imgW="165100" imgH="241300" progId="Equation.DSMT4">
                  <p:embed/>
                </p:oleObj>
              </mc:Choice>
              <mc:Fallback>
                <p:oleObj name="" r:id="rId14" imgW="165100" imgH="241300" progId="Equation.DSMT4">
                  <p:embed/>
                  <p:pic>
                    <p:nvPicPr>
                      <p:cNvPr id="0" name="图片 7"/>
                      <p:cNvPicPr/>
                      <p:nvPr/>
                    </p:nvPicPr>
                    <p:blipFill>
                      <a:blip r:embed="rId15"/>
                      <a:stretch>
                        <a:fillRect/>
                      </a:stretch>
                    </p:blipFill>
                    <p:spPr>
                      <a:xfrm>
                        <a:off x="4600575" y="3407410"/>
                        <a:ext cx="295275" cy="451485"/>
                      </a:xfrm>
                      <a:prstGeom prst="rect">
                        <a:avLst/>
                      </a:prstGeom>
                      <a:noFill/>
                      <a:ln w="38100">
                        <a:noFill/>
                        <a:miter/>
                      </a:ln>
                    </p:spPr>
                  </p:pic>
                </p:oleObj>
              </mc:Fallback>
            </mc:AlternateContent>
          </a:graphicData>
        </a:graphic>
      </p:graphicFrame>
      <p:graphicFrame>
        <p:nvGraphicFramePr>
          <p:cNvPr id="13" name="对象 -2147481685"/>
          <p:cNvGraphicFramePr>
            <a:graphicFrameLocks noChangeAspect="1"/>
          </p:cNvGraphicFramePr>
          <p:nvPr>
            <p:custDataLst>
              <p:tags r:id="rId16"/>
            </p:custDataLst>
          </p:nvPr>
        </p:nvGraphicFramePr>
        <p:xfrm>
          <a:off x="6496050" y="3455035"/>
          <a:ext cx="2258060" cy="386080"/>
        </p:xfrm>
        <a:graphic>
          <a:graphicData uri="http://schemas.openxmlformats.org/presentationml/2006/ole">
            <mc:AlternateContent xmlns:mc="http://schemas.openxmlformats.org/markup-compatibility/2006">
              <mc:Choice xmlns:v="urn:schemas-microsoft-com:vml" Requires="v">
                <p:oleObj spid="_x0000_s14" name="" r:id="rId17" imgW="1497330" imgH="254000" progId="Equation.DSMT4">
                  <p:embed/>
                </p:oleObj>
              </mc:Choice>
              <mc:Fallback>
                <p:oleObj name="" r:id="rId17" imgW="1497330" imgH="254000" progId="Equation.DSMT4">
                  <p:embed/>
                  <p:pic>
                    <p:nvPicPr>
                      <p:cNvPr id="0" name="图片 8"/>
                      <p:cNvPicPr/>
                      <p:nvPr/>
                    </p:nvPicPr>
                    <p:blipFill>
                      <a:blip r:embed="rId18"/>
                      <a:stretch>
                        <a:fillRect/>
                      </a:stretch>
                    </p:blipFill>
                    <p:spPr>
                      <a:xfrm>
                        <a:off x="6496050" y="3455035"/>
                        <a:ext cx="2258060" cy="386080"/>
                      </a:xfrm>
                      <a:prstGeom prst="rect">
                        <a:avLst/>
                      </a:prstGeom>
                      <a:noFill/>
                      <a:ln w="38100">
                        <a:noFill/>
                        <a:miter/>
                      </a:ln>
                    </p:spPr>
                  </p:pic>
                </p:oleObj>
              </mc:Fallback>
            </mc:AlternateContent>
          </a:graphicData>
        </a:graphic>
      </p:graphicFrame>
      <p:graphicFrame>
        <p:nvGraphicFramePr>
          <p:cNvPr id="15" name="对象 -2147481684"/>
          <p:cNvGraphicFramePr>
            <a:graphicFrameLocks noChangeAspect="1"/>
          </p:cNvGraphicFramePr>
          <p:nvPr>
            <p:custDataLst>
              <p:tags r:id="rId19"/>
            </p:custDataLst>
          </p:nvPr>
        </p:nvGraphicFramePr>
        <p:xfrm>
          <a:off x="6248400" y="2893060"/>
          <a:ext cx="247650" cy="424815"/>
        </p:xfrm>
        <a:graphic>
          <a:graphicData uri="http://schemas.openxmlformats.org/presentationml/2006/ole">
            <mc:AlternateContent xmlns:mc="http://schemas.openxmlformats.org/markup-compatibility/2006">
              <mc:Choice xmlns:v="urn:schemas-microsoft-com:vml" Requires="v">
                <p:oleObj spid="_x0000_s16" name="" r:id="rId20" imgW="139700" imgH="228600" progId="Equation.DSMT4">
                  <p:embed/>
                </p:oleObj>
              </mc:Choice>
              <mc:Fallback>
                <p:oleObj name="" r:id="rId20" imgW="139700" imgH="228600" progId="Equation.DSMT4">
                  <p:embed/>
                  <p:pic>
                    <p:nvPicPr>
                      <p:cNvPr id="0" name="图片 9"/>
                      <p:cNvPicPr/>
                      <p:nvPr/>
                    </p:nvPicPr>
                    <p:blipFill>
                      <a:blip r:embed="rId21"/>
                      <a:stretch>
                        <a:fillRect/>
                      </a:stretch>
                    </p:blipFill>
                    <p:spPr>
                      <a:xfrm>
                        <a:off x="6248400" y="2893060"/>
                        <a:ext cx="247650" cy="424815"/>
                      </a:xfrm>
                      <a:prstGeom prst="rect">
                        <a:avLst/>
                      </a:prstGeom>
                      <a:noFill/>
                      <a:ln w="38100">
                        <a:noFill/>
                        <a:miter/>
                      </a:ln>
                    </p:spPr>
                  </p:pic>
                </p:oleObj>
              </mc:Fallback>
            </mc:AlternateContent>
          </a:graphicData>
        </a:graphic>
      </p:graphicFrame>
      <p:graphicFrame>
        <p:nvGraphicFramePr>
          <p:cNvPr id="17" name="对象 -2147481683"/>
          <p:cNvGraphicFramePr>
            <a:graphicFrameLocks noChangeAspect="1"/>
          </p:cNvGraphicFramePr>
          <p:nvPr>
            <p:custDataLst>
              <p:tags r:id="rId22"/>
            </p:custDataLst>
          </p:nvPr>
        </p:nvGraphicFramePr>
        <p:xfrm>
          <a:off x="1057275" y="3976370"/>
          <a:ext cx="266700" cy="407670"/>
        </p:xfrm>
        <a:graphic>
          <a:graphicData uri="http://schemas.openxmlformats.org/presentationml/2006/ole">
            <mc:AlternateContent xmlns:mc="http://schemas.openxmlformats.org/markup-compatibility/2006">
              <mc:Choice xmlns:v="urn:schemas-microsoft-com:vml" Requires="v">
                <p:oleObj spid="_x0000_s18" name="" r:id="rId23" imgW="165100" imgH="241300" progId="Equation.DSMT4">
                  <p:embed/>
                </p:oleObj>
              </mc:Choice>
              <mc:Fallback>
                <p:oleObj name="" r:id="rId23" imgW="165100" imgH="241300" progId="Equation.DSMT4">
                  <p:embed/>
                  <p:pic>
                    <p:nvPicPr>
                      <p:cNvPr id="0" name="图片 10"/>
                      <p:cNvPicPr/>
                      <p:nvPr/>
                    </p:nvPicPr>
                    <p:blipFill>
                      <a:blip r:embed="rId24"/>
                      <a:stretch>
                        <a:fillRect/>
                      </a:stretch>
                    </p:blipFill>
                    <p:spPr>
                      <a:xfrm>
                        <a:off x="1057275" y="3976370"/>
                        <a:ext cx="266700" cy="407670"/>
                      </a:xfrm>
                      <a:prstGeom prst="rect">
                        <a:avLst/>
                      </a:prstGeom>
                      <a:noFill/>
                      <a:ln w="38100">
                        <a:noFill/>
                        <a:miter/>
                      </a:ln>
                    </p:spPr>
                  </p:pic>
                </p:oleObj>
              </mc:Fallback>
            </mc:AlternateContent>
          </a:graphicData>
        </a:graphic>
      </p:graphicFrame>
      <p:graphicFrame>
        <p:nvGraphicFramePr>
          <p:cNvPr id="19" name="对象 -2147481682"/>
          <p:cNvGraphicFramePr>
            <a:graphicFrameLocks noChangeAspect="1"/>
          </p:cNvGraphicFramePr>
          <p:nvPr>
            <p:custDataLst>
              <p:tags r:id="rId25"/>
            </p:custDataLst>
          </p:nvPr>
        </p:nvGraphicFramePr>
        <p:xfrm>
          <a:off x="4320540" y="3976370"/>
          <a:ext cx="1359535" cy="407670"/>
        </p:xfrm>
        <a:graphic>
          <a:graphicData uri="http://schemas.openxmlformats.org/presentationml/2006/ole">
            <mc:AlternateContent xmlns:mc="http://schemas.openxmlformats.org/markup-compatibility/2006">
              <mc:Choice xmlns:v="urn:schemas-microsoft-com:vml" Requires="v">
                <p:oleObj spid="_x0000_s20" name="" r:id="rId26" imgW="862965" imgH="254000" progId="Equation.DSMT4">
                  <p:embed/>
                </p:oleObj>
              </mc:Choice>
              <mc:Fallback>
                <p:oleObj name="" r:id="rId26" imgW="862965" imgH="254000" progId="Equation.DSMT4">
                  <p:embed/>
                  <p:pic>
                    <p:nvPicPr>
                      <p:cNvPr id="0" name="图片 11"/>
                      <p:cNvPicPr/>
                      <p:nvPr/>
                    </p:nvPicPr>
                    <p:blipFill>
                      <a:blip r:embed="rId27"/>
                      <a:stretch>
                        <a:fillRect/>
                      </a:stretch>
                    </p:blipFill>
                    <p:spPr>
                      <a:xfrm>
                        <a:off x="4320540" y="3976370"/>
                        <a:ext cx="1359535" cy="407670"/>
                      </a:xfrm>
                      <a:prstGeom prst="rect">
                        <a:avLst/>
                      </a:prstGeom>
                      <a:noFill/>
                      <a:ln w="38100">
                        <a:noFill/>
                        <a:miter/>
                      </a:ln>
                    </p:spPr>
                  </p:pic>
                </p:oleObj>
              </mc:Fallback>
            </mc:AlternateContent>
          </a:graphicData>
        </a:graphic>
      </p:graphicFrame>
      <p:graphicFrame>
        <p:nvGraphicFramePr>
          <p:cNvPr id="21" name="对象 -2147481681"/>
          <p:cNvGraphicFramePr>
            <a:graphicFrameLocks noChangeAspect="1"/>
          </p:cNvGraphicFramePr>
          <p:nvPr>
            <p:custDataLst>
              <p:tags r:id="rId28"/>
            </p:custDataLst>
          </p:nvPr>
        </p:nvGraphicFramePr>
        <p:xfrm>
          <a:off x="8258175" y="3978275"/>
          <a:ext cx="1386840" cy="367665"/>
        </p:xfrm>
        <a:graphic>
          <a:graphicData uri="http://schemas.openxmlformats.org/presentationml/2006/ole">
            <mc:AlternateContent xmlns:mc="http://schemas.openxmlformats.org/markup-compatibility/2006">
              <mc:Choice xmlns:v="urn:schemas-microsoft-com:vml" Requires="v">
                <p:oleObj spid="_x0000_s22" name="" r:id="rId29" imgW="964565" imgH="254000" progId="Equation.DSMT4">
                  <p:embed/>
                </p:oleObj>
              </mc:Choice>
              <mc:Fallback>
                <p:oleObj name="" r:id="rId29" imgW="964565" imgH="254000" progId="Equation.DSMT4">
                  <p:embed/>
                  <p:pic>
                    <p:nvPicPr>
                      <p:cNvPr id="0" name="图片 12"/>
                      <p:cNvPicPr/>
                      <p:nvPr/>
                    </p:nvPicPr>
                    <p:blipFill>
                      <a:blip r:embed="rId30"/>
                      <a:stretch>
                        <a:fillRect/>
                      </a:stretch>
                    </p:blipFill>
                    <p:spPr>
                      <a:xfrm>
                        <a:off x="8258175" y="3978275"/>
                        <a:ext cx="1386840" cy="367665"/>
                      </a:xfrm>
                      <a:prstGeom prst="rect">
                        <a:avLst/>
                      </a:prstGeom>
                      <a:noFill/>
                      <a:ln w="38100">
                        <a:noFill/>
                        <a:miter/>
                      </a:ln>
                    </p:spPr>
                  </p:pic>
                </p:oleObj>
              </mc:Fallback>
            </mc:AlternateContent>
          </a:graphicData>
        </a:graphic>
      </p:graphicFrame>
      <p:graphicFrame>
        <p:nvGraphicFramePr>
          <p:cNvPr id="23" name="对象 -2147481684"/>
          <p:cNvGraphicFramePr>
            <a:graphicFrameLocks noChangeAspect="1"/>
          </p:cNvGraphicFramePr>
          <p:nvPr>
            <p:custDataLst>
              <p:tags r:id="rId31"/>
            </p:custDataLst>
          </p:nvPr>
        </p:nvGraphicFramePr>
        <p:xfrm>
          <a:off x="10119360" y="3434080"/>
          <a:ext cx="247650" cy="424815"/>
        </p:xfrm>
        <a:graphic>
          <a:graphicData uri="http://schemas.openxmlformats.org/presentationml/2006/ole">
            <mc:AlternateContent xmlns:mc="http://schemas.openxmlformats.org/markup-compatibility/2006">
              <mc:Choice xmlns:v="urn:schemas-microsoft-com:vml" Requires="v">
                <p:oleObj spid="_x0000_s24" name="" r:id="rId32" imgW="139700" imgH="228600" progId="Equation.DSMT4">
                  <p:embed/>
                </p:oleObj>
              </mc:Choice>
              <mc:Fallback>
                <p:oleObj name="" r:id="rId32" imgW="139700" imgH="228600" progId="Equation.DSMT4">
                  <p:embed/>
                  <p:pic>
                    <p:nvPicPr>
                      <p:cNvPr id="0" name="图片 9"/>
                      <p:cNvPicPr/>
                      <p:nvPr/>
                    </p:nvPicPr>
                    <p:blipFill>
                      <a:blip r:embed="rId21"/>
                      <a:stretch>
                        <a:fillRect/>
                      </a:stretch>
                    </p:blipFill>
                    <p:spPr>
                      <a:xfrm>
                        <a:off x="10119360" y="3434080"/>
                        <a:ext cx="247650" cy="42481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6" name="文本框 5"/>
          <p:cNvSpPr txBox="1"/>
          <p:nvPr>
            <p:custDataLst>
              <p:tags r:id="rId2"/>
            </p:custDataLst>
          </p:nvPr>
        </p:nvSpPr>
        <p:spPr>
          <a:xfrm>
            <a:off x="878205" y="1904365"/>
            <a:ext cx="10586085" cy="2469515"/>
          </a:xfrm>
          <a:prstGeom prst="rect">
            <a:avLst/>
          </a:prstGeom>
          <a:noFill/>
        </p:spPr>
        <p:txBody>
          <a:bodyPr wrap="square" rtlCol="0" anchor="t">
            <a:noAutofit/>
          </a:bodyPr>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定义5.5</a:t>
            </a:r>
            <a:r>
              <a:rPr lang="zh-CN" altLang="en-US" sz="2400">
                <a:latin typeface="宋体" panose="02010600030101010101" pitchFamily="2" charset="-122"/>
                <a:ea typeface="宋体" panose="02010600030101010101" pitchFamily="2" charset="-122"/>
                <a:cs typeface="宋体" panose="02010600030101010101" pitchFamily="2" charset="-122"/>
              </a:rPr>
              <a:t> 足迹（Trail）图中没有重复边的行走称为图的一条足迹。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定义5.6</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路径（Path）图中没有重复节点的行走称为图的一条路径。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定义5.7</a:t>
            </a:r>
            <a:r>
              <a:rPr lang="zh-CN" altLang="en-US" sz="2400">
                <a:latin typeface="宋体" panose="02010600030101010101" pitchFamily="2" charset="-122"/>
                <a:ea typeface="宋体" panose="02010600030101010101" pitchFamily="2" charset="-122"/>
                <a:cs typeface="宋体" panose="02010600030101010101" pitchFamily="2" charset="-122"/>
              </a:rPr>
              <a:t> 最短路径（Shortest Path）两个节点间长度最短的路径称为两个节点之间的最短路径。注意，两个节点之间的最短路径有可能超过一条。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2811">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3275" y="1383665"/>
            <a:ext cx="10347960" cy="1831975"/>
          </a:xfrm>
          <a:prstGeom prst="rect">
            <a:avLst/>
          </a:prstGeom>
          <a:noFill/>
        </p:spPr>
        <p:txBody>
          <a:bodyPr wrap="square" rtlCol="0" anchor="t">
            <a:noAutofit/>
          </a:bodyPr>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定义5.8</a:t>
            </a:r>
            <a:r>
              <a:rPr lang="zh-CN" altLang="en-US" sz="2400">
                <a:latin typeface="宋体" panose="02010600030101010101" pitchFamily="2" charset="-122"/>
                <a:ea typeface="宋体" panose="02010600030101010101" pitchFamily="2" charset="-122"/>
                <a:cs typeface="宋体" panose="02010600030101010101" pitchFamily="2" charset="-122"/>
              </a:rPr>
              <a:t> 顶点的距离 若在节点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之间至少存在一条路径，则节点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之间的距离是所有路径中的最短路径值。在图中，一般假设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，即节点自身到自身的距离为0。</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定义5.9</a:t>
            </a:r>
            <a:r>
              <a:rPr lang="zh-CN" altLang="en-US" sz="2400">
                <a:latin typeface="宋体" panose="02010600030101010101" pitchFamily="2" charset="-122"/>
                <a:ea typeface="宋体" panose="02010600030101010101" pitchFamily="2" charset="-122"/>
                <a:cs typeface="宋体" panose="02010600030101010101" pitchFamily="2" charset="-122"/>
              </a:rPr>
              <a:t> k阶邻居 若节点  和节点  之间的距离为k,即        ，则称节点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的k阶邻居。</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定义5.10</a:t>
            </a:r>
            <a:r>
              <a:rPr lang="zh-CN" altLang="en-US" sz="2400">
                <a:latin typeface="宋体" panose="02010600030101010101" pitchFamily="2" charset="-122"/>
                <a:ea typeface="宋体" panose="02010600030101010101" pitchFamily="2" charset="-122"/>
                <a:cs typeface="宋体" panose="02010600030101010101" pitchFamily="2" charset="-122"/>
              </a:rPr>
              <a:t> k阶子图(k-graph) 图G中节点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的k阶子图定义为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12" name="对象 -2147480541"/>
          <p:cNvGraphicFramePr>
            <a:graphicFrameLocks noChangeAspect="1"/>
          </p:cNvGraphicFramePr>
          <p:nvPr>
            <p:custDataLst>
              <p:tags r:id="rId4"/>
            </p:custDataLst>
          </p:nvPr>
        </p:nvGraphicFramePr>
        <p:xfrm>
          <a:off x="5534025" y="1542415"/>
          <a:ext cx="258445" cy="442595"/>
        </p:xfrm>
        <a:graphic>
          <a:graphicData uri="http://schemas.openxmlformats.org/presentationml/2006/ole">
            <mc:AlternateContent xmlns:mc="http://schemas.openxmlformats.org/markup-compatibility/2006">
              <mc:Choice xmlns:v="urn:schemas-microsoft-com:vml" Requires="v">
                <p:oleObj spid="_x0000_s3076" name="" r:id="rId5" imgW="139700" imgH="228600" progId="Equation.DSMT4">
                  <p:embed/>
                </p:oleObj>
              </mc:Choice>
              <mc:Fallback>
                <p:oleObj name="" r:id="rId5" imgW="139700" imgH="228600" progId="Equation.DSMT4">
                  <p:embed/>
                  <p:pic>
                    <p:nvPicPr>
                      <p:cNvPr id="0" name="图片 3075"/>
                      <p:cNvPicPr/>
                      <p:nvPr/>
                    </p:nvPicPr>
                    <p:blipFill>
                      <a:blip r:embed="rId6"/>
                      <a:stretch>
                        <a:fillRect/>
                      </a:stretch>
                    </p:blipFill>
                    <p:spPr>
                      <a:xfrm>
                        <a:off x="5534025" y="1542415"/>
                        <a:ext cx="258445" cy="442595"/>
                      </a:xfrm>
                      <a:prstGeom prst="rect">
                        <a:avLst/>
                      </a:prstGeom>
                      <a:noFill/>
                      <a:ln w="38100">
                        <a:noFill/>
                        <a:miter/>
                      </a:ln>
                    </p:spPr>
                  </p:pic>
                </p:oleObj>
              </mc:Fallback>
            </mc:AlternateContent>
          </a:graphicData>
        </a:graphic>
      </p:graphicFrame>
      <p:graphicFrame>
        <p:nvGraphicFramePr>
          <p:cNvPr id="13" name="对象 -2147480540"/>
          <p:cNvGraphicFramePr>
            <a:graphicFrameLocks noChangeAspect="1"/>
          </p:cNvGraphicFramePr>
          <p:nvPr>
            <p:custDataLst>
              <p:tags r:id="rId7"/>
            </p:custDataLst>
          </p:nvPr>
        </p:nvGraphicFramePr>
        <p:xfrm>
          <a:off x="6729730" y="1565275"/>
          <a:ext cx="285750" cy="436880"/>
        </p:xfrm>
        <a:graphic>
          <a:graphicData uri="http://schemas.openxmlformats.org/presentationml/2006/ole">
            <mc:AlternateContent xmlns:mc="http://schemas.openxmlformats.org/markup-compatibility/2006">
              <mc:Choice xmlns:v="urn:schemas-microsoft-com:vml" Requires="v">
                <p:oleObj spid="_x0000_s14" name="" r:id="rId8" imgW="165100" imgH="241300" progId="Equation.DSMT4">
                  <p:embed/>
                </p:oleObj>
              </mc:Choice>
              <mc:Fallback>
                <p:oleObj name="" r:id="rId8" imgW="165100" imgH="241300" progId="Equation.DSMT4">
                  <p:embed/>
                  <p:pic>
                    <p:nvPicPr>
                      <p:cNvPr id="0" name="图片 2"/>
                      <p:cNvPicPr/>
                      <p:nvPr/>
                    </p:nvPicPr>
                    <p:blipFill>
                      <a:blip r:embed="rId9"/>
                      <a:stretch>
                        <a:fillRect/>
                      </a:stretch>
                    </p:blipFill>
                    <p:spPr>
                      <a:xfrm>
                        <a:off x="6729730" y="1565275"/>
                        <a:ext cx="285750" cy="436880"/>
                      </a:xfrm>
                      <a:prstGeom prst="rect">
                        <a:avLst/>
                      </a:prstGeom>
                      <a:noFill/>
                      <a:ln w="38100">
                        <a:noFill/>
                        <a:miter/>
                      </a:ln>
                    </p:spPr>
                  </p:pic>
                </p:oleObj>
              </mc:Fallback>
            </mc:AlternateContent>
          </a:graphicData>
        </a:graphic>
      </p:graphicFrame>
      <p:graphicFrame>
        <p:nvGraphicFramePr>
          <p:cNvPr id="15" name="对象 -2147480539"/>
          <p:cNvGraphicFramePr>
            <a:graphicFrameLocks noChangeAspect="1"/>
          </p:cNvGraphicFramePr>
          <p:nvPr>
            <p:custDataLst>
              <p:tags r:id="rId10"/>
            </p:custDataLst>
          </p:nvPr>
        </p:nvGraphicFramePr>
        <p:xfrm>
          <a:off x="1238885" y="2096135"/>
          <a:ext cx="227330" cy="390525"/>
        </p:xfrm>
        <a:graphic>
          <a:graphicData uri="http://schemas.openxmlformats.org/presentationml/2006/ole">
            <mc:AlternateContent xmlns:mc="http://schemas.openxmlformats.org/markup-compatibility/2006">
              <mc:Choice xmlns:v="urn:schemas-microsoft-com:vml" Requires="v">
                <p:oleObj spid="_x0000_s16" name="" r:id="rId11" imgW="139700" imgH="228600" progId="Equation.DSMT4">
                  <p:embed/>
                </p:oleObj>
              </mc:Choice>
              <mc:Fallback>
                <p:oleObj name="" r:id="rId11" imgW="139700" imgH="228600" progId="Equation.DSMT4">
                  <p:embed/>
                  <p:pic>
                    <p:nvPicPr>
                      <p:cNvPr id="0" name="图片 6"/>
                      <p:cNvPicPr/>
                      <p:nvPr/>
                    </p:nvPicPr>
                    <p:blipFill>
                      <a:blip r:embed="rId12"/>
                      <a:stretch>
                        <a:fillRect/>
                      </a:stretch>
                    </p:blipFill>
                    <p:spPr>
                      <a:xfrm>
                        <a:off x="1238885" y="2096135"/>
                        <a:ext cx="227330" cy="390525"/>
                      </a:xfrm>
                      <a:prstGeom prst="rect">
                        <a:avLst/>
                      </a:prstGeom>
                      <a:noFill/>
                      <a:ln w="38100">
                        <a:noFill/>
                        <a:miter/>
                      </a:ln>
                    </p:spPr>
                  </p:pic>
                </p:oleObj>
              </mc:Fallback>
            </mc:AlternateContent>
          </a:graphicData>
        </a:graphic>
      </p:graphicFrame>
      <p:graphicFrame>
        <p:nvGraphicFramePr>
          <p:cNvPr id="17" name="对象 -2147480538"/>
          <p:cNvGraphicFramePr>
            <a:graphicFrameLocks noChangeAspect="1"/>
          </p:cNvGraphicFramePr>
          <p:nvPr>
            <p:custDataLst>
              <p:tags r:id="rId13"/>
            </p:custDataLst>
          </p:nvPr>
        </p:nvGraphicFramePr>
        <p:xfrm>
          <a:off x="2433955" y="2096135"/>
          <a:ext cx="276225" cy="422275"/>
        </p:xfrm>
        <a:graphic>
          <a:graphicData uri="http://schemas.openxmlformats.org/presentationml/2006/ole">
            <mc:AlternateContent xmlns:mc="http://schemas.openxmlformats.org/markup-compatibility/2006">
              <mc:Choice xmlns:v="urn:schemas-microsoft-com:vml" Requires="v">
                <p:oleObj spid="_x0000_s18" name="" r:id="rId14" imgW="165100" imgH="241300" progId="Equation.DSMT4">
                  <p:embed/>
                </p:oleObj>
              </mc:Choice>
              <mc:Fallback>
                <p:oleObj name="" r:id="rId14" imgW="165100" imgH="241300" progId="Equation.DSMT4">
                  <p:embed/>
                  <p:pic>
                    <p:nvPicPr>
                      <p:cNvPr id="0" name="图片 7"/>
                      <p:cNvPicPr/>
                      <p:nvPr/>
                    </p:nvPicPr>
                    <p:blipFill>
                      <a:blip r:embed="rId9"/>
                      <a:stretch>
                        <a:fillRect/>
                      </a:stretch>
                    </p:blipFill>
                    <p:spPr>
                      <a:xfrm>
                        <a:off x="2433955" y="2096135"/>
                        <a:ext cx="276225" cy="422275"/>
                      </a:xfrm>
                      <a:prstGeom prst="rect">
                        <a:avLst/>
                      </a:prstGeom>
                      <a:noFill/>
                      <a:ln w="38100">
                        <a:noFill/>
                        <a:miter/>
                      </a:ln>
                    </p:spPr>
                  </p:pic>
                </p:oleObj>
              </mc:Fallback>
            </mc:AlternateContent>
          </a:graphicData>
        </a:graphic>
      </p:graphicFrame>
      <p:graphicFrame>
        <p:nvGraphicFramePr>
          <p:cNvPr id="19" name="对象 -2147480537"/>
          <p:cNvGraphicFramePr>
            <a:graphicFrameLocks noChangeAspect="1"/>
          </p:cNvGraphicFramePr>
          <p:nvPr>
            <p:custDataLst>
              <p:tags r:id="rId15"/>
            </p:custDataLst>
          </p:nvPr>
        </p:nvGraphicFramePr>
        <p:xfrm>
          <a:off x="1310640" y="2655570"/>
          <a:ext cx="1123315" cy="350520"/>
        </p:xfrm>
        <a:graphic>
          <a:graphicData uri="http://schemas.openxmlformats.org/presentationml/2006/ole">
            <mc:AlternateContent xmlns:mc="http://schemas.openxmlformats.org/markup-compatibility/2006">
              <mc:Choice xmlns:v="urn:schemas-microsoft-com:vml" Requires="v">
                <p:oleObj spid="_x0000_s20" name="" r:id="rId16" imgW="736600" imgH="228600" progId="Equation.DSMT4">
                  <p:embed/>
                </p:oleObj>
              </mc:Choice>
              <mc:Fallback>
                <p:oleObj name="" r:id="rId16" imgW="736600" imgH="228600" progId="Equation.DSMT4">
                  <p:embed/>
                  <p:pic>
                    <p:nvPicPr>
                      <p:cNvPr id="0" name="图片 8"/>
                      <p:cNvPicPr/>
                      <p:nvPr/>
                    </p:nvPicPr>
                    <p:blipFill>
                      <a:blip r:embed="rId17"/>
                      <a:stretch>
                        <a:fillRect/>
                      </a:stretch>
                    </p:blipFill>
                    <p:spPr>
                      <a:xfrm>
                        <a:off x="1310640" y="2655570"/>
                        <a:ext cx="1123315" cy="350520"/>
                      </a:xfrm>
                      <a:prstGeom prst="rect">
                        <a:avLst/>
                      </a:prstGeom>
                      <a:noFill/>
                      <a:ln w="38100">
                        <a:noFill/>
                        <a:miter/>
                      </a:ln>
                    </p:spPr>
                  </p:pic>
                </p:oleObj>
              </mc:Fallback>
            </mc:AlternateContent>
          </a:graphicData>
        </a:graphic>
      </p:graphicFrame>
      <p:graphicFrame>
        <p:nvGraphicFramePr>
          <p:cNvPr id="3" name="对象 -2147481675"/>
          <p:cNvGraphicFramePr>
            <a:graphicFrameLocks noChangeAspect="1"/>
          </p:cNvGraphicFramePr>
          <p:nvPr>
            <p:custDataLst>
              <p:tags r:id="rId18"/>
            </p:custDataLst>
          </p:nvPr>
        </p:nvGraphicFramePr>
        <p:xfrm>
          <a:off x="2795905" y="3712845"/>
          <a:ext cx="180975" cy="448310"/>
        </p:xfrm>
        <a:graphic>
          <a:graphicData uri="http://schemas.openxmlformats.org/presentationml/2006/ole">
            <mc:AlternateContent xmlns:mc="http://schemas.openxmlformats.org/markup-compatibility/2006">
              <mc:Choice xmlns:v="urn:schemas-microsoft-com:vml" Requires="v">
                <p:oleObj spid="_x0000_s22" name="" r:id="rId19" imgW="139700" imgH="228600" progId="Equation.DSMT4">
                  <p:embed/>
                </p:oleObj>
              </mc:Choice>
              <mc:Fallback>
                <p:oleObj name="" r:id="rId19" imgW="139700" imgH="228600" progId="Equation.DSMT4">
                  <p:embed/>
                  <p:pic>
                    <p:nvPicPr>
                      <p:cNvPr id="0" name="图片 21"/>
                      <p:cNvPicPr/>
                      <p:nvPr/>
                    </p:nvPicPr>
                    <p:blipFill>
                      <a:blip r:embed="rId20"/>
                      <a:stretch>
                        <a:fillRect/>
                      </a:stretch>
                    </p:blipFill>
                    <p:spPr>
                      <a:xfrm>
                        <a:off x="2795905" y="3712845"/>
                        <a:ext cx="180975" cy="448310"/>
                      </a:xfrm>
                      <a:prstGeom prst="rect">
                        <a:avLst/>
                      </a:prstGeom>
                      <a:noFill/>
                      <a:ln w="38100">
                        <a:noFill/>
                        <a:miter/>
                      </a:ln>
                    </p:spPr>
                  </p:pic>
                </p:oleObj>
              </mc:Fallback>
            </mc:AlternateContent>
          </a:graphicData>
        </a:graphic>
      </p:graphicFrame>
      <p:graphicFrame>
        <p:nvGraphicFramePr>
          <p:cNvPr id="7" name="对象 -2147481674"/>
          <p:cNvGraphicFramePr>
            <a:graphicFrameLocks noChangeAspect="1"/>
          </p:cNvGraphicFramePr>
          <p:nvPr>
            <p:custDataLst>
              <p:tags r:id="rId21"/>
            </p:custDataLst>
          </p:nvPr>
        </p:nvGraphicFramePr>
        <p:xfrm>
          <a:off x="5962650" y="3209925"/>
          <a:ext cx="266700" cy="407670"/>
        </p:xfrm>
        <a:graphic>
          <a:graphicData uri="http://schemas.openxmlformats.org/presentationml/2006/ole">
            <mc:AlternateContent xmlns:mc="http://schemas.openxmlformats.org/markup-compatibility/2006">
              <mc:Choice xmlns:v="urn:schemas-microsoft-com:vml" Requires="v">
                <p:oleObj spid="_x0000_s23" name="" r:id="rId22" imgW="165100" imgH="241300" progId="Equation.DSMT4">
                  <p:embed/>
                </p:oleObj>
              </mc:Choice>
              <mc:Fallback>
                <p:oleObj name="" r:id="rId22" imgW="165100" imgH="241300" progId="Equation.DSMT4">
                  <p:embed/>
                  <p:pic>
                    <p:nvPicPr>
                      <p:cNvPr id="0" name="图片 22"/>
                      <p:cNvPicPr/>
                      <p:nvPr/>
                    </p:nvPicPr>
                    <p:blipFill>
                      <a:blip r:embed="rId23"/>
                      <a:stretch>
                        <a:fillRect/>
                      </a:stretch>
                    </p:blipFill>
                    <p:spPr>
                      <a:xfrm>
                        <a:off x="5962650" y="3209925"/>
                        <a:ext cx="266700" cy="407670"/>
                      </a:xfrm>
                      <a:prstGeom prst="rect">
                        <a:avLst/>
                      </a:prstGeom>
                      <a:noFill/>
                      <a:ln w="38100">
                        <a:noFill/>
                        <a:miter/>
                      </a:ln>
                    </p:spPr>
                  </p:pic>
                </p:oleObj>
              </mc:Fallback>
            </mc:AlternateContent>
          </a:graphicData>
        </a:graphic>
      </p:graphicFrame>
      <p:graphicFrame>
        <p:nvGraphicFramePr>
          <p:cNvPr id="8" name="对象 -2147481673"/>
          <p:cNvGraphicFramePr>
            <a:graphicFrameLocks noChangeAspect="1"/>
          </p:cNvGraphicFramePr>
          <p:nvPr>
            <p:custDataLst>
              <p:tags r:id="rId24"/>
            </p:custDataLst>
          </p:nvPr>
        </p:nvGraphicFramePr>
        <p:xfrm>
          <a:off x="8648065" y="3241675"/>
          <a:ext cx="1138555" cy="361315"/>
        </p:xfrm>
        <a:graphic>
          <a:graphicData uri="http://schemas.openxmlformats.org/presentationml/2006/ole">
            <mc:AlternateContent xmlns:mc="http://schemas.openxmlformats.org/markup-compatibility/2006">
              <mc:Choice xmlns:v="urn:schemas-microsoft-com:vml" Requires="v">
                <p:oleObj spid="_x0000_s24" name="" r:id="rId25" imgW="774065" imgH="241300" progId="Equation.DSMT4">
                  <p:embed/>
                </p:oleObj>
              </mc:Choice>
              <mc:Fallback>
                <p:oleObj name="" r:id="rId25" imgW="774065" imgH="241300" progId="Equation.DSMT4">
                  <p:embed/>
                  <p:pic>
                    <p:nvPicPr>
                      <p:cNvPr id="0" name="图片 23"/>
                      <p:cNvPicPr/>
                      <p:nvPr/>
                    </p:nvPicPr>
                    <p:blipFill>
                      <a:blip r:embed="rId26"/>
                      <a:stretch>
                        <a:fillRect/>
                      </a:stretch>
                    </p:blipFill>
                    <p:spPr>
                      <a:xfrm>
                        <a:off x="8648065" y="3241675"/>
                        <a:ext cx="1138555" cy="361315"/>
                      </a:xfrm>
                      <a:prstGeom prst="rect">
                        <a:avLst/>
                      </a:prstGeom>
                      <a:noFill/>
                      <a:ln w="38100">
                        <a:noFill/>
                        <a:miter/>
                      </a:ln>
                    </p:spPr>
                  </p:pic>
                </p:oleObj>
              </mc:Fallback>
            </mc:AlternateContent>
          </a:graphicData>
        </a:graphic>
      </p:graphicFrame>
      <p:graphicFrame>
        <p:nvGraphicFramePr>
          <p:cNvPr id="9" name="对象 -2147481672"/>
          <p:cNvGraphicFramePr>
            <a:graphicFrameLocks noChangeAspect="1"/>
          </p:cNvGraphicFramePr>
          <p:nvPr>
            <p:custDataLst>
              <p:tags r:id="rId27"/>
            </p:custDataLst>
          </p:nvPr>
        </p:nvGraphicFramePr>
        <p:xfrm>
          <a:off x="1532890" y="3735070"/>
          <a:ext cx="255905" cy="392430"/>
        </p:xfrm>
        <a:graphic>
          <a:graphicData uri="http://schemas.openxmlformats.org/presentationml/2006/ole">
            <mc:AlternateContent xmlns:mc="http://schemas.openxmlformats.org/markup-compatibility/2006">
              <mc:Choice xmlns:v="urn:schemas-microsoft-com:vml" Requires="v">
                <p:oleObj spid="_x0000_s25" name="" r:id="rId28" imgW="165100" imgH="241300" progId="Equation.DSMT4">
                  <p:embed/>
                </p:oleObj>
              </mc:Choice>
              <mc:Fallback>
                <p:oleObj name="" r:id="rId28" imgW="165100" imgH="241300" progId="Equation.DSMT4">
                  <p:embed/>
                  <p:pic>
                    <p:nvPicPr>
                      <p:cNvPr id="0" name="图片 24"/>
                      <p:cNvPicPr/>
                      <p:nvPr/>
                    </p:nvPicPr>
                    <p:blipFill>
                      <a:blip r:embed="rId29"/>
                      <a:stretch>
                        <a:fillRect/>
                      </a:stretch>
                    </p:blipFill>
                    <p:spPr>
                      <a:xfrm>
                        <a:off x="1532890" y="3735070"/>
                        <a:ext cx="255905" cy="392430"/>
                      </a:xfrm>
                      <a:prstGeom prst="rect">
                        <a:avLst/>
                      </a:prstGeom>
                      <a:noFill/>
                      <a:ln w="38100">
                        <a:noFill/>
                        <a:miter/>
                      </a:ln>
                    </p:spPr>
                  </p:pic>
                </p:oleObj>
              </mc:Fallback>
            </mc:AlternateContent>
          </a:graphicData>
        </a:graphic>
      </p:graphicFrame>
      <p:graphicFrame>
        <p:nvGraphicFramePr>
          <p:cNvPr id="10" name="对象 -2147481670"/>
          <p:cNvGraphicFramePr>
            <a:graphicFrameLocks noChangeAspect="1"/>
          </p:cNvGraphicFramePr>
          <p:nvPr>
            <p:custDataLst>
              <p:tags r:id="rId30"/>
            </p:custDataLst>
          </p:nvPr>
        </p:nvGraphicFramePr>
        <p:xfrm>
          <a:off x="4752975" y="3241675"/>
          <a:ext cx="218440" cy="374650"/>
        </p:xfrm>
        <a:graphic>
          <a:graphicData uri="http://schemas.openxmlformats.org/presentationml/2006/ole">
            <mc:AlternateContent xmlns:mc="http://schemas.openxmlformats.org/markup-compatibility/2006">
              <mc:Choice xmlns:v="urn:schemas-microsoft-com:vml" Requires="v">
                <p:oleObj spid="_x0000_s28" name="" r:id="rId31" imgW="139700" imgH="228600" progId="Equation.DSMT4">
                  <p:embed/>
                </p:oleObj>
              </mc:Choice>
              <mc:Fallback>
                <p:oleObj name="" r:id="rId31" imgW="139700" imgH="228600" progId="Equation.DSMT4">
                  <p:embed/>
                  <p:pic>
                    <p:nvPicPr>
                      <p:cNvPr id="0" name="图片 27"/>
                      <p:cNvPicPr/>
                      <p:nvPr/>
                    </p:nvPicPr>
                    <p:blipFill>
                      <a:blip r:embed="rId32"/>
                      <a:stretch>
                        <a:fillRect/>
                      </a:stretch>
                    </p:blipFill>
                    <p:spPr>
                      <a:xfrm>
                        <a:off x="4752975" y="3241675"/>
                        <a:ext cx="218440" cy="374650"/>
                      </a:xfrm>
                      <a:prstGeom prst="rect">
                        <a:avLst/>
                      </a:prstGeom>
                      <a:noFill/>
                      <a:ln w="38100">
                        <a:noFill/>
                        <a:miter/>
                      </a:ln>
                    </p:spPr>
                  </p:pic>
                </p:oleObj>
              </mc:Fallback>
            </mc:AlternateContent>
          </a:graphicData>
        </a:graphic>
      </p:graphicFrame>
      <p:graphicFrame>
        <p:nvGraphicFramePr>
          <p:cNvPr id="11" name="对象 -2147480536"/>
          <p:cNvGraphicFramePr>
            <a:graphicFrameLocks noChangeAspect="1"/>
          </p:cNvGraphicFramePr>
          <p:nvPr>
            <p:custDataLst>
              <p:tags r:id="rId33"/>
            </p:custDataLst>
          </p:nvPr>
        </p:nvGraphicFramePr>
        <p:xfrm>
          <a:off x="2257425" y="5106670"/>
          <a:ext cx="7439660" cy="498475"/>
        </p:xfrm>
        <a:graphic>
          <a:graphicData uri="http://schemas.openxmlformats.org/presentationml/2006/ole">
            <mc:AlternateContent xmlns:mc="http://schemas.openxmlformats.org/markup-compatibility/2006">
              <mc:Choice xmlns:v="urn:schemas-microsoft-com:vml" Requires="v">
                <p:oleObj spid="_x0000_s30" name="" r:id="rId34" imgW="3830320" imgH="266065" progId="Equation.DSMT4">
                  <p:embed/>
                </p:oleObj>
              </mc:Choice>
              <mc:Fallback>
                <p:oleObj name="" r:id="rId34" imgW="3830320" imgH="266065" progId="Equation.DSMT4">
                  <p:embed/>
                  <p:pic>
                    <p:nvPicPr>
                      <p:cNvPr id="0" name="图片 29"/>
                      <p:cNvPicPr/>
                      <p:nvPr/>
                    </p:nvPicPr>
                    <p:blipFill>
                      <a:blip r:embed="rId35"/>
                      <a:stretch>
                        <a:fillRect/>
                      </a:stretch>
                    </p:blipFill>
                    <p:spPr>
                      <a:xfrm>
                        <a:off x="2257425" y="5106670"/>
                        <a:ext cx="7439660" cy="498475"/>
                      </a:xfrm>
                      <a:prstGeom prst="rect">
                        <a:avLst/>
                      </a:prstGeom>
                      <a:noFill/>
                      <a:ln w="38100">
                        <a:noFill/>
                        <a:miter/>
                      </a:ln>
                    </p:spPr>
                  </p:pic>
                </p:oleObj>
              </mc:Fallback>
            </mc:AlternateContent>
          </a:graphicData>
        </a:graphic>
      </p:graphicFrame>
      <p:graphicFrame>
        <p:nvGraphicFramePr>
          <p:cNvPr id="32" name="对象 -2147481675"/>
          <p:cNvGraphicFramePr>
            <a:graphicFrameLocks noChangeAspect="1"/>
          </p:cNvGraphicFramePr>
          <p:nvPr>
            <p:custDataLst>
              <p:tags r:id="rId36"/>
            </p:custDataLst>
          </p:nvPr>
        </p:nvGraphicFramePr>
        <p:xfrm>
          <a:off x="6729730" y="4288155"/>
          <a:ext cx="180975" cy="448310"/>
        </p:xfrm>
        <a:graphic>
          <a:graphicData uri="http://schemas.openxmlformats.org/presentationml/2006/ole">
            <mc:AlternateContent xmlns:mc="http://schemas.openxmlformats.org/markup-compatibility/2006">
              <mc:Choice xmlns:v="urn:schemas-microsoft-com:vml" Requires="v">
                <p:oleObj spid="_x0000_s33" name="" r:id="rId37" imgW="139700" imgH="228600" progId="Equation.DSMT4">
                  <p:embed/>
                </p:oleObj>
              </mc:Choice>
              <mc:Fallback>
                <p:oleObj name="" r:id="rId37" imgW="139700" imgH="228600" progId="Equation.DSMT4">
                  <p:embed/>
                  <p:pic>
                    <p:nvPicPr>
                      <p:cNvPr id="0" name="图片 21"/>
                      <p:cNvPicPr/>
                      <p:nvPr/>
                    </p:nvPicPr>
                    <p:blipFill>
                      <a:blip r:embed="rId20"/>
                      <a:stretch>
                        <a:fillRect/>
                      </a:stretch>
                    </p:blipFill>
                    <p:spPr>
                      <a:xfrm>
                        <a:off x="6729730" y="4288155"/>
                        <a:ext cx="180975" cy="44831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5.2.1图的基本概念</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41" name="文本框 140"/>
          <p:cNvSpPr txBox="1"/>
          <p:nvPr/>
        </p:nvSpPr>
        <p:spPr>
          <a:xfrm>
            <a:off x="401955" y="1081405"/>
            <a:ext cx="10938510" cy="5077460"/>
          </a:xfrm>
          <a:prstGeom prst="rect">
            <a:avLst/>
          </a:prstGeom>
          <a:noFill/>
          <a:ln w="9525">
            <a:noFill/>
          </a:ln>
        </p:spPr>
        <p:txBody>
          <a:bodyPr wrap="square">
            <a:spAutoFit/>
          </a:bodyPr>
          <a:p>
            <a:pPr indent="306070" fontAlgn="auto">
              <a:lnSpc>
                <a:spcPct val="150000"/>
              </a:lnSpc>
            </a:pPr>
            <a:r>
              <a:rPr lang="en-US" altLang="zh-CN" sz="2400" b="1">
                <a:solidFill>
                  <a:srgbClr val="000000"/>
                </a:solidFill>
                <a:ea typeface="宋体" panose="02010600030101010101" pitchFamily="2" charset="-122"/>
              </a:rPr>
              <a:t> </a:t>
            </a:r>
            <a:r>
              <a:rPr lang="zh-CN" sz="2400" b="1">
                <a:solidFill>
                  <a:srgbClr val="000000"/>
                </a:solidFill>
                <a:ea typeface="宋体" panose="02010600030101010101" pitchFamily="2" charset="-122"/>
              </a:rPr>
              <a:t>定义</a:t>
            </a:r>
            <a:r>
              <a:rPr lang="en-US" sz="2400" b="1">
                <a:solidFill>
                  <a:srgbClr val="000000"/>
                </a:solidFill>
                <a:latin typeface="黑体" panose="02010609060101010101" charset="-122"/>
                <a:ea typeface="宋体" panose="02010600030101010101" pitchFamily="2" charset="-122"/>
              </a:rPr>
              <a:t>5.</a:t>
            </a:r>
            <a:r>
              <a:rPr lang="en-US" sz="2400" b="1">
                <a:solidFill>
                  <a:srgbClr val="000000"/>
                </a:solidFill>
                <a:latin typeface="黑体" panose="02010609060101010101" charset="-122"/>
                <a:ea typeface="宋体" panose="02010600030101010101" pitchFamily="2" charset="-122"/>
                <a:cs typeface="Times New Roman" panose="02020603050405020304" charset="0"/>
              </a:rPr>
              <a:t>11 </a:t>
            </a:r>
            <a:r>
              <a:rPr lang="zh-CN" sz="2400" b="0">
                <a:solidFill>
                  <a:srgbClr val="000000"/>
                </a:solidFill>
                <a:ea typeface="宋体" panose="02010600030101010101" pitchFamily="2" charset="-122"/>
              </a:rPr>
              <a:t>连通分量（</a:t>
            </a:r>
            <a:r>
              <a:rPr lang="en-US" sz="2400" b="0">
                <a:solidFill>
                  <a:srgbClr val="000000"/>
                </a:solidFill>
                <a:latin typeface="Times New Roman" panose="02020603050405020304" charset="0"/>
                <a:ea typeface="宋体" panose="02010600030101010101" pitchFamily="2" charset="-122"/>
              </a:rPr>
              <a:t>Connected Component</a:t>
            </a:r>
            <a:r>
              <a:rPr lang="zh-CN" sz="2400" b="0">
                <a:solidFill>
                  <a:srgbClr val="000000"/>
                </a:solidFill>
                <a:ea typeface="宋体" panose="02010600030101010101" pitchFamily="2" charset="-122"/>
              </a:rPr>
              <a:t>）图中各节点间至少存在一条边可以连通的节点和其相应连边的集合称为原图的一个连通分量。</a:t>
            </a:r>
            <a:endParaRPr lang="zh-CN" sz="2400" b="1">
              <a:solidFill>
                <a:srgbClr val="000000"/>
              </a:solidFill>
              <a:ea typeface="宋体" panose="02010600030101010101" pitchFamily="2" charset="-122"/>
            </a:endParaRPr>
          </a:p>
          <a:p>
            <a:pPr indent="306070" fontAlgn="auto">
              <a:lnSpc>
                <a:spcPct val="150000"/>
              </a:lnSpc>
            </a:pPr>
            <a:r>
              <a:rPr lang="en-US" altLang="zh-CN" sz="2400" b="1">
                <a:solidFill>
                  <a:srgbClr val="000000"/>
                </a:solidFill>
                <a:ea typeface="宋体" panose="02010600030101010101" pitchFamily="2" charset="-122"/>
              </a:rPr>
              <a:t> </a:t>
            </a:r>
            <a:r>
              <a:rPr lang="zh-CN" sz="2400" b="1">
                <a:solidFill>
                  <a:srgbClr val="000000"/>
                </a:solidFill>
                <a:ea typeface="宋体" panose="02010600030101010101" pitchFamily="2" charset="-122"/>
              </a:rPr>
              <a:t>定义</a:t>
            </a:r>
            <a:r>
              <a:rPr lang="en-US" sz="2400" b="1">
                <a:solidFill>
                  <a:srgbClr val="000000"/>
                </a:solidFill>
                <a:latin typeface="黑体" panose="02010609060101010101" charset="-122"/>
                <a:ea typeface="宋体" panose="02010600030101010101" pitchFamily="2" charset="-122"/>
              </a:rPr>
              <a:t>5.</a:t>
            </a:r>
            <a:r>
              <a:rPr lang="en-US" sz="2400" b="1">
                <a:solidFill>
                  <a:srgbClr val="000000"/>
                </a:solidFill>
                <a:latin typeface="黑体" panose="02010609060101010101" charset="-122"/>
                <a:ea typeface="宋体" panose="02010600030101010101" pitchFamily="2" charset="-122"/>
                <a:cs typeface="Times New Roman" panose="02020603050405020304" charset="0"/>
              </a:rPr>
              <a:t>12 </a:t>
            </a:r>
            <a:r>
              <a:rPr lang="zh-CN" sz="2400" b="0">
                <a:solidFill>
                  <a:srgbClr val="000000"/>
                </a:solidFill>
                <a:ea typeface="宋体" panose="02010600030101010101" pitchFamily="2" charset="-122"/>
              </a:rPr>
              <a:t>连通图（</a:t>
            </a:r>
            <a:r>
              <a:rPr lang="en-US" sz="2400" b="0">
                <a:solidFill>
                  <a:srgbClr val="000000"/>
                </a:solidFill>
                <a:latin typeface="Times New Roman" panose="02020603050405020304" charset="0"/>
                <a:ea typeface="宋体" panose="02010600030101010101" pitchFamily="2" charset="-122"/>
              </a:rPr>
              <a:t>Connected Graph</a:t>
            </a:r>
            <a:r>
              <a:rPr lang="zh-CN" sz="2400" b="0">
                <a:solidFill>
                  <a:srgbClr val="000000"/>
                </a:solidFill>
                <a:ea typeface="宋体" panose="02010600030101010101" pitchFamily="2" charset="-122"/>
              </a:rPr>
              <a:t>）若图只包含一个连通分量，则称该图为连通图。</a:t>
            </a:r>
            <a:endParaRPr lang="zh-CN" sz="2400" b="1">
              <a:solidFill>
                <a:srgbClr val="000000"/>
              </a:solidFill>
              <a:ea typeface="宋体" panose="02010600030101010101" pitchFamily="2" charset="-122"/>
            </a:endParaRPr>
          </a:p>
          <a:p>
            <a:pPr indent="306070" fontAlgn="auto">
              <a:lnSpc>
                <a:spcPct val="150000"/>
              </a:lnSpc>
            </a:pPr>
            <a:r>
              <a:rPr lang="en-US" altLang="zh-CN" sz="2400" b="1">
                <a:solidFill>
                  <a:srgbClr val="000000"/>
                </a:solidFill>
                <a:ea typeface="宋体" panose="02010600030101010101" pitchFamily="2" charset="-122"/>
              </a:rPr>
              <a:t> </a:t>
            </a:r>
            <a:r>
              <a:rPr lang="zh-CN" sz="2400" b="1">
                <a:solidFill>
                  <a:srgbClr val="000000"/>
                </a:solidFill>
                <a:ea typeface="宋体" panose="02010600030101010101" pitchFamily="2" charset="-122"/>
              </a:rPr>
              <a:t>定义</a:t>
            </a:r>
            <a:r>
              <a:rPr lang="en-US" sz="2400" b="1">
                <a:solidFill>
                  <a:srgbClr val="000000"/>
                </a:solidFill>
                <a:latin typeface="黑体" panose="02010609060101010101" charset="-122"/>
                <a:ea typeface="宋体" panose="02010600030101010101" pitchFamily="2" charset="-122"/>
              </a:rPr>
              <a:t>5.</a:t>
            </a:r>
            <a:r>
              <a:rPr lang="en-US" sz="2400" b="1">
                <a:solidFill>
                  <a:srgbClr val="000000"/>
                </a:solidFill>
                <a:latin typeface="黑体" panose="02010609060101010101" charset="-122"/>
                <a:ea typeface="宋体" panose="02010600030101010101" pitchFamily="2" charset="-122"/>
                <a:cs typeface="Times New Roman" panose="02020603050405020304" charset="0"/>
              </a:rPr>
              <a:t>13 </a:t>
            </a:r>
            <a:r>
              <a:rPr lang="zh-CN" sz="2400" b="0">
                <a:solidFill>
                  <a:srgbClr val="000000"/>
                </a:solidFill>
                <a:ea typeface="宋体" panose="02010600030101010101" pitchFamily="2" charset="-122"/>
              </a:rPr>
              <a:t>直径（</a:t>
            </a:r>
            <a:r>
              <a:rPr lang="en-US" sz="2400" b="0">
                <a:solidFill>
                  <a:srgbClr val="000000"/>
                </a:solidFill>
                <a:latin typeface="Times New Roman" panose="02020603050405020304" charset="0"/>
                <a:ea typeface="宋体" panose="02010600030101010101" pitchFamily="2" charset="-122"/>
              </a:rPr>
              <a:t>Diameter</a:t>
            </a:r>
            <a:r>
              <a:rPr lang="zh-CN" sz="2400" b="0">
                <a:solidFill>
                  <a:srgbClr val="000000"/>
                </a:solidFill>
                <a:ea typeface="宋体" panose="02010600030101010101" pitchFamily="2" charset="-122"/>
              </a:rPr>
              <a:t>）图所包含的各节点之间的最短路径长度中的最大值称为该图的直径。</a:t>
            </a:r>
            <a:endParaRPr lang="zh-CN" sz="2400" b="1">
              <a:solidFill>
                <a:srgbClr val="000000"/>
              </a:solidFill>
              <a:ea typeface="宋体" panose="02010600030101010101" pitchFamily="2" charset="-122"/>
            </a:endParaRPr>
          </a:p>
          <a:p>
            <a:pPr indent="306070" fontAlgn="auto">
              <a:lnSpc>
                <a:spcPct val="150000"/>
              </a:lnSpc>
            </a:pPr>
            <a:r>
              <a:rPr lang="en-US" altLang="zh-CN" sz="2400" b="1">
                <a:solidFill>
                  <a:srgbClr val="000000"/>
                </a:solidFill>
                <a:ea typeface="宋体" panose="02010600030101010101" pitchFamily="2" charset="-122"/>
              </a:rPr>
              <a:t> </a:t>
            </a:r>
            <a:r>
              <a:rPr lang="zh-CN" sz="2400" b="1">
                <a:solidFill>
                  <a:srgbClr val="000000"/>
                </a:solidFill>
                <a:ea typeface="宋体" panose="02010600030101010101" pitchFamily="2" charset="-122"/>
              </a:rPr>
              <a:t>定义</a:t>
            </a:r>
            <a:r>
              <a:rPr lang="en-US" sz="2400" b="1">
                <a:solidFill>
                  <a:srgbClr val="000000"/>
                </a:solidFill>
                <a:latin typeface="黑体" panose="02010609060101010101" charset="-122"/>
                <a:ea typeface="宋体" panose="02010600030101010101" pitchFamily="2" charset="-122"/>
              </a:rPr>
              <a:t>5.</a:t>
            </a:r>
            <a:r>
              <a:rPr lang="en-US" sz="2400" b="1">
                <a:solidFill>
                  <a:srgbClr val="000000"/>
                </a:solidFill>
                <a:latin typeface="黑体" panose="02010609060101010101" charset="-122"/>
                <a:ea typeface="宋体" panose="02010600030101010101" pitchFamily="2" charset="-122"/>
                <a:cs typeface="Times New Roman" panose="02020603050405020304" charset="0"/>
              </a:rPr>
              <a:t>14 </a:t>
            </a:r>
            <a:r>
              <a:rPr lang="zh-CN" sz="2400" b="0">
                <a:solidFill>
                  <a:srgbClr val="000000"/>
                </a:solidFill>
                <a:ea typeface="宋体" panose="02010600030101010101" pitchFamily="2" charset="-122"/>
              </a:rPr>
              <a:t>中心性（</a:t>
            </a:r>
            <a:r>
              <a:rPr lang="en-US" sz="2400" b="0">
                <a:solidFill>
                  <a:srgbClr val="000000"/>
                </a:solidFill>
                <a:latin typeface="Times New Roman" panose="02020603050405020304" charset="0"/>
                <a:ea typeface="宋体" panose="02010600030101010101" pitchFamily="2" charset="-122"/>
              </a:rPr>
              <a:t>Centrality</a:t>
            </a:r>
            <a:r>
              <a:rPr lang="zh-CN" sz="2400" b="0">
                <a:solidFill>
                  <a:srgbClr val="000000"/>
                </a:solidFill>
                <a:ea typeface="宋体" panose="02010600030101010101" pitchFamily="2" charset="-122"/>
              </a:rPr>
              <a:t>）节点的重要性度量指标。</a:t>
            </a:r>
            <a:endParaRPr lang="zh-CN" sz="2400" b="0">
              <a:solidFill>
                <a:srgbClr val="000000"/>
              </a:solidFill>
              <a:ea typeface="宋体" panose="02010600030101010101" pitchFamily="2" charset="-122"/>
            </a:endParaRPr>
          </a:p>
          <a:p>
            <a:pPr indent="306070" fontAlgn="auto">
              <a:lnSpc>
                <a:spcPct val="150000"/>
              </a:lnSpc>
            </a:pPr>
            <a:r>
              <a:rPr lang="en-US" altLang="zh-CN" sz="2400" b="0">
                <a:solidFill>
                  <a:srgbClr val="000000"/>
                </a:solidFill>
                <a:ea typeface="宋体" panose="02010600030101010101" pitchFamily="2" charset="-122"/>
              </a:rPr>
              <a:t>  </a:t>
            </a:r>
            <a:r>
              <a:rPr lang="zh-CN" sz="2400" b="0">
                <a:solidFill>
                  <a:srgbClr val="000000"/>
                </a:solidFill>
                <a:ea typeface="宋体" panose="02010600030101010101" pitchFamily="2" charset="-122"/>
              </a:rPr>
              <a:t>根据计算规则的不同又包含度中心性、特征向量中心性、介数中心性之分，下面分别予以介绍。</a:t>
            </a:r>
            <a:endParaRPr lang="zh-CN" altLang="en-US" sz="2400" b="0">
              <a:solidFill>
                <a:srgbClr val="000000"/>
              </a:solidFill>
              <a:ea typeface="宋体" panose="02010600030101010101" pitchFamily="2" charset="-122"/>
            </a:endParaRPr>
          </a:p>
        </p:txBody>
      </p:sp>
    </p:spTree>
  </p:cSld>
  <p:clrMapOvr>
    <a:masterClrMapping/>
  </p:clrMapOvr>
  <p:transition spd="slow" advTm="2811">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2640" y="1377950"/>
            <a:ext cx="10586085" cy="2051685"/>
          </a:xfrm>
          <a:prstGeom prst="rect">
            <a:avLst/>
          </a:prstGeom>
          <a:noFill/>
        </p:spPr>
        <p:txBody>
          <a:bodyPr wrap="square" rtlCol="0" anchor="t">
            <a:no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度中心性</a:t>
            </a:r>
            <a:r>
              <a:rPr lang="zh-CN" altLang="en-US" sz="2400">
                <a:latin typeface="宋体" panose="02010600030101010101" pitchFamily="2" charset="-122"/>
                <a:ea typeface="宋体" panose="02010600030101010101" pitchFamily="2" charset="-122"/>
                <a:cs typeface="宋体" panose="02010600030101010101" pitchFamily="2" charset="-122"/>
              </a:rPr>
              <a:t>（Degree Centrality）如果在图中有许多其他节点连接到某个节点，则后者被认为是图中的重要节点。基于节点的度衡量节点的中心性，图中节点的度中心性可计算为公式(5-1)。</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67"/>
          <p:cNvGraphicFramePr>
            <a:graphicFrameLocks noChangeAspect="1"/>
          </p:cNvGraphicFramePr>
          <p:nvPr>
            <p:custDataLst>
              <p:tags r:id="rId4"/>
            </p:custDataLst>
          </p:nvPr>
        </p:nvGraphicFramePr>
        <p:xfrm>
          <a:off x="4253230" y="3429000"/>
          <a:ext cx="2637790" cy="843915"/>
        </p:xfrm>
        <a:graphic>
          <a:graphicData uri="http://schemas.openxmlformats.org/presentationml/2006/ole">
            <mc:AlternateContent xmlns:mc="http://schemas.openxmlformats.org/markup-compatibility/2006">
              <mc:Choice xmlns:v="urn:schemas-microsoft-com:vml" Requires="v">
                <p:oleObj spid="_x0000_s3076" name="" r:id="rId5" imgW="1396365" imgH="444500" progId="Equation.DSMT4">
                  <p:embed/>
                </p:oleObj>
              </mc:Choice>
              <mc:Fallback>
                <p:oleObj name="" r:id="rId5" imgW="1396365" imgH="444500" progId="Equation.DSMT4">
                  <p:embed/>
                  <p:pic>
                    <p:nvPicPr>
                      <p:cNvPr id="0" name="图片 3075"/>
                      <p:cNvPicPr/>
                      <p:nvPr/>
                    </p:nvPicPr>
                    <p:blipFill>
                      <a:blip r:embed="rId6"/>
                      <a:stretch>
                        <a:fillRect/>
                      </a:stretch>
                    </p:blipFill>
                    <p:spPr>
                      <a:xfrm>
                        <a:off x="4253230" y="3429000"/>
                        <a:ext cx="2637790" cy="843915"/>
                      </a:xfrm>
                      <a:prstGeom prst="rect">
                        <a:avLst/>
                      </a:prstGeom>
                      <a:noFill/>
                      <a:ln w="38100">
                        <a:noFill/>
                        <a:miter/>
                      </a:ln>
                    </p:spPr>
                  </p:pic>
                </p:oleObj>
              </mc:Fallback>
            </mc:AlternateContent>
          </a:graphicData>
        </a:graphic>
      </p:graphicFrame>
      <p:sp>
        <p:nvSpPr>
          <p:cNvPr id="141" name="文本框 140"/>
          <p:cNvSpPr txBox="1"/>
          <p:nvPr/>
        </p:nvSpPr>
        <p:spPr>
          <a:xfrm>
            <a:off x="8623300" y="3620770"/>
            <a:ext cx="2174240" cy="460375"/>
          </a:xfrm>
          <a:prstGeom prst="rect">
            <a:avLst/>
          </a:prstGeom>
          <a:noFill/>
          <a:ln w="9525">
            <a:noFill/>
          </a:ln>
        </p:spPr>
        <p:txBody>
          <a:bodyPr wrap="square">
            <a:spAutoFit/>
          </a:bodyPr>
          <a:p>
            <a:pPr indent="304800" algn="r"/>
            <a:r>
              <a:rPr lang="zh-CN" sz="2400" b="0">
                <a:ea typeface="等线" panose="02010600030101010101" charset="-122"/>
              </a:rPr>
              <a:t>（</a:t>
            </a:r>
            <a:r>
              <a:rPr lang="en-US" sz="2400" b="0">
                <a:latin typeface="Times New Roman" panose="02020603050405020304" charset="0"/>
                <a:ea typeface="等线" panose="02010600030101010101" charset="-122"/>
              </a:rPr>
              <a:t>5-1</a:t>
            </a:r>
            <a:r>
              <a:rPr lang="zh-CN" sz="2400" b="0">
                <a:ea typeface="等线" panose="02010600030101010101" charset="-122"/>
              </a:rPr>
              <a:t>）</a:t>
            </a:r>
            <a:endParaRPr lang="zh-CN" altLang="en-US" sz="2400" b="0">
              <a:ea typeface="等线" panose="02010600030101010101" charset="-122"/>
            </a:endParaRPr>
          </a:p>
        </p:txBody>
      </p:sp>
      <p:sp>
        <p:nvSpPr>
          <p:cNvPr id="7" name="文本框 6"/>
          <p:cNvSpPr txBox="1"/>
          <p:nvPr/>
        </p:nvSpPr>
        <p:spPr>
          <a:xfrm>
            <a:off x="802640" y="4759325"/>
            <a:ext cx="8792845" cy="460375"/>
          </a:xfrm>
          <a:prstGeom prst="rect">
            <a:avLst/>
          </a:prstGeom>
          <a:noFill/>
        </p:spPr>
        <p:txBody>
          <a:bodyPr wrap="square" rtlCol="0" anchor="t">
            <a:spAutoFit/>
          </a:bodyPr>
          <a:p>
            <a:pPr indent="457200" fontAlgn="auto"/>
            <a:r>
              <a:rPr lang="zh-CN" altLang="en-US" sz="2400">
                <a:latin typeface="宋体" panose="02010600030101010101" pitchFamily="2" charset="-122"/>
                <a:ea typeface="宋体" panose="02010600030101010101" pitchFamily="2" charset="-122"/>
                <a:cs typeface="宋体" panose="02010600030101010101" pitchFamily="2" charset="-122"/>
              </a:rPr>
              <a:t>如图5-9所示无向图中，</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节点的度为3，节点的度为4。</a:t>
            </a:r>
            <a:endPar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735330" y="1463675"/>
            <a:ext cx="10586085" cy="3658870"/>
          </a:xfrm>
          <a:prstGeom prst="rect">
            <a:avLst/>
          </a:prstGeom>
          <a:noFill/>
        </p:spPr>
        <p:txBody>
          <a:bodyPr wrap="square" rtlCol="0" anchor="t">
            <a:no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特征向量中心性</a:t>
            </a:r>
            <a:r>
              <a:rPr lang="zh-CN" altLang="en-US" sz="2400">
                <a:latin typeface="宋体" panose="02010600030101010101" pitchFamily="2" charset="-122"/>
                <a:ea typeface="宋体" panose="02010600030101010101" pitchFamily="2" charset="-122"/>
                <a:cs typeface="宋体" panose="02010600030101010101" pitchFamily="2" charset="-122"/>
              </a:rPr>
              <a:t>（Eigenvector Centrality）度中心性默认与多个节点相连接的节点在图中是重要的节点。且从公式（5-1）可知，其认为各个邻居节点的贡献度都相同。然而，实际中，各邻居节点在图中自身的重要性也各不相同，其对中心节点重要性的贡献当然也应该是不同的。于是，图论研究者们又提出了特征向量中心性这一节点重要度的度量指标。即给定图中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，用其邻居节点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的中心性来定义节点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的中心性，如公式(5-2)所示。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64"/>
          <p:cNvGraphicFramePr>
            <a:graphicFrameLocks noChangeAspect="1"/>
          </p:cNvGraphicFramePr>
          <p:nvPr>
            <p:custDataLst>
              <p:tags r:id="rId4"/>
            </p:custDataLst>
          </p:nvPr>
        </p:nvGraphicFramePr>
        <p:xfrm>
          <a:off x="9934575" y="3832225"/>
          <a:ext cx="414655" cy="446405"/>
        </p:xfrm>
        <a:graphic>
          <a:graphicData uri="http://schemas.openxmlformats.org/presentationml/2006/ole">
            <mc:AlternateContent xmlns:mc="http://schemas.openxmlformats.org/markup-compatibility/2006">
              <mc:Choice xmlns:v="urn:schemas-microsoft-com:vml" Requires="v">
                <p:oleObj spid="_x0000_s3076" name="" r:id="rId5" imgW="139700" imgH="228600" progId="Equation.DSMT4">
                  <p:embed/>
                </p:oleObj>
              </mc:Choice>
              <mc:Fallback>
                <p:oleObj name="" r:id="rId5" imgW="139700" imgH="228600" progId="Equation.DSMT4">
                  <p:embed/>
                  <p:pic>
                    <p:nvPicPr>
                      <p:cNvPr id="0" name="图片 3075"/>
                      <p:cNvPicPr/>
                      <p:nvPr/>
                    </p:nvPicPr>
                    <p:blipFill>
                      <a:blip r:embed="rId6"/>
                      <a:stretch>
                        <a:fillRect/>
                      </a:stretch>
                    </p:blipFill>
                    <p:spPr>
                      <a:xfrm>
                        <a:off x="9934575" y="3832225"/>
                        <a:ext cx="414655" cy="446405"/>
                      </a:xfrm>
                      <a:prstGeom prst="rect">
                        <a:avLst/>
                      </a:prstGeom>
                      <a:noFill/>
                      <a:ln w="38100">
                        <a:noFill/>
                        <a:miter/>
                      </a:ln>
                    </p:spPr>
                  </p:pic>
                </p:oleObj>
              </mc:Fallback>
            </mc:AlternateContent>
          </a:graphicData>
        </a:graphic>
      </p:graphicFrame>
      <p:graphicFrame>
        <p:nvGraphicFramePr>
          <p:cNvPr id="7" name="对象 -2147481663"/>
          <p:cNvGraphicFramePr>
            <a:graphicFrameLocks noChangeAspect="1"/>
          </p:cNvGraphicFramePr>
          <p:nvPr>
            <p:custDataLst>
              <p:tags r:id="rId7"/>
            </p:custDataLst>
          </p:nvPr>
        </p:nvGraphicFramePr>
        <p:xfrm>
          <a:off x="2424430" y="4377690"/>
          <a:ext cx="285750" cy="436880"/>
        </p:xfrm>
        <a:graphic>
          <a:graphicData uri="http://schemas.openxmlformats.org/presentationml/2006/ole">
            <mc:AlternateContent xmlns:mc="http://schemas.openxmlformats.org/markup-compatibility/2006">
              <mc:Choice xmlns:v="urn:schemas-microsoft-com:vml" Requires="v">
                <p:oleObj spid="_x0000_s9" name="" r:id="rId8" imgW="165100" imgH="241300" progId="Equation.DSMT4">
                  <p:embed/>
                </p:oleObj>
              </mc:Choice>
              <mc:Fallback>
                <p:oleObj name="" r:id="rId8" imgW="165100" imgH="241300" progId="Equation.DSMT4">
                  <p:embed/>
                  <p:pic>
                    <p:nvPicPr>
                      <p:cNvPr id="0" name="图片 8"/>
                      <p:cNvPicPr/>
                      <p:nvPr/>
                    </p:nvPicPr>
                    <p:blipFill>
                      <a:blip r:embed="rId9"/>
                      <a:stretch>
                        <a:fillRect/>
                      </a:stretch>
                    </p:blipFill>
                    <p:spPr>
                      <a:xfrm>
                        <a:off x="2424430" y="4377690"/>
                        <a:ext cx="285750" cy="436880"/>
                      </a:xfrm>
                      <a:prstGeom prst="rect">
                        <a:avLst/>
                      </a:prstGeom>
                      <a:noFill/>
                      <a:ln w="38100">
                        <a:noFill/>
                        <a:miter/>
                      </a:ln>
                    </p:spPr>
                  </p:pic>
                </p:oleObj>
              </mc:Fallback>
            </mc:AlternateContent>
          </a:graphicData>
        </a:graphic>
      </p:graphicFrame>
      <p:graphicFrame>
        <p:nvGraphicFramePr>
          <p:cNvPr id="8" name="对象 -2147481662"/>
          <p:cNvGraphicFramePr>
            <a:graphicFrameLocks noChangeAspect="1"/>
          </p:cNvGraphicFramePr>
          <p:nvPr>
            <p:custDataLst>
              <p:tags r:id="rId10"/>
            </p:custDataLst>
          </p:nvPr>
        </p:nvGraphicFramePr>
        <p:xfrm>
          <a:off x="5610860" y="4377690"/>
          <a:ext cx="247650" cy="424815"/>
        </p:xfrm>
        <a:graphic>
          <a:graphicData uri="http://schemas.openxmlformats.org/presentationml/2006/ole">
            <mc:AlternateContent xmlns:mc="http://schemas.openxmlformats.org/markup-compatibility/2006">
              <mc:Choice xmlns:v="urn:schemas-microsoft-com:vml" Requires="v">
                <p:oleObj spid="_x0000_s10" name="" r:id="rId11" imgW="139700" imgH="228600" progId="Equation.DSMT4">
                  <p:embed/>
                </p:oleObj>
              </mc:Choice>
              <mc:Fallback>
                <p:oleObj name="" r:id="rId11" imgW="139700" imgH="228600" progId="Equation.DSMT4">
                  <p:embed/>
                  <p:pic>
                    <p:nvPicPr>
                      <p:cNvPr id="0" name="图片 9"/>
                      <p:cNvPicPr/>
                      <p:nvPr/>
                    </p:nvPicPr>
                    <p:blipFill>
                      <a:blip r:embed="rId6"/>
                      <a:stretch>
                        <a:fillRect/>
                      </a:stretch>
                    </p:blipFill>
                    <p:spPr>
                      <a:xfrm>
                        <a:off x="5610860" y="4377690"/>
                        <a:ext cx="247650" cy="424815"/>
                      </a:xfrm>
                      <a:prstGeom prst="rect">
                        <a:avLst/>
                      </a:prstGeom>
                      <a:noFill/>
                      <a:ln w="38100">
                        <a:noFill/>
                        <a:miter/>
                      </a:ln>
                    </p:spPr>
                  </p:pic>
                </p:oleObj>
              </mc:Fallback>
            </mc:AlternateContent>
          </a:graphicData>
        </a:graphic>
      </p:graphicFrame>
      <p:graphicFrame>
        <p:nvGraphicFramePr>
          <p:cNvPr id="11" name="对象 -2147481661"/>
          <p:cNvGraphicFramePr>
            <a:graphicFrameLocks noChangeAspect="1"/>
          </p:cNvGraphicFramePr>
          <p:nvPr>
            <p:custDataLst>
              <p:tags r:id="rId12"/>
            </p:custDataLst>
          </p:nvPr>
        </p:nvGraphicFramePr>
        <p:xfrm>
          <a:off x="3948430" y="4973955"/>
          <a:ext cx="3780790" cy="884555"/>
        </p:xfrm>
        <a:graphic>
          <a:graphicData uri="http://schemas.openxmlformats.org/presentationml/2006/ole">
            <mc:AlternateContent xmlns:mc="http://schemas.openxmlformats.org/markup-compatibility/2006">
              <mc:Choice xmlns:v="urn:schemas-microsoft-com:vml" Requires="v">
                <p:oleObj spid="_x0000_s12" name="" r:id="rId13" imgW="1917065" imgH="444500" progId="Equation.DSMT4">
                  <p:embed/>
                </p:oleObj>
              </mc:Choice>
              <mc:Fallback>
                <p:oleObj name="" r:id="rId13" imgW="1917065" imgH="444500" progId="Equation.DSMT4">
                  <p:embed/>
                  <p:pic>
                    <p:nvPicPr>
                      <p:cNvPr id="0" name="图片 10"/>
                      <p:cNvPicPr/>
                      <p:nvPr/>
                    </p:nvPicPr>
                    <p:blipFill>
                      <a:blip r:embed="rId14"/>
                      <a:stretch>
                        <a:fillRect/>
                      </a:stretch>
                    </p:blipFill>
                    <p:spPr>
                      <a:xfrm>
                        <a:off x="3948430" y="4973955"/>
                        <a:ext cx="3780790" cy="884555"/>
                      </a:xfrm>
                      <a:prstGeom prst="rect">
                        <a:avLst/>
                      </a:prstGeom>
                      <a:noFill/>
                      <a:ln w="38100">
                        <a:noFill/>
                        <a:miter/>
                      </a:ln>
                    </p:spPr>
                  </p:pic>
                </p:oleObj>
              </mc:Fallback>
            </mc:AlternateContent>
          </a:graphicData>
        </a:graphic>
      </p:graphicFrame>
      <p:sp>
        <p:nvSpPr>
          <p:cNvPr id="13" name="文本框 12"/>
          <p:cNvSpPr txBox="1"/>
          <p:nvPr/>
        </p:nvSpPr>
        <p:spPr>
          <a:xfrm>
            <a:off x="8992235" y="5146675"/>
            <a:ext cx="1603375" cy="501015"/>
          </a:xfrm>
          <a:prstGeom prst="rect">
            <a:avLst/>
          </a:prstGeom>
          <a:noFill/>
          <a:ln w="9525">
            <a:noFill/>
          </a:ln>
        </p:spPr>
        <p:txBody>
          <a:bodyPr>
            <a:noAutofit/>
          </a:bodyPr>
          <a:p>
            <a:pPr indent="304800" algn="r"/>
            <a:r>
              <a:rPr lang="en-US" sz="2400" b="0">
                <a:solidFill>
                  <a:srgbClr val="000000"/>
                </a:solidFill>
                <a:latin typeface="宋体" panose="02010600030101010101" pitchFamily="2" charset="-122"/>
                <a:ea typeface="黑体" panose="02010609060101010101" charset="-122"/>
                <a:cs typeface="Times New Roman" panose="02020603050405020304" charset="0"/>
              </a:rPr>
              <a:t> </a:t>
            </a:r>
            <a:r>
              <a:rPr lang="en-US" sz="2400" b="0">
                <a:solidFill>
                  <a:srgbClr val="000000"/>
                </a:solidFill>
                <a:latin typeface="Times New Roman" panose="02020603050405020304" charset="0"/>
                <a:ea typeface="黑体" panose="02010609060101010101" charset="-122"/>
              </a:rPr>
              <a:t>(5-2)</a:t>
            </a:r>
            <a:endParaRPr lang="en-US" altLang="en-US" sz="2400" b="0">
              <a:solidFill>
                <a:srgbClr val="000000"/>
              </a:solidFill>
              <a:latin typeface="Times New Roman" panose="02020603050405020304" charset="0"/>
              <a:ea typeface="黑体" panose="02010609060101010101" charset="-122"/>
            </a:endParaRPr>
          </a:p>
        </p:txBody>
      </p:sp>
    </p:spTree>
  </p:cSld>
  <p:clrMapOvr>
    <a:masterClrMapping/>
  </p:clrMapOvr>
  <p:transition spd="slow" advTm="2811">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043940"/>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716915" y="1017905"/>
            <a:ext cx="10586085" cy="1373505"/>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公式（5-2）中,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是N维向量,其各维表示图中所有节点的特征向量中心性，公式(5-2)可进一步用矩阵和向量简化表示为公式(5-3)。</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60"/>
          <p:cNvGraphicFramePr>
            <a:graphicFrameLocks noChangeAspect="1"/>
          </p:cNvGraphicFramePr>
          <p:nvPr>
            <p:custDataLst>
              <p:tags r:id="rId4"/>
            </p:custDataLst>
          </p:nvPr>
        </p:nvGraphicFramePr>
        <p:xfrm>
          <a:off x="3481070" y="1170940"/>
          <a:ext cx="904240" cy="443230"/>
        </p:xfrm>
        <a:graphic>
          <a:graphicData uri="http://schemas.openxmlformats.org/presentationml/2006/ole">
            <mc:AlternateContent xmlns:mc="http://schemas.openxmlformats.org/markup-compatibility/2006">
              <mc:Choice xmlns:v="urn:schemas-microsoft-com:vml" Requires="v">
                <p:oleObj spid="_x0000_s3076" name="" r:id="rId5" imgW="508000" imgH="241300" progId="Equation.DSMT4">
                  <p:embed/>
                </p:oleObj>
              </mc:Choice>
              <mc:Fallback>
                <p:oleObj name="" r:id="rId5" imgW="508000" imgH="241300" progId="Equation.DSMT4">
                  <p:embed/>
                  <p:pic>
                    <p:nvPicPr>
                      <p:cNvPr id="0" name="图片 3075"/>
                      <p:cNvPicPr/>
                      <p:nvPr/>
                    </p:nvPicPr>
                    <p:blipFill>
                      <a:blip r:embed="rId6"/>
                      <a:stretch>
                        <a:fillRect/>
                      </a:stretch>
                    </p:blipFill>
                    <p:spPr>
                      <a:xfrm>
                        <a:off x="3481070" y="1170940"/>
                        <a:ext cx="904240" cy="443230"/>
                      </a:xfrm>
                      <a:prstGeom prst="rect">
                        <a:avLst/>
                      </a:prstGeom>
                      <a:noFill/>
                      <a:ln w="38100">
                        <a:noFill/>
                        <a:miter/>
                      </a:ln>
                    </p:spPr>
                  </p:pic>
                </p:oleObj>
              </mc:Fallback>
            </mc:AlternateContent>
          </a:graphicData>
        </a:graphic>
      </p:graphicFrame>
      <p:graphicFrame>
        <p:nvGraphicFramePr>
          <p:cNvPr id="7" name="对象 -2147481659"/>
          <p:cNvGraphicFramePr>
            <a:graphicFrameLocks noChangeAspect="1"/>
          </p:cNvGraphicFramePr>
          <p:nvPr>
            <p:custDataLst>
              <p:tags r:id="rId7"/>
            </p:custDataLst>
          </p:nvPr>
        </p:nvGraphicFramePr>
        <p:xfrm>
          <a:off x="4862830" y="2279015"/>
          <a:ext cx="1624965" cy="564515"/>
        </p:xfrm>
        <a:graphic>
          <a:graphicData uri="http://schemas.openxmlformats.org/presentationml/2006/ole">
            <mc:AlternateContent xmlns:mc="http://schemas.openxmlformats.org/markup-compatibility/2006">
              <mc:Choice xmlns:v="urn:schemas-microsoft-com:vml" Requires="v">
                <p:oleObj spid="_x0000_s8" name="" r:id="rId8" imgW="647700" imgH="228600" progId="Equation.DSMT4">
                  <p:embed/>
                </p:oleObj>
              </mc:Choice>
              <mc:Fallback>
                <p:oleObj name="" r:id="rId8" imgW="647700" imgH="228600" progId="Equation.DSMT4">
                  <p:embed/>
                  <p:pic>
                    <p:nvPicPr>
                      <p:cNvPr id="0" name="图片 2"/>
                      <p:cNvPicPr/>
                      <p:nvPr/>
                    </p:nvPicPr>
                    <p:blipFill>
                      <a:blip r:embed="rId9"/>
                      <a:stretch>
                        <a:fillRect/>
                      </a:stretch>
                    </p:blipFill>
                    <p:spPr>
                      <a:xfrm>
                        <a:off x="4862830" y="2279015"/>
                        <a:ext cx="1624965" cy="564515"/>
                      </a:xfrm>
                      <a:prstGeom prst="rect">
                        <a:avLst/>
                      </a:prstGeom>
                      <a:noFill/>
                      <a:ln w="38100">
                        <a:noFill/>
                        <a:miter/>
                      </a:ln>
                    </p:spPr>
                  </p:pic>
                </p:oleObj>
              </mc:Fallback>
            </mc:AlternateContent>
          </a:graphicData>
        </a:graphic>
      </p:graphicFrame>
      <p:sp>
        <p:nvSpPr>
          <p:cNvPr id="144" name="文本框 143"/>
          <p:cNvSpPr txBox="1"/>
          <p:nvPr/>
        </p:nvSpPr>
        <p:spPr>
          <a:xfrm>
            <a:off x="8556625" y="2364105"/>
            <a:ext cx="1144905" cy="460375"/>
          </a:xfrm>
          <a:prstGeom prst="rect">
            <a:avLst/>
          </a:prstGeom>
          <a:noFill/>
          <a:ln w="9525">
            <a:noFill/>
          </a:ln>
        </p:spPr>
        <p:txBody>
          <a:bodyPr wrap="square">
            <a:spAutoFit/>
          </a:bodyPr>
          <a:p>
            <a:pPr indent="127000"/>
            <a:r>
              <a:rPr lang="en-US" b="0">
                <a:solidFill>
                  <a:srgbClr val="000000"/>
                </a:solidFill>
                <a:latin typeface="宋体" panose="02010600030101010101" pitchFamily="2" charset="-122"/>
                <a:ea typeface="宋体" panose="02010600030101010101" pitchFamily="2" charset="-122"/>
                <a:cs typeface="Times New Roman" panose="02020603050405020304" charset="0"/>
              </a:rPr>
              <a:t> </a:t>
            </a:r>
            <a:r>
              <a:rPr lang="en-US" sz="2400" b="0">
                <a:solidFill>
                  <a:srgbClr val="000000"/>
                </a:solidFill>
                <a:latin typeface="Times New Roman" panose="02020603050405020304" charset="0"/>
                <a:ea typeface="宋体" panose="02010600030101010101" pitchFamily="2" charset="-122"/>
              </a:rPr>
              <a:t>(5-3)</a:t>
            </a:r>
            <a:endParaRPr lang="en-US" altLang="en-US" sz="2400" b="0">
              <a:solidFill>
                <a:srgbClr val="000000"/>
              </a:solidFill>
              <a:latin typeface="Times New Roman" panose="02020603050405020304" charset="0"/>
              <a:ea typeface="宋体" panose="02010600030101010101" pitchFamily="2" charset="-122"/>
            </a:endParaRPr>
          </a:p>
        </p:txBody>
      </p:sp>
      <p:sp>
        <p:nvSpPr>
          <p:cNvPr id="11" name="文本框 10"/>
          <p:cNvSpPr txBox="1"/>
          <p:nvPr/>
        </p:nvSpPr>
        <p:spPr>
          <a:xfrm>
            <a:off x="716915" y="2624455"/>
            <a:ext cx="10873740" cy="341503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从公式(5-3)可看出，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是图的邻接矩阵A的特征向量，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其对应的特征值（参考线性代数[3]）。一般来说，图的邻接矩阵A存在多对特征值和特征向量，而图的中心性指标一般是正数，所以中心性的选择需要考虑所有分量均为正数的特征向量。根据Perron-Frobenius定理[4]，非负实方阵具有唯一最大特征值，其对应的特征向量的元素全部为正值，因此选择图的邻接矩阵A（非负实方阵）的最大特征值</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,将其对应的特征向量作为特征向量中心性。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9" name="对象 -2147481658"/>
          <p:cNvGraphicFramePr>
            <a:graphicFrameLocks noChangeAspect="1"/>
          </p:cNvGraphicFramePr>
          <p:nvPr>
            <p:custDataLst>
              <p:tags r:id="rId10"/>
            </p:custDataLst>
          </p:nvPr>
        </p:nvGraphicFramePr>
        <p:xfrm>
          <a:off x="4117340" y="2748280"/>
          <a:ext cx="287020" cy="430530"/>
        </p:xfrm>
        <a:graphic>
          <a:graphicData uri="http://schemas.openxmlformats.org/presentationml/2006/ole">
            <mc:AlternateContent xmlns:mc="http://schemas.openxmlformats.org/markup-compatibility/2006">
              <mc:Choice xmlns:v="urn:schemas-microsoft-com:vml" Requires="v">
                <p:oleObj spid="_x0000_s12" name="" r:id="rId11" imgW="152400" imgH="228600" progId="Equation.DSMT4">
                  <p:embed/>
                </p:oleObj>
              </mc:Choice>
              <mc:Fallback>
                <p:oleObj name="" r:id="rId11" imgW="152400" imgH="228600" progId="Equation.DSMT4">
                  <p:embed/>
                  <p:pic>
                    <p:nvPicPr>
                      <p:cNvPr id="0" name="图片 11"/>
                      <p:cNvPicPr/>
                      <p:nvPr/>
                    </p:nvPicPr>
                    <p:blipFill>
                      <a:blip r:embed="rId12"/>
                      <a:stretch>
                        <a:fillRect/>
                      </a:stretch>
                    </p:blipFill>
                    <p:spPr>
                      <a:xfrm>
                        <a:off x="4117340" y="2748280"/>
                        <a:ext cx="287020" cy="430530"/>
                      </a:xfrm>
                      <a:prstGeom prst="rect">
                        <a:avLst/>
                      </a:prstGeom>
                      <a:noFill/>
                      <a:ln w="38100">
                        <a:noFill/>
                        <a:miter/>
                      </a:ln>
                    </p:spPr>
                  </p:pic>
                </p:oleObj>
              </mc:Fallback>
            </mc:AlternateContent>
          </a:graphicData>
        </a:graphic>
      </p:graphicFrame>
      <p:graphicFrame>
        <p:nvGraphicFramePr>
          <p:cNvPr id="10" name="对象 -2147481657"/>
          <p:cNvGraphicFramePr>
            <a:graphicFrameLocks noChangeAspect="1"/>
          </p:cNvGraphicFramePr>
          <p:nvPr>
            <p:custDataLst>
              <p:tags r:id="rId13"/>
            </p:custDataLst>
          </p:nvPr>
        </p:nvGraphicFramePr>
        <p:xfrm>
          <a:off x="8556625" y="2856230"/>
          <a:ext cx="237490" cy="322580"/>
        </p:xfrm>
        <a:graphic>
          <a:graphicData uri="http://schemas.openxmlformats.org/presentationml/2006/ole">
            <mc:AlternateContent xmlns:mc="http://schemas.openxmlformats.org/markup-compatibility/2006">
              <mc:Choice xmlns:v="urn:schemas-microsoft-com:vml" Requires="v">
                <p:oleObj spid="_x0000_s13" name="" r:id="rId14" imgW="139700" imgH="177800" progId="Equation.DSMT4">
                  <p:embed/>
                </p:oleObj>
              </mc:Choice>
              <mc:Fallback>
                <p:oleObj name="" r:id="rId14" imgW="139700" imgH="177800" progId="Equation.DSMT4">
                  <p:embed/>
                  <p:pic>
                    <p:nvPicPr>
                      <p:cNvPr id="0" name="图片 12"/>
                      <p:cNvPicPr/>
                      <p:nvPr/>
                    </p:nvPicPr>
                    <p:blipFill>
                      <a:blip r:embed="rId15"/>
                      <a:stretch>
                        <a:fillRect/>
                      </a:stretch>
                    </p:blipFill>
                    <p:spPr>
                      <a:xfrm>
                        <a:off x="8556625" y="2856230"/>
                        <a:ext cx="237490" cy="322580"/>
                      </a:xfrm>
                      <a:prstGeom prst="rect">
                        <a:avLst/>
                      </a:prstGeom>
                      <a:noFill/>
                      <a:ln w="38100">
                        <a:noFill/>
                        <a:miter/>
                      </a:ln>
                    </p:spPr>
                  </p:pic>
                </p:oleObj>
              </mc:Fallback>
            </mc:AlternateContent>
          </a:graphicData>
        </a:graphic>
      </p:graphicFrame>
      <p:graphicFrame>
        <p:nvGraphicFramePr>
          <p:cNvPr id="14" name="对象 -2147481656"/>
          <p:cNvGraphicFramePr>
            <a:graphicFrameLocks noChangeAspect="1"/>
          </p:cNvGraphicFramePr>
          <p:nvPr>
            <p:custDataLst>
              <p:tags r:id="rId16"/>
            </p:custDataLst>
          </p:nvPr>
        </p:nvGraphicFramePr>
        <p:xfrm>
          <a:off x="2697480" y="5557520"/>
          <a:ext cx="504190" cy="390525"/>
        </p:xfrm>
        <a:graphic>
          <a:graphicData uri="http://schemas.openxmlformats.org/presentationml/2006/ole">
            <mc:AlternateContent xmlns:mc="http://schemas.openxmlformats.org/markup-compatibility/2006">
              <mc:Choice xmlns:v="urn:schemas-microsoft-com:vml" Requires="v">
                <p:oleObj spid="_x0000_s15" name="" r:id="rId17" imgW="292100" imgH="228600" progId="Equation.DSMT4">
                  <p:embed/>
                </p:oleObj>
              </mc:Choice>
              <mc:Fallback>
                <p:oleObj name="" r:id="rId17" imgW="292100" imgH="228600" progId="Equation.DSMT4">
                  <p:embed/>
                  <p:pic>
                    <p:nvPicPr>
                      <p:cNvPr id="0" name="图片 13"/>
                      <p:cNvPicPr/>
                      <p:nvPr/>
                    </p:nvPicPr>
                    <p:blipFill>
                      <a:blip r:embed="rId18"/>
                      <a:stretch>
                        <a:fillRect/>
                      </a:stretch>
                    </p:blipFill>
                    <p:spPr>
                      <a:xfrm>
                        <a:off x="2697480" y="5557520"/>
                        <a:ext cx="504190" cy="39052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57250" y="1217930"/>
            <a:ext cx="10401300" cy="460375"/>
          </a:xfrm>
          <a:prstGeom prst="rect">
            <a:avLst/>
          </a:prstGeom>
          <a:noFill/>
        </p:spPr>
        <p:txBody>
          <a:bodyPr wrap="square" rtlCol="0" anchor="t">
            <a:spAutoFit/>
          </a:bodyPr>
          <a:p>
            <a:r>
              <a:rPr lang="zh-CN" altLang="en-US" sz="2400">
                <a:latin typeface="宋体" panose="02010600030101010101" pitchFamily="2" charset="-122"/>
                <a:ea typeface="宋体" panose="02010600030101010101" pitchFamily="2" charset="-122"/>
                <a:cs typeface="宋体" panose="02010600030101010101" pitchFamily="2" charset="-122"/>
              </a:rPr>
              <a:t>例题5.1 无向图如图5-12所示，试计算并分析其各节点的特征向量中心性。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custDataLst>
              <p:tags r:id="rId3"/>
            </p:custDataLst>
          </p:nvPr>
        </p:nvPicPr>
        <p:blipFill>
          <a:blip r:embed="rId4"/>
          <a:stretch>
            <a:fillRect/>
          </a:stretch>
        </p:blipFill>
        <p:spPr>
          <a:xfrm>
            <a:off x="0" y="2103120"/>
            <a:ext cx="4461510" cy="2858770"/>
          </a:xfrm>
          <a:prstGeom prst="rect">
            <a:avLst/>
          </a:prstGeom>
        </p:spPr>
      </p:pic>
      <p:sp>
        <p:nvSpPr>
          <p:cNvPr id="8" name="文本框 7"/>
          <p:cNvSpPr txBox="1"/>
          <p:nvPr/>
        </p:nvSpPr>
        <p:spPr>
          <a:xfrm>
            <a:off x="4333875" y="1635760"/>
            <a:ext cx="7751445" cy="396938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解 由本章5.4节图的邻接矩阵的定义可知，其邻接矩阵如图5-12(b)所示，求其最大特征值为2.418，该特征值对应的特征向量为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。因此，</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的特征向量中心性分别是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。可以观察到</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的度为2，但</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en-US" altLang="zh-CN" sz="2400" baseline="-250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其特征向量中心性比</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高，因为其和特征向量中心性高的节点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相连，表明用特征向量中心性更能客观的体现图中各节点的重要性差异。</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对象 -2147480535"/>
          <p:cNvGraphicFramePr>
            <a:graphicFrameLocks noChangeAspect="1"/>
          </p:cNvGraphicFramePr>
          <p:nvPr>
            <p:custDataLst>
              <p:tags r:id="rId5"/>
            </p:custDataLst>
          </p:nvPr>
        </p:nvGraphicFramePr>
        <p:xfrm>
          <a:off x="7820025" y="3539490"/>
          <a:ext cx="2303780" cy="333375"/>
        </p:xfrm>
        <a:graphic>
          <a:graphicData uri="http://schemas.openxmlformats.org/presentationml/2006/ole">
            <mc:AlternateContent xmlns:mc="http://schemas.openxmlformats.org/markup-compatibility/2006">
              <mc:Choice xmlns:v="urn:schemas-microsoft-com:vml" Requires="v">
                <p:oleObj spid="_x0000_s3076" name="" r:id="rId6" imgW="1509395" imgH="215900" progId="Equation.DSMT4">
                  <p:embed/>
                </p:oleObj>
              </mc:Choice>
              <mc:Fallback>
                <p:oleObj name="" r:id="rId6" imgW="1509395" imgH="215900" progId="Equation.DSMT4">
                  <p:embed/>
                  <p:pic>
                    <p:nvPicPr>
                      <p:cNvPr id="0" name="图片 3075"/>
                      <p:cNvPicPr/>
                      <p:nvPr/>
                    </p:nvPicPr>
                    <p:blipFill>
                      <a:blip r:embed="rId7"/>
                      <a:stretch>
                        <a:fillRect/>
                      </a:stretch>
                    </p:blipFill>
                    <p:spPr>
                      <a:xfrm>
                        <a:off x="7820025" y="3539490"/>
                        <a:ext cx="2303780" cy="333375"/>
                      </a:xfrm>
                      <a:prstGeom prst="rect">
                        <a:avLst/>
                      </a:prstGeom>
                      <a:noFill/>
                      <a:ln w="38100">
                        <a:noFill/>
                        <a:miter/>
                      </a:ln>
                    </p:spPr>
                  </p:pic>
                </p:oleObj>
              </mc:Fallback>
            </mc:AlternateContent>
          </a:graphicData>
        </a:graphic>
      </p:graphicFrame>
      <p:graphicFrame>
        <p:nvGraphicFramePr>
          <p:cNvPr id="6" name="对象 -2147481652"/>
          <p:cNvGraphicFramePr>
            <a:graphicFrameLocks noChangeAspect="1"/>
          </p:cNvGraphicFramePr>
          <p:nvPr>
            <p:custDataLst>
              <p:tags r:id="rId8"/>
            </p:custDataLst>
          </p:nvPr>
        </p:nvGraphicFramePr>
        <p:xfrm>
          <a:off x="10572750" y="2953385"/>
          <a:ext cx="1285240" cy="342900"/>
        </p:xfrm>
        <a:graphic>
          <a:graphicData uri="http://schemas.openxmlformats.org/presentationml/2006/ole">
            <mc:AlternateContent xmlns:mc="http://schemas.openxmlformats.org/markup-compatibility/2006">
              <mc:Choice xmlns:v="urn:schemas-microsoft-com:vml" Requires="v">
                <p:oleObj spid="_x0000_s9" name="" r:id="rId9" imgW="862965" imgH="228600" progId="Equation.DSMT4">
                  <p:embed/>
                </p:oleObj>
              </mc:Choice>
              <mc:Fallback>
                <p:oleObj name="" r:id="rId9" imgW="862965" imgH="228600" progId="Equation.DSMT4">
                  <p:embed/>
                  <p:pic>
                    <p:nvPicPr>
                      <p:cNvPr id="0" name="图片 8"/>
                      <p:cNvPicPr/>
                      <p:nvPr/>
                    </p:nvPicPr>
                    <p:blipFill>
                      <a:blip r:embed="rId10"/>
                      <a:stretch>
                        <a:fillRect/>
                      </a:stretch>
                    </p:blipFill>
                    <p:spPr>
                      <a:xfrm>
                        <a:off x="10572750" y="2953385"/>
                        <a:ext cx="1285240" cy="342900"/>
                      </a:xfrm>
                      <a:prstGeom prst="rect">
                        <a:avLst/>
                      </a:prstGeom>
                      <a:noFill/>
                      <a:ln w="38100">
                        <a:noFill/>
                        <a:miter/>
                      </a:ln>
                    </p:spPr>
                  </p:pic>
                </p:oleObj>
              </mc:Fallback>
            </mc:AlternateContent>
          </a:graphicData>
        </a:graphic>
      </p:graphicFrame>
      <p:graphicFrame>
        <p:nvGraphicFramePr>
          <p:cNvPr id="10" name="对象 -2147481651"/>
          <p:cNvGraphicFramePr>
            <a:graphicFrameLocks noChangeAspect="1"/>
          </p:cNvGraphicFramePr>
          <p:nvPr>
            <p:custDataLst>
              <p:tags r:id="rId11"/>
            </p:custDataLst>
          </p:nvPr>
        </p:nvGraphicFramePr>
        <p:xfrm>
          <a:off x="7211060" y="2991485"/>
          <a:ext cx="2205355" cy="304800"/>
        </p:xfrm>
        <a:graphic>
          <a:graphicData uri="http://schemas.openxmlformats.org/presentationml/2006/ole">
            <mc:AlternateContent xmlns:mc="http://schemas.openxmlformats.org/markup-compatibility/2006">
              <mc:Choice xmlns:v="urn:schemas-microsoft-com:vml" Requires="v">
                <p:oleObj spid="_x0000_s11" name="" r:id="rId12" imgW="1446530" imgH="203200" progId="Equation.DSMT4">
                  <p:embed/>
                </p:oleObj>
              </mc:Choice>
              <mc:Fallback>
                <p:oleObj name="" r:id="rId12" imgW="1446530" imgH="203200" progId="Equation.DSMT4">
                  <p:embed/>
                  <p:pic>
                    <p:nvPicPr>
                      <p:cNvPr id="0" name="图片 9"/>
                      <p:cNvPicPr/>
                      <p:nvPr/>
                    </p:nvPicPr>
                    <p:blipFill>
                      <a:blip r:embed="rId13"/>
                      <a:stretch>
                        <a:fillRect/>
                      </a:stretch>
                    </p:blipFill>
                    <p:spPr>
                      <a:xfrm>
                        <a:off x="7211060" y="2991485"/>
                        <a:ext cx="2205355" cy="304800"/>
                      </a:xfrm>
                      <a:prstGeom prst="rect">
                        <a:avLst/>
                      </a:prstGeom>
                      <a:noFill/>
                      <a:ln w="38100">
                        <a:noFill/>
                        <a:miter/>
                      </a:ln>
                    </p:spPr>
                  </p:pic>
                </p:oleObj>
              </mc:Fallback>
            </mc:AlternateContent>
          </a:graphicData>
        </a:graphic>
      </p:graphicFrame>
      <p:graphicFrame>
        <p:nvGraphicFramePr>
          <p:cNvPr id="12" name="对象 -2147480534"/>
          <p:cNvGraphicFramePr>
            <a:graphicFrameLocks noChangeAspect="1"/>
          </p:cNvGraphicFramePr>
          <p:nvPr>
            <p:custDataLst>
              <p:tags r:id="rId14"/>
            </p:custDataLst>
          </p:nvPr>
        </p:nvGraphicFramePr>
        <p:xfrm>
          <a:off x="4781550" y="4036695"/>
          <a:ext cx="837565" cy="365760"/>
        </p:xfrm>
        <a:graphic>
          <a:graphicData uri="http://schemas.openxmlformats.org/presentationml/2006/ole">
            <mc:AlternateContent xmlns:mc="http://schemas.openxmlformats.org/markup-compatibility/2006">
              <mc:Choice xmlns:v="urn:schemas-microsoft-com:vml" Requires="v">
                <p:oleObj spid="_x0000_s13" name="" r:id="rId15" imgW="520700" imgH="228600" progId="Equation.DSMT4">
                  <p:embed/>
                </p:oleObj>
              </mc:Choice>
              <mc:Fallback>
                <p:oleObj name="" r:id="rId15" imgW="520700" imgH="228600" progId="Equation.DSMT4">
                  <p:embed/>
                  <p:pic>
                    <p:nvPicPr>
                      <p:cNvPr id="0" name="图片 10"/>
                      <p:cNvPicPr/>
                      <p:nvPr/>
                    </p:nvPicPr>
                    <p:blipFill>
                      <a:blip r:embed="rId16"/>
                      <a:stretch>
                        <a:fillRect/>
                      </a:stretch>
                    </p:blipFill>
                    <p:spPr>
                      <a:xfrm>
                        <a:off x="4781550" y="4036695"/>
                        <a:ext cx="837565" cy="365760"/>
                      </a:xfrm>
                      <a:prstGeom prst="rect">
                        <a:avLst/>
                      </a:prstGeom>
                      <a:noFill/>
                      <a:ln w="38100">
                        <a:noFill/>
                        <a:miter/>
                      </a:ln>
                    </p:spPr>
                  </p:pic>
                </p:oleObj>
              </mc:Fallback>
            </mc:AlternateContent>
          </a:graphicData>
        </a:graphic>
      </p:graphicFrame>
      <p:graphicFrame>
        <p:nvGraphicFramePr>
          <p:cNvPr id="16" name="对象 -2147481648"/>
          <p:cNvGraphicFramePr>
            <a:graphicFrameLocks noChangeAspect="1"/>
          </p:cNvGraphicFramePr>
          <p:nvPr>
            <p:custDataLst>
              <p:tags r:id="rId17"/>
            </p:custDataLst>
          </p:nvPr>
        </p:nvGraphicFramePr>
        <p:xfrm>
          <a:off x="10363200" y="4032885"/>
          <a:ext cx="523240" cy="369570"/>
        </p:xfrm>
        <a:graphic>
          <a:graphicData uri="http://schemas.openxmlformats.org/presentationml/2006/ole">
            <mc:AlternateContent xmlns:mc="http://schemas.openxmlformats.org/markup-compatibility/2006">
              <mc:Choice xmlns:v="urn:schemas-microsoft-com:vml" Requires="v">
                <p:oleObj spid="_x0000_s17" name="" r:id="rId18" imgW="330200" imgH="228600" progId="Equation.DSMT4">
                  <p:embed/>
                </p:oleObj>
              </mc:Choice>
              <mc:Fallback>
                <p:oleObj name="" r:id="rId18" imgW="330200" imgH="228600" progId="Equation.DSMT4">
                  <p:embed/>
                  <p:pic>
                    <p:nvPicPr>
                      <p:cNvPr id="0" name="图片 12"/>
                      <p:cNvPicPr/>
                      <p:nvPr/>
                    </p:nvPicPr>
                    <p:blipFill>
                      <a:blip r:embed="rId19"/>
                      <a:stretch>
                        <a:fillRect/>
                      </a:stretch>
                    </p:blipFill>
                    <p:spPr>
                      <a:xfrm>
                        <a:off x="10363200" y="4032885"/>
                        <a:ext cx="523240" cy="369570"/>
                      </a:xfrm>
                      <a:prstGeom prst="rect">
                        <a:avLst/>
                      </a:prstGeom>
                      <a:noFill/>
                      <a:ln w="38100">
                        <a:noFill/>
                        <a:miter/>
                      </a:ln>
                    </p:spPr>
                  </p:pic>
                </p:oleObj>
              </mc:Fallback>
            </mc:AlternateContent>
          </a:graphicData>
        </a:graphic>
      </p:graphicFrame>
      <p:graphicFrame>
        <p:nvGraphicFramePr>
          <p:cNvPr id="18" name="对象 -2147481647"/>
          <p:cNvGraphicFramePr>
            <a:graphicFrameLocks noChangeAspect="1"/>
          </p:cNvGraphicFramePr>
          <p:nvPr>
            <p:custDataLst>
              <p:tags r:id="rId20"/>
            </p:custDataLst>
          </p:nvPr>
        </p:nvGraphicFramePr>
        <p:xfrm>
          <a:off x="8672195" y="4532630"/>
          <a:ext cx="589915" cy="429260"/>
        </p:xfrm>
        <a:graphic>
          <a:graphicData uri="http://schemas.openxmlformats.org/presentationml/2006/ole">
            <mc:AlternateContent xmlns:mc="http://schemas.openxmlformats.org/markup-compatibility/2006">
              <mc:Choice xmlns:v="urn:schemas-microsoft-com:vml" Requires="v">
                <p:oleObj spid="_x0000_s19" name="" r:id="rId21" imgW="317500" imgH="228600" progId="Equation.DSMT4">
                  <p:embed/>
                </p:oleObj>
              </mc:Choice>
              <mc:Fallback>
                <p:oleObj name="" r:id="rId21" imgW="317500" imgH="228600" progId="Equation.DSMT4">
                  <p:embed/>
                  <p:pic>
                    <p:nvPicPr>
                      <p:cNvPr id="0" name="图片 13"/>
                      <p:cNvPicPr/>
                      <p:nvPr/>
                    </p:nvPicPr>
                    <p:blipFill>
                      <a:blip r:embed="rId22"/>
                      <a:stretch>
                        <a:fillRect/>
                      </a:stretch>
                    </p:blipFill>
                    <p:spPr>
                      <a:xfrm>
                        <a:off x="8672195" y="4532630"/>
                        <a:ext cx="589915" cy="42926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3275" y="1311275"/>
            <a:ext cx="10586085" cy="2051685"/>
          </a:xfrm>
          <a:prstGeom prst="rect">
            <a:avLst/>
          </a:prstGeom>
          <a:noFill/>
        </p:spPr>
        <p:txBody>
          <a:bodyPr wrap="square" rtlCol="0" anchor="t">
            <a:noAutofit/>
          </a:bodyPr>
          <a:p>
            <a:pPr indent="457200" fontAlgn="auto">
              <a:lnSpc>
                <a:spcPct val="150000"/>
              </a:lnSpc>
            </a:pP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Katz中心性</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（Katz Centrality）</a:t>
            </a:r>
            <a:r>
              <a:rPr lang="zh-CN" altLang="en-US" sz="2400">
                <a:latin typeface="宋体" panose="02010600030101010101" pitchFamily="2" charset="-122"/>
                <a:ea typeface="宋体" panose="02010600030101010101" pitchFamily="2" charset="-122"/>
                <a:cs typeface="宋体" panose="02010600030101010101" pitchFamily="2" charset="-122"/>
              </a:rPr>
              <a:t>Katz中心性是特征向量中心性的变形，其不仅考虑邻居节点的中心性，还通过包含一个常数来考虑节点自身的中心性。具体来说，图中节点的Katz中心性可计算为公式(5-4)。</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45"/>
          <p:cNvGraphicFramePr>
            <a:graphicFrameLocks noChangeAspect="1"/>
          </p:cNvGraphicFramePr>
          <p:nvPr>
            <p:custDataLst>
              <p:tags r:id="rId4"/>
            </p:custDataLst>
          </p:nvPr>
        </p:nvGraphicFramePr>
        <p:xfrm>
          <a:off x="4158615" y="3362960"/>
          <a:ext cx="2724150" cy="744855"/>
        </p:xfrm>
        <a:graphic>
          <a:graphicData uri="http://schemas.openxmlformats.org/presentationml/2006/ole">
            <mc:AlternateContent xmlns:mc="http://schemas.openxmlformats.org/markup-compatibility/2006">
              <mc:Choice xmlns:v="urn:schemas-microsoft-com:vml" Requires="v">
                <p:oleObj spid="_x0000_s3076" name="" r:id="rId5" imgW="1637665" imgH="444500" progId="Equation.DSMT4">
                  <p:embed/>
                </p:oleObj>
              </mc:Choice>
              <mc:Fallback>
                <p:oleObj name="" r:id="rId5" imgW="1637665" imgH="444500" progId="Equation.DSMT4">
                  <p:embed/>
                  <p:pic>
                    <p:nvPicPr>
                      <p:cNvPr id="0" name="图片 3075"/>
                      <p:cNvPicPr/>
                      <p:nvPr/>
                    </p:nvPicPr>
                    <p:blipFill>
                      <a:blip r:embed="rId6"/>
                      <a:stretch>
                        <a:fillRect/>
                      </a:stretch>
                    </p:blipFill>
                    <p:spPr>
                      <a:xfrm>
                        <a:off x="4158615" y="3362960"/>
                        <a:ext cx="2724150" cy="744855"/>
                      </a:xfrm>
                      <a:prstGeom prst="rect">
                        <a:avLst/>
                      </a:prstGeom>
                      <a:noFill/>
                      <a:ln w="38100">
                        <a:noFill/>
                        <a:miter/>
                      </a:ln>
                    </p:spPr>
                  </p:pic>
                </p:oleObj>
              </mc:Fallback>
            </mc:AlternateContent>
          </a:graphicData>
        </a:graphic>
      </p:graphicFrame>
      <p:sp>
        <p:nvSpPr>
          <p:cNvPr id="8" name="文本框 7"/>
          <p:cNvSpPr txBox="1"/>
          <p:nvPr/>
        </p:nvSpPr>
        <p:spPr>
          <a:xfrm>
            <a:off x="8505825" y="3532505"/>
            <a:ext cx="1619250" cy="456565"/>
          </a:xfrm>
          <a:prstGeom prst="rect">
            <a:avLst/>
          </a:prstGeom>
          <a:noFill/>
        </p:spPr>
        <p:txBody>
          <a:bodyPr wrap="square" rtlCol="0" anchor="t">
            <a:noAutofit/>
          </a:bodyPr>
          <a:p>
            <a:r>
              <a:rPr lang="zh-CN" altLang="en-US" sz="2400">
                <a:latin typeface="宋体" panose="02010600030101010101" pitchFamily="2" charset="-122"/>
                <a:ea typeface="宋体" panose="02010600030101010101" pitchFamily="2" charset="-122"/>
              </a:rPr>
              <a:t>(5-4)</a:t>
            </a:r>
            <a:endParaRPr lang="zh-CN" altLang="en-US" sz="2400">
              <a:latin typeface="宋体" panose="02010600030101010101" pitchFamily="2" charset="-122"/>
              <a:ea typeface="宋体" panose="02010600030101010101" pitchFamily="2" charset="-122"/>
            </a:endParaRPr>
          </a:p>
        </p:txBody>
      </p:sp>
      <p:sp>
        <p:nvSpPr>
          <p:cNvPr id="12" name="文本框 11"/>
          <p:cNvSpPr txBox="1"/>
          <p:nvPr/>
        </p:nvSpPr>
        <p:spPr>
          <a:xfrm>
            <a:off x="981710" y="4163060"/>
            <a:ext cx="10407650" cy="119888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公式(5-4)中，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是一个常数，其表示节点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的中心性。公式(5-4)的矩阵形式为公式(5-5)。</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对象 -2147480533"/>
          <p:cNvGraphicFramePr>
            <a:graphicFrameLocks noChangeAspect="1"/>
          </p:cNvGraphicFramePr>
          <p:nvPr>
            <p:custDataLst>
              <p:tags r:id="rId7"/>
            </p:custDataLst>
          </p:nvPr>
        </p:nvGraphicFramePr>
        <p:xfrm>
          <a:off x="3524250" y="4397375"/>
          <a:ext cx="257175" cy="337820"/>
        </p:xfrm>
        <a:graphic>
          <a:graphicData uri="http://schemas.openxmlformats.org/presentationml/2006/ole">
            <mc:AlternateContent xmlns:mc="http://schemas.openxmlformats.org/markup-compatibility/2006">
              <mc:Choice xmlns:v="urn:schemas-microsoft-com:vml" Requires="v">
                <p:oleObj spid="_x0000_s13" name="" r:id="rId8" imgW="152400" imgH="203200" progId="Equation.DSMT4">
                  <p:embed/>
                </p:oleObj>
              </mc:Choice>
              <mc:Fallback>
                <p:oleObj name="" r:id="rId8" imgW="152400" imgH="203200" progId="Equation.DSMT4">
                  <p:embed/>
                  <p:pic>
                    <p:nvPicPr>
                      <p:cNvPr id="0" name="图片 12"/>
                      <p:cNvPicPr/>
                      <p:nvPr/>
                    </p:nvPicPr>
                    <p:blipFill>
                      <a:blip r:embed="rId9"/>
                      <a:stretch>
                        <a:fillRect/>
                      </a:stretch>
                    </p:blipFill>
                    <p:spPr>
                      <a:xfrm>
                        <a:off x="3524250" y="4397375"/>
                        <a:ext cx="257175" cy="337820"/>
                      </a:xfrm>
                      <a:prstGeom prst="rect">
                        <a:avLst/>
                      </a:prstGeom>
                      <a:noFill/>
                      <a:ln w="38100">
                        <a:noFill/>
                        <a:miter/>
                      </a:ln>
                    </p:spPr>
                  </p:pic>
                </p:oleObj>
              </mc:Fallback>
            </mc:AlternateContent>
          </a:graphicData>
        </a:graphic>
      </p:graphicFrame>
      <p:graphicFrame>
        <p:nvGraphicFramePr>
          <p:cNvPr id="9" name="对象 -2147481643"/>
          <p:cNvGraphicFramePr>
            <a:graphicFrameLocks noChangeAspect="1"/>
          </p:cNvGraphicFramePr>
          <p:nvPr>
            <p:custDataLst>
              <p:tags r:id="rId10"/>
            </p:custDataLst>
          </p:nvPr>
        </p:nvGraphicFramePr>
        <p:xfrm>
          <a:off x="7192645" y="4352290"/>
          <a:ext cx="260350" cy="447675"/>
        </p:xfrm>
        <a:graphic>
          <a:graphicData uri="http://schemas.openxmlformats.org/presentationml/2006/ole">
            <mc:AlternateContent xmlns:mc="http://schemas.openxmlformats.org/markup-compatibility/2006">
              <mc:Choice xmlns:v="urn:schemas-microsoft-com:vml" Requires="v">
                <p:oleObj spid="_x0000_s14" name="" r:id="rId11" imgW="139700" imgH="228600" progId="Equation.DSMT4">
                  <p:embed/>
                </p:oleObj>
              </mc:Choice>
              <mc:Fallback>
                <p:oleObj name="" r:id="rId11" imgW="139700" imgH="228600" progId="Equation.DSMT4">
                  <p:embed/>
                  <p:pic>
                    <p:nvPicPr>
                      <p:cNvPr id="0" name="图片 13"/>
                      <p:cNvPicPr/>
                      <p:nvPr/>
                    </p:nvPicPr>
                    <p:blipFill>
                      <a:blip r:embed="rId12"/>
                      <a:stretch>
                        <a:fillRect/>
                      </a:stretch>
                    </p:blipFill>
                    <p:spPr>
                      <a:xfrm>
                        <a:off x="7192645" y="4352290"/>
                        <a:ext cx="260350" cy="447675"/>
                      </a:xfrm>
                      <a:prstGeom prst="rect">
                        <a:avLst/>
                      </a:prstGeom>
                      <a:noFill/>
                      <a:ln w="38100">
                        <a:noFill/>
                        <a:miter/>
                      </a:ln>
                    </p:spPr>
                  </p:pic>
                </p:oleObj>
              </mc:Fallback>
            </mc:AlternateContent>
          </a:graphicData>
        </a:graphic>
      </p:graphicFrame>
      <p:pic>
        <p:nvPicPr>
          <p:cNvPr id="15" name="图片 14"/>
          <p:cNvPicPr>
            <a:picLocks noChangeAspect="1"/>
          </p:cNvPicPr>
          <p:nvPr>
            <p:custDataLst>
              <p:tags r:id="rId13"/>
            </p:custDataLst>
          </p:nvPr>
        </p:nvPicPr>
        <p:blipFill>
          <a:blip r:embed="rId14"/>
          <a:stretch>
            <a:fillRect/>
          </a:stretch>
        </p:blipFill>
        <p:spPr>
          <a:xfrm>
            <a:off x="4298315" y="4914265"/>
            <a:ext cx="2294890" cy="1030605"/>
          </a:xfrm>
          <a:prstGeom prst="rect">
            <a:avLst/>
          </a:prstGeom>
        </p:spPr>
      </p:pic>
      <p:sp>
        <p:nvSpPr>
          <p:cNvPr id="16" name="文本框 15"/>
          <p:cNvSpPr txBox="1"/>
          <p:nvPr/>
        </p:nvSpPr>
        <p:spPr>
          <a:xfrm>
            <a:off x="7938770" y="5179060"/>
            <a:ext cx="1727200" cy="387350"/>
          </a:xfrm>
          <a:prstGeom prst="rect">
            <a:avLst/>
          </a:prstGeom>
          <a:noFill/>
          <a:ln w="9525">
            <a:noFill/>
          </a:ln>
        </p:spPr>
        <p:txBody>
          <a:bodyPr>
            <a:noAutofit/>
          </a:bodyPr>
          <a:p>
            <a:pPr indent="304800" algn="r"/>
            <a:r>
              <a:rPr lang="en-US" sz="2400" b="0">
                <a:latin typeface="宋体" panose="02010600030101010101" pitchFamily="2" charset="-122"/>
                <a:ea typeface="宋体" panose="02010600030101010101" pitchFamily="2" charset="-122"/>
                <a:cs typeface="宋体" panose="02010600030101010101" pitchFamily="2" charset="-122"/>
              </a:rPr>
              <a:t>(5-5</a:t>
            </a:r>
            <a:r>
              <a:rPr lang="zh-CN" sz="2400" b="0">
                <a:latin typeface="宋体" panose="02010600030101010101" pitchFamily="2" charset="-122"/>
                <a:ea typeface="宋体" panose="02010600030101010101" pitchFamily="2" charset="-122"/>
                <a:cs typeface="宋体" panose="02010600030101010101" pitchFamily="2" charset="-122"/>
              </a:rPr>
              <a:t>）</a:t>
            </a:r>
            <a:endParaRPr lang="zh-CN" altLang="en-US" sz="24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 name="文本框 2"/>
          <p:cNvSpPr txBox="1"/>
          <p:nvPr>
            <p:custDataLst>
              <p:tags r:id="rId2"/>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5.1.1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图的形式化定义</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3" name="文本框 12"/>
          <p:cNvSpPr txBox="1"/>
          <p:nvPr/>
        </p:nvSpPr>
        <p:spPr>
          <a:xfrm>
            <a:off x="630555" y="1515110"/>
            <a:ext cx="6696710" cy="396938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例如，在社交网络中，一个节点表示为互联网网络中的一个用户，节点集合V表示所考虑社交网络中的所有用户，连边可以表示用户间的好友关系，边集合E表示所考虑社交网络当下所存在的好友关系的总集，如图</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-1所示。在图</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-1中，当前社交网络中一共有5个用户，其中，用户和用户存在好友关系，用户和用户存在好友关系等。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14" name="图片 13"/>
          <p:cNvPicPr>
            <a:picLocks noChangeAspect="1"/>
          </p:cNvPicPr>
          <p:nvPr>
            <p:custDataLst>
              <p:tags r:id="rId3"/>
            </p:custDataLst>
          </p:nvPr>
        </p:nvPicPr>
        <p:blipFill>
          <a:blip r:embed="rId4"/>
          <a:srcRect b="8902"/>
          <a:stretch>
            <a:fillRect/>
          </a:stretch>
        </p:blipFill>
        <p:spPr>
          <a:xfrm>
            <a:off x="7736205" y="1515110"/>
            <a:ext cx="3215640" cy="3456940"/>
          </a:xfrm>
          <a:prstGeom prst="rect">
            <a:avLst/>
          </a:prstGeom>
        </p:spPr>
      </p:pic>
      <p:sp>
        <p:nvSpPr>
          <p:cNvPr id="15" name="文本框 14"/>
          <p:cNvSpPr txBox="1"/>
          <p:nvPr>
            <p:custDataLst>
              <p:tags r:id="rId5"/>
            </p:custDataLst>
          </p:nvPr>
        </p:nvSpPr>
        <p:spPr>
          <a:xfrm>
            <a:off x="8762365" y="4972050"/>
            <a:ext cx="104584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cs typeface="宋体" panose="02010600030101010101" pitchFamily="2" charset="-122"/>
              </a:rPr>
              <a:t>图</a:t>
            </a:r>
            <a:r>
              <a:rPr lang="en-US" altLang="zh-CN" sz="2400">
                <a:latin typeface="宋体" panose="02010600030101010101" pitchFamily="2" charset="-122"/>
                <a:ea typeface="宋体" panose="02010600030101010101" pitchFamily="2" charset="-122"/>
                <a:cs typeface="宋体" panose="02010600030101010101" pitchFamily="2" charset="-122"/>
              </a:rPr>
              <a:t>5-1</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2640" y="1141730"/>
            <a:ext cx="10586085" cy="1621155"/>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公式(5-5)中，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是一个N为向量，其表示图中所有节点的Katz中心性的向量；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表示包含所有节点自身中心性的常数项向量；I表示和邻接矩阵A维数相同的单位矩阵。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41"/>
          <p:cNvGraphicFramePr>
            <a:graphicFrameLocks noChangeAspect="1"/>
          </p:cNvGraphicFramePr>
          <p:nvPr>
            <p:custDataLst>
              <p:tags r:id="rId4"/>
            </p:custDataLst>
          </p:nvPr>
        </p:nvGraphicFramePr>
        <p:xfrm>
          <a:off x="3317240" y="1350010"/>
          <a:ext cx="723265" cy="342265"/>
        </p:xfrm>
        <a:graphic>
          <a:graphicData uri="http://schemas.openxmlformats.org/presentationml/2006/ole">
            <mc:AlternateContent xmlns:mc="http://schemas.openxmlformats.org/markup-compatibility/2006">
              <mc:Choice xmlns:v="urn:schemas-microsoft-com:vml" Requires="v">
                <p:oleObj spid="_x0000_s3076" name="" r:id="rId5" imgW="520700" imgH="241300" progId="Equation.DSMT4">
                  <p:embed/>
                </p:oleObj>
              </mc:Choice>
              <mc:Fallback>
                <p:oleObj name="" r:id="rId5" imgW="520700" imgH="241300" progId="Equation.DSMT4">
                  <p:embed/>
                  <p:pic>
                    <p:nvPicPr>
                      <p:cNvPr id="0" name="图片 3075"/>
                      <p:cNvPicPr/>
                      <p:nvPr/>
                    </p:nvPicPr>
                    <p:blipFill>
                      <a:blip r:embed="rId6"/>
                      <a:stretch>
                        <a:fillRect/>
                      </a:stretch>
                    </p:blipFill>
                    <p:spPr>
                      <a:xfrm>
                        <a:off x="3317240" y="1350010"/>
                        <a:ext cx="723265" cy="342265"/>
                      </a:xfrm>
                      <a:prstGeom prst="rect">
                        <a:avLst/>
                      </a:prstGeom>
                      <a:noFill/>
                      <a:ln w="38100">
                        <a:noFill/>
                        <a:miter/>
                      </a:ln>
                    </p:spPr>
                  </p:pic>
                </p:oleObj>
              </mc:Fallback>
            </mc:AlternateContent>
          </a:graphicData>
        </a:graphic>
      </p:graphicFrame>
      <p:graphicFrame>
        <p:nvGraphicFramePr>
          <p:cNvPr id="7" name="对象 -2147481640"/>
          <p:cNvGraphicFramePr>
            <a:graphicFrameLocks noChangeAspect="1"/>
          </p:cNvGraphicFramePr>
          <p:nvPr>
            <p:custDataLst>
              <p:tags r:id="rId7"/>
            </p:custDataLst>
          </p:nvPr>
        </p:nvGraphicFramePr>
        <p:xfrm>
          <a:off x="1667510" y="1928813"/>
          <a:ext cx="233143" cy="306000"/>
        </p:xfrm>
        <a:graphic>
          <a:graphicData uri="http://schemas.openxmlformats.org/presentationml/2006/ole">
            <mc:AlternateContent xmlns:mc="http://schemas.openxmlformats.org/markup-compatibility/2006">
              <mc:Choice xmlns:v="urn:schemas-microsoft-com:vml" Requires="v">
                <p:oleObj spid="_x0000_s8" name="" r:id="rId8" imgW="152400" imgH="203200" progId="Equation.DSMT4">
                  <p:embed/>
                </p:oleObj>
              </mc:Choice>
              <mc:Fallback>
                <p:oleObj name="" r:id="rId8" imgW="152400" imgH="203200" progId="Equation.DSMT4">
                  <p:embed/>
                  <p:pic>
                    <p:nvPicPr>
                      <p:cNvPr id="0" name="图片 2"/>
                      <p:cNvPicPr/>
                      <p:nvPr/>
                    </p:nvPicPr>
                    <p:blipFill>
                      <a:blip r:embed="rId9"/>
                      <a:stretch>
                        <a:fillRect/>
                      </a:stretch>
                    </p:blipFill>
                    <p:spPr>
                      <a:xfrm>
                        <a:off x="1667510" y="1928813"/>
                        <a:ext cx="233143" cy="306000"/>
                      </a:xfrm>
                      <a:prstGeom prst="rect">
                        <a:avLst/>
                      </a:prstGeom>
                      <a:noFill/>
                      <a:ln w="38100">
                        <a:noFill/>
                        <a:miter/>
                      </a:ln>
                    </p:spPr>
                  </p:pic>
                </p:oleObj>
              </mc:Fallback>
            </mc:AlternateContent>
          </a:graphicData>
        </a:graphic>
      </p:graphicFrame>
      <p:sp>
        <p:nvSpPr>
          <p:cNvPr id="16" name="文本框 15"/>
          <p:cNvSpPr txBox="1"/>
          <p:nvPr/>
        </p:nvSpPr>
        <p:spPr>
          <a:xfrm>
            <a:off x="802640" y="2672715"/>
            <a:ext cx="10586085" cy="341503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如果取</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，则Katz中心性等价于特征向量中心性，其中，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是图的邻接矩阵A的最大特征值。需要注意，公式(5-5)中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取值对Katz中心性的计算非常重要，过大的</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值，可能使得矩阵</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成为病态矩阵[17]，而过小的</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值又会使得中心性（即节点的重要性度量）变得脱离实际而无意义。因为此时所有节点的重要性几乎相等。在实际处理中，通常令</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并且保持矩阵的可逆性，则Katz中心性可以计算为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9" name="对象 -2147481639"/>
          <p:cNvGraphicFramePr>
            <a:graphicFrameLocks noChangeAspect="1"/>
          </p:cNvGraphicFramePr>
          <p:nvPr>
            <p:custDataLst>
              <p:tags r:id="rId10"/>
            </p:custDataLst>
          </p:nvPr>
        </p:nvGraphicFramePr>
        <p:xfrm>
          <a:off x="2272030" y="2884805"/>
          <a:ext cx="2041525" cy="380365"/>
        </p:xfrm>
        <a:graphic>
          <a:graphicData uri="http://schemas.openxmlformats.org/presentationml/2006/ole">
            <mc:AlternateContent xmlns:mc="http://schemas.openxmlformats.org/markup-compatibility/2006">
              <mc:Choice xmlns:v="urn:schemas-microsoft-com:vml" Requires="v">
                <p:oleObj spid="_x0000_s17" name="" r:id="rId11" imgW="1231265" imgH="228600" progId="Equation.DSMT4">
                  <p:embed/>
                </p:oleObj>
              </mc:Choice>
              <mc:Fallback>
                <p:oleObj name="" r:id="rId11" imgW="1231265" imgH="228600" progId="Equation.DSMT4">
                  <p:embed/>
                  <p:pic>
                    <p:nvPicPr>
                      <p:cNvPr id="0" name="图片 16"/>
                      <p:cNvPicPr/>
                      <p:nvPr/>
                    </p:nvPicPr>
                    <p:blipFill>
                      <a:blip r:embed="rId12"/>
                      <a:stretch>
                        <a:fillRect/>
                      </a:stretch>
                    </p:blipFill>
                    <p:spPr>
                      <a:xfrm>
                        <a:off x="2272030" y="2884805"/>
                        <a:ext cx="2041525" cy="380365"/>
                      </a:xfrm>
                      <a:prstGeom prst="rect">
                        <a:avLst/>
                      </a:prstGeom>
                      <a:noFill/>
                      <a:ln w="38100">
                        <a:noFill/>
                        <a:miter/>
                      </a:ln>
                    </p:spPr>
                  </p:pic>
                </p:oleObj>
              </mc:Fallback>
            </mc:AlternateContent>
          </a:graphicData>
        </a:graphic>
      </p:graphicFrame>
      <p:graphicFrame>
        <p:nvGraphicFramePr>
          <p:cNvPr id="10" name="对象 -2147481638"/>
          <p:cNvGraphicFramePr>
            <a:graphicFrameLocks noChangeAspect="1"/>
          </p:cNvGraphicFramePr>
          <p:nvPr>
            <p:custDataLst>
              <p:tags r:id="rId13"/>
            </p:custDataLst>
          </p:nvPr>
        </p:nvGraphicFramePr>
        <p:xfrm>
          <a:off x="10490835" y="2884805"/>
          <a:ext cx="466725" cy="361950"/>
        </p:xfrm>
        <a:graphic>
          <a:graphicData uri="http://schemas.openxmlformats.org/presentationml/2006/ole">
            <mc:AlternateContent xmlns:mc="http://schemas.openxmlformats.org/markup-compatibility/2006">
              <mc:Choice xmlns:v="urn:schemas-microsoft-com:vml" Requires="v">
                <p:oleObj spid="_x0000_s18" name="" r:id="rId14" imgW="292100" imgH="228600" progId="Equation.DSMT4">
                  <p:embed/>
                </p:oleObj>
              </mc:Choice>
              <mc:Fallback>
                <p:oleObj name="" r:id="rId14" imgW="292100" imgH="228600" progId="Equation.DSMT4">
                  <p:embed/>
                  <p:pic>
                    <p:nvPicPr>
                      <p:cNvPr id="0" name="图片 17"/>
                      <p:cNvPicPr/>
                      <p:nvPr/>
                    </p:nvPicPr>
                    <p:blipFill>
                      <a:blip r:embed="rId15"/>
                      <a:stretch>
                        <a:fillRect/>
                      </a:stretch>
                    </p:blipFill>
                    <p:spPr>
                      <a:xfrm>
                        <a:off x="10490835" y="2884805"/>
                        <a:ext cx="466725" cy="361950"/>
                      </a:xfrm>
                      <a:prstGeom prst="rect">
                        <a:avLst/>
                      </a:prstGeom>
                      <a:noFill/>
                      <a:ln w="38100">
                        <a:noFill/>
                        <a:miter/>
                      </a:ln>
                    </p:spPr>
                  </p:pic>
                </p:oleObj>
              </mc:Fallback>
            </mc:AlternateContent>
          </a:graphicData>
        </a:graphic>
      </p:graphicFrame>
      <p:graphicFrame>
        <p:nvGraphicFramePr>
          <p:cNvPr id="11" name="对象 -2147481637"/>
          <p:cNvGraphicFramePr>
            <a:graphicFrameLocks noChangeAspect="1"/>
          </p:cNvGraphicFramePr>
          <p:nvPr>
            <p:custDataLst>
              <p:tags r:id="rId16"/>
            </p:custDataLst>
          </p:nvPr>
        </p:nvGraphicFramePr>
        <p:xfrm>
          <a:off x="3964305" y="4019550"/>
          <a:ext cx="349714" cy="306000"/>
        </p:xfrm>
        <a:graphic>
          <a:graphicData uri="http://schemas.openxmlformats.org/presentationml/2006/ole">
            <mc:AlternateContent xmlns:mc="http://schemas.openxmlformats.org/markup-compatibility/2006">
              <mc:Choice xmlns:v="urn:schemas-microsoft-com:vml" Requires="v">
                <p:oleObj spid="_x0000_s19" name="" r:id="rId17" imgW="152400" imgH="139700" progId="Equation.DSMT4">
                  <p:embed/>
                </p:oleObj>
              </mc:Choice>
              <mc:Fallback>
                <p:oleObj name="" r:id="rId17" imgW="152400" imgH="139700" progId="Equation.DSMT4">
                  <p:embed/>
                  <p:pic>
                    <p:nvPicPr>
                      <p:cNvPr id="0" name="图片 18"/>
                      <p:cNvPicPr/>
                      <p:nvPr/>
                    </p:nvPicPr>
                    <p:blipFill>
                      <a:blip r:embed="rId18"/>
                      <a:stretch>
                        <a:fillRect/>
                      </a:stretch>
                    </p:blipFill>
                    <p:spPr>
                      <a:xfrm>
                        <a:off x="3964305" y="4019550"/>
                        <a:ext cx="349714" cy="306000"/>
                      </a:xfrm>
                      <a:prstGeom prst="rect">
                        <a:avLst/>
                      </a:prstGeom>
                      <a:noFill/>
                      <a:ln w="38100">
                        <a:noFill/>
                        <a:miter/>
                      </a:ln>
                    </p:spPr>
                  </p:pic>
                </p:oleObj>
              </mc:Fallback>
            </mc:AlternateContent>
          </a:graphicData>
        </a:graphic>
      </p:graphicFrame>
      <p:graphicFrame>
        <p:nvGraphicFramePr>
          <p:cNvPr id="12" name="对象 -2147480532"/>
          <p:cNvGraphicFramePr>
            <a:graphicFrameLocks noChangeAspect="1"/>
          </p:cNvGraphicFramePr>
          <p:nvPr>
            <p:custDataLst>
              <p:tags r:id="rId19"/>
            </p:custDataLst>
          </p:nvPr>
        </p:nvGraphicFramePr>
        <p:xfrm>
          <a:off x="1200150" y="4580890"/>
          <a:ext cx="349714" cy="306000"/>
        </p:xfrm>
        <a:graphic>
          <a:graphicData uri="http://schemas.openxmlformats.org/presentationml/2006/ole">
            <mc:AlternateContent xmlns:mc="http://schemas.openxmlformats.org/markup-compatibility/2006">
              <mc:Choice xmlns:v="urn:schemas-microsoft-com:vml" Requires="v">
                <p:oleObj spid="_x0000_s20" name="" r:id="rId20" imgW="152400" imgH="139700" progId="Equation.DSMT4">
                  <p:embed/>
                </p:oleObj>
              </mc:Choice>
              <mc:Fallback>
                <p:oleObj name="" r:id="rId20" imgW="152400" imgH="139700" progId="Equation.DSMT4">
                  <p:embed/>
                  <p:pic>
                    <p:nvPicPr>
                      <p:cNvPr id="0" name="图片 19"/>
                      <p:cNvPicPr/>
                      <p:nvPr/>
                    </p:nvPicPr>
                    <p:blipFill>
                      <a:blip r:embed="rId21"/>
                      <a:stretch>
                        <a:fillRect/>
                      </a:stretch>
                    </p:blipFill>
                    <p:spPr>
                      <a:xfrm>
                        <a:off x="1200150" y="4580890"/>
                        <a:ext cx="349714" cy="306000"/>
                      </a:xfrm>
                      <a:prstGeom prst="rect">
                        <a:avLst/>
                      </a:prstGeom>
                      <a:noFill/>
                      <a:ln w="38100">
                        <a:noFill/>
                        <a:miter/>
                      </a:ln>
                    </p:spPr>
                  </p:pic>
                </p:oleObj>
              </mc:Fallback>
            </mc:AlternateContent>
          </a:graphicData>
        </a:graphic>
      </p:graphicFrame>
      <p:graphicFrame>
        <p:nvGraphicFramePr>
          <p:cNvPr id="13" name="对象 -2147481634"/>
          <p:cNvGraphicFramePr>
            <a:graphicFrameLocks noChangeAspect="1"/>
          </p:cNvGraphicFramePr>
          <p:nvPr>
            <p:custDataLst>
              <p:tags r:id="rId22"/>
            </p:custDataLst>
          </p:nvPr>
        </p:nvGraphicFramePr>
        <p:xfrm>
          <a:off x="8191500" y="3457575"/>
          <a:ext cx="349714" cy="306000"/>
        </p:xfrm>
        <a:graphic>
          <a:graphicData uri="http://schemas.openxmlformats.org/presentationml/2006/ole">
            <mc:AlternateContent xmlns:mc="http://schemas.openxmlformats.org/markup-compatibility/2006">
              <mc:Choice xmlns:v="urn:schemas-microsoft-com:vml" Requires="v">
                <p:oleObj spid="_x0000_s22" name="" r:id="rId23" imgW="152400" imgH="139700" progId="Equation.DSMT4">
                  <p:embed/>
                </p:oleObj>
              </mc:Choice>
              <mc:Fallback>
                <p:oleObj name="" r:id="rId23" imgW="152400" imgH="139700" progId="Equation.DSMT4">
                  <p:embed/>
                  <p:pic>
                    <p:nvPicPr>
                      <p:cNvPr id="0" name="图片 21"/>
                      <p:cNvPicPr/>
                      <p:nvPr/>
                    </p:nvPicPr>
                    <p:blipFill>
                      <a:blip r:embed="rId21"/>
                      <a:stretch>
                        <a:fillRect/>
                      </a:stretch>
                    </p:blipFill>
                    <p:spPr>
                      <a:xfrm>
                        <a:off x="8191500" y="3457575"/>
                        <a:ext cx="349714" cy="306000"/>
                      </a:xfrm>
                      <a:prstGeom prst="rect">
                        <a:avLst/>
                      </a:prstGeom>
                      <a:noFill/>
                      <a:ln w="38100">
                        <a:noFill/>
                        <a:miter/>
                      </a:ln>
                    </p:spPr>
                  </p:pic>
                </p:oleObj>
              </mc:Fallback>
            </mc:AlternateContent>
          </a:graphicData>
        </a:graphic>
      </p:graphicFrame>
      <p:graphicFrame>
        <p:nvGraphicFramePr>
          <p:cNvPr id="14" name="对象 -2147481633"/>
          <p:cNvGraphicFramePr>
            <a:graphicFrameLocks noChangeAspect="1"/>
          </p:cNvGraphicFramePr>
          <p:nvPr>
            <p:custDataLst>
              <p:tags r:id="rId24"/>
            </p:custDataLst>
          </p:nvPr>
        </p:nvGraphicFramePr>
        <p:xfrm>
          <a:off x="8541385" y="5058410"/>
          <a:ext cx="1172210" cy="365760"/>
        </p:xfrm>
        <a:graphic>
          <a:graphicData uri="http://schemas.openxmlformats.org/presentationml/2006/ole">
            <mc:AlternateContent xmlns:mc="http://schemas.openxmlformats.org/markup-compatibility/2006">
              <mc:Choice xmlns:v="urn:schemas-microsoft-com:vml" Requires="v">
                <p:oleObj spid="_x0000_s23" name="" r:id="rId25" imgW="736600" imgH="228600" progId="Equation.DSMT4">
                  <p:embed/>
                </p:oleObj>
              </mc:Choice>
              <mc:Fallback>
                <p:oleObj name="" r:id="rId25" imgW="736600" imgH="228600" progId="Equation.DSMT4">
                  <p:embed/>
                  <p:pic>
                    <p:nvPicPr>
                      <p:cNvPr id="0" name="图片 22"/>
                      <p:cNvPicPr/>
                      <p:nvPr/>
                    </p:nvPicPr>
                    <p:blipFill>
                      <a:blip r:embed="rId26"/>
                      <a:stretch>
                        <a:fillRect/>
                      </a:stretch>
                    </p:blipFill>
                    <p:spPr>
                      <a:xfrm>
                        <a:off x="8541385" y="5058410"/>
                        <a:ext cx="1172210" cy="365760"/>
                      </a:xfrm>
                      <a:prstGeom prst="rect">
                        <a:avLst/>
                      </a:prstGeom>
                      <a:noFill/>
                      <a:ln w="38100">
                        <a:noFill/>
                        <a:miter/>
                      </a:ln>
                    </p:spPr>
                  </p:pic>
                </p:oleObj>
              </mc:Fallback>
            </mc:AlternateContent>
          </a:graphicData>
        </a:graphic>
      </p:graphicFrame>
      <p:graphicFrame>
        <p:nvGraphicFramePr>
          <p:cNvPr id="15" name="对象 -2147481632"/>
          <p:cNvGraphicFramePr>
            <a:graphicFrameLocks noChangeAspect="1"/>
          </p:cNvGraphicFramePr>
          <p:nvPr>
            <p:custDataLst>
              <p:tags r:id="rId27"/>
            </p:custDataLst>
          </p:nvPr>
        </p:nvGraphicFramePr>
        <p:xfrm>
          <a:off x="6701155" y="3975100"/>
          <a:ext cx="903605" cy="350520"/>
        </p:xfrm>
        <a:graphic>
          <a:graphicData uri="http://schemas.openxmlformats.org/presentationml/2006/ole">
            <mc:AlternateContent xmlns:mc="http://schemas.openxmlformats.org/markup-compatibility/2006">
              <mc:Choice xmlns:v="urn:schemas-microsoft-com:vml" Requires="v">
                <p:oleObj spid="_x0000_s24" name="" r:id="rId28" imgW="469265" imgH="177800" progId="Equation.DSMT4">
                  <p:embed/>
                </p:oleObj>
              </mc:Choice>
              <mc:Fallback>
                <p:oleObj name="" r:id="rId28" imgW="469265" imgH="177800" progId="Equation.DSMT4">
                  <p:embed/>
                  <p:pic>
                    <p:nvPicPr>
                      <p:cNvPr id="0" name="图片 23"/>
                      <p:cNvPicPr/>
                      <p:nvPr/>
                    </p:nvPicPr>
                    <p:blipFill>
                      <a:blip r:embed="rId29"/>
                      <a:stretch>
                        <a:fillRect/>
                      </a:stretch>
                    </p:blipFill>
                    <p:spPr>
                      <a:xfrm>
                        <a:off x="6701155" y="3975100"/>
                        <a:ext cx="903605" cy="350520"/>
                      </a:xfrm>
                      <a:prstGeom prst="rect">
                        <a:avLst/>
                      </a:prstGeom>
                      <a:noFill/>
                      <a:ln w="38100">
                        <a:noFill/>
                        <a:miter/>
                      </a:ln>
                    </p:spPr>
                  </p:pic>
                </p:oleObj>
              </mc:Fallback>
            </mc:AlternateContent>
          </a:graphicData>
        </a:graphic>
      </p:graphicFrame>
      <p:graphicFrame>
        <p:nvGraphicFramePr>
          <p:cNvPr id="21" name="对象 -2147481631"/>
          <p:cNvGraphicFramePr>
            <a:graphicFrameLocks noChangeAspect="1"/>
          </p:cNvGraphicFramePr>
          <p:nvPr>
            <p:custDataLst>
              <p:tags r:id="rId30"/>
            </p:custDataLst>
          </p:nvPr>
        </p:nvGraphicFramePr>
        <p:xfrm>
          <a:off x="6161405" y="5537835"/>
          <a:ext cx="2030095" cy="467360"/>
        </p:xfrm>
        <a:graphic>
          <a:graphicData uri="http://schemas.openxmlformats.org/presentationml/2006/ole">
            <mc:AlternateContent xmlns:mc="http://schemas.openxmlformats.org/markup-compatibility/2006">
              <mc:Choice xmlns:v="urn:schemas-microsoft-com:vml" Requires="v">
                <p:oleObj spid="_x0000_s25" name="" r:id="rId31" imgW="1078865" imgH="241300" progId="Equation.DSMT4">
                  <p:embed/>
                </p:oleObj>
              </mc:Choice>
              <mc:Fallback>
                <p:oleObj name="" r:id="rId31" imgW="1078865" imgH="241300" progId="Equation.DSMT4">
                  <p:embed/>
                  <p:pic>
                    <p:nvPicPr>
                      <p:cNvPr id="0" name="图片 24"/>
                      <p:cNvPicPr/>
                      <p:nvPr/>
                    </p:nvPicPr>
                    <p:blipFill>
                      <a:blip r:embed="rId32"/>
                      <a:stretch>
                        <a:fillRect/>
                      </a:stretch>
                    </p:blipFill>
                    <p:spPr>
                      <a:xfrm>
                        <a:off x="6161405" y="5537835"/>
                        <a:ext cx="2030095" cy="46736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392430"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259080" y="1630680"/>
            <a:ext cx="10586085" cy="821055"/>
          </a:xfrm>
          <a:prstGeom prst="rect">
            <a:avLst/>
          </a:prstGeom>
          <a:noFill/>
        </p:spPr>
        <p:txBody>
          <a:bodyPr wrap="square" rtlCol="0" anchor="t">
            <a:noAutofit/>
          </a:bodyPr>
          <a:p>
            <a:pPr>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例题5.2 无向图如图5-9所示，如果取</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，试计算并分析其各节点的Katz中心性。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30"/>
          <p:cNvGraphicFramePr>
            <a:graphicFrameLocks noChangeAspect="1"/>
          </p:cNvGraphicFramePr>
          <p:nvPr>
            <p:custDataLst>
              <p:tags r:id="rId4"/>
            </p:custDataLst>
          </p:nvPr>
        </p:nvGraphicFramePr>
        <p:xfrm>
          <a:off x="6355080" y="1837690"/>
          <a:ext cx="1636395" cy="343535"/>
        </p:xfrm>
        <a:graphic>
          <a:graphicData uri="http://schemas.openxmlformats.org/presentationml/2006/ole">
            <mc:AlternateContent xmlns:mc="http://schemas.openxmlformats.org/markup-compatibility/2006">
              <mc:Choice xmlns:v="urn:schemas-microsoft-com:vml" Requires="v">
                <p:oleObj spid="_x0000_s3076" name="" r:id="rId5" imgW="951865" imgH="203200" progId="Equation.DSMT4">
                  <p:embed/>
                </p:oleObj>
              </mc:Choice>
              <mc:Fallback>
                <p:oleObj name="" r:id="rId5" imgW="951865" imgH="203200" progId="Equation.DSMT4">
                  <p:embed/>
                  <p:pic>
                    <p:nvPicPr>
                      <p:cNvPr id="0" name="图片 3075"/>
                      <p:cNvPicPr/>
                      <p:nvPr/>
                    </p:nvPicPr>
                    <p:blipFill>
                      <a:blip r:embed="rId6"/>
                      <a:stretch>
                        <a:fillRect/>
                      </a:stretch>
                    </p:blipFill>
                    <p:spPr>
                      <a:xfrm>
                        <a:off x="6355080" y="1837690"/>
                        <a:ext cx="1636395" cy="343535"/>
                      </a:xfrm>
                      <a:prstGeom prst="rect">
                        <a:avLst/>
                      </a:prstGeom>
                      <a:noFill/>
                      <a:ln w="38100">
                        <a:noFill/>
                        <a:miter/>
                      </a:ln>
                    </p:spPr>
                  </p:pic>
                </p:oleObj>
              </mc:Fallback>
            </mc:AlternateContent>
          </a:graphicData>
        </a:graphic>
      </p:graphicFrame>
      <p:sp>
        <p:nvSpPr>
          <p:cNvPr id="13" name="文本框 12"/>
          <p:cNvSpPr txBox="1"/>
          <p:nvPr/>
        </p:nvSpPr>
        <p:spPr>
          <a:xfrm>
            <a:off x="690245" y="3006090"/>
            <a:ext cx="11268710" cy="175323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解</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根据</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，先求</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，计算可得</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。可知节点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的Katz中心性都为2.16，节点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的Katz中心性都为1.79，节点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的Katz中心性为1.87。</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对象 -2147481629"/>
          <p:cNvGraphicFramePr>
            <a:graphicFrameLocks noChangeAspect="1"/>
          </p:cNvGraphicFramePr>
          <p:nvPr>
            <p:custDataLst>
              <p:tags r:id="rId7"/>
            </p:custDataLst>
          </p:nvPr>
        </p:nvGraphicFramePr>
        <p:xfrm>
          <a:off x="2386965" y="3248025"/>
          <a:ext cx="1275715" cy="294005"/>
        </p:xfrm>
        <a:graphic>
          <a:graphicData uri="http://schemas.openxmlformats.org/presentationml/2006/ole">
            <mc:AlternateContent xmlns:mc="http://schemas.openxmlformats.org/markup-compatibility/2006">
              <mc:Choice xmlns:v="urn:schemas-microsoft-com:vml" Requires="v">
                <p:oleObj spid="_x0000_s14" name="" r:id="rId8" imgW="1078865" imgH="241300" progId="Equation.DSMT4">
                  <p:embed/>
                </p:oleObj>
              </mc:Choice>
              <mc:Fallback>
                <p:oleObj name="" r:id="rId8" imgW="1078865" imgH="241300" progId="Equation.DSMT4">
                  <p:embed/>
                  <p:pic>
                    <p:nvPicPr>
                      <p:cNvPr id="0" name="图片 13"/>
                      <p:cNvPicPr/>
                      <p:nvPr/>
                    </p:nvPicPr>
                    <p:blipFill>
                      <a:blip r:embed="rId9"/>
                      <a:stretch>
                        <a:fillRect/>
                      </a:stretch>
                    </p:blipFill>
                    <p:spPr>
                      <a:xfrm>
                        <a:off x="2386965" y="3248025"/>
                        <a:ext cx="1275715" cy="294005"/>
                      </a:xfrm>
                      <a:prstGeom prst="rect">
                        <a:avLst/>
                      </a:prstGeom>
                      <a:noFill/>
                      <a:ln w="38100">
                        <a:noFill/>
                        <a:miter/>
                      </a:ln>
                    </p:spPr>
                  </p:pic>
                </p:oleObj>
              </mc:Fallback>
            </mc:AlternateContent>
          </a:graphicData>
        </a:graphic>
      </p:graphicFrame>
      <p:graphicFrame>
        <p:nvGraphicFramePr>
          <p:cNvPr id="8" name="对象 -2147481628"/>
          <p:cNvGraphicFramePr>
            <a:graphicFrameLocks noChangeAspect="1"/>
          </p:cNvGraphicFramePr>
          <p:nvPr>
            <p:custDataLst>
              <p:tags r:id="rId10"/>
            </p:custDataLst>
          </p:nvPr>
        </p:nvGraphicFramePr>
        <p:xfrm>
          <a:off x="4672330" y="3132455"/>
          <a:ext cx="840105" cy="523875"/>
        </p:xfrm>
        <a:graphic>
          <a:graphicData uri="http://schemas.openxmlformats.org/presentationml/2006/ole">
            <mc:AlternateContent xmlns:mc="http://schemas.openxmlformats.org/markup-compatibility/2006">
              <mc:Choice xmlns:v="urn:schemas-microsoft-com:vml" Requires="v">
                <p:oleObj spid="_x0000_s15" name="" r:id="rId11" imgW="659765" imgH="405765" progId="Equation.DSMT4">
                  <p:embed/>
                </p:oleObj>
              </mc:Choice>
              <mc:Fallback>
                <p:oleObj name="" r:id="rId11" imgW="659765" imgH="405765" progId="Equation.DSMT4">
                  <p:embed/>
                  <p:pic>
                    <p:nvPicPr>
                      <p:cNvPr id="0" name="图片 14"/>
                      <p:cNvPicPr/>
                      <p:nvPr/>
                    </p:nvPicPr>
                    <p:blipFill>
                      <a:blip r:embed="rId12"/>
                      <a:stretch>
                        <a:fillRect/>
                      </a:stretch>
                    </p:blipFill>
                    <p:spPr>
                      <a:xfrm>
                        <a:off x="4672330" y="3132455"/>
                        <a:ext cx="840105" cy="523875"/>
                      </a:xfrm>
                      <a:prstGeom prst="rect">
                        <a:avLst/>
                      </a:prstGeom>
                      <a:noFill/>
                      <a:ln w="38100">
                        <a:noFill/>
                        <a:miter/>
                      </a:ln>
                    </p:spPr>
                  </p:pic>
                </p:oleObj>
              </mc:Fallback>
            </mc:AlternateContent>
          </a:graphicData>
        </a:graphic>
      </p:graphicFrame>
      <p:graphicFrame>
        <p:nvGraphicFramePr>
          <p:cNvPr id="9" name="对象 -2147481627"/>
          <p:cNvGraphicFramePr>
            <a:graphicFrameLocks noChangeAspect="1"/>
          </p:cNvGraphicFramePr>
          <p:nvPr>
            <p:custDataLst>
              <p:tags r:id="rId13"/>
            </p:custDataLst>
          </p:nvPr>
        </p:nvGraphicFramePr>
        <p:xfrm>
          <a:off x="7192010" y="3190875"/>
          <a:ext cx="1774190" cy="408305"/>
        </p:xfrm>
        <a:graphic>
          <a:graphicData uri="http://schemas.openxmlformats.org/presentationml/2006/ole">
            <mc:AlternateContent xmlns:mc="http://schemas.openxmlformats.org/markup-compatibility/2006">
              <mc:Choice xmlns:v="urn:schemas-microsoft-com:vml" Requires="v">
                <p:oleObj spid="_x0000_s16" name="" r:id="rId14" imgW="1078865" imgH="241300" progId="Equation.DSMT4">
                  <p:embed/>
                </p:oleObj>
              </mc:Choice>
              <mc:Fallback>
                <p:oleObj name="" r:id="rId14" imgW="1078865" imgH="241300" progId="Equation.DSMT4">
                  <p:embed/>
                  <p:pic>
                    <p:nvPicPr>
                      <p:cNvPr id="0" name="图片 15"/>
                      <p:cNvPicPr/>
                      <p:nvPr/>
                    </p:nvPicPr>
                    <p:blipFill>
                      <a:blip r:embed="rId15"/>
                      <a:stretch>
                        <a:fillRect/>
                      </a:stretch>
                    </p:blipFill>
                    <p:spPr>
                      <a:xfrm>
                        <a:off x="7192010" y="3190875"/>
                        <a:ext cx="1774190" cy="408305"/>
                      </a:xfrm>
                      <a:prstGeom prst="rect">
                        <a:avLst/>
                      </a:prstGeom>
                      <a:noFill/>
                      <a:ln w="38100">
                        <a:noFill/>
                        <a:miter/>
                      </a:ln>
                    </p:spPr>
                  </p:pic>
                </p:oleObj>
              </mc:Fallback>
            </mc:AlternateContent>
          </a:graphicData>
        </a:graphic>
      </p:graphicFrame>
      <p:graphicFrame>
        <p:nvGraphicFramePr>
          <p:cNvPr id="10" name="对象 -2147481626"/>
          <p:cNvGraphicFramePr>
            <a:graphicFrameLocks noChangeAspect="1"/>
          </p:cNvGraphicFramePr>
          <p:nvPr>
            <p:custDataLst>
              <p:tags r:id="rId16"/>
            </p:custDataLst>
          </p:nvPr>
        </p:nvGraphicFramePr>
        <p:xfrm>
          <a:off x="8958580" y="3219450"/>
          <a:ext cx="2713990" cy="379730"/>
        </p:xfrm>
        <a:graphic>
          <a:graphicData uri="http://schemas.openxmlformats.org/presentationml/2006/ole">
            <mc:AlternateContent xmlns:mc="http://schemas.openxmlformats.org/markup-compatibility/2006">
              <mc:Choice xmlns:v="urn:schemas-microsoft-com:vml" Requires="v">
                <p:oleObj spid="_x0000_s17" name="" r:id="rId17" imgW="1839595" imgH="254000" progId="Equation.DSMT4">
                  <p:embed/>
                </p:oleObj>
              </mc:Choice>
              <mc:Fallback>
                <p:oleObj name="" r:id="rId17" imgW="1839595" imgH="254000" progId="Equation.DSMT4">
                  <p:embed/>
                  <p:pic>
                    <p:nvPicPr>
                      <p:cNvPr id="0" name="图片 16"/>
                      <p:cNvPicPr/>
                      <p:nvPr/>
                    </p:nvPicPr>
                    <p:blipFill>
                      <a:blip r:embed="rId18"/>
                      <a:stretch>
                        <a:fillRect/>
                      </a:stretch>
                    </p:blipFill>
                    <p:spPr>
                      <a:xfrm>
                        <a:off x="8958580" y="3219450"/>
                        <a:ext cx="2713990" cy="379730"/>
                      </a:xfrm>
                      <a:prstGeom prst="rect">
                        <a:avLst/>
                      </a:prstGeom>
                      <a:noFill/>
                      <a:ln w="38100">
                        <a:noFill/>
                        <a:miter/>
                      </a:ln>
                    </p:spPr>
                  </p:pic>
                </p:oleObj>
              </mc:Fallback>
            </mc:AlternateContent>
          </a:graphicData>
        </a:graphic>
      </p:graphicFrame>
      <p:graphicFrame>
        <p:nvGraphicFramePr>
          <p:cNvPr id="11" name="对象 -2147480531"/>
          <p:cNvGraphicFramePr>
            <a:graphicFrameLocks noChangeAspect="1"/>
          </p:cNvGraphicFramePr>
          <p:nvPr>
            <p:custDataLst>
              <p:tags r:id="rId19"/>
            </p:custDataLst>
          </p:nvPr>
        </p:nvGraphicFramePr>
        <p:xfrm>
          <a:off x="2044065" y="3756660"/>
          <a:ext cx="504825" cy="367030"/>
        </p:xfrm>
        <a:graphic>
          <a:graphicData uri="http://schemas.openxmlformats.org/presentationml/2006/ole">
            <mc:AlternateContent xmlns:mc="http://schemas.openxmlformats.org/markup-compatibility/2006">
              <mc:Choice xmlns:v="urn:schemas-microsoft-com:vml" Requires="v">
                <p:oleObj spid="_x0000_s18" name="" r:id="rId20" imgW="317500" imgH="228600" progId="Equation.DSMT4">
                  <p:embed/>
                </p:oleObj>
              </mc:Choice>
              <mc:Fallback>
                <p:oleObj name="" r:id="rId20" imgW="317500" imgH="228600" progId="Equation.DSMT4">
                  <p:embed/>
                  <p:pic>
                    <p:nvPicPr>
                      <p:cNvPr id="0" name="图片 17"/>
                      <p:cNvPicPr/>
                      <p:nvPr/>
                    </p:nvPicPr>
                    <p:blipFill>
                      <a:blip r:embed="rId21"/>
                      <a:stretch>
                        <a:fillRect/>
                      </a:stretch>
                    </p:blipFill>
                    <p:spPr>
                      <a:xfrm>
                        <a:off x="2044065" y="3756660"/>
                        <a:ext cx="504825" cy="367030"/>
                      </a:xfrm>
                      <a:prstGeom prst="rect">
                        <a:avLst/>
                      </a:prstGeom>
                      <a:noFill/>
                      <a:ln w="38100">
                        <a:noFill/>
                        <a:miter/>
                      </a:ln>
                    </p:spPr>
                  </p:pic>
                </p:oleObj>
              </mc:Fallback>
            </mc:AlternateContent>
          </a:graphicData>
        </a:graphic>
      </p:graphicFrame>
      <p:graphicFrame>
        <p:nvGraphicFramePr>
          <p:cNvPr id="12" name="对象 -2147481624"/>
          <p:cNvGraphicFramePr>
            <a:graphicFrameLocks noChangeAspect="1"/>
          </p:cNvGraphicFramePr>
          <p:nvPr>
            <p:custDataLst>
              <p:tags r:id="rId22"/>
            </p:custDataLst>
          </p:nvPr>
        </p:nvGraphicFramePr>
        <p:xfrm>
          <a:off x="6648450" y="3756660"/>
          <a:ext cx="550545" cy="367030"/>
        </p:xfrm>
        <a:graphic>
          <a:graphicData uri="http://schemas.openxmlformats.org/presentationml/2006/ole">
            <mc:AlternateContent xmlns:mc="http://schemas.openxmlformats.org/markup-compatibility/2006">
              <mc:Choice xmlns:v="urn:schemas-microsoft-com:vml" Requires="v">
                <p:oleObj spid="_x0000_s19" name="" r:id="rId23" imgW="342900" imgH="228600" progId="Equation.DSMT4">
                  <p:embed/>
                </p:oleObj>
              </mc:Choice>
              <mc:Fallback>
                <p:oleObj name="" r:id="rId23" imgW="342900" imgH="228600" progId="Equation.DSMT4">
                  <p:embed/>
                  <p:pic>
                    <p:nvPicPr>
                      <p:cNvPr id="0" name="图片 18"/>
                      <p:cNvPicPr/>
                      <p:nvPr/>
                    </p:nvPicPr>
                    <p:blipFill>
                      <a:blip r:embed="rId24"/>
                      <a:stretch>
                        <a:fillRect/>
                      </a:stretch>
                    </p:blipFill>
                    <p:spPr>
                      <a:xfrm>
                        <a:off x="6648450" y="3756660"/>
                        <a:ext cx="550545" cy="367030"/>
                      </a:xfrm>
                      <a:prstGeom prst="rect">
                        <a:avLst/>
                      </a:prstGeom>
                      <a:noFill/>
                      <a:ln w="38100">
                        <a:noFill/>
                        <a:miter/>
                      </a:ln>
                    </p:spPr>
                  </p:pic>
                </p:oleObj>
              </mc:Fallback>
            </mc:AlternateContent>
          </a:graphicData>
        </a:graphic>
      </p:graphicFrame>
      <p:graphicFrame>
        <p:nvGraphicFramePr>
          <p:cNvPr id="20" name="对象 -2147481623"/>
          <p:cNvGraphicFramePr>
            <a:graphicFrameLocks noChangeAspect="1"/>
          </p:cNvGraphicFramePr>
          <p:nvPr>
            <p:custDataLst>
              <p:tags r:id="rId25"/>
            </p:custDataLst>
          </p:nvPr>
        </p:nvGraphicFramePr>
        <p:xfrm>
          <a:off x="11339195" y="3680460"/>
          <a:ext cx="295275" cy="443230"/>
        </p:xfrm>
        <a:graphic>
          <a:graphicData uri="http://schemas.openxmlformats.org/presentationml/2006/ole">
            <mc:AlternateContent xmlns:mc="http://schemas.openxmlformats.org/markup-compatibility/2006">
              <mc:Choice xmlns:v="urn:schemas-microsoft-com:vml" Requires="v">
                <p:oleObj spid="_x0000_s21" name="" r:id="rId26" imgW="152400" imgH="228600" progId="Equation.DSMT4">
                  <p:embed/>
                </p:oleObj>
              </mc:Choice>
              <mc:Fallback>
                <p:oleObj name="" r:id="rId26" imgW="152400" imgH="228600" progId="Equation.DSMT4">
                  <p:embed/>
                  <p:pic>
                    <p:nvPicPr>
                      <p:cNvPr id="0" name="图片 19"/>
                      <p:cNvPicPr/>
                      <p:nvPr/>
                    </p:nvPicPr>
                    <p:blipFill>
                      <a:blip r:embed="rId27"/>
                      <a:stretch>
                        <a:fillRect/>
                      </a:stretch>
                    </p:blipFill>
                    <p:spPr>
                      <a:xfrm>
                        <a:off x="11339195" y="3680460"/>
                        <a:ext cx="295275" cy="44323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30555" y="1031875"/>
            <a:ext cx="11329035" cy="2306955"/>
          </a:xfrm>
          <a:prstGeom prst="rect">
            <a:avLst/>
          </a:prstGeom>
          <a:noFill/>
        </p:spPr>
        <p:txBody>
          <a:bodyPr wrap="square" rtlCol="0" anchor="t">
            <a:sp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介数中心性</a:t>
            </a:r>
            <a:r>
              <a:rPr lang="zh-CN" altLang="en-US" sz="2400">
                <a:latin typeface="宋体" panose="02010600030101010101" pitchFamily="2" charset="-122"/>
                <a:ea typeface="宋体" panose="02010600030101010101" pitchFamily="2" charset="-122"/>
                <a:cs typeface="宋体" panose="02010600030101010101" pitchFamily="2" charset="-122"/>
              </a:rPr>
              <a:t>（Betweeness Centrality）与之前通过度量节点在图中与其邻居节点连接特征来考虑节点在图中的中心性，介数中心性是通过检查节点在图中是否处于重要位置来度量其中心性的。即在图中如果有较多路径通过同一个节点，则该节点处于图中一个重要位置。图中节点的介数中心性计算如公式(5-6)。</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对象 -2147481621"/>
          <p:cNvGraphicFramePr>
            <a:graphicFrameLocks noChangeAspect="1"/>
          </p:cNvGraphicFramePr>
          <p:nvPr>
            <p:custDataLst>
              <p:tags r:id="rId3"/>
            </p:custDataLst>
          </p:nvPr>
        </p:nvGraphicFramePr>
        <p:xfrm>
          <a:off x="4726940" y="3348355"/>
          <a:ext cx="2056765" cy="677545"/>
        </p:xfrm>
        <a:graphic>
          <a:graphicData uri="http://schemas.openxmlformats.org/presentationml/2006/ole">
            <mc:AlternateContent xmlns:mc="http://schemas.openxmlformats.org/markup-compatibility/2006">
              <mc:Choice xmlns:v="urn:schemas-microsoft-com:vml" Requires="v">
                <p:oleObj spid="_x0000_s7" name="" r:id="rId4" imgW="1282700" imgH="457200" progId="Equation.DSMT4">
                  <p:embed/>
                </p:oleObj>
              </mc:Choice>
              <mc:Fallback>
                <p:oleObj name="" r:id="rId4" imgW="1282700" imgH="457200" progId="Equation.DSMT4">
                  <p:embed/>
                  <p:pic>
                    <p:nvPicPr>
                      <p:cNvPr id="0" name="图片 6"/>
                      <p:cNvPicPr/>
                      <p:nvPr/>
                    </p:nvPicPr>
                    <p:blipFill>
                      <a:blip r:embed="rId5"/>
                      <a:stretch>
                        <a:fillRect/>
                      </a:stretch>
                    </p:blipFill>
                    <p:spPr>
                      <a:xfrm>
                        <a:off x="4726940" y="3348355"/>
                        <a:ext cx="2056765" cy="677545"/>
                      </a:xfrm>
                      <a:prstGeom prst="rect">
                        <a:avLst/>
                      </a:prstGeom>
                      <a:noFill/>
                      <a:ln w="38100">
                        <a:noFill/>
                        <a:miter/>
                      </a:ln>
                    </p:spPr>
                  </p:pic>
                </p:oleObj>
              </mc:Fallback>
            </mc:AlternateContent>
          </a:graphicData>
        </a:graphic>
      </p:graphicFrame>
      <p:sp>
        <p:nvSpPr>
          <p:cNvPr id="8" name="文本框 7"/>
          <p:cNvSpPr txBox="1"/>
          <p:nvPr/>
        </p:nvSpPr>
        <p:spPr>
          <a:xfrm>
            <a:off x="8868410" y="3497580"/>
            <a:ext cx="1123950" cy="387350"/>
          </a:xfrm>
          <a:prstGeom prst="rect">
            <a:avLst/>
          </a:prstGeom>
          <a:noFill/>
        </p:spPr>
        <p:txBody>
          <a:bodyPr wrap="square" rtlCol="0" anchor="t">
            <a:noAutofit/>
          </a:bodyPr>
          <a:p>
            <a:r>
              <a:rPr lang="zh-CN" altLang="en-US" sz="2400">
                <a:latin typeface="宋体" panose="02010600030101010101" pitchFamily="2" charset="-122"/>
                <a:ea typeface="宋体" panose="02010600030101010101" pitchFamily="2" charset="-122"/>
              </a:rPr>
              <a:t>(5-6)</a:t>
            </a:r>
            <a:endParaRPr lang="zh-CN" altLang="en-US" sz="2400">
              <a:latin typeface="宋体" panose="02010600030101010101" pitchFamily="2" charset="-122"/>
              <a:ea typeface="宋体" panose="02010600030101010101" pitchFamily="2" charset="-122"/>
            </a:endParaRPr>
          </a:p>
        </p:txBody>
      </p:sp>
      <p:sp>
        <p:nvSpPr>
          <p:cNvPr id="17" name="文本框 16"/>
          <p:cNvSpPr txBox="1"/>
          <p:nvPr/>
        </p:nvSpPr>
        <p:spPr>
          <a:xfrm>
            <a:off x="630555" y="3846830"/>
            <a:ext cx="11045190" cy="230695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公式(5-6)中，</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表示图中所有经过节点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到</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的最短路数目；</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表示这些经过节点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到</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的最短路径都经过节点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的路的数目。根据公式(5-6)可知，需要对所有的节点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对进行求和。因此介数中心性是图的规模的单调函数，因此，需要对此指标进行归一化处理，将所有节点的中心性除以其最大值。</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9" name="对象 -2147481620"/>
          <p:cNvGraphicFramePr>
            <a:graphicFrameLocks noChangeAspect="1"/>
          </p:cNvGraphicFramePr>
          <p:nvPr>
            <p:custDataLst>
              <p:tags r:id="rId6"/>
            </p:custDataLst>
          </p:nvPr>
        </p:nvGraphicFramePr>
        <p:xfrm>
          <a:off x="3081655" y="4027170"/>
          <a:ext cx="378460" cy="395605"/>
        </p:xfrm>
        <a:graphic>
          <a:graphicData uri="http://schemas.openxmlformats.org/presentationml/2006/ole">
            <mc:AlternateContent xmlns:mc="http://schemas.openxmlformats.org/markup-compatibility/2006">
              <mc:Choice xmlns:v="urn:schemas-microsoft-com:vml" Requires="v">
                <p:oleObj spid="_x0000_s18" name="" r:id="rId7" imgW="215900" imgH="228600" progId="Equation.DSMT4">
                  <p:embed/>
                </p:oleObj>
              </mc:Choice>
              <mc:Fallback>
                <p:oleObj name="" r:id="rId7" imgW="215900" imgH="228600" progId="Equation.DSMT4">
                  <p:embed/>
                  <p:pic>
                    <p:nvPicPr>
                      <p:cNvPr id="0" name="图片 17"/>
                      <p:cNvPicPr/>
                      <p:nvPr/>
                    </p:nvPicPr>
                    <p:blipFill>
                      <a:blip r:embed="rId8"/>
                      <a:stretch>
                        <a:fillRect/>
                      </a:stretch>
                    </p:blipFill>
                    <p:spPr>
                      <a:xfrm>
                        <a:off x="3081655" y="4027170"/>
                        <a:ext cx="378460" cy="395605"/>
                      </a:xfrm>
                      <a:prstGeom prst="rect">
                        <a:avLst/>
                      </a:prstGeom>
                      <a:noFill/>
                      <a:ln w="38100">
                        <a:noFill/>
                        <a:miter/>
                      </a:ln>
                    </p:spPr>
                  </p:pic>
                </p:oleObj>
              </mc:Fallback>
            </mc:AlternateContent>
          </a:graphicData>
        </a:graphic>
      </p:graphicFrame>
      <p:graphicFrame>
        <p:nvGraphicFramePr>
          <p:cNvPr id="10" name="对象 -2147481619"/>
          <p:cNvGraphicFramePr>
            <a:graphicFrameLocks noChangeAspect="1"/>
          </p:cNvGraphicFramePr>
          <p:nvPr>
            <p:custDataLst>
              <p:tags r:id="rId9"/>
            </p:custDataLst>
          </p:nvPr>
        </p:nvGraphicFramePr>
        <p:xfrm>
          <a:off x="1952625" y="4590415"/>
          <a:ext cx="314325" cy="471805"/>
        </p:xfrm>
        <a:graphic>
          <a:graphicData uri="http://schemas.openxmlformats.org/presentationml/2006/ole">
            <mc:AlternateContent xmlns:mc="http://schemas.openxmlformats.org/markup-compatibility/2006">
              <mc:Choice xmlns:v="urn:schemas-microsoft-com:vml" Requires="v">
                <p:oleObj spid="_x0000_s19" name="" r:id="rId10" imgW="152400" imgH="228600" progId="Equation.DSMT4">
                  <p:embed/>
                </p:oleObj>
              </mc:Choice>
              <mc:Fallback>
                <p:oleObj name="" r:id="rId10" imgW="152400" imgH="228600" progId="Equation.DSMT4">
                  <p:embed/>
                  <p:pic>
                    <p:nvPicPr>
                      <p:cNvPr id="0" name="图片 18"/>
                      <p:cNvPicPr/>
                      <p:nvPr/>
                    </p:nvPicPr>
                    <p:blipFill>
                      <a:blip r:embed="rId11"/>
                      <a:stretch>
                        <a:fillRect/>
                      </a:stretch>
                    </p:blipFill>
                    <p:spPr>
                      <a:xfrm>
                        <a:off x="1952625" y="4590415"/>
                        <a:ext cx="314325" cy="471805"/>
                      </a:xfrm>
                      <a:prstGeom prst="rect">
                        <a:avLst/>
                      </a:prstGeom>
                      <a:noFill/>
                      <a:ln w="38100">
                        <a:noFill/>
                        <a:miter/>
                      </a:ln>
                    </p:spPr>
                  </p:pic>
                </p:oleObj>
              </mc:Fallback>
            </mc:AlternateContent>
          </a:graphicData>
        </a:graphic>
      </p:graphicFrame>
      <p:graphicFrame>
        <p:nvGraphicFramePr>
          <p:cNvPr id="11" name="对象 -2147481618"/>
          <p:cNvGraphicFramePr>
            <a:graphicFrameLocks noChangeAspect="1"/>
          </p:cNvGraphicFramePr>
          <p:nvPr>
            <p:custDataLst>
              <p:tags r:id="rId12"/>
            </p:custDataLst>
          </p:nvPr>
        </p:nvGraphicFramePr>
        <p:xfrm>
          <a:off x="7096125" y="4077335"/>
          <a:ext cx="325755" cy="390525"/>
        </p:xfrm>
        <a:graphic>
          <a:graphicData uri="http://schemas.openxmlformats.org/presentationml/2006/ole">
            <mc:AlternateContent xmlns:mc="http://schemas.openxmlformats.org/markup-compatibility/2006">
              <mc:Choice xmlns:v="urn:schemas-microsoft-com:vml" Requires="v">
                <p:oleObj spid="_x0000_s20" name="" r:id="rId13" imgW="139700" imgH="228600" progId="Equation.DSMT4">
                  <p:embed/>
                </p:oleObj>
              </mc:Choice>
              <mc:Fallback>
                <p:oleObj name="" r:id="rId13" imgW="139700" imgH="228600" progId="Equation.DSMT4">
                  <p:embed/>
                  <p:pic>
                    <p:nvPicPr>
                      <p:cNvPr id="0" name="图片 19"/>
                      <p:cNvPicPr/>
                      <p:nvPr/>
                    </p:nvPicPr>
                    <p:blipFill>
                      <a:blip r:embed="rId14"/>
                      <a:stretch>
                        <a:fillRect/>
                      </a:stretch>
                    </p:blipFill>
                    <p:spPr>
                      <a:xfrm>
                        <a:off x="7096125" y="4077335"/>
                        <a:ext cx="325755" cy="390525"/>
                      </a:xfrm>
                      <a:prstGeom prst="rect">
                        <a:avLst/>
                      </a:prstGeom>
                      <a:noFill/>
                      <a:ln w="38100">
                        <a:noFill/>
                        <a:miter/>
                      </a:ln>
                    </p:spPr>
                  </p:pic>
                </p:oleObj>
              </mc:Fallback>
            </mc:AlternateContent>
          </a:graphicData>
        </a:graphic>
      </p:graphicFrame>
      <p:graphicFrame>
        <p:nvGraphicFramePr>
          <p:cNvPr id="12" name="对象 -2147481617"/>
          <p:cNvGraphicFramePr>
            <a:graphicFrameLocks noChangeAspect="1"/>
          </p:cNvGraphicFramePr>
          <p:nvPr>
            <p:custDataLst>
              <p:tags r:id="rId15"/>
            </p:custDataLst>
          </p:nvPr>
        </p:nvGraphicFramePr>
        <p:xfrm>
          <a:off x="9497060" y="4058285"/>
          <a:ext cx="662305" cy="361315"/>
        </p:xfrm>
        <a:graphic>
          <a:graphicData uri="http://schemas.openxmlformats.org/presentationml/2006/ole">
            <mc:AlternateContent xmlns:mc="http://schemas.openxmlformats.org/markup-compatibility/2006">
              <mc:Choice xmlns:v="urn:schemas-microsoft-com:vml" Requires="v">
                <p:oleObj spid="_x0000_s21" name="" r:id="rId16" imgW="419100" imgH="228600" progId="Equation.DSMT4">
                  <p:embed/>
                </p:oleObj>
              </mc:Choice>
              <mc:Fallback>
                <p:oleObj name="" r:id="rId16" imgW="419100" imgH="228600" progId="Equation.DSMT4">
                  <p:embed/>
                  <p:pic>
                    <p:nvPicPr>
                      <p:cNvPr id="0" name="图片 20"/>
                      <p:cNvPicPr/>
                      <p:nvPr/>
                    </p:nvPicPr>
                    <p:blipFill>
                      <a:blip r:embed="rId17"/>
                      <a:stretch>
                        <a:fillRect/>
                      </a:stretch>
                    </p:blipFill>
                    <p:spPr>
                      <a:xfrm>
                        <a:off x="9497060" y="4058285"/>
                        <a:ext cx="662305" cy="361315"/>
                      </a:xfrm>
                      <a:prstGeom prst="rect">
                        <a:avLst/>
                      </a:prstGeom>
                      <a:noFill/>
                      <a:ln w="38100">
                        <a:noFill/>
                        <a:miter/>
                      </a:ln>
                    </p:spPr>
                  </p:pic>
                </p:oleObj>
              </mc:Fallback>
            </mc:AlternateContent>
          </a:graphicData>
        </a:graphic>
      </p:graphicFrame>
      <p:graphicFrame>
        <p:nvGraphicFramePr>
          <p:cNvPr id="13" name="对象 -2147481616"/>
          <p:cNvGraphicFramePr>
            <a:graphicFrameLocks noChangeAspect="1"/>
          </p:cNvGraphicFramePr>
          <p:nvPr>
            <p:custDataLst>
              <p:tags r:id="rId18"/>
            </p:custDataLst>
          </p:nvPr>
        </p:nvGraphicFramePr>
        <p:xfrm>
          <a:off x="6534150" y="4064000"/>
          <a:ext cx="250190" cy="381000"/>
        </p:xfrm>
        <a:graphic>
          <a:graphicData uri="http://schemas.openxmlformats.org/presentationml/2006/ole">
            <mc:AlternateContent xmlns:mc="http://schemas.openxmlformats.org/markup-compatibility/2006">
              <mc:Choice xmlns:v="urn:schemas-microsoft-com:vml" Requires="v">
                <p:oleObj spid="_x0000_s22" name="" r:id="rId19" imgW="152400" imgH="228600" progId="Equation.DSMT4">
                  <p:embed/>
                </p:oleObj>
              </mc:Choice>
              <mc:Fallback>
                <p:oleObj name="" r:id="rId19" imgW="152400" imgH="228600" progId="Equation.DSMT4">
                  <p:embed/>
                  <p:pic>
                    <p:nvPicPr>
                      <p:cNvPr id="0" name="图片 21"/>
                      <p:cNvPicPr/>
                      <p:nvPr/>
                    </p:nvPicPr>
                    <p:blipFill>
                      <a:blip r:embed="rId11"/>
                      <a:stretch>
                        <a:fillRect/>
                      </a:stretch>
                    </p:blipFill>
                    <p:spPr>
                      <a:xfrm>
                        <a:off x="6534150" y="4064000"/>
                        <a:ext cx="250190" cy="381000"/>
                      </a:xfrm>
                      <a:prstGeom prst="rect">
                        <a:avLst/>
                      </a:prstGeom>
                      <a:noFill/>
                      <a:ln w="38100">
                        <a:noFill/>
                        <a:miter/>
                      </a:ln>
                    </p:spPr>
                  </p:pic>
                </p:oleObj>
              </mc:Fallback>
            </mc:AlternateContent>
          </a:graphicData>
        </a:graphic>
      </p:graphicFrame>
      <p:graphicFrame>
        <p:nvGraphicFramePr>
          <p:cNvPr id="14" name="对象 -2147481615"/>
          <p:cNvGraphicFramePr>
            <a:graphicFrameLocks noChangeAspect="1"/>
          </p:cNvGraphicFramePr>
          <p:nvPr>
            <p:custDataLst>
              <p:tags r:id="rId20"/>
            </p:custDataLst>
          </p:nvPr>
        </p:nvGraphicFramePr>
        <p:xfrm>
          <a:off x="2581275" y="4559300"/>
          <a:ext cx="285750" cy="511810"/>
        </p:xfrm>
        <a:graphic>
          <a:graphicData uri="http://schemas.openxmlformats.org/presentationml/2006/ole">
            <mc:AlternateContent xmlns:mc="http://schemas.openxmlformats.org/markup-compatibility/2006">
              <mc:Choice xmlns:v="urn:schemas-microsoft-com:vml" Requires="v">
                <p:oleObj spid="_x0000_s23" name="" r:id="rId21" imgW="139700" imgH="228600" progId="Equation.DSMT4">
                  <p:embed/>
                </p:oleObj>
              </mc:Choice>
              <mc:Fallback>
                <p:oleObj name="" r:id="rId21" imgW="139700" imgH="228600" progId="Equation.DSMT4">
                  <p:embed/>
                  <p:pic>
                    <p:nvPicPr>
                      <p:cNvPr id="0" name="图片 22"/>
                      <p:cNvPicPr/>
                      <p:nvPr/>
                    </p:nvPicPr>
                    <p:blipFill>
                      <a:blip r:embed="rId14"/>
                      <a:stretch>
                        <a:fillRect/>
                      </a:stretch>
                    </p:blipFill>
                    <p:spPr>
                      <a:xfrm>
                        <a:off x="2581275" y="4559300"/>
                        <a:ext cx="285750" cy="511810"/>
                      </a:xfrm>
                      <a:prstGeom prst="rect">
                        <a:avLst/>
                      </a:prstGeom>
                      <a:noFill/>
                      <a:ln w="38100">
                        <a:noFill/>
                        <a:miter/>
                      </a:ln>
                    </p:spPr>
                  </p:pic>
                </p:oleObj>
              </mc:Fallback>
            </mc:AlternateContent>
          </a:graphicData>
        </a:graphic>
      </p:graphicFrame>
      <p:graphicFrame>
        <p:nvGraphicFramePr>
          <p:cNvPr id="15" name="对象 -2147481613"/>
          <p:cNvGraphicFramePr>
            <a:graphicFrameLocks noChangeAspect="1"/>
          </p:cNvGraphicFramePr>
          <p:nvPr>
            <p:custDataLst>
              <p:tags r:id="rId22"/>
            </p:custDataLst>
          </p:nvPr>
        </p:nvGraphicFramePr>
        <p:xfrm>
          <a:off x="2581275" y="5089525"/>
          <a:ext cx="581025" cy="422275"/>
        </p:xfrm>
        <a:graphic>
          <a:graphicData uri="http://schemas.openxmlformats.org/presentationml/2006/ole">
            <mc:AlternateContent xmlns:mc="http://schemas.openxmlformats.org/markup-compatibility/2006">
              <mc:Choice xmlns:v="urn:schemas-microsoft-com:vml" Requires="v">
                <p:oleObj spid="_x0000_s24" name="" r:id="rId23" imgW="317500" imgH="228600" progId="Equation.DSMT4">
                  <p:embed/>
                </p:oleObj>
              </mc:Choice>
              <mc:Fallback>
                <p:oleObj name="" r:id="rId23" imgW="317500" imgH="228600" progId="Equation.DSMT4">
                  <p:embed/>
                  <p:pic>
                    <p:nvPicPr>
                      <p:cNvPr id="0" name="图片 23"/>
                      <p:cNvPicPr/>
                      <p:nvPr/>
                    </p:nvPicPr>
                    <p:blipFill>
                      <a:blip r:embed="rId24"/>
                      <a:stretch>
                        <a:fillRect/>
                      </a:stretch>
                    </p:blipFill>
                    <p:spPr>
                      <a:xfrm>
                        <a:off x="2581275" y="5089525"/>
                        <a:ext cx="581025" cy="422275"/>
                      </a:xfrm>
                      <a:prstGeom prst="rect">
                        <a:avLst/>
                      </a:prstGeom>
                      <a:noFill/>
                      <a:ln w="38100">
                        <a:noFill/>
                        <a:miter/>
                      </a:ln>
                    </p:spPr>
                  </p:pic>
                </p:oleObj>
              </mc:Fallback>
            </mc:AlternateContent>
          </a:graphicData>
        </a:graphic>
      </p:graphicFrame>
      <p:graphicFrame>
        <p:nvGraphicFramePr>
          <p:cNvPr id="26" name="对象 -2147481622"/>
          <p:cNvGraphicFramePr>
            <a:graphicFrameLocks noChangeAspect="1"/>
          </p:cNvGraphicFramePr>
          <p:nvPr>
            <p:custDataLst>
              <p:tags r:id="rId25"/>
            </p:custDataLst>
          </p:nvPr>
        </p:nvGraphicFramePr>
        <p:xfrm>
          <a:off x="5886450" y="4520565"/>
          <a:ext cx="266700" cy="457200"/>
        </p:xfrm>
        <a:graphic>
          <a:graphicData uri="http://schemas.openxmlformats.org/presentationml/2006/ole">
            <mc:AlternateContent xmlns:mc="http://schemas.openxmlformats.org/markup-compatibility/2006">
              <mc:Choice xmlns:v="urn:schemas-microsoft-com:vml" Requires="v">
                <p:oleObj spid="_x0000_s28" name="" r:id="rId26" imgW="139700" imgH="228600" progId="Equation.DSMT4">
                  <p:embed/>
                </p:oleObj>
              </mc:Choice>
              <mc:Fallback>
                <p:oleObj name="" r:id="rId26" imgW="139700" imgH="228600" progId="Equation.DSMT4">
                  <p:embed/>
                  <p:pic>
                    <p:nvPicPr>
                      <p:cNvPr id="0" name="图片 3075"/>
                      <p:cNvPicPr/>
                      <p:nvPr/>
                    </p:nvPicPr>
                    <p:blipFill>
                      <a:blip r:embed="rId27"/>
                      <a:stretch>
                        <a:fillRect/>
                      </a:stretch>
                    </p:blipFill>
                    <p:spPr>
                      <a:xfrm>
                        <a:off x="5886450" y="4520565"/>
                        <a:ext cx="266700" cy="45720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6" name="文本框 5"/>
          <p:cNvSpPr txBox="1"/>
          <p:nvPr>
            <p:custDataLst>
              <p:tags r:id="rId2"/>
            </p:custDataLst>
          </p:nvPr>
        </p:nvSpPr>
        <p:spPr>
          <a:xfrm>
            <a:off x="691515" y="1579880"/>
            <a:ext cx="10804525" cy="2249170"/>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由介数中心性计算公式(5-6)可知，当任意一节点对之间的最短路都通过节点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时，介数中心性达到最大值，即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在一个无向图中，共有</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个不包含节点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的节点对，因此，介数中心性的最大值是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。所以，归一化后介数中心性计算公式如公式(5-7)。</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12"/>
          <p:cNvGraphicFramePr>
            <a:graphicFrameLocks noChangeAspect="1"/>
          </p:cNvGraphicFramePr>
          <p:nvPr>
            <p:custDataLst>
              <p:tags r:id="rId4"/>
            </p:custDataLst>
          </p:nvPr>
        </p:nvGraphicFramePr>
        <p:xfrm>
          <a:off x="1114425" y="2303780"/>
          <a:ext cx="237490" cy="407035"/>
        </p:xfrm>
        <a:graphic>
          <a:graphicData uri="http://schemas.openxmlformats.org/presentationml/2006/ole">
            <mc:AlternateContent xmlns:mc="http://schemas.openxmlformats.org/markup-compatibility/2006">
              <mc:Choice xmlns:v="urn:schemas-microsoft-com:vml" Requires="v">
                <p:oleObj spid="_x0000_s3076" name="" r:id="rId5" imgW="139700" imgH="228600" progId="Equation.DSMT4">
                  <p:embed/>
                </p:oleObj>
              </mc:Choice>
              <mc:Fallback>
                <p:oleObj name="" r:id="rId5" imgW="139700" imgH="228600" progId="Equation.DSMT4">
                  <p:embed/>
                  <p:pic>
                    <p:nvPicPr>
                      <p:cNvPr id="0" name="图片 3075"/>
                      <p:cNvPicPr/>
                      <p:nvPr/>
                    </p:nvPicPr>
                    <p:blipFill>
                      <a:blip r:embed="rId6"/>
                      <a:stretch>
                        <a:fillRect/>
                      </a:stretch>
                    </p:blipFill>
                    <p:spPr>
                      <a:xfrm>
                        <a:off x="1114425" y="2303780"/>
                        <a:ext cx="237490" cy="407035"/>
                      </a:xfrm>
                      <a:prstGeom prst="rect">
                        <a:avLst/>
                      </a:prstGeom>
                      <a:noFill/>
                      <a:ln w="38100">
                        <a:noFill/>
                        <a:miter/>
                      </a:ln>
                    </p:spPr>
                  </p:pic>
                </p:oleObj>
              </mc:Fallback>
            </mc:AlternateContent>
          </a:graphicData>
        </a:graphic>
      </p:graphicFrame>
      <p:graphicFrame>
        <p:nvGraphicFramePr>
          <p:cNvPr id="4" name="对象 -2147481611"/>
          <p:cNvGraphicFramePr>
            <a:graphicFrameLocks noChangeAspect="1"/>
          </p:cNvGraphicFramePr>
          <p:nvPr>
            <p:custDataLst>
              <p:tags r:id="rId7"/>
            </p:custDataLst>
          </p:nvPr>
        </p:nvGraphicFramePr>
        <p:xfrm>
          <a:off x="5691505" y="2303780"/>
          <a:ext cx="3211195" cy="387350"/>
        </p:xfrm>
        <a:graphic>
          <a:graphicData uri="http://schemas.openxmlformats.org/presentationml/2006/ole">
            <mc:AlternateContent xmlns:mc="http://schemas.openxmlformats.org/markup-compatibility/2006">
              <mc:Choice xmlns:v="urn:schemas-microsoft-com:vml" Requires="v">
                <p:oleObj spid="_x0000_s7" name="" r:id="rId8" imgW="1892300" imgH="228600" progId="Equation.DSMT4">
                  <p:embed/>
                </p:oleObj>
              </mc:Choice>
              <mc:Fallback>
                <p:oleObj name="" r:id="rId8" imgW="1892300" imgH="228600" progId="Equation.DSMT4">
                  <p:embed/>
                  <p:pic>
                    <p:nvPicPr>
                      <p:cNvPr id="0" name="图片 2"/>
                      <p:cNvPicPr/>
                      <p:nvPr/>
                    </p:nvPicPr>
                    <p:blipFill>
                      <a:blip r:embed="rId9"/>
                      <a:stretch>
                        <a:fillRect/>
                      </a:stretch>
                    </p:blipFill>
                    <p:spPr>
                      <a:xfrm>
                        <a:off x="5691505" y="2303780"/>
                        <a:ext cx="3211195" cy="387350"/>
                      </a:xfrm>
                      <a:prstGeom prst="rect">
                        <a:avLst/>
                      </a:prstGeom>
                      <a:noFill/>
                      <a:ln w="38100">
                        <a:noFill/>
                        <a:miter/>
                      </a:ln>
                    </p:spPr>
                  </p:pic>
                </p:oleObj>
              </mc:Fallback>
            </mc:AlternateContent>
          </a:graphicData>
        </a:graphic>
      </p:graphicFrame>
      <p:graphicFrame>
        <p:nvGraphicFramePr>
          <p:cNvPr id="8" name="对象 -2147481610"/>
          <p:cNvGraphicFramePr>
            <a:graphicFrameLocks noChangeAspect="1"/>
          </p:cNvGraphicFramePr>
          <p:nvPr>
            <p:custDataLst>
              <p:tags r:id="rId10"/>
            </p:custDataLst>
          </p:nvPr>
        </p:nvGraphicFramePr>
        <p:xfrm>
          <a:off x="1151890" y="3486150"/>
          <a:ext cx="1697990" cy="304800"/>
        </p:xfrm>
        <a:graphic>
          <a:graphicData uri="http://schemas.openxmlformats.org/presentationml/2006/ole">
            <mc:AlternateContent xmlns:mc="http://schemas.openxmlformats.org/markup-compatibility/2006">
              <mc:Choice xmlns:v="urn:schemas-microsoft-com:vml" Requires="v">
                <p:oleObj spid="_x0000_s9" name="" r:id="rId11" imgW="1116330" imgH="203200" progId="Equation.DSMT4">
                  <p:embed/>
                </p:oleObj>
              </mc:Choice>
              <mc:Fallback>
                <p:oleObj name="" r:id="rId11" imgW="1116330" imgH="203200" progId="Equation.DSMT4">
                  <p:embed/>
                  <p:pic>
                    <p:nvPicPr>
                      <p:cNvPr id="0" name="图片 6"/>
                      <p:cNvPicPr/>
                      <p:nvPr/>
                    </p:nvPicPr>
                    <p:blipFill>
                      <a:blip r:embed="rId12"/>
                      <a:stretch>
                        <a:fillRect/>
                      </a:stretch>
                    </p:blipFill>
                    <p:spPr>
                      <a:xfrm>
                        <a:off x="1151890" y="3486150"/>
                        <a:ext cx="1697990" cy="304800"/>
                      </a:xfrm>
                      <a:prstGeom prst="rect">
                        <a:avLst/>
                      </a:prstGeom>
                      <a:noFill/>
                      <a:ln w="38100">
                        <a:noFill/>
                        <a:miter/>
                      </a:ln>
                    </p:spPr>
                  </p:pic>
                </p:oleObj>
              </mc:Fallback>
            </mc:AlternateContent>
          </a:graphicData>
        </a:graphic>
      </p:graphicFrame>
      <p:graphicFrame>
        <p:nvGraphicFramePr>
          <p:cNvPr id="10" name="对象 -2147481608"/>
          <p:cNvGraphicFramePr>
            <a:graphicFrameLocks noChangeAspect="1"/>
          </p:cNvGraphicFramePr>
          <p:nvPr>
            <p:custDataLst>
              <p:tags r:id="rId13"/>
            </p:custDataLst>
          </p:nvPr>
        </p:nvGraphicFramePr>
        <p:xfrm>
          <a:off x="1351915" y="2933700"/>
          <a:ext cx="1837690" cy="330200"/>
        </p:xfrm>
        <a:graphic>
          <a:graphicData uri="http://schemas.openxmlformats.org/presentationml/2006/ole">
            <mc:AlternateContent xmlns:mc="http://schemas.openxmlformats.org/markup-compatibility/2006">
              <mc:Choice xmlns:v="urn:schemas-microsoft-com:vml" Requires="v">
                <p:oleObj spid="_x0000_s11" name="" r:id="rId14" imgW="1116330" imgH="203200" progId="Equation.DSMT4">
                  <p:embed/>
                </p:oleObj>
              </mc:Choice>
              <mc:Fallback>
                <p:oleObj name="" r:id="rId14" imgW="1116330" imgH="203200" progId="Equation.DSMT4">
                  <p:embed/>
                  <p:pic>
                    <p:nvPicPr>
                      <p:cNvPr id="0" name="图片 7"/>
                      <p:cNvPicPr/>
                      <p:nvPr/>
                    </p:nvPicPr>
                    <p:blipFill>
                      <a:blip r:embed="rId12"/>
                      <a:stretch>
                        <a:fillRect/>
                      </a:stretch>
                    </p:blipFill>
                    <p:spPr>
                      <a:xfrm>
                        <a:off x="1351915" y="2933700"/>
                        <a:ext cx="1837690" cy="330200"/>
                      </a:xfrm>
                      <a:prstGeom prst="rect">
                        <a:avLst/>
                      </a:prstGeom>
                      <a:noFill/>
                      <a:ln w="38100">
                        <a:noFill/>
                        <a:miter/>
                      </a:ln>
                    </p:spPr>
                  </p:pic>
                </p:oleObj>
              </mc:Fallback>
            </mc:AlternateContent>
          </a:graphicData>
        </a:graphic>
      </p:graphicFrame>
      <p:graphicFrame>
        <p:nvGraphicFramePr>
          <p:cNvPr id="12" name="对象 -2147481607"/>
          <p:cNvGraphicFramePr>
            <a:graphicFrameLocks noChangeAspect="1"/>
          </p:cNvGraphicFramePr>
          <p:nvPr>
            <p:custDataLst>
              <p:tags r:id="rId15"/>
            </p:custDataLst>
          </p:nvPr>
        </p:nvGraphicFramePr>
        <p:xfrm>
          <a:off x="4065905" y="4312285"/>
          <a:ext cx="2637155" cy="1102360"/>
        </p:xfrm>
        <a:graphic>
          <a:graphicData uri="http://schemas.openxmlformats.org/presentationml/2006/ole">
            <mc:AlternateContent xmlns:mc="http://schemas.openxmlformats.org/markup-compatibility/2006">
              <mc:Choice xmlns:v="urn:schemas-microsoft-com:vml" Requires="v">
                <p:oleObj spid="_x0000_s13" name="" r:id="rId16" imgW="1561465" imgH="660400" progId="Equation.DSMT4">
                  <p:embed/>
                </p:oleObj>
              </mc:Choice>
              <mc:Fallback>
                <p:oleObj name="" r:id="rId16" imgW="1561465" imgH="660400" progId="Equation.DSMT4">
                  <p:embed/>
                  <p:pic>
                    <p:nvPicPr>
                      <p:cNvPr id="0" name="图片 8"/>
                      <p:cNvPicPr/>
                      <p:nvPr/>
                    </p:nvPicPr>
                    <p:blipFill>
                      <a:blip r:embed="rId17"/>
                      <a:stretch>
                        <a:fillRect/>
                      </a:stretch>
                    </p:blipFill>
                    <p:spPr>
                      <a:xfrm>
                        <a:off x="4065905" y="4312285"/>
                        <a:ext cx="2637155" cy="1102360"/>
                      </a:xfrm>
                      <a:prstGeom prst="rect">
                        <a:avLst/>
                      </a:prstGeom>
                      <a:noFill/>
                      <a:ln w="38100">
                        <a:noFill/>
                        <a:miter/>
                      </a:ln>
                    </p:spPr>
                  </p:pic>
                </p:oleObj>
              </mc:Fallback>
            </mc:AlternateContent>
          </a:graphicData>
        </a:graphic>
      </p:graphicFrame>
      <p:sp>
        <p:nvSpPr>
          <p:cNvPr id="14" name="文本框 13"/>
          <p:cNvSpPr txBox="1"/>
          <p:nvPr/>
        </p:nvSpPr>
        <p:spPr>
          <a:xfrm>
            <a:off x="9601200" y="4784725"/>
            <a:ext cx="1148080" cy="305435"/>
          </a:xfrm>
          <a:prstGeom prst="rect">
            <a:avLst/>
          </a:prstGeom>
          <a:noFill/>
        </p:spPr>
        <p:txBody>
          <a:bodyPr wrap="square" rtlCol="0" anchor="t">
            <a:noAutofit/>
          </a:bodyPr>
          <a:p>
            <a:r>
              <a:rPr lang="zh-CN" altLang="en-US" sz="2400">
                <a:latin typeface="宋体" panose="02010600030101010101" pitchFamily="2" charset="-122"/>
                <a:ea typeface="宋体" panose="02010600030101010101" pitchFamily="2" charset="-122"/>
              </a:rPr>
              <a:t>(5-7)</a:t>
            </a:r>
            <a:endParaRPr lang="zh-CN" altLang="en-US" sz="2400">
              <a:latin typeface="宋体" panose="02010600030101010101" pitchFamily="2" charset="-122"/>
              <a:ea typeface="宋体" panose="02010600030101010101" pitchFamily="2" charset="-122"/>
            </a:endParaRPr>
          </a:p>
        </p:txBody>
      </p:sp>
      <p:graphicFrame>
        <p:nvGraphicFramePr>
          <p:cNvPr id="15" name="对象 -2147481612"/>
          <p:cNvGraphicFramePr>
            <a:graphicFrameLocks noChangeAspect="1"/>
          </p:cNvGraphicFramePr>
          <p:nvPr>
            <p:custDataLst>
              <p:tags r:id="rId18"/>
            </p:custDataLst>
          </p:nvPr>
        </p:nvGraphicFramePr>
        <p:xfrm>
          <a:off x="5060950" y="2837815"/>
          <a:ext cx="237490" cy="407035"/>
        </p:xfrm>
        <a:graphic>
          <a:graphicData uri="http://schemas.openxmlformats.org/presentationml/2006/ole">
            <mc:AlternateContent xmlns:mc="http://schemas.openxmlformats.org/markup-compatibility/2006">
              <mc:Choice xmlns:v="urn:schemas-microsoft-com:vml" Requires="v">
                <p:oleObj spid="_x0000_s16" name="" r:id="rId19" imgW="139700" imgH="228600" progId="Equation.DSMT4">
                  <p:embed/>
                </p:oleObj>
              </mc:Choice>
              <mc:Fallback>
                <p:oleObj name="" r:id="rId19" imgW="139700" imgH="228600" progId="Equation.DSMT4">
                  <p:embed/>
                  <p:pic>
                    <p:nvPicPr>
                      <p:cNvPr id="0" name="图片 3075"/>
                      <p:cNvPicPr/>
                      <p:nvPr/>
                    </p:nvPicPr>
                    <p:blipFill>
                      <a:blip r:embed="rId6"/>
                      <a:stretch>
                        <a:fillRect/>
                      </a:stretch>
                    </p:blipFill>
                    <p:spPr>
                      <a:xfrm>
                        <a:off x="5060950" y="2837815"/>
                        <a:ext cx="237490" cy="40703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85356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497205" y="1574800"/>
            <a:ext cx="10586085" cy="3411220"/>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例题5.3 无向图如图5-8所示，试分析并计算其各节点的介数中心性和归一化后的介数中心性。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2811">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85356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497205" y="1574800"/>
            <a:ext cx="10586085" cy="3411220"/>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例题5.3 无向图如图5-8所示，试分析并计算其各节点的介数中心性和归一化后的介数中心性。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解 根据公式(5-6)，分别计算经过</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的最短路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的介数中心性是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，而其归一化后的介数中心性是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的介数中心性是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，而其归一化后的中心性是</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的介数中心性和归一化后的介数中心性均为0。</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5.2.</a:t>
            </a:r>
            <a:r>
              <a:rPr lang="en-US" sz="2800" dirty="0">
                <a:ln>
                  <a:solidFill>
                    <a:schemeClr val="accent1"/>
                  </a:solidFill>
                </a:ln>
                <a:latin typeface="微软雅黑" panose="020B0503020204020204" pitchFamily="34" charset="-122"/>
                <a:ea typeface="微软雅黑" panose="020B0503020204020204" pitchFamily="34" charset="-122"/>
                <a:sym typeface="+mn-ea"/>
              </a:rPr>
              <a:t>2 </a:t>
            </a:r>
            <a:r>
              <a:rPr sz="2800" dirty="0">
                <a:ln>
                  <a:solidFill>
                    <a:schemeClr val="accent1"/>
                  </a:solidFill>
                </a:ln>
                <a:latin typeface="微软雅黑" panose="020B0503020204020204" pitchFamily="34" charset="-122"/>
                <a:ea typeface="微软雅黑" panose="020B0503020204020204" pitchFamily="34" charset="-122"/>
                <a:sym typeface="+mn-ea"/>
              </a:rPr>
              <a:t>图的</a:t>
            </a:r>
            <a:r>
              <a:rPr lang="zh-CN" sz="2800" dirty="0">
                <a:ln>
                  <a:solidFill>
                    <a:schemeClr val="accent1"/>
                  </a:solidFill>
                </a:ln>
                <a:latin typeface="微软雅黑" panose="020B0503020204020204" pitchFamily="34" charset="-122"/>
                <a:ea typeface="微软雅黑" panose="020B0503020204020204" pitchFamily="34" charset="-122"/>
                <a:sym typeface="+mn-ea"/>
              </a:rPr>
              <a:t>度量指标</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606"/>
          <p:cNvGraphicFramePr>
            <a:graphicFrameLocks noChangeAspect="1"/>
          </p:cNvGraphicFramePr>
          <p:nvPr>
            <p:custDataLst>
              <p:tags r:id="rId4"/>
            </p:custDataLst>
          </p:nvPr>
        </p:nvGraphicFramePr>
        <p:xfrm>
          <a:off x="5629910" y="2836545"/>
          <a:ext cx="262890" cy="450215"/>
        </p:xfrm>
        <a:graphic>
          <a:graphicData uri="http://schemas.openxmlformats.org/presentationml/2006/ole">
            <mc:AlternateContent xmlns:mc="http://schemas.openxmlformats.org/markup-compatibility/2006">
              <mc:Choice xmlns:v="urn:schemas-microsoft-com:vml" Requires="v">
                <p:oleObj spid="_x0000_s3076" name="" r:id="rId5" imgW="139700" imgH="228600" progId="Equation.DSMT4">
                  <p:embed/>
                </p:oleObj>
              </mc:Choice>
              <mc:Fallback>
                <p:oleObj name="" r:id="rId5" imgW="139700" imgH="228600" progId="Equation.DSMT4">
                  <p:embed/>
                  <p:pic>
                    <p:nvPicPr>
                      <p:cNvPr id="0" name="图片 3075"/>
                      <p:cNvPicPr/>
                      <p:nvPr/>
                    </p:nvPicPr>
                    <p:blipFill>
                      <a:blip r:embed="rId6"/>
                      <a:stretch>
                        <a:fillRect/>
                      </a:stretch>
                    </p:blipFill>
                    <p:spPr>
                      <a:xfrm>
                        <a:off x="5629910" y="2836545"/>
                        <a:ext cx="262890" cy="450215"/>
                      </a:xfrm>
                      <a:prstGeom prst="rect">
                        <a:avLst/>
                      </a:prstGeom>
                      <a:noFill/>
                      <a:ln w="38100">
                        <a:noFill/>
                        <a:miter/>
                      </a:ln>
                    </p:spPr>
                  </p:pic>
                </p:oleObj>
              </mc:Fallback>
            </mc:AlternateContent>
          </a:graphicData>
        </a:graphic>
      </p:graphicFrame>
      <p:graphicFrame>
        <p:nvGraphicFramePr>
          <p:cNvPr id="7" name="对象 -2147481605"/>
          <p:cNvGraphicFramePr>
            <a:graphicFrameLocks noChangeAspect="1"/>
          </p:cNvGraphicFramePr>
          <p:nvPr>
            <p:custDataLst>
              <p:tags r:id="rId7"/>
            </p:custDataLst>
          </p:nvPr>
        </p:nvGraphicFramePr>
        <p:xfrm>
          <a:off x="7120255" y="2836545"/>
          <a:ext cx="1252220" cy="423545"/>
        </p:xfrm>
        <a:graphic>
          <a:graphicData uri="http://schemas.openxmlformats.org/presentationml/2006/ole">
            <mc:AlternateContent xmlns:mc="http://schemas.openxmlformats.org/markup-compatibility/2006">
              <mc:Choice xmlns:v="urn:schemas-microsoft-com:vml" Requires="v">
                <p:oleObj spid="_x0000_s8" name="" r:id="rId8" imgW="673100" imgH="228600" progId="Equation.DSMT4">
                  <p:embed/>
                </p:oleObj>
              </mc:Choice>
              <mc:Fallback>
                <p:oleObj name="" r:id="rId8" imgW="673100" imgH="228600" progId="Equation.DSMT4">
                  <p:embed/>
                  <p:pic>
                    <p:nvPicPr>
                      <p:cNvPr id="0" name="图片 2"/>
                      <p:cNvPicPr/>
                      <p:nvPr/>
                    </p:nvPicPr>
                    <p:blipFill>
                      <a:blip r:embed="rId9"/>
                      <a:stretch>
                        <a:fillRect/>
                      </a:stretch>
                    </p:blipFill>
                    <p:spPr>
                      <a:xfrm>
                        <a:off x="7120255" y="2836545"/>
                        <a:ext cx="1252220" cy="423545"/>
                      </a:xfrm>
                      <a:prstGeom prst="rect">
                        <a:avLst/>
                      </a:prstGeom>
                      <a:noFill/>
                      <a:ln w="38100">
                        <a:noFill/>
                        <a:miter/>
                      </a:ln>
                    </p:spPr>
                  </p:pic>
                </p:oleObj>
              </mc:Fallback>
            </mc:AlternateContent>
          </a:graphicData>
        </a:graphic>
      </p:graphicFrame>
      <p:graphicFrame>
        <p:nvGraphicFramePr>
          <p:cNvPr id="9" name="对象 -2147481604"/>
          <p:cNvGraphicFramePr>
            <a:graphicFrameLocks noChangeAspect="1"/>
          </p:cNvGraphicFramePr>
          <p:nvPr>
            <p:custDataLst>
              <p:tags r:id="rId10"/>
            </p:custDataLst>
          </p:nvPr>
        </p:nvGraphicFramePr>
        <p:xfrm>
          <a:off x="9306560" y="2836545"/>
          <a:ext cx="244475" cy="419100"/>
        </p:xfrm>
        <a:graphic>
          <a:graphicData uri="http://schemas.openxmlformats.org/presentationml/2006/ole">
            <mc:AlternateContent xmlns:mc="http://schemas.openxmlformats.org/markup-compatibility/2006">
              <mc:Choice xmlns:v="urn:schemas-microsoft-com:vml" Requires="v">
                <p:oleObj spid="_x0000_s10" name="" r:id="rId11" imgW="139700" imgH="228600" progId="Equation.DSMT4">
                  <p:embed/>
                </p:oleObj>
              </mc:Choice>
              <mc:Fallback>
                <p:oleObj name="" r:id="rId11" imgW="139700" imgH="228600" progId="Equation.DSMT4">
                  <p:embed/>
                  <p:pic>
                    <p:nvPicPr>
                      <p:cNvPr id="0" name="图片 6"/>
                      <p:cNvPicPr/>
                      <p:nvPr/>
                    </p:nvPicPr>
                    <p:blipFill>
                      <a:blip r:embed="rId12"/>
                      <a:stretch>
                        <a:fillRect/>
                      </a:stretch>
                    </p:blipFill>
                    <p:spPr>
                      <a:xfrm>
                        <a:off x="9306560" y="2836545"/>
                        <a:ext cx="244475" cy="419100"/>
                      </a:xfrm>
                      <a:prstGeom prst="rect">
                        <a:avLst/>
                      </a:prstGeom>
                      <a:noFill/>
                      <a:ln w="38100">
                        <a:noFill/>
                        <a:miter/>
                      </a:ln>
                    </p:spPr>
                  </p:pic>
                </p:oleObj>
              </mc:Fallback>
            </mc:AlternateContent>
          </a:graphicData>
        </a:graphic>
      </p:graphicFrame>
      <p:graphicFrame>
        <p:nvGraphicFramePr>
          <p:cNvPr id="11" name="对象 -2147481603"/>
          <p:cNvGraphicFramePr>
            <a:graphicFrameLocks noChangeAspect="1"/>
          </p:cNvGraphicFramePr>
          <p:nvPr>
            <p:custDataLst>
              <p:tags r:id="rId13"/>
            </p:custDataLst>
          </p:nvPr>
        </p:nvGraphicFramePr>
        <p:xfrm>
          <a:off x="10544175" y="2827020"/>
          <a:ext cx="287020" cy="431165"/>
        </p:xfrm>
        <a:graphic>
          <a:graphicData uri="http://schemas.openxmlformats.org/presentationml/2006/ole">
            <mc:AlternateContent xmlns:mc="http://schemas.openxmlformats.org/markup-compatibility/2006">
              <mc:Choice xmlns:v="urn:schemas-microsoft-com:vml" Requires="v">
                <p:oleObj spid="_x0000_s12" name="" r:id="rId14" imgW="152400" imgH="228600" progId="Equation.DSMT4">
                  <p:embed/>
                </p:oleObj>
              </mc:Choice>
              <mc:Fallback>
                <p:oleObj name="" r:id="rId14" imgW="152400" imgH="228600" progId="Equation.DSMT4">
                  <p:embed/>
                  <p:pic>
                    <p:nvPicPr>
                      <p:cNvPr id="0" name="图片 7"/>
                      <p:cNvPicPr/>
                      <p:nvPr/>
                    </p:nvPicPr>
                    <p:blipFill>
                      <a:blip r:embed="rId15"/>
                      <a:stretch>
                        <a:fillRect/>
                      </a:stretch>
                    </p:blipFill>
                    <p:spPr>
                      <a:xfrm>
                        <a:off x="10544175" y="2827020"/>
                        <a:ext cx="287020" cy="431165"/>
                      </a:xfrm>
                      <a:prstGeom prst="rect">
                        <a:avLst/>
                      </a:prstGeom>
                      <a:noFill/>
                      <a:ln w="38100">
                        <a:noFill/>
                        <a:miter/>
                      </a:ln>
                    </p:spPr>
                  </p:pic>
                </p:oleObj>
              </mc:Fallback>
            </mc:AlternateContent>
          </a:graphicData>
        </a:graphic>
      </p:graphicFrame>
      <p:graphicFrame>
        <p:nvGraphicFramePr>
          <p:cNvPr id="13" name="对象 -2147481602"/>
          <p:cNvGraphicFramePr>
            <a:graphicFrameLocks noChangeAspect="1"/>
          </p:cNvGraphicFramePr>
          <p:nvPr>
            <p:custDataLst>
              <p:tags r:id="rId16"/>
            </p:custDataLst>
          </p:nvPr>
        </p:nvGraphicFramePr>
        <p:xfrm>
          <a:off x="2778125" y="3426460"/>
          <a:ext cx="633730" cy="365125"/>
        </p:xfrm>
        <a:graphic>
          <a:graphicData uri="http://schemas.openxmlformats.org/presentationml/2006/ole">
            <mc:AlternateContent xmlns:mc="http://schemas.openxmlformats.org/markup-compatibility/2006">
              <mc:Choice xmlns:v="urn:schemas-microsoft-com:vml" Requires="v">
                <p:oleObj spid="_x0000_s14" name="" r:id="rId17" imgW="316865" imgH="177800" progId="Equation.DSMT4">
                  <p:embed/>
                </p:oleObj>
              </mc:Choice>
              <mc:Fallback>
                <p:oleObj name="" r:id="rId17" imgW="316865" imgH="177800" progId="Equation.DSMT4">
                  <p:embed/>
                  <p:pic>
                    <p:nvPicPr>
                      <p:cNvPr id="0" name="图片 8"/>
                      <p:cNvPicPr/>
                      <p:nvPr/>
                    </p:nvPicPr>
                    <p:blipFill>
                      <a:blip r:embed="rId18"/>
                      <a:stretch>
                        <a:fillRect/>
                      </a:stretch>
                    </p:blipFill>
                    <p:spPr>
                      <a:xfrm>
                        <a:off x="2778125" y="3426460"/>
                        <a:ext cx="633730" cy="365125"/>
                      </a:xfrm>
                      <a:prstGeom prst="rect">
                        <a:avLst/>
                      </a:prstGeom>
                      <a:noFill/>
                      <a:ln w="38100">
                        <a:noFill/>
                        <a:miter/>
                      </a:ln>
                    </p:spPr>
                  </p:pic>
                </p:oleObj>
              </mc:Fallback>
            </mc:AlternateContent>
          </a:graphicData>
        </a:graphic>
      </p:graphicFrame>
      <p:graphicFrame>
        <p:nvGraphicFramePr>
          <p:cNvPr id="15" name="对象 -2147481601"/>
          <p:cNvGraphicFramePr>
            <a:graphicFrameLocks noChangeAspect="1"/>
          </p:cNvGraphicFramePr>
          <p:nvPr>
            <p:custDataLst>
              <p:tags r:id="rId19"/>
            </p:custDataLst>
          </p:nvPr>
        </p:nvGraphicFramePr>
        <p:xfrm>
          <a:off x="7814310" y="3493770"/>
          <a:ext cx="558202" cy="288000"/>
        </p:xfrm>
        <a:graphic>
          <a:graphicData uri="http://schemas.openxmlformats.org/presentationml/2006/ole">
            <mc:AlternateContent xmlns:mc="http://schemas.openxmlformats.org/markup-compatibility/2006">
              <mc:Choice xmlns:v="urn:schemas-microsoft-com:vml" Requires="v">
                <p:oleObj spid="_x0000_s16" name="" r:id="rId20" imgW="304165" imgH="165100" progId="Equation.DSMT4">
                  <p:embed/>
                </p:oleObj>
              </mc:Choice>
              <mc:Fallback>
                <p:oleObj name="" r:id="rId20" imgW="304165" imgH="165100" progId="Equation.DSMT4">
                  <p:embed/>
                  <p:pic>
                    <p:nvPicPr>
                      <p:cNvPr id="0" name="图片 9"/>
                      <p:cNvPicPr/>
                      <p:nvPr/>
                    </p:nvPicPr>
                    <p:blipFill>
                      <a:blip r:embed="rId21"/>
                      <a:stretch>
                        <a:fillRect/>
                      </a:stretch>
                    </p:blipFill>
                    <p:spPr>
                      <a:xfrm>
                        <a:off x="7814310" y="3493770"/>
                        <a:ext cx="558202" cy="288000"/>
                      </a:xfrm>
                      <a:prstGeom prst="rect">
                        <a:avLst/>
                      </a:prstGeom>
                      <a:noFill/>
                      <a:ln w="38100">
                        <a:noFill/>
                        <a:miter/>
                      </a:ln>
                    </p:spPr>
                  </p:pic>
                </p:oleObj>
              </mc:Fallback>
            </mc:AlternateContent>
          </a:graphicData>
        </a:graphic>
      </p:graphicFrame>
      <p:graphicFrame>
        <p:nvGraphicFramePr>
          <p:cNvPr id="17" name="对象 -2147481600"/>
          <p:cNvGraphicFramePr>
            <a:graphicFrameLocks noChangeAspect="1"/>
          </p:cNvGraphicFramePr>
          <p:nvPr>
            <p:custDataLst>
              <p:tags r:id="rId22"/>
            </p:custDataLst>
          </p:nvPr>
        </p:nvGraphicFramePr>
        <p:xfrm>
          <a:off x="9416415" y="3378835"/>
          <a:ext cx="278130" cy="431165"/>
        </p:xfrm>
        <a:graphic>
          <a:graphicData uri="http://schemas.openxmlformats.org/presentationml/2006/ole">
            <mc:AlternateContent xmlns:mc="http://schemas.openxmlformats.org/markup-compatibility/2006">
              <mc:Choice xmlns:v="urn:schemas-microsoft-com:vml" Requires="v">
                <p:oleObj spid="_x0000_s18" name="" r:id="rId23" imgW="152400" imgH="228600" progId="Equation.DSMT4">
                  <p:embed/>
                </p:oleObj>
              </mc:Choice>
              <mc:Fallback>
                <p:oleObj name="" r:id="rId23" imgW="152400" imgH="228600" progId="Equation.DSMT4">
                  <p:embed/>
                  <p:pic>
                    <p:nvPicPr>
                      <p:cNvPr id="0" name="图片 10"/>
                      <p:cNvPicPr/>
                      <p:nvPr/>
                    </p:nvPicPr>
                    <p:blipFill>
                      <a:blip r:embed="rId24"/>
                      <a:stretch>
                        <a:fillRect/>
                      </a:stretch>
                    </p:blipFill>
                    <p:spPr>
                      <a:xfrm>
                        <a:off x="9416415" y="3378835"/>
                        <a:ext cx="278130" cy="431165"/>
                      </a:xfrm>
                      <a:prstGeom prst="rect">
                        <a:avLst/>
                      </a:prstGeom>
                      <a:noFill/>
                      <a:ln w="38100">
                        <a:noFill/>
                        <a:miter/>
                      </a:ln>
                    </p:spPr>
                  </p:pic>
                </p:oleObj>
              </mc:Fallback>
            </mc:AlternateContent>
          </a:graphicData>
        </a:graphic>
      </p:graphicFrame>
      <p:graphicFrame>
        <p:nvGraphicFramePr>
          <p:cNvPr id="19" name="对象 -2147481599"/>
          <p:cNvGraphicFramePr>
            <a:graphicFrameLocks noChangeAspect="1"/>
          </p:cNvGraphicFramePr>
          <p:nvPr>
            <p:custDataLst>
              <p:tags r:id="rId25"/>
            </p:custDataLst>
          </p:nvPr>
        </p:nvGraphicFramePr>
        <p:xfrm>
          <a:off x="10096500" y="3360420"/>
          <a:ext cx="324485" cy="488315"/>
        </p:xfrm>
        <a:graphic>
          <a:graphicData uri="http://schemas.openxmlformats.org/presentationml/2006/ole">
            <mc:AlternateContent xmlns:mc="http://schemas.openxmlformats.org/markup-compatibility/2006">
              <mc:Choice xmlns:v="urn:schemas-microsoft-com:vml" Requires="v">
                <p:oleObj spid="_x0000_s20" name="" r:id="rId26" imgW="152400" imgH="228600" progId="Equation.DSMT4">
                  <p:embed/>
                </p:oleObj>
              </mc:Choice>
              <mc:Fallback>
                <p:oleObj name="" r:id="rId26" imgW="152400" imgH="228600" progId="Equation.DSMT4">
                  <p:embed/>
                  <p:pic>
                    <p:nvPicPr>
                      <p:cNvPr id="0" name="图片 11"/>
                      <p:cNvPicPr/>
                      <p:nvPr/>
                    </p:nvPicPr>
                    <p:blipFill>
                      <a:blip r:embed="rId27"/>
                      <a:stretch>
                        <a:fillRect/>
                      </a:stretch>
                    </p:blipFill>
                    <p:spPr>
                      <a:xfrm>
                        <a:off x="10096500" y="3360420"/>
                        <a:ext cx="324485" cy="488315"/>
                      </a:xfrm>
                      <a:prstGeom prst="rect">
                        <a:avLst/>
                      </a:prstGeom>
                      <a:noFill/>
                      <a:ln w="38100">
                        <a:noFill/>
                        <a:miter/>
                      </a:ln>
                    </p:spPr>
                  </p:pic>
                </p:oleObj>
              </mc:Fallback>
            </mc:AlternateContent>
          </a:graphicData>
        </a:graphic>
      </p:graphicFrame>
      <p:graphicFrame>
        <p:nvGraphicFramePr>
          <p:cNvPr id="21" name="对象 -2147481598"/>
          <p:cNvGraphicFramePr>
            <a:graphicFrameLocks noChangeAspect="1"/>
          </p:cNvGraphicFramePr>
          <p:nvPr>
            <p:custDataLst>
              <p:tags r:id="rId28"/>
            </p:custDataLst>
          </p:nvPr>
        </p:nvGraphicFramePr>
        <p:xfrm>
          <a:off x="2447608" y="4024313"/>
          <a:ext cx="559059" cy="288000"/>
        </p:xfrm>
        <a:graphic>
          <a:graphicData uri="http://schemas.openxmlformats.org/presentationml/2006/ole">
            <mc:AlternateContent xmlns:mc="http://schemas.openxmlformats.org/markup-compatibility/2006">
              <mc:Choice xmlns:v="urn:schemas-microsoft-com:vml" Requires="v">
                <p:oleObj spid="_x0000_s22" name="" r:id="rId29" imgW="304165" imgH="165100" progId="Equation.DSMT4">
                  <p:embed/>
                </p:oleObj>
              </mc:Choice>
              <mc:Fallback>
                <p:oleObj name="" r:id="rId29" imgW="304165" imgH="165100" progId="Equation.DSMT4">
                  <p:embed/>
                  <p:pic>
                    <p:nvPicPr>
                      <p:cNvPr id="0" name="图片 12"/>
                      <p:cNvPicPr/>
                      <p:nvPr/>
                    </p:nvPicPr>
                    <p:blipFill>
                      <a:blip r:embed="rId30"/>
                      <a:stretch>
                        <a:fillRect/>
                      </a:stretch>
                    </p:blipFill>
                    <p:spPr>
                      <a:xfrm>
                        <a:off x="2447608" y="4024313"/>
                        <a:ext cx="559059" cy="288000"/>
                      </a:xfrm>
                      <a:prstGeom prst="rect">
                        <a:avLst/>
                      </a:prstGeom>
                      <a:noFill/>
                      <a:ln w="38100">
                        <a:noFill/>
                        <a:miter/>
                      </a:ln>
                    </p:spPr>
                  </p:pic>
                </p:oleObj>
              </mc:Fallback>
            </mc:AlternateContent>
          </a:graphicData>
        </a:graphic>
      </p:graphicFrame>
      <p:graphicFrame>
        <p:nvGraphicFramePr>
          <p:cNvPr id="23" name="对象 -2147481597"/>
          <p:cNvGraphicFramePr>
            <a:graphicFrameLocks noChangeAspect="1"/>
          </p:cNvGraphicFramePr>
          <p:nvPr>
            <p:custDataLst>
              <p:tags r:id="rId31"/>
            </p:custDataLst>
          </p:nvPr>
        </p:nvGraphicFramePr>
        <p:xfrm>
          <a:off x="6719888" y="4024313"/>
          <a:ext cx="626824" cy="288000"/>
        </p:xfrm>
        <a:graphic>
          <a:graphicData uri="http://schemas.openxmlformats.org/presentationml/2006/ole">
            <mc:AlternateContent xmlns:mc="http://schemas.openxmlformats.org/markup-compatibility/2006">
              <mc:Choice xmlns:v="urn:schemas-microsoft-com:vml" Requires="v">
                <p:oleObj spid="_x0000_s24" name="" r:id="rId32" imgW="354965" imgH="165100" progId="Equation.DSMT4">
                  <p:embed/>
                </p:oleObj>
              </mc:Choice>
              <mc:Fallback>
                <p:oleObj name="" r:id="rId32" imgW="354965" imgH="165100" progId="Equation.DSMT4">
                  <p:embed/>
                  <p:pic>
                    <p:nvPicPr>
                      <p:cNvPr id="0" name="图片 13"/>
                      <p:cNvPicPr/>
                      <p:nvPr/>
                    </p:nvPicPr>
                    <p:blipFill>
                      <a:blip r:embed="rId33"/>
                      <a:stretch>
                        <a:fillRect/>
                      </a:stretch>
                    </p:blipFill>
                    <p:spPr>
                      <a:xfrm>
                        <a:off x="6719888" y="4024313"/>
                        <a:ext cx="626824" cy="288000"/>
                      </a:xfrm>
                      <a:prstGeom prst="rect">
                        <a:avLst/>
                      </a:prstGeom>
                      <a:noFill/>
                      <a:ln w="38100">
                        <a:noFill/>
                        <a:miter/>
                      </a:ln>
                    </p:spPr>
                  </p:pic>
                </p:oleObj>
              </mc:Fallback>
            </mc:AlternateContent>
          </a:graphicData>
        </a:graphic>
      </p:graphicFrame>
      <p:graphicFrame>
        <p:nvGraphicFramePr>
          <p:cNvPr id="25" name="对象 -2147481596"/>
          <p:cNvGraphicFramePr>
            <a:graphicFrameLocks noChangeAspect="1"/>
          </p:cNvGraphicFramePr>
          <p:nvPr>
            <p:custDataLst>
              <p:tags r:id="rId34"/>
            </p:custDataLst>
          </p:nvPr>
        </p:nvGraphicFramePr>
        <p:xfrm>
          <a:off x="8362950" y="3942715"/>
          <a:ext cx="277495" cy="417195"/>
        </p:xfrm>
        <a:graphic>
          <a:graphicData uri="http://schemas.openxmlformats.org/presentationml/2006/ole">
            <mc:AlternateContent xmlns:mc="http://schemas.openxmlformats.org/markup-compatibility/2006">
              <mc:Choice xmlns:v="urn:schemas-microsoft-com:vml" Requires="v">
                <p:oleObj spid="_x0000_s26" name="" r:id="rId35" imgW="152400" imgH="228600" progId="Equation.DSMT4">
                  <p:embed/>
                </p:oleObj>
              </mc:Choice>
              <mc:Fallback>
                <p:oleObj name="" r:id="rId35" imgW="152400" imgH="228600" progId="Equation.DSMT4">
                  <p:embed/>
                  <p:pic>
                    <p:nvPicPr>
                      <p:cNvPr id="0" name="图片 14"/>
                      <p:cNvPicPr/>
                      <p:nvPr/>
                    </p:nvPicPr>
                    <p:blipFill>
                      <a:blip r:embed="rId36"/>
                      <a:stretch>
                        <a:fillRect/>
                      </a:stretch>
                    </p:blipFill>
                    <p:spPr>
                      <a:xfrm>
                        <a:off x="8362950" y="3942715"/>
                        <a:ext cx="277495" cy="41719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5.3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树</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48335" y="1388745"/>
            <a:ext cx="10895330" cy="452310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树是图论中最重要的概念，树的本质是特殊的图，但作为特殊图的树又具有其自身特有性质和结论。同时，树是计算机学科的一种重要且应用广泛的数据结构，主要用来表示现实世界实体间一对多的联（关）系，自然界和人类社会中实体间的一对多关系通常用树来建模表示，例如，河流的主干和分支、封建时代的家谱、邮政编码、书的目录等都可以用树来进行表示；在数据学科中，一般采用树这一数据结构对大规模数据进行数据压缩和快速检索，具有提高数据分析和挖掘相关算法时空性能的能力[5]。因此，树在第</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章重点介绍的关联分析及通信传输编码理论中有广泛且深厚的应用。后续篇章我们依次来介绍学习。</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640715" y="1141730"/>
            <a:ext cx="10586085" cy="2355850"/>
          </a:xfrm>
          <a:prstGeom prst="rect">
            <a:avLst/>
          </a:prstGeom>
          <a:noFill/>
        </p:spPr>
        <p:txBody>
          <a:bodyPr wrap="square" rtlCol="0" anchor="t">
            <a:no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定义5.15</a:t>
            </a:r>
            <a:r>
              <a:rPr lang="zh-CN" altLang="en-US" sz="2400">
                <a:latin typeface="宋体" panose="02010600030101010101" pitchFamily="2" charset="-122"/>
                <a:ea typeface="宋体" panose="02010600030101010101" pitchFamily="2" charset="-122"/>
                <a:cs typeface="宋体" panose="02010600030101010101" pitchFamily="2" charset="-122"/>
              </a:rPr>
              <a:t> 树 没有回路的连通图称为树，一般用符号T表示。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树中的任一边称为树的树枝，若树枝的两个端点的度都大于或等于2，则该树称为树干。树中有一节点与其他各节点不同，该节点称为树根。树可以用它的全部树枝所组成的边集表示。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5.3.1 树的概念</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4"/>
            </p:custDataLst>
          </p:nvPr>
        </p:nvPicPr>
        <p:blipFill>
          <a:blip r:embed="rId5"/>
          <a:stretch>
            <a:fillRect/>
          </a:stretch>
        </p:blipFill>
        <p:spPr>
          <a:xfrm>
            <a:off x="975360" y="3362325"/>
            <a:ext cx="4343400" cy="2529205"/>
          </a:xfrm>
          <a:prstGeom prst="rect">
            <a:avLst/>
          </a:prstGeom>
        </p:spPr>
      </p:pic>
      <p:sp>
        <p:nvSpPr>
          <p:cNvPr id="174" name="文本框 173"/>
          <p:cNvSpPr txBox="1"/>
          <p:nvPr/>
        </p:nvSpPr>
        <p:spPr>
          <a:xfrm>
            <a:off x="6089650" y="3429000"/>
            <a:ext cx="5080000" cy="1198880"/>
          </a:xfrm>
          <a:prstGeom prst="rect">
            <a:avLst/>
          </a:prstGeom>
          <a:noFill/>
          <a:ln w="9525">
            <a:noFill/>
          </a:ln>
        </p:spPr>
        <p:txBody>
          <a:bodyPr>
            <a:spAutoFit/>
          </a:bodyPr>
          <a:p>
            <a:pPr indent="304800" fontAlgn="auto">
              <a:lnSpc>
                <a:spcPct val="150000"/>
              </a:lnSpc>
            </a:pPr>
            <a:r>
              <a:rPr lang="zh-CN" sz="2400" b="0">
                <a:latin typeface="宋体" panose="02010600030101010101" pitchFamily="2" charset="-122"/>
                <a:ea typeface="宋体" panose="02010600030101010101" pitchFamily="2" charset="-122"/>
                <a:cs typeface="宋体" panose="02010600030101010101" pitchFamily="2" charset="-122"/>
              </a:rPr>
              <a:t>如图</a:t>
            </a:r>
            <a:r>
              <a:rPr lang="en-US" sz="2400" b="0">
                <a:latin typeface="宋体" panose="02010600030101010101" pitchFamily="2" charset="-122"/>
                <a:ea typeface="宋体" panose="02010600030101010101" pitchFamily="2" charset="-122"/>
                <a:cs typeface="宋体" panose="02010600030101010101" pitchFamily="2" charset="-122"/>
              </a:rPr>
              <a:t>5-9</a:t>
            </a:r>
            <a:r>
              <a:rPr lang="zh-CN" sz="2400" b="0">
                <a:latin typeface="宋体" panose="02010600030101010101" pitchFamily="2" charset="-122"/>
                <a:ea typeface="宋体" panose="02010600030101010101" pitchFamily="2" charset="-122"/>
                <a:cs typeface="宋体" panose="02010600030101010101" pitchFamily="2" charset="-122"/>
              </a:rPr>
              <a:t>所示的树</a:t>
            </a:r>
            <a:r>
              <a:rPr lang="en-US" sz="2400" b="0" i="1">
                <a:latin typeface="宋体" panose="02010600030101010101" pitchFamily="2" charset="-122"/>
                <a:ea typeface="宋体" panose="02010600030101010101" pitchFamily="2" charset="-122"/>
                <a:cs typeface="宋体" panose="02010600030101010101" pitchFamily="2" charset="-122"/>
              </a:rPr>
              <a:t>T</a:t>
            </a:r>
            <a:r>
              <a:rPr lang="zh-CN" sz="2400" b="0">
                <a:latin typeface="宋体" panose="02010600030101010101" pitchFamily="2" charset="-122"/>
                <a:ea typeface="宋体" panose="02010600030101010101" pitchFamily="2" charset="-122"/>
                <a:cs typeface="宋体" panose="02010600030101010101" pitchFamily="2" charset="-122"/>
              </a:rPr>
              <a:t>，用其全部树枝的边集表示法，则</a:t>
            </a:r>
            <a:r>
              <a:rPr lang="en-US" sz="2400" b="0" i="1">
                <a:latin typeface="宋体" panose="02010600030101010101" pitchFamily="2" charset="-122"/>
                <a:ea typeface="宋体" panose="02010600030101010101" pitchFamily="2" charset="-122"/>
                <a:cs typeface="宋体" panose="02010600030101010101" pitchFamily="2" charset="-122"/>
              </a:rPr>
              <a:t>T </a:t>
            </a:r>
            <a:r>
              <a:rPr lang="zh-CN" sz="2400" b="0">
                <a:latin typeface="宋体" panose="02010600030101010101" pitchFamily="2" charset="-122"/>
                <a:ea typeface="宋体" panose="02010600030101010101" pitchFamily="2" charset="-122"/>
                <a:cs typeface="宋体" panose="02010600030101010101" pitchFamily="2" charset="-122"/>
              </a:rPr>
              <a:t>可表示为</a:t>
            </a:r>
            <a:endParaRPr lang="zh-CN" altLang="en-US" sz="2400" b="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7" name="对象 -2147481594"/>
          <p:cNvGraphicFramePr>
            <a:graphicFrameLocks noChangeAspect="1"/>
          </p:cNvGraphicFramePr>
          <p:nvPr>
            <p:custDataLst>
              <p:tags r:id="rId6"/>
            </p:custDataLst>
          </p:nvPr>
        </p:nvGraphicFramePr>
        <p:xfrm>
          <a:off x="6464300" y="4910455"/>
          <a:ext cx="4330065" cy="475615"/>
        </p:xfrm>
        <a:graphic>
          <a:graphicData uri="http://schemas.openxmlformats.org/presentationml/2006/ole">
            <mc:AlternateContent xmlns:mc="http://schemas.openxmlformats.org/markup-compatibility/2006">
              <mc:Choice xmlns:v="urn:schemas-microsoft-com:vml" Requires="v">
                <p:oleObj spid="_x0000_s3076" name="" r:id="rId7" imgW="1816100" imgH="203200" progId="Equation.DSMT4">
                  <p:embed/>
                </p:oleObj>
              </mc:Choice>
              <mc:Fallback>
                <p:oleObj name="" r:id="rId7" imgW="1816100" imgH="203200" progId="Equation.DSMT4">
                  <p:embed/>
                  <p:pic>
                    <p:nvPicPr>
                      <p:cNvPr id="0" name="图片 3075"/>
                      <p:cNvPicPr/>
                      <p:nvPr/>
                    </p:nvPicPr>
                    <p:blipFill>
                      <a:blip r:embed="rId8"/>
                      <a:stretch>
                        <a:fillRect/>
                      </a:stretch>
                    </p:blipFill>
                    <p:spPr>
                      <a:xfrm>
                        <a:off x="6464300" y="4910455"/>
                        <a:ext cx="4330065" cy="47561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1141095" y="1837690"/>
            <a:ext cx="10586085" cy="3506470"/>
          </a:xfrm>
          <a:prstGeom prst="rect">
            <a:avLst/>
          </a:prstGeom>
          <a:noFill/>
        </p:spPr>
        <p:txBody>
          <a:bodyPr wrap="square" rtlCol="0" anchor="t">
            <a:noAutofit/>
          </a:bodyPr>
          <a:p>
            <a:pPr>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定理5.1</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在一颗树中，每一对节点之间只有一条路径[2]。</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定理5.2</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有</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个节点的一颗树有</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条边[2]。</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定义5.16</a:t>
            </a:r>
            <a:r>
              <a:rPr lang="zh-CN" altLang="en-US" sz="2400">
                <a:latin typeface="宋体" panose="02010600030101010101" pitchFamily="2" charset="-122"/>
                <a:ea typeface="宋体" panose="02010600030101010101" pitchFamily="2" charset="-122"/>
                <a:cs typeface="宋体" panose="02010600030101010101" pitchFamily="2" charset="-122"/>
              </a:rPr>
              <a:t> 最小连通图 设图G是连通图，如果从图G中去掉任何一边使图分离，则图G被称为最小连通图。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定理5.3</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树T是一个最小连通图。</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593"/>
          <p:cNvGraphicFramePr>
            <a:graphicFrameLocks noChangeAspect="1"/>
          </p:cNvGraphicFramePr>
          <p:nvPr>
            <p:custDataLst>
              <p:tags r:id="rId4"/>
            </p:custDataLst>
          </p:nvPr>
        </p:nvGraphicFramePr>
        <p:xfrm>
          <a:off x="2757805" y="2560955"/>
          <a:ext cx="285750" cy="403225"/>
        </p:xfrm>
        <a:graphic>
          <a:graphicData uri="http://schemas.openxmlformats.org/presentationml/2006/ole">
            <mc:AlternateContent xmlns:mc="http://schemas.openxmlformats.org/markup-compatibility/2006">
              <mc:Choice xmlns:v="urn:schemas-microsoft-com:vml" Requires="v">
                <p:oleObj spid="_x0000_s3076" name="" r:id="rId5" imgW="165100" imgH="228600" progId="Equation.DSMT4">
                  <p:embed/>
                </p:oleObj>
              </mc:Choice>
              <mc:Fallback>
                <p:oleObj name="" r:id="rId5" imgW="165100" imgH="228600" progId="Equation.DSMT4">
                  <p:embed/>
                  <p:pic>
                    <p:nvPicPr>
                      <p:cNvPr id="0" name="图片 3075"/>
                      <p:cNvPicPr/>
                      <p:nvPr/>
                    </p:nvPicPr>
                    <p:blipFill>
                      <a:blip r:embed="rId6"/>
                      <a:stretch>
                        <a:fillRect/>
                      </a:stretch>
                    </p:blipFill>
                    <p:spPr>
                      <a:xfrm>
                        <a:off x="2757805" y="2560955"/>
                        <a:ext cx="285750" cy="403225"/>
                      </a:xfrm>
                      <a:prstGeom prst="rect">
                        <a:avLst/>
                      </a:prstGeom>
                      <a:noFill/>
                      <a:ln w="38100">
                        <a:noFill/>
                        <a:miter/>
                      </a:ln>
                    </p:spPr>
                  </p:pic>
                </p:oleObj>
              </mc:Fallback>
            </mc:AlternateContent>
          </a:graphicData>
        </a:graphic>
      </p:graphicFrame>
      <p:graphicFrame>
        <p:nvGraphicFramePr>
          <p:cNvPr id="7" name="对象 -2147481592"/>
          <p:cNvGraphicFramePr>
            <a:graphicFrameLocks noChangeAspect="1"/>
          </p:cNvGraphicFramePr>
          <p:nvPr>
            <p:custDataLst>
              <p:tags r:id="rId7"/>
            </p:custDataLst>
          </p:nvPr>
        </p:nvGraphicFramePr>
        <p:xfrm>
          <a:off x="5634355" y="2560955"/>
          <a:ext cx="656590" cy="425450"/>
        </p:xfrm>
        <a:graphic>
          <a:graphicData uri="http://schemas.openxmlformats.org/presentationml/2006/ole">
            <mc:AlternateContent xmlns:mc="http://schemas.openxmlformats.org/markup-compatibility/2006">
              <mc:Choice xmlns:v="urn:schemas-microsoft-com:vml" Requires="v">
                <p:oleObj spid="_x0000_s8" name="" r:id="rId8" imgW="355600" imgH="228600" progId="Equation.DSMT4">
                  <p:embed/>
                </p:oleObj>
              </mc:Choice>
              <mc:Fallback>
                <p:oleObj name="" r:id="rId8" imgW="355600" imgH="228600" progId="Equation.DSMT4">
                  <p:embed/>
                  <p:pic>
                    <p:nvPicPr>
                      <p:cNvPr id="0" name="图片 2"/>
                      <p:cNvPicPr/>
                      <p:nvPr/>
                    </p:nvPicPr>
                    <p:blipFill>
                      <a:blip r:embed="rId9"/>
                      <a:stretch>
                        <a:fillRect/>
                      </a:stretch>
                    </p:blipFill>
                    <p:spPr>
                      <a:xfrm>
                        <a:off x="5634355" y="2560955"/>
                        <a:ext cx="656590" cy="42545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1055370" y="1339215"/>
            <a:ext cx="10586085" cy="707390"/>
          </a:xfrm>
          <a:prstGeom prst="rect">
            <a:avLst/>
          </a:prstGeom>
          <a:noFill/>
        </p:spPr>
        <p:txBody>
          <a:bodyPr wrap="square" rtlCol="0" anchor="t">
            <a:noAutofit/>
          </a:bodyPr>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树的等价定义：即具</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有个节点的的图G，若满足下列之一，则图G被称为树。</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591"/>
          <p:cNvGraphicFramePr>
            <a:graphicFrameLocks noChangeAspect="1"/>
          </p:cNvGraphicFramePr>
          <p:nvPr>
            <p:custDataLst>
              <p:tags r:id="rId4"/>
            </p:custDataLst>
          </p:nvPr>
        </p:nvGraphicFramePr>
        <p:xfrm>
          <a:off x="3874770" y="1479550"/>
          <a:ext cx="302260" cy="426720"/>
        </p:xfrm>
        <a:graphic>
          <a:graphicData uri="http://schemas.openxmlformats.org/presentationml/2006/ole">
            <mc:AlternateContent xmlns:mc="http://schemas.openxmlformats.org/markup-compatibility/2006">
              <mc:Choice xmlns:v="urn:schemas-microsoft-com:vml" Requires="v">
                <p:oleObj spid="_x0000_s3076" name="" r:id="rId5" imgW="165100" imgH="228600" progId="Equation.DSMT4">
                  <p:embed/>
                </p:oleObj>
              </mc:Choice>
              <mc:Fallback>
                <p:oleObj name="" r:id="rId5" imgW="165100" imgH="228600" progId="Equation.DSMT4">
                  <p:embed/>
                  <p:pic>
                    <p:nvPicPr>
                      <p:cNvPr id="0" name="图片 3075"/>
                      <p:cNvPicPr/>
                      <p:nvPr/>
                    </p:nvPicPr>
                    <p:blipFill>
                      <a:blip r:embed="rId6"/>
                      <a:stretch>
                        <a:fillRect/>
                      </a:stretch>
                    </p:blipFill>
                    <p:spPr>
                      <a:xfrm>
                        <a:off x="3874770" y="1479550"/>
                        <a:ext cx="302260" cy="426720"/>
                      </a:xfrm>
                      <a:prstGeom prst="rect">
                        <a:avLst/>
                      </a:prstGeom>
                      <a:noFill/>
                      <a:ln w="38100">
                        <a:noFill/>
                        <a:miter/>
                      </a:ln>
                    </p:spPr>
                  </p:pic>
                </p:oleObj>
              </mc:Fallback>
            </mc:AlternateContent>
          </a:graphicData>
        </a:graphic>
      </p:graphicFrame>
      <p:graphicFrame>
        <p:nvGraphicFramePr>
          <p:cNvPr id="7" name="对象 -2147481590"/>
          <p:cNvGraphicFramePr>
            <a:graphicFrameLocks noChangeAspect="1"/>
          </p:cNvGraphicFramePr>
          <p:nvPr>
            <p:custDataLst>
              <p:tags r:id="rId7"/>
            </p:custDataLst>
          </p:nvPr>
        </p:nvGraphicFramePr>
        <p:xfrm>
          <a:off x="4443413" y="2628900"/>
          <a:ext cx="471750" cy="306000"/>
        </p:xfrm>
        <a:graphic>
          <a:graphicData uri="http://schemas.openxmlformats.org/presentationml/2006/ole">
            <mc:AlternateContent xmlns:mc="http://schemas.openxmlformats.org/markup-compatibility/2006">
              <mc:Choice xmlns:v="urn:schemas-microsoft-com:vml" Requires="v">
                <p:oleObj spid="_x0000_s9" name="" r:id="rId8" imgW="355600" imgH="228600" progId="Equation.DSMT4">
                  <p:embed/>
                </p:oleObj>
              </mc:Choice>
              <mc:Fallback>
                <p:oleObj name="" r:id="rId8" imgW="355600" imgH="228600" progId="Equation.DSMT4">
                  <p:embed/>
                  <p:pic>
                    <p:nvPicPr>
                      <p:cNvPr id="0" name="图片 8"/>
                      <p:cNvPicPr/>
                      <p:nvPr/>
                    </p:nvPicPr>
                    <p:blipFill>
                      <a:blip r:embed="rId9"/>
                      <a:stretch>
                        <a:fillRect/>
                      </a:stretch>
                    </p:blipFill>
                    <p:spPr>
                      <a:xfrm>
                        <a:off x="4443413" y="2628900"/>
                        <a:ext cx="471750" cy="306000"/>
                      </a:xfrm>
                      <a:prstGeom prst="rect">
                        <a:avLst/>
                      </a:prstGeom>
                      <a:noFill/>
                      <a:ln w="38100">
                        <a:noFill/>
                        <a:miter/>
                      </a:ln>
                    </p:spPr>
                  </p:pic>
                </p:oleObj>
              </mc:Fallback>
            </mc:AlternateContent>
          </a:graphicData>
        </a:graphic>
      </p:graphicFrame>
      <p:graphicFrame>
        <p:nvGraphicFramePr>
          <p:cNvPr id="8" name="对象 -2147481589"/>
          <p:cNvGraphicFramePr>
            <a:graphicFrameLocks noChangeAspect="1"/>
          </p:cNvGraphicFramePr>
          <p:nvPr>
            <p:custDataLst>
              <p:tags r:id="rId10"/>
            </p:custDataLst>
          </p:nvPr>
        </p:nvGraphicFramePr>
        <p:xfrm>
          <a:off x="4119563" y="3705860"/>
          <a:ext cx="471750" cy="306000"/>
        </p:xfrm>
        <a:graphic>
          <a:graphicData uri="http://schemas.openxmlformats.org/presentationml/2006/ole">
            <mc:AlternateContent xmlns:mc="http://schemas.openxmlformats.org/markup-compatibility/2006">
              <mc:Choice xmlns:v="urn:schemas-microsoft-com:vml" Requires="v">
                <p:oleObj spid="_x0000_s10" name="" r:id="rId11" imgW="355600" imgH="228600" progId="Equation.DSMT4">
                  <p:embed/>
                </p:oleObj>
              </mc:Choice>
              <mc:Fallback>
                <p:oleObj name="" r:id="rId11" imgW="355600" imgH="228600" progId="Equation.DSMT4">
                  <p:embed/>
                  <p:pic>
                    <p:nvPicPr>
                      <p:cNvPr id="0" name="图片 9"/>
                      <p:cNvPicPr/>
                      <p:nvPr/>
                    </p:nvPicPr>
                    <p:blipFill>
                      <a:blip r:embed="rId9"/>
                      <a:stretch>
                        <a:fillRect/>
                      </a:stretch>
                    </p:blipFill>
                    <p:spPr>
                      <a:xfrm>
                        <a:off x="4119563" y="3705860"/>
                        <a:ext cx="471750" cy="306000"/>
                      </a:xfrm>
                      <a:prstGeom prst="rect">
                        <a:avLst/>
                      </a:prstGeom>
                      <a:noFill/>
                      <a:ln w="38100">
                        <a:noFill/>
                        <a:miter/>
                      </a:ln>
                    </p:spPr>
                  </p:pic>
                </p:oleObj>
              </mc:Fallback>
            </mc:AlternateContent>
          </a:graphicData>
        </a:graphic>
      </p:graphicFrame>
      <p:sp>
        <p:nvSpPr>
          <p:cNvPr id="17" name="文本框 16"/>
          <p:cNvSpPr txBox="1"/>
          <p:nvPr/>
        </p:nvSpPr>
        <p:spPr>
          <a:xfrm>
            <a:off x="754380" y="5024120"/>
            <a:ext cx="10648950" cy="1198880"/>
          </a:xfrm>
          <a:prstGeom prst="rect">
            <a:avLst/>
          </a:prstGeom>
          <a:noFill/>
        </p:spPr>
        <p:txBody>
          <a:bodyPr wrap="square" rtlCol="0" anchor="t">
            <a:spAutoFit/>
          </a:bodyPr>
          <a:p>
            <a:pPr indent="457200" fontAlgn="auto">
              <a:lnSpc>
                <a:spcPct val="150000"/>
              </a:lnSpc>
            </a:pPr>
            <a:r>
              <a:rPr lang="zh-CN" altLang="en-US" sz="2400" b="1">
                <a:latin typeface="宋体" panose="02010600030101010101" pitchFamily="2" charset="-122"/>
                <a:ea typeface="宋体" panose="02010600030101010101" pitchFamily="2" charset="-122"/>
                <a:cs typeface="宋体" panose="02010600030101010101" pitchFamily="2" charset="-122"/>
              </a:rPr>
              <a:t>定义5.17</a:t>
            </a:r>
            <a:r>
              <a:rPr lang="zh-CN" altLang="en-US" sz="2400">
                <a:latin typeface="宋体" panose="02010600030101010101" pitchFamily="2" charset="-122"/>
                <a:ea typeface="宋体" panose="02010600030101010101" pitchFamily="2" charset="-122"/>
                <a:cs typeface="宋体" panose="02010600030101010101" pitchFamily="2" charset="-122"/>
              </a:rPr>
              <a:t> 树的距离 树中任意两点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之间的唯一路径的段数（即边总数）称为树中心点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之间的距离，记为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1" name="对象 -2147481588"/>
          <p:cNvGraphicFramePr>
            <a:graphicFrameLocks noChangeAspect="1"/>
          </p:cNvGraphicFramePr>
          <p:nvPr>
            <p:custDataLst>
              <p:tags r:id="rId12"/>
            </p:custDataLst>
          </p:nvPr>
        </p:nvGraphicFramePr>
        <p:xfrm>
          <a:off x="5924550" y="5157470"/>
          <a:ext cx="292100" cy="501015"/>
        </p:xfrm>
        <a:graphic>
          <a:graphicData uri="http://schemas.openxmlformats.org/presentationml/2006/ole">
            <mc:AlternateContent xmlns:mc="http://schemas.openxmlformats.org/markup-compatibility/2006">
              <mc:Choice xmlns:v="urn:schemas-microsoft-com:vml" Requires="v">
                <p:oleObj spid="_x0000_s18" name="" r:id="rId13" imgW="139700" imgH="228600" progId="Equation.DSMT4">
                  <p:embed/>
                </p:oleObj>
              </mc:Choice>
              <mc:Fallback>
                <p:oleObj name="" r:id="rId13" imgW="139700" imgH="228600" progId="Equation.DSMT4">
                  <p:embed/>
                  <p:pic>
                    <p:nvPicPr>
                      <p:cNvPr id="0" name="图片 17"/>
                      <p:cNvPicPr/>
                      <p:nvPr/>
                    </p:nvPicPr>
                    <p:blipFill>
                      <a:blip r:embed="rId14"/>
                      <a:stretch>
                        <a:fillRect/>
                      </a:stretch>
                    </p:blipFill>
                    <p:spPr>
                      <a:xfrm>
                        <a:off x="5924550" y="5157470"/>
                        <a:ext cx="292100" cy="501015"/>
                      </a:xfrm>
                      <a:prstGeom prst="rect">
                        <a:avLst/>
                      </a:prstGeom>
                      <a:noFill/>
                      <a:ln w="38100">
                        <a:noFill/>
                        <a:miter/>
                      </a:ln>
                    </p:spPr>
                  </p:pic>
                </p:oleObj>
              </mc:Fallback>
            </mc:AlternateContent>
          </a:graphicData>
        </a:graphic>
      </p:graphicFrame>
      <p:graphicFrame>
        <p:nvGraphicFramePr>
          <p:cNvPr id="12" name="对象 -2147481587"/>
          <p:cNvGraphicFramePr>
            <a:graphicFrameLocks noChangeAspect="1"/>
          </p:cNvGraphicFramePr>
          <p:nvPr>
            <p:custDataLst>
              <p:tags r:id="rId15"/>
            </p:custDataLst>
          </p:nvPr>
        </p:nvGraphicFramePr>
        <p:xfrm>
          <a:off x="3941445" y="5671185"/>
          <a:ext cx="302260" cy="518160"/>
        </p:xfrm>
        <a:graphic>
          <a:graphicData uri="http://schemas.openxmlformats.org/presentationml/2006/ole">
            <mc:AlternateContent xmlns:mc="http://schemas.openxmlformats.org/markup-compatibility/2006">
              <mc:Choice xmlns:v="urn:schemas-microsoft-com:vml" Requires="v">
                <p:oleObj spid="_x0000_s19" name="" r:id="rId16" imgW="139700" imgH="228600" progId="Equation.DSMT4">
                  <p:embed/>
                </p:oleObj>
              </mc:Choice>
              <mc:Fallback>
                <p:oleObj name="" r:id="rId16" imgW="139700" imgH="228600" progId="Equation.DSMT4">
                  <p:embed/>
                  <p:pic>
                    <p:nvPicPr>
                      <p:cNvPr id="0" name="图片 18"/>
                      <p:cNvPicPr/>
                      <p:nvPr/>
                    </p:nvPicPr>
                    <p:blipFill>
                      <a:blip r:embed="rId17"/>
                      <a:stretch>
                        <a:fillRect/>
                      </a:stretch>
                    </p:blipFill>
                    <p:spPr>
                      <a:xfrm>
                        <a:off x="3941445" y="5671185"/>
                        <a:ext cx="302260" cy="518160"/>
                      </a:xfrm>
                      <a:prstGeom prst="rect">
                        <a:avLst/>
                      </a:prstGeom>
                      <a:noFill/>
                      <a:ln w="38100">
                        <a:noFill/>
                        <a:miter/>
                      </a:ln>
                    </p:spPr>
                  </p:pic>
                </p:oleObj>
              </mc:Fallback>
            </mc:AlternateContent>
          </a:graphicData>
        </a:graphic>
      </p:graphicFrame>
      <p:graphicFrame>
        <p:nvGraphicFramePr>
          <p:cNvPr id="13" name="对象 -2147481586"/>
          <p:cNvGraphicFramePr>
            <a:graphicFrameLocks noChangeAspect="1"/>
          </p:cNvGraphicFramePr>
          <p:nvPr>
            <p:custDataLst>
              <p:tags r:id="rId18"/>
            </p:custDataLst>
          </p:nvPr>
        </p:nvGraphicFramePr>
        <p:xfrm>
          <a:off x="3331845" y="5724525"/>
          <a:ext cx="254635" cy="436880"/>
        </p:xfrm>
        <a:graphic>
          <a:graphicData uri="http://schemas.openxmlformats.org/presentationml/2006/ole">
            <mc:AlternateContent xmlns:mc="http://schemas.openxmlformats.org/markup-compatibility/2006">
              <mc:Choice xmlns:v="urn:schemas-microsoft-com:vml" Requires="v">
                <p:oleObj spid="_x0000_s20" name="" r:id="rId19" imgW="139700" imgH="228600" progId="Equation.DSMT4">
                  <p:embed/>
                </p:oleObj>
              </mc:Choice>
              <mc:Fallback>
                <p:oleObj name="" r:id="rId19" imgW="139700" imgH="228600" progId="Equation.DSMT4">
                  <p:embed/>
                  <p:pic>
                    <p:nvPicPr>
                      <p:cNvPr id="0" name="图片 19"/>
                      <p:cNvPicPr/>
                      <p:nvPr/>
                    </p:nvPicPr>
                    <p:blipFill>
                      <a:blip r:embed="rId14"/>
                      <a:stretch>
                        <a:fillRect/>
                      </a:stretch>
                    </p:blipFill>
                    <p:spPr>
                      <a:xfrm>
                        <a:off x="3331845" y="5724525"/>
                        <a:ext cx="254635" cy="436880"/>
                      </a:xfrm>
                      <a:prstGeom prst="rect">
                        <a:avLst/>
                      </a:prstGeom>
                      <a:noFill/>
                      <a:ln w="38100">
                        <a:noFill/>
                        <a:miter/>
                      </a:ln>
                    </p:spPr>
                  </p:pic>
                </p:oleObj>
              </mc:Fallback>
            </mc:AlternateContent>
          </a:graphicData>
        </a:graphic>
      </p:graphicFrame>
      <p:graphicFrame>
        <p:nvGraphicFramePr>
          <p:cNvPr id="14" name="对象 -2147481585"/>
          <p:cNvGraphicFramePr>
            <a:graphicFrameLocks noChangeAspect="1"/>
          </p:cNvGraphicFramePr>
          <p:nvPr>
            <p:custDataLst>
              <p:tags r:id="rId20"/>
            </p:custDataLst>
          </p:nvPr>
        </p:nvGraphicFramePr>
        <p:xfrm>
          <a:off x="6517005" y="5166995"/>
          <a:ext cx="285750" cy="491490"/>
        </p:xfrm>
        <a:graphic>
          <a:graphicData uri="http://schemas.openxmlformats.org/presentationml/2006/ole">
            <mc:AlternateContent xmlns:mc="http://schemas.openxmlformats.org/markup-compatibility/2006">
              <mc:Choice xmlns:v="urn:schemas-microsoft-com:vml" Requires="v">
                <p:oleObj spid="_x0000_s21" name="" r:id="rId21" imgW="139700" imgH="228600" progId="Equation.DSMT4">
                  <p:embed/>
                </p:oleObj>
              </mc:Choice>
              <mc:Fallback>
                <p:oleObj name="" r:id="rId21" imgW="139700" imgH="228600" progId="Equation.DSMT4">
                  <p:embed/>
                  <p:pic>
                    <p:nvPicPr>
                      <p:cNvPr id="0" name="图片 20"/>
                      <p:cNvPicPr/>
                      <p:nvPr/>
                    </p:nvPicPr>
                    <p:blipFill>
                      <a:blip r:embed="rId22"/>
                      <a:stretch>
                        <a:fillRect/>
                      </a:stretch>
                    </p:blipFill>
                    <p:spPr>
                      <a:xfrm>
                        <a:off x="6517005" y="5166995"/>
                        <a:ext cx="285750" cy="491490"/>
                      </a:xfrm>
                      <a:prstGeom prst="rect">
                        <a:avLst/>
                      </a:prstGeom>
                      <a:noFill/>
                      <a:ln w="38100">
                        <a:noFill/>
                        <a:miter/>
                      </a:ln>
                    </p:spPr>
                  </p:pic>
                </p:oleObj>
              </mc:Fallback>
            </mc:AlternateContent>
          </a:graphicData>
        </a:graphic>
      </p:graphicFrame>
      <p:graphicFrame>
        <p:nvGraphicFramePr>
          <p:cNvPr id="15" name="对象 -2147481584"/>
          <p:cNvGraphicFramePr>
            <a:graphicFrameLocks noChangeAspect="1"/>
          </p:cNvGraphicFramePr>
          <p:nvPr>
            <p:custDataLst>
              <p:tags r:id="rId23"/>
            </p:custDataLst>
          </p:nvPr>
        </p:nvGraphicFramePr>
        <p:xfrm>
          <a:off x="6793230" y="5781675"/>
          <a:ext cx="960120" cy="419735"/>
        </p:xfrm>
        <a:graphic>
          <a:graphicData uri="http://schemas.openxmlformats.org/presentationml/2006/ole">
            <mc:AlternateContent xmlns:mc="http://schemas.openxmlformats.org/markup-compatibility/2006">
              <mc:Choice xmlns:v="urn:schemas-microsoft-com:vml" Requires="v">
                <p:oleObj spid="_x0000_s22" name="" r:id="rId24" imgW="520700" imgH="228600" progId="Equation.DSMT4">
                  <p:embed/>
                </p:oleObj>
              </mc:Choice>
              <mc:Fallback>
                <p:oleObj name="" r:id="rId24" imgW="520700" imgH="228600" progId="Equation.DSMT4">
                  <p:embed/>
                  <p:pic>
                    <p:nvPicPr>
                      <p:cNvPr id="0" name="图片 21"/>
                      <p:cNvPicPr/>
                      <p:nvPr/>
                    </p:nvPicPr>
                    <p:blipFill>
                      <a:blip r:embed="rId25"/>
                      <a:stretch>
                        <a:fillRect/>
                      </a:stretch>
                    </p:blipFill>
                    <p:spPr>
                      <a:xfrm>
                        <a:off x="6793230" y="5781675"/>
                        <a:ext cx="960120" cy="419735"/>
                      </a:xfrm>
                      <a:prstGeom prst="rect">
                        <a:avLst/>
                      </a:prstGeom>
                      <a:noFill/>
                      <a:ln w="38100">
                        <a:noFill/>
                        <a:miter/>
                      </a:ln>
                    </p:spPr>
                  </p:pic>
                </p:oleObj>
              </mc:Fallback>
            </mc:AlternateContent>
          </a:graphicData>
        </a:graphic>
      </p:graphicFrame>
      <p:sp>
        <p:nvSpPr>
          <p:cNvPr id="23" name="文本框 22"/>
          <p:cNvSpPr txBox="1"/>
          <p:nvPr/>
        </p:nvSpPr>
        <p:spPr>
          <a:xfrm>
            <a:off x="1543050" y="1837690"/>
            <a:ext cx="6096000" cy="3415030"/>
          </a:xfrm>
          <a:prstGeom prst="rect">
            <a:avLst/>
          </a:prstGeom>
          <a:noFill/>
        </p:spPr>
        <p:txBody>
          <a:bodyPr wrap="square" rtlCol="0">
            <a:spAutoFit/>
          </a:bodyPr>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（1）G是连通的且无回路。</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（2）G是连通的且有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条边。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（3）G是连通的，每一条边都是一个割集。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（4）G无回路，有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条边。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（5）G中每一对点之间恰有一条路径。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sym typeface="+mn-ea"/>
              </a:rPr>
              <a:t>（6）G是一个最小连通图。</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 name="文本框 2"/>
          <p:cNvSpPr txBox="1"/>
          <p:nvPr>
            <p:custDataLst>
              <p:tags r:id="rId2"/>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5.1.1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图的形式化定义</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6" name="文本框 105"/>
          <p:cNvSpPr txBox="1"/>
          <p:nvPr/>
        </p:nvSpPr>
        <p:spPr>
          <a:xfrm>
            <a:off x="1315085" y="1567815"/>
            <a:ext cx="9692640" cy="2861310"/>
          </a:xfrm>
          <a:prstGeom prst="rect">
            <a:avLst/>
          </a:prstGeom>
          <a:noFill/>
          <a:ln w="9525">
            <a:noFill/>
          </a:ln>
        </p:spPr>
        <p:txBody>
          <a:bodyPr wrap="square">
            <a:spAutoFit/>
          </a:bodyPr>
          <a:p>
            <a:pPr indent="127000" fontAlgn="auto">
              <a:lnSpc>
                <a:spcPct val="150000"/>
              </a:lnSpc>
            </a:pPr>
            <a:r>
              <a:rPr lang="en-US" altLang="zh-CN" sz="2400" b="0">
                <a:solidFill>
                  <a:srgbClr val="000000"/>
                </a:solidFill>
                <a:ea typeface="宋体" panose="02010600030101010101" pitchFamily="2" charset="-122"/>
              </a:rPr>
              <a:t>   </a:t>
            </a:r>
            <a:r>
              <a:rPr lang="zh-CN" sz="2400" b="0">
                <a:solidFill>
                  <a:srgbClr val="000000"/>
                </a:solidFill>
                <a:ea typeface="宋体" panose="02010600030101010101" pitchFamily="2" charset="-122"/>
              </a:rPr>
              <a:t>然而，现实生活所对应的实际问题中，好友关系实际也分单向和双向问题，比如，社交网络平台微博和微信。在微博中，好友是单向的，你可以关注某个微博用户成为他的好友，但并不强制一定要对方关注你，继而成为你的好友；而在微信中，好友关系是强制性双向的，只有微信用户双方互加微信才能成为好友关系。</a:t>
            </a:r>
            <a:endParaRPr lang="zh-CN" altLang="en-US" sz="2400" b="0">
              <a:solidFill>
                <a:srgbClr val="000000"/>
              </a:solidFill>
              <a:ea typeface="宋体" panose="02010600030101010101" pitchFamily="2" charset="-122"/>
            </a:endParaRPr>
          </a:p>
        </p:txBody>
      </p:sp>
    </p:spTree>
  </p:cSld>
  <p:clrMapOvr>
    <a:masterClrMapping/>
  </p:clrMapOvr>
  <p:transition spd="slow" advTm="2811">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2640" y="1491615"/>
            <a:ext cx="10586085" cy="1373505"/>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在一个连通图G中，从节点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zh-CN" altLang="en-US" sz="2400">
                <a:latin typeface="宋体" panose="02010600030101010101" pitchFamily="2" charset="-122"/>
                <a:ea typeface="宋体" panose="02010600030101010101" pitchFamily="2" charset="-122"/>
                <a:cs typeface="宋体" panose="02010600030101010101" pitchFamily="2" charset="-122"/>
              </a:rPr>
              <a:t>到图G中距节点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zh-CN" altLang="en-US" sz="2400">
                <a:latin typeface="宋体" panose="02010600030101010101" pitchFamily="2" charset="-122"/>
                <a:ea typeface="宋体" panose="02010600030101010101" pitchFamily="2" charset="-122"/>
                <a:cs typeface="宋体" panose="02010600030101010101" pitchFamily="2" charset="-122"/>
              </a:rPr>
              <a:t>最远的那个节点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的距离称为节点</a:t>
            </a:r>
            <a:r>
              <a:rPr lang="en-US" altLang="zh-CN" sz="2400">
                <a:latin typeface="宋体" panose="02010600030101010101" pitchFamily="2" charset="-122"/>
                <a:ea typeface="宋体" panose="02010600030101010101" pitchFamily="2" charset="-122"/>
                <a:cs typeface="宋体" panose="02010600030101010101" pitchFamily="2" charset="-122"/>
              </a:rPr>
              <a:t>v</a:t>
            </a:r>
            <a:r>
              <a:rPr lang="zh-CN" altLang="en-US" sz="2400">
                <a:latin typeface="宋体" panose="02010600030101010101" pitchFamily="2" charset="-122"/>
                <a:ea typeface="宋体" panose="02010600030101010101" pitchFamily="2" charset="-122"/>
                <a:cs typeface="宋体" panose="02010600030101010101" pitchFamily="2" charset="-122"/>
              </a:rPr>
              <a:t>的偏心率，记为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。即</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3" name="对象 -2147481581"/>
          <p:cNvGraphicFramePr>
            <a:graphicFrameLocks noChangeAspect="1"/>
          </p:cNvGraphicFramePr>
          <p:nvPr>
            <p:custDataLst>
              <p:tags r:id="rId4"/>
            </p:custDataLst>
          </p:nvPr>
        </p:nvGraphicFramePr>
        <p:xfrm>
          <a:off x="9283065" y="1656715"/>
          <a:ext cx="256540" cy="440055"/>
        </p:xfrm>
        <a:graphic>
          <a:graphicData uri="http://schemas.openxmlformats.org/presentationml/2006/ole">
            <mc:AlternateContent xmlns:mc="http://schemas.openxmlformats.org/markup-compatibility/2006">
              <mc:Choice xmlns:v="urn:schemas-microsoft-com:vml" Requires="v">
                <p:oleObj spid="_x0000_s3076" name="" r:id="rId5" imgW="139700" imgH="228600" progId="Equation.DSMT4">
                  <p:embed/>
                </p:oleObj>
              </mc:Choice>
              <mc:Fallback>
                <p:oleObj name="" r:id="rId5" imgW="139700" imgH="228600" progId="Equation.DSMT4">
                  <p:embed/>
                  <p:pic>
                    <p:nvPicPr>
                      <p:cNvPr id="0" name="图片 3075"/>
                      <p:cNvPicPr/>
                      <p:nvPr/>
                    </p:nvPicPr>
                    <p:blipFill>
                      <a:blip r:embed="rId6"/>
                      <a:stretch>
                        <a:fillRect/>
                      </a:stretch>
                    </p:blipFill>
                    <p:spPr>
                      <a:xfrm>
                        <a:off x="9283065" y="1656715"/>
                        <a:ext cx="256540" cy="440055"/>
                      </a:xfrm>
                      <a:prstGeom prst="rect">
                        <a:avLst/>
                      </a:prstGeom>
                      <a:noFill/>
                      <a:ln w="38100">
                        <a:noFill/>
                        <a:miter/>
                      </a:ln>
                    </p:spPr>
                  </p:pic>
                </p:oleObj>
              </mc:Fallback>
            </mc:AlternateContent>
          </a:graphicData>
        </a:graphic>
      </p:graphicFrame>
      <p:graphicFrame>
        <p:nvGraphicFramePr>
          <p:cNvPr id="7" name="对象 -2147481579"/>
          <p:cNvGraphicFramePr>
            <a:graphicFrameLocks noChangeAspect="1"/>
          </p:cNvGraphicFramePr>
          <p:nvPr>
            <p:custDataLst>
              <p:tags r:id="rId7"/>
            </p:custDataLst>
          </p:nvPr>
        </p:nvGraphicFramePr>
        <p:xfrm>
          <a:off x="3853815" y="2263775"/>
          <a:ext cx="929640" cy="398145"/>
        </p:xfrm>
        <a:graphic>
          <a:graphicData uri="http://schemas.openxmlformats.org/presentationml/2006/ole">
            <mc:AlternateContent xmlns:mc="http://schemas.openxmlformats.org/markup-compatibility/2006">
              <mc:Choice xmlns:v="urn:schemas-microsoft-com:vml" Requires="v">
                <p:oleObj spid="_x0000_s8" name="" r:id="rId8" imgW="456565" imgH="203200" progId="Equation.DSMT4">
                  <p:embed/>
                </p:oleObj>
              </mc:Choice>
              <mc:Fallback>
                <p:oleObj name="" r:id="rId8" imgW="456565" imgH="203200" progId="Equation.DSMT4">
                  <p:embed/>
                  <p:pic>
                    <p:nvPicPr>
                      <p:cNvPr id="0" name="图片 2"/>
                      <p:cNvPicPr/>
                      <p:nvPr/>
                    </p:nvPicPr>
                    <p:blipFill>
                      <a:blip r:embed="rId9"/>
                      <a:stretch>
                        <a:fillRect/>
                      </a:stretch>
                    </p:blipFill>
                    <p:spPr>
                      <a:xfrm>
                        <a:off x="3853815" y="2263775"/>
                        <a:ext cx="929640" cy="398145"/>
                      </a:xfrm>
                      <a:prstGeom prst="rect">
                        <a:avLst/>
                      </a:prstGeom>
                      <a:noFill/>
                      <a:ln w="38100">
                        <a:noFill/>
                        <a:miter/>
                      </a:ln>
                    </p:spPr>
                  </p:pic>
                </p:oleObj>
              </mc:Fallback>
            </mc:AlternateContent>
          </a:graphicData>
        </a:graphic>
      </p:graphicFrame>
      <p:graphicFrame>
        <p:nvGraphicFramePr>
          <p:cNvPr id="9" name="对象 -2147481578"/>
          <p:cNvGraphicFramePr>
            <a:graphicFrameLocks noChangeAspect="1"/>
          </p:cNvGraphicFramePr>
          <p:nvPr>
            <p:custDataLst>
              <p:tags r:id="rId10"/>
            </p:custDataLst>
          </p:nvPr>
        </p:nvGraphicFramePr>
        <p:xfrm>
          <a:off x="4291330" y="3088005"/>
          <a:ext cx="2809875" cy="626745"/>
        </p:xfrm>
        <a:graphic>
          <a:graphicData uri="http://schemas.openxmlformats.org/presentationml/2006/ole">
            <mc:AlternateContent xmlns:mc="http://schemas.openxmlformats.org/markup-compatibility/2006">
              <mc:Choice xmlns:v="urn:schemas-microsoft-com:vml" Requires="v">
                <p:oleObj spid="_x0000_s10" name="" r:id="rId11" imgW="1320165" imgH="292100" progId="Equation.DSMT4">
                  <p:embed/>
                </p:oleObj>
              </mc:Choice>
              <mc:Fallback>
                <p:oleObj name="" r:id="rId11" imgW="1320165" imgH="292100" progId="Equation.DSMT4">
                  <p:embed/>
                  <p:pic>
                    <p:nvPicPr>
                      <p:cNvPr id="0" name="图片 6"/>
                      <p:cNvPicPr/>
                      <p:nvPr/>
                    </p:nvPicPr>
                    <p:blipFill>
                      <a:blip r:embed="rId12"/>
                      <a:stretch>
                        <a:fillRect/>
                      </a:stretch>
                    </p:blipFill>
                    <p:spPr>
                      <a:xfrm>
                        <a:off x="4291330" y="3088005"/>
                        <a:ext cx="2809875" cy="626745"/>
                      </a:xfrm>
                      <a:prstGeom prst="rect">
                        <a:avLst/>
                      </a:prstGeom>
                      <a:noFill/>
                      <a:ln w="38100">
                        <a:noFill/>
                        <a:miter/>
                      </a:ln>
                    </p:spPr>
                  </p:pic>
                </p:oleObj>
              </mc:Fallback>
            </mc:AlternateContent>
          </a:graphicData>
        </a:graphic>
      </p:graphicFrame>
      <p:sp>
        <p:nvSpPr>
          <p:cNvPr id="11" name="文本框 10"/>
          <p:cNvSpPr txBox="1"/>
          <p:nvPr/>
        </p:nvSpPr>
        <p:spPr>
          <a:xfrm>
            <a:off x="868045" y="3912870"/>
            <a:ext cx="10314305" cy="119888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图G中有最小偏心率的那个节点叫做图G的中心。同样，作为特殊图的树T中有最小偏心率的那个节点叫做树T的中心。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3"/>
            </p:custDataLst>
          </p:nvPr>
        </p:nvPicPr>
        <p:blipFill>
          <a:blip r:embed="rId4"/>
          <a:stretch>
            <a:fillRect/>
          </a:stretch>
        </p:blipFill>
        <p:spPr>
          <a:xfrm>
            <a:off x="2992755" y="1029335"/>
            <a:ext cx="5396230" cy="2799080"/>
          </a:xfrm>
          <a:prstGeom prst="rect">
            <a:avLst/>
          </a:prstGeom>
        </p:spPr>
      </p:pic>
      <p:sp>
        <p:nvSpPr>
          <p:cNvPr id="13" name="文本框 12"/>
          <p:cNvSpPr txBox="1"/>
          <p:nvPr/>
        </p:nvSpPr>
        <p:spPr>
          <a:xfrm>
            <a:off x="497205" y="3825240"/>
            <a:ext cx="10838815" cy="230695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例如，图5-10所示的树T中的8个节点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的偏心率分别为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。在这棵树中节点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的偏心率均为最小，故该树T有两个中心，即为节点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和节点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对象 -2147481576"/>
          <p:cNvGraphicFramePr>
            <a:graphicFrameLocks noChangeAspect="1"/>
          </p:cNvGraphicFramePr>
          <p:nvPr>
            <p:custDataLst>
              <p:tags r:id="rId5"/>
            </p:custDataLst>
          </p:nvPr>
        </p:nvGraphicFramePr>
        <p:xfrm>
          <a:off x="5929630" y="4004310"/>
          <a:ext cx="2373630" cy="393065"/>
        </p:xfrm>
        <a:graphic>
          <a:graphicData uri="http://schemas.openxmlformats.org/presentationml/2006/ole">
            <mc:AlternateContent xmlns:mc="http://schemas.openxmlformats.org/markup-compatibility/2006">
              <mc:Choice xmlns:v="urn:schemas-microsoft-com:vml" Requires="v">
                <p:oleObj spid="_x0000_s3076" name="" r:id="rId6" imgW="1384300" imgH="228600" progId="Equation.DSMT4">
                  <p:embed/>
                </p:oleObj>
              </mc:Choice>
              <mc:Fallback>
                <p:oleObj name="" r:id="rId6" imgW="1384300" imgH="228600" progId="Equation.DSMT4">
                  <p:embed/>
                  <p:pic>
                    <p:nvPicPr>
                      <p:cNvPr id="0" name="图片 3075"/>
                      <p:cNvPicPr/>
                      <p:nvPr/>
                    </p:nvPicPr>
                    <p:blipFill>
                      <a:blip r:embed="rId7"/>
                      <a:stretch>
                        <a:fillRect/>
                      </a:stretch>
                    </p:blipFill>
                    <p:spPr>
                      <a:xfrm>
                        <a:off x="5929630" y="4004310"/>
                        <a:ext cx="2373630" cy="393065"/>
                      </a:xfrm>
                      <a:prstGeom prst="rect">
                        <a:avLst/>
                      </a:prstGeom>
                      <a:noFill/>
                      <a:ln w="38100">
                        <a:noFill/>
                        <a:miter/>
                      </a:ln>
                    </p:spPr>
                  </p:pic>
                </p:oleObj>
              </mc:Fallback>
            </mc:AlternateContent>
          </a:graphicData>
        </a:graphic>
      </p:graphicFrame>
      <p:graphicFrame>
        <p:nvGraphicFramePr>
          <p:cNvPr id="7" name="对象 -2147481575"/>
          <p:cNvGraphicFramePr>
            <a:graphicFrameLocks noChangeAspect="1"/>
          </p:cNvGraphicFramePr>
          <p:nvPr>
            <p:custDataLst>
              <p:tags r:id="rId8"/>
            </p:custDataLst>
          </p:nvPr>
        </p:nvGraphicFramePr>
        <p:xfrm>
          <a:off x="563880" y="4601845"/>
          <a:ext cx="7077075" cy="360680"/>
        </p:xfrm>
        <a:graphic>
          <a:graphicData uri="http://schemas.openxmlformats.org/presentationml/2006/ole">
            <mc:AlternateContent xmlns:mc="http://schemas.openxmlformats.org/markup-compatibility/2006">
              <mc:Choice xmlns:v="urn:schemas-microsoft-com:vml" Requires="v">
                <p:oleObj spid="_x0000_s14" name="" r:id="rId9" imgW="4483100" imgH="228600" progId="Equation.DSMT4">
                  <p:embed/>
                </p:oleObj>
              </mc:Choice>
              <mc:Fallback>
                <p:oleObj name="" r:id="rId9" imgW="4483100" imgH="228600" progId="Equation.DSMT4">
                  <p:embed/>
                  <p:pic>
                    <p:nvPicPr>
                      <p:cNvPr id="0" name="图片 13"/>
                      <p:cNvPicPr/>
                      <p:nvPr/>
                    </p:nvPicPr>
                    <p:blipFill>
                      <a:blip r:embed="rId10"/>
                      <a:stretch>
                        <a:fillRect/>
                      </a:stretch>
                    </p:blipFill>
                    <p:spPr>
                      <a:xfrm>
                        <a:off x="563880" y="4601845"/>
                        <a:ext cx="7077075" cy="360680"/>
                      </a:xfrm>
                      <a:prstGeom prst="rect">
                        <a:avLst/>
                      </a:prstGeom>
                      <a:noFill/>
                      <a:ln w="38100">
                        <a:noFill/>
                        <a:miter/>
                      </a:ln>
                    </p:spPr>
                  </p:pic>
                </p:oleObj>
              </mc:Fallback>
            </mc:AlternateContent>
          </a:graphicData>
        </a:graphic>
      </p:graphicFrame>
      <p:graphicFrame>
        <p:nvGraphicFramePr>
          <p:cNvPr id="8" name="对象 -2147480529"/>
          <p:cNvGraphicFramePr>
            <a:graphicFrameLocks noChangeAspect="1"/>
          </p:cNvGraphicFramePr>
          <p:nvPr>
            <p:custDataLst>
              <p:tags r:id="rId11"/>
            </p:custDataLst>
          </p:nvPr>
        </p:nvGraphicFramePr>
        <p:xfrm>
          <a:off x="7649210" y="4601845"/>
          <a:ext cx="2343150" cy="360680"/>
        </p:xfrm>
        <a:graphic>
          <a:graphicData uri="http://schemas.openxmlformats.org/presentationml/2006/ole">
            <mc:AlternateContent xmlns:mc="http://schemas.openxmlformats.org/markup-compatibility/2006">
              <mc:Choice xmlns:v="urn:schemas-microsoft-com:vml" Requires="v">
                <p:oleObj spid="_x0000_s15" name="" r:id="rId12" imgW="1485900" imgH="228600" progId="Equation.DSMT4">
                  <p:embed/>
                </p:oleObj>
              </mc:Choice>
              <mc:Fallback>
                <p:oleObj name="" r:id="rId12" imgW="1485900" imgH="228600" progId="Equation.DSMT4">
                  <p:embed/>
                  <p:pic>
                    <p:nvPicPr>
                      <p:cNvPr id="0" name="图片 14"/>
                      <p:cNvPicPr/>
                      <p:nvPr/>
                    </p:nvPicPr>
                    <p:blipFill>
                      <a:blip r:embed="rId13"/>
                      <a:stretch>
                        <a:fillRect/>
                      </a:stretch>
                    </p:blipFill>
                    <p:spPr>
                      <a:xfrm>
                        <a:off x="7649210" y="4601845"/>
                        <a:ext cx="2343150" cy="360680"/>
                      </a:xfrm>
                      <a:prstGeom prst="rect">
                        <a:avLst/>
                      </a:prstGeom>
                      <a:noFill/>
                      <a:ln w="38100">
                        <a:noFill/>
                        <a:miter/>
                      </a:ln>
                    </p:spPr>
                  </p:pic>
                </p:oleObj>
              </mc:Fallback>
            </mc:AlternateContent>
          </a:graphicData>
        </a:graphic>
      </p:graphicFrame>
      <p:graphicFrame>
        <p:nvGraphicFramePr>
          <p:cNvPr id="9" name="对象 -2147481573"/>
          <p:cNvGraphicFramePr>
            <a:graphicFrameLocks noChangeAspect="1"/>
          </p:cNvGraphicFramePr>
          <p:nvPr>
            <p:custDataLst>
              <p:tags r:id="rId14"/>
            </p:custDataLst>
          </p:nvPr>
        </p:nvGraphicFramePr>
        <p:xfrm>
          <a:off x="10559415" y="5065395"/>
          <a:ext cx="333375" cy="482600"/>
        </p:xfrm>
        <a:graphic>
          <a:graphicData uri="http://schemas.openxmlformats.org/presentationml/2006/ole">
            <mc:AlternateContent xmlns:mc="http://schemas.openxmlformats.org/markup-compatibility/2006">
              <mc:Choice xmlns:v="urn:schemas-microsoft-com:vml" Requires="v">
                <p:oleObj spid="_x0000_s16" name="" r:id="rId15" imgW="152400" imgH="228600" progId="Equation.DSMT4">
                  <p:embed/>
                </p:oleObj>
              </mc:Choice>
              <mc:Fallback>
                <p:oleObj name="" r:id="rId15" imgW="152400" imgH="228600" progId="Equation.DSMT4">
                  <p:embed/>
                  <p:pic>
                    <p:nvPicPr>
                      <p:cNvPr id="0" name="图片 15"/>
                      <p:cNvPicPr/>
                      <p:nvPr/>
                    </p:nvPicPr>
                    <p:blipFill>
                      <a:blip r:embed="rId16"/>
                      <a:stretch>
                        <a:fillRect/>
                      </a:stretch>
                    </p:blipFill>
                    <p:spPr>
                      <a:xfrm>
                        <a:off x="10559415" y="5065395"/>
                        <a:ext cx="333375" cy="482600"/>
                      </a:xfrm>
                      <a:prstGeom prst="rect">
                        <a:avLst/>
                      </a:prstGeom>
                      <a:noFill/>
                      <a:ln w="38100">
                        <a:noFill/>
                        <a:miter/>
                      </a:ln>
                    </p:spPr>
                  </p:pic>
                </p:oleObj>
              </mc:Fallback>
            </mc:AlternateContent>
          </a:graphicData>
        </a:graphic>
      </p:graphicFrame>
      <p:graphicFrame>
        <p:nvGraphicFramePr>
          <p:cNvPr id="10" name="对象 -2147481572"/>
          <p:cNvGraphicFramePr>
            <a:graphicFrameLocks noChangeAspect="1"/>
          </p:cNvGraphicFramePr>
          <p:nvPr>
            <p:custDataLst>
              <p:tags r:id="rId17"/>
            </p:custDataLst>
          </p:nvPr>
        </p:nvGraphicFramePr>
        <p:xfrm>
          <a:off x="1566545" y="5605145"/>
          <a:ext cx="285750" cy="428625"/>
        </p:xfrm>
        <a:graphic>
          <a:graphicData uri="http://schemas.openxmlformats.org/presentationml/2006/ole">
            <mc:AlternateContent xmlns:mc="http://schemas.openxmlformats.org/markup-compatibility/2006">
              <mc:Choice xmlns:v="urn:schemas-microsoft-com:vml" Requires="v">
                <p:oleObj spid="_x0000_s17" name="" r:id="rId18" imgW="152400" imgH="228600" progId="Equation.DSMT4">
                  <p:embed/>
                </p:oleObj>
              </mc:Choice>
              <mc:Fallback>
                <p:oleObj name="" r:id="rId18" imgW="152400" imgH="228600" progId="Equation.DSMT4">
                  <p:embed/>
                  <p:pic>
                    <p:nvPicPr>
                      <p:cNvPr id="0" name="图片 16"/>
                      <p:cNvPicPr/>
                      <p:nvPr/>
                    </p:nvPicPr>
                    <p:blipFill>
                      <a:blip r:embed="rId19"/>
                      <a:stretch>
                        <a:fillRect/>
                      </a:stretch>
                    </p:blipFill>
                    <p:spPr>
                      <a:xfrm>
                        <a:off x="1566545" y="5605145"/>
                        <a:ext cx="285750" cy="428625"/>
                      </a:xfrm>
                      <a:prstGeom prst="rect">
                        <a:avLst/>
                      </a:prstGeom>
                      <a:noFill/>
                      <a:ln w="38100">
                        <a:noFill/>
                        <a:miter/>
                      </a:ln>
                    </p:spPr>
                  </p:pic>
                </p:oleObj>
              </mc:Fallback>
            </mc:AlternateContent>
          </a:graphicData>
        </a:graphic>
      </p:graphicFrame>
      <p:graphicFrame>
        <p:nvGraphicFramePr>
          <p:cNvPr id="11" name="对象 -2147481571"/>
          <p:cNvGraphicFramePr>
            <a:graphicFrameLocks noChangeAspect="1"/>
          </p:cNvGraphicFramePr>
          <p:nvPr>
            <p:custDataLst>
              <p:tags r:id="rId20"/>
            </p:custDataLst>
          </p:nvPr>
        </p:nvGraphicFramePr>
        <p:xfrm>
          <a:off x="2095500" y="5062220"/>
          <a:ext cx="363220" cy="443230"/>
        </p:xfrm>
        <a:graphic>
          <a:graphicData uri="http://schemas.openxmlformats.org/presentationml/2006/ole">
            <mc:AlternateContent xmlns:mc="http://schemas.openxmlformats.org/markup-compatibility/2006">
              <mc:Choice xmlns:v="urn:schemas-microsoft-com:vml" Requires="v">
                <p:oleObj spid="_x0000_s18" name="" r:id="rId21" imgW="152400" imgH="228600" progId="Equation.DSMT4">
                  <p:embed/>
                </p:oleObj>
              </mc:Choice>
              <mc:Fallback>
                <p:oleObj name="" r:id="rId21" imgW="152400" imgH="228600" progId="Equation.DSMT4">
                  <p:embed/>
                  <p:pic>
                    <p:nvPicPr>
                      <p:cNvPr id="0" name="图片 17"/>
                      <p:cNvPicPr/>
                      <p:nvPr/>
                    </p:nvPicPr>
                    <p:blipFill>
                      <a:blip r:embed="rId22"/>
                      <a:stretch>
                        <a:fillRect/>
                      </a:stretch>
                    </p:blipFill>
                    <p:spPr>
                      <a:xfrm>
                        <a:off x="2095500" y="5062220"/>
                        <a:ext cx="363220" cy="443230"/>
                      </a:xfrm>
                      <a:prstGeom prst="rect">
                        <a:avLst/>
                      </a:prstGeom>
                      <a:noFill/>
                      <a:ln w="38100">
                        <a:noFill/>
                        <a:miter/>
                      </a:ln>
                    </p:spPr>
                  </p:pic>
                </p:oleObj>
              </mc:Fallback>
            </mc:AlternateContent>
          </a:graphicData>
        </a:graphic>
      </p:graphicFrame>
      <p:graphicFrame>
        <p:nvGraphicFramePr>
          <p:cNvPr id="12" name="对象 -2147481570"/>
          <p:cNvGraphicFramePr>
            <a:graphicFrameLocks noChangeAspect="1"/>
          </p:cNvGraphicFramePr>
          <p:nvPr>
            <p:custDataLst>
              <p:tags r:id="rId23"/>
            </p:custDataLst>
          </p:nvPr>
        </p:nvGraphicFramePr>
        <p:xfrm>
          <a:off x="3345180" y="5081270"/>
          <a:ext cx="266700" cy="400050"/>
        </p:xfrm>
        <a:graphic>
          <a:graphicData uri="http://schemas.openxmlformats.org/presentationml/2006/ole">
            <mc:AlternateContent xmlns:mc="http://schemas.openxmlformats.org/markup-compatibility/2006">
              <mc:Choice xmlns:v="urn:schemas-microsoft-com:vml" Requires="v">
                <p:oleObj spid="_x0000_s19" name="" r:id="rId24" imgW="152400" imgH="228600" progId="Equation.DSMT4">
                  <p:embed/>
                </p:oleObj>
              </mc:Choice>
              <mc:Fallback>
                <p:oleObj name="" r:id="rId24" imgW="152400" imgH="228600" progId="Equation.DSMT4">
                  <p:embed/>
                  <p:pic>
                    <p:nvPicPr>
                      <p:cNvPr id="0" name="图片 18"/>
                      <p:cNvPicPr/>
                      <p:nvPr/>
                    </p:nvPicPr>
                    <p:blipFill>
                      <a:blip r:embed="rId19"/>
                      <a:stretch>
                        <a:fillRect/>
                      </a:stretch>
                    </p:blipFill>
                    <p:spPr>
                      <a:xfrm>
                        <a:off x="3345180" y="5081270"/>
                        <a:ext cx="266700" cy="40005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3275" y="1217930"/>
            <a:ext cx="10586085" cy="4497705"/>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定理5.4 每棵树有一个或两个中心。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详细证明参考[2]。</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定理5.5如果一棵树有两个中心，这两个中心一定是相邻的[2]。</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对树的中心的寻找方法，可按下列步骤找出：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（1）找出树T的所有悬挂点；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（2）把所有悬挂点连同与它关联的悬挂边一起删去；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（3）重复（2），直到只剩下一个或两个点，它们就是T的中心。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Tree>
  </p:cSld>
  <p:clrMapOvr>
    <a:masterClrMapping/>
  </p:clrMapOvr>
  <p:transition spd="slow" advTm="2811">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3275" y="1141730"/>
            <a:ext cx="10586085" cy="669290"/>
          </a:xfrm>
          <a:prstGeom prst="rect">
            <a:avLst/>
          </a:prstGeom>
          <a:noFill/>
        </p:spPr>
        <p:txBody>
          <a:bodyPr wrap="square" rtlCol="0" anchor="t">
            <a:noAutofit/>
          </a:bodyPr>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例题5.4找出图5-11所示的树的中心。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4"/>
            </p:custDataLst>
          </p:nvPr>
        </p:nvPicPr>
        <p:blipFill>
          <a:blip r:embed="rId5"/>
          <a:stretch>
            <a:fillRect/>
          </a:stretch>
        </p:blipFill>
        <p:spPr>
          <a:xfrm>
            <a:off x="995680" y="1965960"/>
            <a:ext cx="4246245" cy="2439670"/>
          </a:xfrm>
          <a:prstGeom prst="rect">
            <a:avLst/>
          </a:prstGeom>
        </p:spPr>
      </p:pic>
      <p:sp>
        <p:nvSpPr>
          <p:cNvPr id="188" name="文本框 187"/>
          <p:cNvSpPr txBox="1"/>
          <p:nvPr/>
        </p:nvSpPr>
        <p:spPr>
          <a:xfrm>
            <a:off x="6240780" y="1811020"/>
            <a:ext cx="680085" cy="387350"/>
          </a:xfrm>
          <a:prstGeom prst="rect">
            <a:avLst/>
          </a:prstGeom>
          <a:noFill/>
          <a:ln w="9525">
            <a:noFill/>
          </a:ln>
        </p:spPr>
        <p:txBody>
          <a:bodyPr>
            <a:noAutofit/>
          </a:bodyPr>
          <a:p>
            <a:pPr indent="127000"/>
            <a:r>
              <a:rPr lang="zh-CN" sz="2400" b="0">
                <a:latin typeface="Times New Roman" panose="02020603050405020304" charset="0"/>
                <a:ea typeface="宋体" panose="02010600030101010101" pitchFamily="2" charset="-122"/>
              </a:rPr>
              <a:t>解</a:t>
            </a:r>
            <a:endParaRPr lang="zh-CN" altLang="en-US" sz="2400" b="0">
              <a:latin typeface="Times New Roman" panose="02020603050405020304" charset="0"/>
              <a:ea typeface="宋体" panose="02010600030101010101" pitchFamily="2" charset="-122"/>
            </a:endParaRPr>
          </a:p>
        </p:txBody>
      </p:sp>
      <p:pic>
        <p:nvPicPr>
          <p:cNvPr id="7" name="图片 6"/>
          <p:cNvPicPr>
            <a:picLocks noChangeAspect="1"/>
          </p:cNvPicPr>
          <p:nvPr>
            <p:custDataLst>
              <p:tags r:id="rId6"/>
            </p:custDataLst>
          </p:nvPr>
        </p:nvPicPr>
        <p:blipFill>
          <a:blip r:embed="rId7"/>
          <a:stretch>
            <a:fillRect/>
          </a:stretch>
        </p:blipFill>
        <p:spPr>
          <a:xfrm>
            <a:off x="7386955" y="1657985"/>
            <a:ext cx="3526790" cy="2315845"/>
          </a:xfrm>
          <a:prstGeom prst="rect">
            <a:avLst/>
          </a:prstGeom>
        </p:spPr>
      </p:pic>
      <p:sp>
        <p:nvSpPr>
          <p:cNvPr id="8" name="文本框 7"/>
          <p:cNvSpPr txBox="1"/>
          <p:nvPr/>
        </p:nvSpPr>
        <p:spPr>
          <a:xfrm>
            <a:off x="785495" y="4405630"/>
            <a:ext cx="10603865" cy="1753235"/>
          </a:xfrm>
          <a:prstGeom prst="rect">
            <a:avLst/>
          </a:prstGeom>
          <a:noFill/>
          <a:ln w="9525">
            <a:noFill/>
          </a:ln>
        </p:spPr>
        <p:txBody>
          <a:bodyPr wrap="square">
            <a:spAutoFit/>
          </a:bodyPr>
          <a:p>
            <a:pPr indent="304800" fontAlgn="auto">
              <a:lnSpc>
                <a:spcPct val="150000"/>
              </a:lnSpc>
            </a:pPr>
            <a:r>
              <a:rPr lang="en-US" altLang="zh-CN" sz="2400" b="0">
                <a:latin typeface="宋体" panose="02010600030101010101" pitchFamily="2" charset="-122"/>
                <a:ea typeface="宋体" panose="02010600030101010101" pitchFamily="2" charset="-122"/>
                <a:cs typeface="宋体" panose="02010600030101010101" pitchFamily="2" charset="-122"/>
              </a:rPr>
              <a:t>  </a:t>
            </a:r>
            <a:r>
              <a:rPr lang="zh-CN" sz="2400" b="0">
                <a:latin typeface="宋体" panose="02010600030101010101" pitchFamily="2" charset="-122"/>
                <a:ea typeface="宋体" panose="02010600030101010101" pitchFamily="2" charset="-122"/>
                <a:cs typeface="宋体" panose="02010600030101010101" pitchFamily="2" charset="-122"/>
              </a:rPr>
              <a:t>树的中心的偏心率叫做树的半径。以上例子中树的半径为</a:t>
            </a:r>
            <a:r>
              <a:rPr lang="en-US" sz="2400" b="0">
                <a:latin typeface="宋体" panose="02010600030101010101" pitchFamily="2" charset="-122"/>
                <a:ea typeface="宋体" panose="02010600030101010101" pitchFamily="2" charset="-122"/>
                <a:cs typeface="宋体" panose="02010600030101010101" pitchFamily="2" charset="-122"/>
              </a:rPr>
              <a:t>3</a:t>
            </a:r>
            <a:r>
              <a:rPr lang="zh-CN" sz="2400" b="0">
                <a:latin typeface="宋体" panose="02010600030101010101" pitchFamily="2" charset="-122"/>
                <a:ea typeface="宋体" panose="02010600030101010101" pitchFamily="2" charset="-122"/>
                <a:cs typeface="宋体" panose="02010600030101010101" pitchFamily="2" charset="-122"/>
              </a:rPr>
              <a:t>。</a:t>
            </a:r>
            <a:endParaRPr lang="zh-CN" sz="2400" b="0">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50000"/>
              </a:lnSpc>
            </a:pPr>
            <a:r>
              <a:rPr lang="en-US" altLang="zh-CN" sz="2400" b="0">
                <a:latin typeface="宋体" panose="02010600030101010101" pitchFamily="2" charset="-122"/>
                <a:ea typeface="宋体" panose="02010600030101010101" pitchFamily="2" charset="-122"/>
                <a:cs typeface="宋体" panose="02010600030101010101" pitchFamily="2" charset="-122"/>
              </a:rPr>
              <a:t>    </a:t>
            </a:r>
            <a:r>
              <a:rPr lang="zh-CN" sz="2400" b="0">
                <a:latin typeface="宋体" panose="02010600030101010101" pitchFamily="2" charset="-122"/>
                <a:ea typeface="宋体" panose="02010600030101010101" pitchFamily="2" charset="-122"/>
                <a:cs typeface="宋体" panose="02010600030101010101" pitchFamily="2" charset="-122"/>
              </a:rPr>
              <a:t>树中最长路径的段数称为树的直径。在图论中，树的半径不一定是它的直径的一半。如图</a:t>
            </a:r>
            <a:r>
              <a:rPr lang="en-US" sz="2400" b="0">
                <a:latin typeface="宋体" panose="02010600030101010101" pitchFamily="2" charset="-122"/>
                <a:ea typeface="宋体" panose="02010600030101010101" pitchFamily="2" charset="-122"/>
                <a:cs typeface="宋体" panose="02010600030101010101" pitchFamily="2" charset="-122"/>
              </a:rPr>
              <a:t>5-11</a:t>
            </a:r>
            <a:r>
              <a:rPr lang="zh-CN" sz="2400" b="0">
                <a:latin typeface="宋体" panose="02010600030101010101" pitchFamily="2" charset="-122"/>
                <a:ea typeface="宋体" panose="02010600030101010101" pitchFamily="2" charset="-122"/>
                <a:cs typeface="宋体" panose="02010600030101010101" pitchFamily="2" charset="-122"/>
              </a:rPr>
              <a:t>所示的树</a:t>
            </a:r>
            <a:r>
              <a:rPr lang="en-US" sz="2400" b="0" i="1">
                <a:latin typeface="宋体" panose="02010600030101010101" pitchFamily="2" charset="-122"/>
                <a:ea typeface="宋体" panose="02010600030101010101" pitchFamily="2" charset="-122"/>
                <a:cs typeface="宋体" panose="02010600030101010101" pitchFamily="2" charset="-122"/>
              </a:rPr>
              <a:t>T</a:t>
            </a:r>
            <a:r>
              <a:rPr lang="zh-CN" sz="2400" b="0">
                <a:latin typeface="宋体" panose="02010600030101010101" pitchFamily="2" charset="-122"/>
                <a:ea typeface="宋体" panose="02010600030101010101" pitchFamily="2" charset="-122"/>
                <a:cs typeface="宋体" panose="02010600030101010101" pitchFamily="2" charset="-122"/>
              </a:rPr>
              <a:t>，该树的半径为</a:t>
            </a:r>
            <a:r>
              <a:rPr lang="en-US" sz="2400" b="0">
                <a:latin typeface="宋体" panose="02010600030101010101" pitchFamily="2" charset="-122"/>
                <a:ea typeface="宋体" panose="02010600030101010101" pitchFamily="2" charset="-122"/>
                <a:cs typeface="宋体" panose="02010600030101010101" pitchFamily="2" charset="-122"/>
              </a:rPr>
              <a:t>3</a:t>
            </a:r>
            <a:r>
              <a:rPr lang="zh-CN" sz="2400" b="0">
                <a:latin typeface="宋体" panose="02010600030101010101" pitchFamily="2" charset="-122"/>
                <a:ea typeface="宋体" panose="02010600030101010101" pitchFamily="2" charset="-122"/>
                <a:cs typeface="宋体" panose="02010600030101010101" pitchFamily="2" charset="-122"/>
              </a:rPr>
              <a:t>，但它的直径为</a:t>
            </a:r>
            <a:r>
              <a:rPr lang="en-US" sz="2400" b="0">
                <a:latin typeface="宋体" panose="02010600030101010101" pitchFamily="2" charset="-122"/>
                <a:ea typeface="宋体" panose="02010600030101010101" pitchFamily="2" charset="-122"/>
                <a:cs typeface="宋体" panose="02010600030101010101" pitchFamily="2" charset="-122"/>
              </a:rPr>
              <a:t>5</a:t>
            </a:r>
            <a:r>
              <a:rPr lang="zh-CN" sz="2400" b="0">
                <a:latin typeface="宋体" panose="02010600030101010101" pitchFamily="2" charset="-122"/>
                <a:ea typeface="宋体" panose="02010600030101010101" pitchFamily="2" charset="-122"/>
                <a:cs typeface="宋体" panose="02010600030101010101" pitchFamily="2" charset="-122"/>
              </a:rPr>
              <a:t>。</a:t>
            </a:r>
            <a:endParaRPr lang="zh-CN" altLang="en-US" sz="24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177290" y="1447165"/>
            <a:ext cx="10344150" cy="341503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例题5.5设有四个银币，已知其中有三个是真的。最多有一个是假的，真假的标准在于真的银币重量完全符合标准，现用一天平设法对四个银币的真假做出判断。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解 现在对四个银币分别用a,b,c,d表示，从中任取i和j两个放在天平上进行比较。一般情况下，比较结果有三个：</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。因为四个银币中最多只有一个是假的，所以显然，</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或</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的状态是不存在的。</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对象 -2147481566"/>
          <p:cNvGraphicFramePr>
            <a:graphicFrameLocks noChangeAspect="1"/>
          </p:cNvGraphicFramePr>
          <p:nvPr>
            <p:custDataLst>
              <p:tags r:id="rId3"/>
            </p:custDataLst>
          </p:nvPr>
        </p:nvGraphicFramePr>
        <p:xfrm>
          <a:off x="6939280" y="3865245"/>
          <a:ext cx="1953260" cy="379095"/>
        </p:xfrm>
        <a:graphic>
          <a:graphicData uri="http://schemas.openxmlformats.org/presentationml/2006/ole">
            <mc:AlternateContent xmlns:mc="http://schemas.openxmlformats.org/markup-compatibility/2006">
              <mc:Choice xmlns:v="urn:schemas-microsoft-com:vml" Requires="v">
                <p:oleObj spid="_x0000_s3076" name="" r:id="rId4" imgW="977265" imgH="190500" progId="Equation.DSMT4">
                  <p:embed/>
                </p:oleObj>
              </mc:Choice>
              <mc:Fallback>
                <p:oleObj name="" r:id="rId4" imgW="977265" imgH="190500" progId="Equation.DSMT4">
                  <p:embed/>
                  <p:pic>
                    <p:nvPicPr>
                      <p:cNvPr id="0" name="图片 3075"/>
                      <p:cNvPicPr/>
                      <p:nvPr/>
                    </p:nvPicPr>
                    <p:blipFill>
                      <a:blip r:embed="rId5"/>
                      <a:stretch>
                        <a:fillRect/>
                      </a:stretch>
                    </p:blipFill>
                    <p:spPr>
                      <a:xfrm>
                        <a:off x="6939280" y="3865245"/>
                        <a:ext cx="1953260" cy="379095"/>
                      </a:xfrm>
                      <a:prstGeom prst="rect">
                        <a:avLst/>
                      </a:prstGeom>
                      <a:noFill/>
                      <a:ln w="38100">
                        <a:noFill/>
                        <a:miter/>
                      </a:ln>
                    </p:spPr>
                  </p:pic>
                </p:oleObj>
              </mc:Fallback>
            </mc:AlternateContent>
          </a:graphicData>
        </a:graphic>
      </p:graphicFrame>
      <p:graphicFrame>
        <p:nvGraphicFramePr>
          <p:cNvPr id="7" name="对象 -2147481565"/>
          <p:cNvGraphicFramePr>
            <a:graphicFrameLocks noChangeAspect="1"/>
          </p:cNvGraphicFramePr>
          <p:nvPr>
            <p:custDataLst>
              <p:tags r:id="rId6"/>
            </p:custDataLst>
          </p:nvPr>
        </p:nvGraphicFramePr>
        <p:xfrm>
          <a:off x="5741035" y="4420870"/>
          <a:ext cx="948690" cy="349250"/>
        </p:xfrm>
        <a:graphic>
          <a:graphicData uri="http://schemas.openxmlformats.org/presentationml/2006/ole">
            <mc:AlternateContent xmlns:mc="http://schemas.openxmlformats.org/markup-compatibility/2006">
              <mc:Choice xmlns:v="urn:schemas-microsoft-com:vml" Requires="v">
                <p:oleObj spid="_x0000_s8" name="" r:id="rId7" imgW="545465" imgH="203200" progId="Equation.DSMT4">
                  <p:embed/>
                </p:oleObj>
              </mc:Choice>
              <mc:Fallback>
                <p:oleObj name="" r:id="rId7" imgW="545465" imgH="203200" progId="Equation.DSMT4">
                  <p:embed/>
                  <p:pic>
                    <p:nvPicPr>
                      <p:cNvPr id="0" name="图片 6"/>
                      <p:cNvPicPr/>
                      <p:nvPr/>
                    </p:nvPicPr>
                    <p:blipFill>
                      <a:blip r:embed="rId8"/>
                      <a:stretch>
                        <a:fillRect/>
                      </a:stretch>
                    </p:blipFill>
                    <p:spPr>
                      <a:xfrm>
                        <a:off x="5741035" y="4420870"/>
                        <a:ext cx="948690" cy="349250"/>
                      </a:xfrm>
                      <a:prstGeom prst="rect">
                        <a:avLst/>
                      </a:prstGeom>
                      <a:noFill/>
                      <a:ln w="38100">
                        <a:noFill/>
                        <a:miter/>
                      </a:ln>
                    </p:spPr>
                  </p:pic>
                </p:oleObj>
              </mc:Fallback>
            </mc:AlternateContent>
          </a:graphicData>
        </a:graphic>
      </p:graphicFrame>
      <p:graphicFrame>
        <p:nvGraphicFramePr>
          <p:cNvPr id="9" name="对象 -2147481564"/>
          <p:cNvGraphicFramePr>
            <a:graphicFrameLocks noChangeAspect="1"/>
          </p:cNvGraphicFramePr>
          <p:nvPr>
            <p:custDataLst>
              <p:tags r:id="rId9"/>
            </p:custDataLst>
          </p:nvPr>
        </p:nvGraphicFramePr>
        <p:xfrm>
          <a:off x="7206615" y="4420870"/>
          <a:ext cx="937895" cy="334010"/>
        </p:xfrm>
        <a:graphic>
          <a:graphicData uri="http://schemas.openxmlformats.org/presentationml/2006/ole">
            <mc:AlternateContent xmlns:mc="http://schemas.openxmlformats.org/markup-compatibility/2006">
              <mc:Choice xmlns:v="urn:schemas-microsoft-com:vml" Requires="v">
                <p:oleObj spid="_x0000_s10" name="" r:id="rId10" imgW="558165" imgH="203200" progId="Equation.DSMT4">
                  <p:embed/>
                </p:oleObj>
              </mc:Choice>
              <mc:Fallback>
                <p:oleObj name="" r:id="rId10" imgW="558165" imgH="203200" progId="Equation.DSMT4">
                  <p:embed/>
                  <p:pic>
                    <p:nvPicPr>
                      <p:cNvPr id="0" name="图片 7"/>
                      <p:cNvPicPr/>
                      <p:nvPr/>
                    </p:nvPicPr>
                    <p:blipFill>
                      <a:blip r:embed="rId11"/>
                      <a:stretch>
                        <a:fillRect/>
                      </a:stretch>
                    </p:blipFill>
                    <p:spPr>
                      <a:xfrm>
                        <a:off x="7206615" y="4420870"/>
                        <a:ext cx="937895" cy="33401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03275" y="1377950"/>
            <a:ext cx="10586085" cy="66929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3"/>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5.3.2 树的性质</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497205" y="974725"/>
            <a:ext cx="11563350" cy="230695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下面，我们用一颗树来表达做出判决的逻辑过程，如图5-12所示。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树的节点表示为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表示i与j在天平上做比较，每一点有三个分枝，左分枝表示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，右分枝表示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，中间的分枝表示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，如果分枝为虚线，则表示该分枝不存在。树中的叶子是判决的结论。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147481562"/>
          <p:cNvGraphicFramePr>
            <a:graphicFrameLocks noChangeAspect="1"/>
          </p:cNvGraphicFramePr>
          <p:nvPr>
            <p:custDataLst>
              <p:tags r:id="rId4"/>
            </p:custDataLst>
          </p:nvPr>
        </p:nvGraphicFramePr>
        <p:xfrm>
          <a:off x="930910" y="2313305"/>
          <a:ext cx="518160" cy="314325"/>
        </p:xfrm>
        <a:graphic>
          <a:graphicData uri="http://schemas.openxmlformats.org/presentationml/2006/ole">
            <mc:AlternateContent xmlns:mc="http://schemas.openxmlformats.org/markup-compatibility/2006">
              <mc:Choice xmlns:v="urn:schemas-microsoft-com:vml" Requires="v">
                <p:oleObj spid="_x0000_s11" name="" r:id="rId5" imgW="317500" imgH="190500" progId="Equation.DSMT4">
                  <p:embed/>
                </p:oleObj>
              </mc:Choice>
              <mc:Fallback>
                <p:oleObj name="" r:id="rId5" imgW="317500" imgH="190500" progId="Equation.DSMT4">
                  <p:embed/>
                  <p:pic>
                    <p:nvPicPr>
                      <p:cNvPr id="0" name="图片 10"/>
                      <p:cNvPicPr/>
                      <p:nvPr/>
                    </p:nvPicPr>
                    <p:blipFill>
                      <a:blip r:embed="rId6"/>
                      <a:stretch>
                        <a:fillRect/>
                      </a:stretch>
                    </p:blipFill>
                    <p:spPr>
                      <a:xfrm>
                        <a:off x="930910" y="2313305"/>
                        <a:ext cx="518160" cy="314325"/>
                      </a:xfrm>
                      <a:prstGeom prst="rect">
                        <a:avLst/>
                      </a:prstGeom>
                      <a:noFill/>
                      <a:ln w="38100">
                        <a:noFill/>
                        <a:miter/>
                      </a:ln>
                    </p:spPr>
                  </p:pic>
                </p:oleObj>
              </mc:Fallback>
            </mc:AlternateContent>
          </a:graphicData>
        </a:graphic>
      </p:graphicFrame>
      <p:graphicFrame>
        <p:nvGraphicFramePr>
          <p:cNvPr id="7" name="对象 -2147480527"/>
          <p:cNvGraphicFramePr>
            <a:graphicFrameLocks noChangeAspect="1"/>
          </p:cNvGraphicFramePr>
          <p:nvPr>
            <p:custDataLst>
              <p:tags r:id="rId7"/>
            </p:custDataLst>
          </p:nvPr>
        </p:nvGraphicFramePr>
        <p:xfrm>
          <a:off x="3405505" y="2317750"/>
          <a:ext cx="485775" cy="294640"/>
        </p:xfrm>
        <a:graphic>
          <a:graphicData uri="http://schemas.openxmlformats.org/presentationml/2006/ole">
            <mc:AlternateContent xmlns:mc="http://schemas.openxmlformats.org/markup-compatibility/2006">
              <mc:Choice xmlns:v="urn:schemas-microsoft-com:vml" Requires="v">
                <p:oleObj spid="_x0000_s12" name="" r:id="rId8" imgW="317500" imgH="190500" progId="Equation.DSMT4">
                  <p:embed/>
                </p:oleObj>
              </mc:Choice>
              <mc:Fallback>
                <p:oleObj name="" r:id="rId8" imgW="317500" imgH="190500" progId="Equation.DSMT4">
                  <p:embed/>
                  <p:pic>
                    <p:nvPicPr>
                      <p:cNvPr id="0" name="图片 11"/>
                      <p:cNvPicPr/>
                      <p:nvPr/>
                    </p:nvPicPr>
                    <p:blipFill>
                      <a:blip r:embed="rId9"/>
                      <a:stretch>
                        <a:fillRect/>
                      </a:stretch>
                    </p:blipFill>
                    <p:spPr>
                      <a:xfrm>
                        <a:off x="3405505" y="2317750"/>
                        <a:ext cx="485775" cy="294640"/>
                      </a:xfrm>
                      <a:prstGeom prst="rect">
                        <a:avLst/>
                      </a:prstGeom>
                      <a:noFill/>
                      <a:ln w="38100">
                        <a:noFill/>
                        <a:miter/>
                      </a:ln>
                    </p:spPr>
                  </p:pic>
                </p:oleObj>
              </mc:Fallback>
            </mc:AlternateContent>
          </a:graphicData>
        </a:graphic>
      </p:graphicFrame>
      <p:graphicFrame>
        <p:nvGraphicFramePr>
          <p:cNvPr id="8" name="对象 -2147481560"/>
          <p:cNvGraphicFramePr>
            <a:graphicFrameLocks noChangeAspect="1"/>
          </p:cNvGraphicFramePr>
          <p:nvPr>
            <p:custDataLst>
              <p:tags r:id="rId10"/>
            </p:custDataLst>
          </p:nvPr>
        </p:nvGraphicFramePr>
        <p:xfrm>
          <a:off x="6440170" y="2303145"/>
          <a:ext cx="513715" cy="311150"/>
        </p:xfrm>
        <a:graphic>
          <a:graphicData uri="http://schemas.openxmlformats.org/presentationml/2006/ole">
            <mc:AlternateContent xmlns:mc="http://schemas.openxmlformats.org/markup-compatibility/2006">
              <mc:Choice xmlns:v="urn:schemas-microsoft-com:vml" Requires="v">
                <p:oleObj spid="_x0000_s13" name="" r:id="rId11" imgW="317500" imgH="190500" progId="Equation.DSMT4">
                  <p:embed/>
                </p:oleObj>
              </mc:Choice>
              <mc:Fallback>
                <p:oleObj name="" r:id="rId11" imgW="317500" imgH="190500" progId="Equation.DSMT4">
                  <p:embed/>
                  <p:pic>
                    <p:nvPicPr>
                      <p:cNvPr id="0" name="图片 12"/>
                      <p:cNvPicPr/>
                      <p:nvPr/>
                    </p:nvPicPr>
                    <p:blipFill>
                      <a:blip r:embed="rId12"/>
                      <a:stretch>
                        <a:fillRect/>
                      </a:stretch>
                    </p:blipFill>
                    <p:spPr>
                      <a:xfrm>
                        <a:off x="6440170" y="2303145"/>
                        <a:ext cx="513715" cy="311150"/>
                      </a:xfrm>
                      <a:prstGeom prst="rect">
                        <a:avLst/>
                      </a:prstGeom>
                      <a:noFill/>
                      <a:ln w="38100">
                        <a:noFill/>
                        <a:miter/>
                      </a:ln>
                    </p:spPr>
                  </p:pic>
                </p:oleObj>
              </mc:Fallback>
            </mc:AlternateContent>
          </a:graphicData>
        </a:graphic>
      </p:graphicFrame>
      <p:pic>
        <p:nvPicPr>
          <p:cNvPr id="14" name="图片 13"/>
          <p:cNvPicPr>
            <a:picLocks noChangeAspect="1"/>
          </p:cNvPicPr>
          <p:nvPr>
            <p:custDataLst>
              <p:tags r:id="rId13"/>
            </p:custDataLst>
          </p:nvPr>
        </p:nvPicPr>
        <p:blipFill>
          <a:blip r:embed="rId14"/>
          <a:stretch>
            <a:fillRect/>
          </a:stretch>
        </p:blipFill>
        <p:spPr>
          <a:xfrm>
            <a:off x="1000125" y="3263900"/>
            <a:ext cx="4331970" cy="2454275"/>
          </a:xfrm>
          <a:prstGeom prst="rect">
            <a:avLst/>
          </a:prstGeom>
        </p:spPr>
      </p:pic>
      <p:sp>
        <p:nvSpPr>
          <p:cNvPr id="15" name="文本框 14"/>
          <p:cNvSpPr txBox="1"/>
          <p:nvPr/>
        </p:nvSpPr>
        <p:spPr>
          <a:xfrm>
            <a:off x="497205" y="5754370"/>
            <a:ext cx="5080000" cy="460375"/>
          </a:xfrm>
          <a:prstGeom prst="rect">
            <a:avLst/>
          </a:prstGeom>
          <a:noFill/>
          <a:ln w="9525">
            <a:noFill/>
          </a:ln>
        </p:spPr>
        <p:txBody>
          <a:bodyPr>
            <a:spAutoFit/>
          </a:bodyPr>
          <a:p>
            <a:pPr indent="304800" algn="ctr"/>
            <a:r>
              <a:rPr lang="zh-CN" sz="2400" b="0">
                <a:latin typeface="Times New Roman" panose="02020603050405020304" charset="0"/>
                <a:ea typeface="宋体" panose="02010600030101010101" pitchFamily="2" charset="-122"/>
              </a:rPr>
              <a:t>图</a:t>
            </a:r>
            <a:r>
              <a:rPr lang="en-US" sz="2400" b="0">
                <a:latin typeface="Times New Roman" panose="02020603050405020304" charset="0"/>
                <a:ea typeface="宋体" panose="02010600030101010101" pitchFamily="2" charset="-122"/>
              </a:rPr>
              <a:t>5-12</a:t>
            </a:r>
            <a:endParaRPr lang="en-US" altLang="en-US" sz="2400" b="0">
              <a:latin typeface="Times New Roman" panose="02020603050405020304" charset="0"/>
              <a:ea typeface="宋体" panose="02010600030101010101" pitchFamily="2" charset="-122"/>
            </a:endParaRPr>
          </a:p>
        </p:txBody>
      </p:sp>
      <p:sp>
        <p:nvSpPr>
          <p:cNvPr id="16" name="文本框 15"/>
          <p:cNvSpPr txBox="1"/>
          <p:nvPr/>
        </p:nvSpPr>
        <p:spPr>
          <a:xfrm>
            <a:off x="6137910" y="3411220"/>
            <a:ext cx="5080000" cy="2306955"/>
          </a:xfrm>
          <a:prstGeom prst="rect">
            <a:avLst/>
          </a:prstGeom>
          <a:noFill/>
          <a:ln w="9525">
            <a:noFill/>
          </a:ln>
        </p:spPr>
        <p:txBody>
          <a:bodyPr>
            <a:spAutoFit/>
          </a:bodyPr>
          <a:p>
            <a:pPr indent="304800" fontAlgn="auto">
              <a:lnSpc>
                <a:spcPct val="150000"/>
              </a:lnSpc>
            </a:pPr>
            <a:r>
              <a:rPr lang="zh-CN" sz="2400" b="0">
                <a:latin typeface="Times New Roman" panose="02020603050405020304" charset="0"/>
                <a:ea typeface="宋体" panose="02010600030101010101" pitchFamily="2" charset="-122"/>
              </a:rPr>
              <a:t>这种树称为判决树或决策树。决策树在工程以及当前机器学习分类法部分有重要应用，关于这个部分请参考第八章分类方法决策树部分。</a:t>
            </a:r>
            <a:endParaRPr lang="zh-CN" altLang="en-US" sz="2400" b="0">
              <a:latin typeface="Times New Roman" panose="02020603050405020304" charset="0"/>
              <a:ea typeface="宋体" panose="02010600030101010101" pitchFamily="2" charset="-122"/>
            </a:endParaRPr>
          </a:p>
        </p:txBody>
      </p:sp>
      <p:graphicFrame>
        <p:nvGraphicFramePr>
          <p:cNvPr id="17" name="对象 16"/>
          <p:cNvGraphicFramePr>
            <a:graphicFrameLocks noChangeAspect="1"/>
          </p:cNvGraphicFramePr>
          <p:nvPr>
            <p:custDataLst>
              <p:tags r:id="rId15"/>
            </p:custDataLst>
          </p:nvPr>
        </p:nvGraphicFramePr>
        <p:xfrm>
          <a:off x="3160395" y="1741805"/>
          <a:ext cx="492125" cy="364490"/>
        </p:xfrm>
        <a:graphic>
          <a:graphicData uri="http://schemas.openxmlformats.org/presentationml/2006/ole">
            <mc:AlternateContent xmlns:mc="http://schemas.openxmlformats.org/markup-compatibility/2006">
              <mc:Choice xmlns:v="urn:schemas-microsoft-com:vml" Requires="v">
                <p:oleObj spid="_x0000_s18" name="" r:id="rId16" imgW="254000" imgH="190500" progId="Equation.DSMT4">
                  <p:embed/>
                </p:oleObj>
              </mc:Choice>
              <mc:Fallback>
                <p:oleObj name="" r:id="rId16" imgW="254000" imgH="190500" progId="Equation.DSMT4">
                  <p:embed/>
                  <p:pic>
                    <p:nvPicPr>
                      <p:cNvPr id="0" name="图片 17"/>
                      <p:cNvPicPr/>
                      <p:nvPr/>
                    </p:nvPicPr>
                    <p:blipFill>
                      <a:blip r:embed="rId17"/>
                      <a:stretch>
                        <a:fillRect/>
                      </a:stretch>
                    </p:blipFill>
                    <p:spPr>
                      <a:xfrm>
                        <a:off x="3160395" y="1741805"/>
                        <a:ext cx="492125" cy="36449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2" name="文本框 1"/>
          <p:cNvSpPr txBox="1"/>
          <p:nvPr>
            <p:custDataLst>
              <p:tags r:id="rId2"/>
            </p:custDataLst>
          </p:nvPr>
        </p:nvSpPr>
        <p:spPr>
          <a:xfrm>
            <a:off x="497205" y="619760"/>
            <a:ext cx="6096000" cy="521970"/>
          </a:xfrm>
          <a:prstGeom prst="rect">
            <a:avLst/>
          </a:prstGeom>
          <a:noFill/>
        </p:spPr>
        <p:txBody>
          <a:bodyPr wrap="square" rtlCol="0" anchor="t">
            <a:spAutoFit/>
          </a:bodyPr>
          <a:p>
            <a:r>
              <a:rPr sz="2800" dirty="0">
                <a:ln>
                  <a:solidFill>
                    <a:schemeClr val="accent1"/>
                  </a:solidFill>
                </a:ln>
                <a:latin typeface="微软雅黑" panose="020B0503020204020204" pitchFamily="34" charset="-122"/>
                <a:ea typeface="微软雅黑" panose="020B0503020204020204" pitchFamily="34" charset="-122"/>
                <a:sym typeface="+mn-ea"/>
              </a:rPr>
              <a:t>5.3.</a:t>
            </a:r>
            <a:r>
              <a:rPr lang="en-US" sz="2800" dirty="0">
                <a:ln>
                  <a:solidFill>
                    <a:schemeClr val="accent1"/>
                  </a:solidFill>
                </a:ln>
                <a:latin typeface="微软雅黑" panose="020B0503020204020204" pitchFamily="34" charset="-122"/>
                <a:ea typeface="微软雅黑" panose="020B0503020204020204" pitchFamily="34" charset="-122"/>
                <a:sym typeface="+mn-ea"/>
              </a:rPr>
              <a:t>3</a:t>
            </a:r>
            <a:r>
              <a:rPr sz="2800" dirty="0">
                <a:ln>
                  <a:solidFill>
                    <a:schemeClr val="accent1"/>
                  </a:solidFill>
                </a:ln>
                <a:latin typeface="微软雅黑" panose="020B0503020204020204" pitchFamily="34" charset="-122"/>
                <a:ea typeface="微软雅黑" panose="020B0503020204020204" pitchFamily="34" charset="-122"/>
                <a:sym typeface="+mn-ea"/>
              </a:rPr>
              <a:t> </a:t>
            </a:r>
            <a:r>
              <a:rPr lang="zh-CN" sz="2800" dirty="0">
                <a:ln>
                  <a:solidFill>
                    <a:schemeClr val="accent1"/>
                  </a:solidFill>
                </a:ln>
                <a:latin typeface="微软雅黑" panose="020B0503020204020204" pitchFamily="34" charset="-122"/>
                <a:ea typeface="微软雅黑" panose="020B0503020204020204" pitchFamily="34" charset="-122"/>
                <a:sym typeface="+mn-ea"/>
              </a:rPr>
              <a:t>二叉</a:t>
            </a:r>
            <a:r>
              <a:rPr sz="2800" dirty="0">
                <a:ln>
                  <a:solidFill>
                    <a:schemeClr val="accent1"/>
                  </a:solidFill>
                </a:ln>
                <a:latin typeface="微软雅黑" panose="020B0503020204020204" pitchFamily="34" charset="-122"/>
                <a:ea typeface="微软雅黑" panose="020B0503020204020204" pitchFamily="34" charset="-122"/>
                <a:sym typeface="+mn-ea"/>
              </a:rPr>
              <a:t>树</a:t>
            </a:r>
            <a:endParaRPr lang="zh-CN" altLang="en-US"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92" name="文本框 191"/>
          <p:cNvSpPr txBox="1"/>
          <p:nvPr/>
        </p:nvSpPr>
        <p:spPr>
          <a:xfrm>
            <a:off x="866775" y="1149350"/>
            <a:ext cx="10575290" cy="1198880"/>
          </a:xfrm>
          <a:prstGeom prst="rect">
            <a:avLst/>
          </a:prstGeom>
          <a:noFill/>
          <a:ln w="9525">
            <a:noFill/>
          </a:ln>
        </p:spPr>
        <p:txBody>
          <a:bodyPr wrap="square">
            <a:spAutoFit/>
          </a:bodyPr>
          <a:p>
            <a:pPr indent="306070" fontAlgn="auto">
              <a:lnSpc>
                <a:spcPct val="150000"/>
              </a:lnSpc>
            </a:pPr>
            <a:r>
              <a:rPr lang="zh-CN" sz="2400" b="1">
                <a:latin typeface="宋体" panose="02010600030101010101" pitchFamily="2" charset="-122"/>
                <a:ea typeface="宋体" panose="02010600030101010101" pitchFamily="2" charset="-122"/>
                <a:cs typeface="宋体" panose="02010600030101010101" pitchFamily="2" charset="-122"/>
              </a:rPr>
              <a:t>定义</a:t>
            </a:r>
            <a:r>
              <a:rPr lang="en-US" sz="2400" b="1">
                <a:latin typeface="宋体" panose="02010600030101010101" pitchFamily="2" charset="-122"/>
                <a:ea typeface="宋体" panose="02010600030101010101" pitchFamily="2" charset="-122"/>
                <a:cs typeface="宋体" panose="02010600030101010101" pitchFamily="2" charset="-122"/>
              </a:rPr>
              <a:t>5.18</a:t>
            </a:r>
            <a:r>
              <a:rPr lang="zh-CN" sz="2400" b="0">
                <a:latin typeface="宋体" panose="02010600030101010101" pitchFamily="2" charset="-122"/>
                <a:ea typeface="宋体" panose="02010600030101010101" pitchFamily="2" charset="-122"/>
                <a:cs typeface="宋体" panose="02010600030101010101" pitchFamily="2" charset="-122"/>
              </a:rPr>
              <a:t>二叉树</a:t>
            </a:r>
            <a:r>
              <a:rPr lang="en-US" sz="2400" b="0">
                <a:latin typeface="宋体" panose="02010600030101010101" pitchFamily="2" charset="-122"/>
                <a:ea typeface="宋体" panose="02010600030101010101" pitchFamily="2" charset="-122"/>
                <a:cs typeface="宋体" panose="02010600030101010101" pitchFamily="2" charset="-122"/>
              </a:rPr>
              <a:t> </a:t>
            </a:r>
            <a:r>
              <a:rPr lang="zh-CN" sz="2400" b="0">
                <a:latin typeface="宋体" panose="02010600030101010101" pitchFamily="2" charset="-122"/>
                <a:ea typeface="宋体" panose="02010600030101010101" pitchFamily="2" charset="-122"/>
                <a:cs typeface="宋体" panose="02010600030101010101" pitchFamily="2" charset="-122"/>
              </a:rPr>
              <a:t>如果一棵树，其中每一个节点的度都是</a:t>
            </a:r>
            <a:r>
              <a:rPr lang="en-US" sz="2400" b="0">
                <a:latin typeface="宋体" panose="02010600030101010101" pitchFamily="2" charset="-122"/>
                <a:ea typeface="宋体" panose="02010600030101010101" pitchFamily="2" charset="-122"/>
                <a:cs typeface="宋体" panose="02010600030101010101" pitchFamily="2" charset="-122"/>
              </a:rPr>
              <a:t>2</a:t>
            </a:r>
            <a:r>
              <a:rPr lang="zh-CN" sz="2400" b="0">
                <a:latin typeface="宋体" panose="02010600030101010101" pitchFamily="2" charset="-122"/>
                <a:ea typeface="宋体" panose="02010600030101010101" pitchFamily="2" charset="-122"/>
                <a:cs typeface="宋体" panose="02010600030101010101" pitchFamily="2" charset="-122"/>
              </a:rPr>
              <a:t>，而其他节点的度为</a:t>
            </a:r>
            <a:r>
              <a:rPr lang="en-US" sz="2400" b="0">
                <a:latin typeface="宋体" panose="02010600030101010101" pitchFamily="2" charset="-122"/>
                <a:ea typeface="宋体" panose="02010600030101010101" pitchFamily="2" charset="-122"/>
                <a:cs typeface="宋体" panose="02010600030101010101" pitchFamily="2" charset="-122"/>
              </a:rPr>
              <a:t>1</a:t>
            </a:r>
            <a:r>
              <a:rPr lang="zh-CN" sz="2400" b="0">
                <a:latin typeface="宋体" panose="02010600030101010101" pitchFamily="2" charset="-122"/>
                <a:ea typeface="宋体" panose="02010600030101010101" pitchFamily="2" charset="-122"/>
                <a:cs typeface="宋体" panose="02010600030101010101" pitchFamily="2" charset="-122"/>
              </a:rPr>
              <a:t>或</a:t>
            </a:r>
            <a:r>
              <a:rPr lang="en-US" sz="2400" b="0">
                <a:latin typeface="宋体" panose="02010600030101010101" pitchFamily="2" charset="-122"/>
                <a:ea typeface="宋体" panose="02010600030101010101" pitchFamily="2" charset="-122"/>
                <a:cs typeface="宋体" panose="02010600030101010101" pitchFamily="2" charset="-122"/>
              </a:rPr>
              <a:t>3</a:t>
            </a:r>
            <a:r>
              <a:rPr lang="zh-CN" sz="2400" b="0">
                <a:latin typeface="宋体" panose="02010600030101010101" pitchFamily="2" charset="-122"/>
                <a:ea typeface="宋体" panose="02010600030101010101" pitchFamily="2" charset="-122"/>
                <a:cs typeface="宋体" panose="02010600030101010101" pitchFamily="2" charset="-122"/>
              </a:rPr>
              <a:t>，则该树称为二叉树。如图</a:t>
            </a:r>
            <a:r>
              <a:rPr lang="en-US" sz="2400" b="0">
                <a:latin typeface="宋体" panose="02010600030101010101" pitchFamily="2" charset="-122"/>
                <a:ea typeface="宋体" panose="02010600030101010101" pitchFamily="2" charset="-122"/>
                <a:cs typeface="宋体" panose="02010600030101010101" pitchFamily="2" charset="-122"/>
              </a:rPr>
              <a:t>5-13</a:t>
            </a:r>
            <a:r>
              <a:rPr lang="zh-CN" sz="2400" b="0">
                <a:latin typeface="宋体" panose="02010600030101010101" pitchFamily="2" charset="-122"/>
                <a:ea typeface="宋体" panose="02010600030101010101" pitchFamily="2" charset="-122"/>
                <a:cs typeface="宋体" panose="02010600030101010101" pitchFamily="2" charset="-122"/>
              </a:rPr>
              <a:t>所示。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二叉树有两个特性：</a:t>
            </a:r>
            <a:endParaRPr lang="zh-CN" altLang="en-US" sz="2400" b="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0" y="2355850"/>
            <a:ext cx="3599180" cy="3406140"/>
          </a:xfrm>
          <a:prstGeom prst="rect">
            <a:avLst/>
          </a:prstGeom>
        </p:spPr>
      </p:pic>
      <p:sp>
        <p:nvSpPr>
          <p:cNvPr id="7" name="文本框 6"/>
          <p:cNvSpPr txBox="1"/>
          <p:nvPr/>
        </p:nvSpPr>
        <p:spPr>
          <a:xfrm>
            <a:off x="3599180" y="2208530"/>
            <a:ext cx="8359775" cy="3969385"/>
          </a:xfrm>
          <a:prstGeom prst="rect">
            <a:avLst/>
          </a:prstGeom>
          <a:noFill/>
        </p:spPr>
        <p:txBody>
          <a:bodyPr wrap="square" rtlCol="0" anchor="t">
            <a:spAutoFit/>
          </a:bodyPr>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（1）二叉树的点数</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总是奇数。因为树中只有一点的度是偶数，而其他</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个点的度为奇数。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（2）设p为二叉树T的悬挂点数，那么</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是次数为3的点数，所以T中悬挂点数p为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树中的非悬挂点称为内部点，一颗二叉树的内部点的数目为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。在一颗二叉树中，内部点数比悬挂点数少1。</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6" name="对象 -2147481557"/>
          <p:cNvGraphicFramePr>
            <a:graphicFrameLocks noChangeAspect="1"/>
          </p:cNvGraphicFramePr>
          <p:nvPr>
            <p:custDataLst>
              <p:tags r:id="rId5"/>
            </p:custDataLst>
          </p:nvPr>
        </p:nvGraphicFramePr>
        <p:xfrm>
          <a:off x="6298565" y="2413635"/>
          <a:ext cx="294640" cy="415925"/>
        </p:xfrm>
        <a:graphic>
          <a:graphicData uri="http://schemas.openxmlformats.org/presentationml/2006/ole">
            <mc:AlternateContent xmlns:mc="http://schemas.openxmlformats.org/markup-compatibility/2006">
              <mc:Choice xmlns:v="urn:schemas-microsoft-com:vml" Requires="v">
                <p:oleObj spid="_x0000_s3076" name="" r:id="rId6" imgW="165100" imgH="228600" progId="Equation.DSMT4">
                  <p:embed/>
                </p:oleObj>
              </mc:Choice>
              <mc:Fallback>
                <p:oleObj name="" r:id="rId6" imgW="165100" imgH="228600" progId="Equation.DSMT4">
                  <p:embed/>
                  <p:pic>
                    <p:nvPicPr>
                      <p:cNvPr id="0" name="图片 3075"/>
                      <p:cNvPicPr/>
                      <p:nvPr/>
                    </p:nvPicPr>
                    <p:blipFill>
                      <a:blip r:embed="rId7"/>
                      <a:stretch>
                        <a:fillRect/>
                      </a:stretch>
                    </p:blipFill>
                    <p:spPr>
                      <a:xfrm>
                        <a:off x="6298565" y="2413635"/>
                        <a:ext cx="294640" cy="415925"/>
                      </a:xfrm>
                      <a:prstGeom prst="rect">
                        <a:avLst/>
                      </a:prstGeom>
                      <a:noFill/>
                      <a:ln w="38100">
                        <a:noFill/>
                        <a:miter/>
                      </a:ln>
                    </p:spPr>
                  </p:pic>
                </p:oleObj>
              </mc:Fallback>
            </mc:AlternateContent>
          </a:graphicData>
        </a:graphic>
      </p:graphicFrame>
      <p:graphicFrame>
        <p:nvGraphicFramePr>
          <p:cNvPr id="8" name="对象 -2147481556"/>
          <p:cNvGraphicFramePr>
            <a:graphicFrameLocks noChangeAspect="1"/>
          </p:cNvGraphicFramePr>
          <p:nvPr>
            <p:custDataLst>
              <p:tags r:id="rId8"/>
            </p:custDataLst>
          </p:nvPr>
        </p:nvGraphicFramePr>
        <p:xfrm>
          <a:off x="5277485" y="2934335"/>
          <a:ext cx="543560" cy="352425"/>
        </p:xfrm>
        <a:graphic>
          <a:graphicData uri="http://schemas.openxmlformats.org/presentationml/2006/ole">
            <mc:AlternateContent xmlns:mc="http://schemas.openxmlformats.org/markup-compatibility/2006">
              <mc:Choice xmlns:v="urn:schemas-microsoft-com:vml" Requires="v">
                <p:oleObj spid="_x0000_s9" name="" r:id="rId9" imgW="355600" imgH="228600" progId="Equation.DSMT4">
                  <p:embed/>
                </p:oleObj>
              </mc:Choice>
              <mc:Fallback>
                <p:oleObj name="" r:id="rId9" imgW="355600" imgH="228600" progId="Equation.DSMT4">
                  <p:embed/>
                  <p:pic>
                    <p:nvPicPr>
                      <p:cNvPr id="0" name="图片 7"/>
                      <p:cNvPicPr/>
                      <p:nvPr/>
                    </p:nvPicPr>
                    <p:blipFill>
                      <a:blip r:embed="rId10"/>
                      <a:stretch>
                        <a:fillRect/>
                      </a:stretch>
                    </p:blipFill>
                    <p:spPr>
                      <a:xfrm>
                        <a:off x="5277485" y="2934335"/>
                        <a:ext cx="543560" cy="352425"/>
                      </a:xfrm>
                      <a:prstGeom prst="rect">
                        <a:avLst/>
                      </a:prstGeom>
                      <a:noFill/>
                      <a:ln w="38100">
                        <a:noFill/>
                        <a:miter/>
                      </a:ln>
                    </p:spPr>
                  </p:pic>
                </p:oleObj>
              </mc:Fallback>
            </mc:AlternateContent>
          </a:graphicData>
        </a:graphic>
      </p:graphicFrame>
      <p:graphicFrame>
        <p:nvGraphicFramePr>
          <p:cNvPr id="10" name="对象 -2147481555"/>
          <p:cNvGraphicFramePr>
            <a:graphicFrameLocks noChangeAspect="1"/>
          </p:cNvGraphicFramePr>
          <p:nvPr>
            <p:custDataLst>
              <p:tags r:id="rId11"/>
            </p:custDataLst>
          </p:nvPr>
        </p:nvGraphicFramePr>
        <p:xfrm>
          <a:off x="8682990" y="3498215"/>
          <a:ext cx="933450" cy="355600"/>
        </p:xfrm>
        <a:graphic>
          <a:graphicData uri="http://schemas.openxmlformats.org/presentationml/2006/ole">
            <mc:AlternateContent xmlns:mc="http://schemas.openxmlformats.org/markup-compatibility/2006">
              <mc:Choice xmlns:v="urn:schemas-microsoft-com:vml" Requires="v">
                <p:oleObj spid="_x0000_s11" name="" r:id="rId12" imgW="596900" imgH="228600" progId="Equation.DSMT4">
                  <p:embed/>
                </p:oleObj>
              </mc:Choice>
              <mc:Fallback>
                <p:oleObj name="" r:id="rId12" imgW="596900" imgH="228600" progId="Equation.DSMT4">
                  <p:embed/>
                  <p:pic>
                    <p:nvPicPr>
                      <p:cNvPr id="0" name="图片 8"/>
                      <p:cNvPicPr/>
                      <p:nvPr/>
                    </p:nvPicPr>
                    <p:blipFill>
                      <a:blip r:embed="rId13"/>
                      <a:stretch>
                        <a:fillRect/>
                      </a:stretch>
                    </p:blipFill>
                    <p:spPr>
                      <a:xfrm>
                        <a:off x="8682990" y="3498215"/>
                        <a:ext cx="933450" cy="355600"/>
                      </a:xfrm>
                      <a:prstGeom prst="rect">
                        <a:avLst/>
                      </a:prstGeom>
                      <a:noFill/>
                      <a:ln w="38100">
                        <a:noFill/>
                        <a:miter/>
                      </a:ln>
                    </p:spPr>
                  </p:pic>
                </p:oleObj>
              </mc:Fallback>
            </mc:AlternateContent>
          </a:graphicData>
        </a:graphic>
      </p:graphicFrame>
      <p:graphicFrame>
        <p:nvGraphicFramePr>
          <p:cNvPr id="12" name="对象 -2147481554"/>
          <p:cNvGraphicFramePr>
            <a:graphicFrameLocks noChangeAspect="1"/>
          </p:cNvGraphicFramePr>
          <p:nvPr>
            <p:custDataLst>
              <p:tags r:id="rId14"/>
            </p:custDataLst>
          </p:nvPr>
        </p:nvGraphicFramePr>
        <p:xfrm>
          <a:off x="7150100" y="3964305"/>
          <a:ext cx="1257300" cy="579120"/>
        </p:xfrm>
        <a:graphic>
          <a:graphicData uri="http://schemas.openxmlformats.org/presentationml/2006/ole">
            <mc:AlternateContent xmlns:mc="http://schemas.openxmlformats.org/markup-compatibility/2006">
              <mc:Choice xmlns:v="urn:schemas-microsoft-com:vml" Requires="v">
                <p:oleObj spid="_x0000_s13" name="" r:id="rId15" imgW="837565" imgH="393700" progId="Equation.DSMT4">
                  <p:embed/>
                </p:oleObj>
              </mc:Choice>
              <mc:Fallback>
                <p:oleObj name="" r:id="rId15" imgW="837565" imgH="393700" progId="Equation.DSMT4">
                  <p:embed/>
                  <p:pic>
                    <p:nvPicPr>
                      <p:cNvPr id="0" name="图片 9"/>
                      <p:cNvPicPr/>
                      <p:nvPr/>
                    </p:nvPicPr>
                    <p:blipFill>
                      <a:blip r:embed="rId16"/>
                      <a:stretch>
                        <a:fillRect/>
                      </a:stretch>
                    </p:blipFill>
                    <p:spPr>
                      <a:xfrm>
                        <a:off x="7150100" y="3964305"/>
                        <a:ext cx="1257300" cy="579120"/>
                      </a:xfrm>
                      <a:prstGeom prst="rect">
                        <a:avLst/>
                      </a:prstGeom>
                      <a:noFill/>
                      <a:ln w="38100">
                        <a:noFill/>
                        <a:miter/>
                      </a:ln>
                    </p:spPr>
                  </p:pic>
                </p:oleObj>
              </mc:Fallback>
            </mc:AlternateContent>
          </a:graphicData>
        </a:graphic>
      </p:graphicFrame>
      <p:graphicFrame>
        <p:nvGraphicFramePr>
          <p:cNvPr id="14" name="对象 -2147481553"/>
          <p:cNvGraphicFramePr>
            <a:graphicFrameLocks noChangeAspect="1"/>
          </p:cNvGraphicFramePr>
          <p:nvPr>
            <p:custDataLst>
              <p:tags r:id="rId17"/>
            </p:custDataLst>
          </p:nvPr>
        </p:nvGraphicFramePr>
        <p:xfrm>
          <a:off x="4391025" y="5060315"/>
          <a:ext cx="1907540" cy="558800"/>
        </p:xfrm>
        <a:graphic>
          <a:graphicData uri="http://schemas.openxmlformats.org/presentationml/2006/ole">
            <mc:AlternateContent xmlns:mc="http://schemas.openxmlformats.org/markup-compatibility/2006">
              <mc:Choice xmlns:v="urn:schemas-microsoft-com:vml" Requires="v">
                <p:oleObj spid="_x0000_s15" name="" r:id="rId18" imgW="1332865" imgH="393700" progId="Equation.DSMT4">
                  <p:embed/>
                </p:oleObj>
              </mc:Choice>
              <mc:Fallback>
                <p:oleObj name="" r:id="rId18" imgW="1332865" imgH="393700" progId="Equation.DSMT4">
                  <p:embed/>
                  <p:pic>
                    <p:nvPicPr>
                      <p:cNvPr id="0" name="图片 10"/>
                      <p:cNvPicPr/>
                      <p:nvPr/>
                    </p:nvPicPr>
                    <p:blipFill>
                      <a:blip r:embed="rId19"/>
                      <a:stretch>
                        <a:fillRect/>
                      </a:stretch>
                    </p:blipFill>
                    <p:spPr>
                      <a:xfrm>
                        <a:off x="4391025" y="5060315"/>
                        <a:ext cx="1907540" cy="55880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 name="文本框 2"/>
          <p:cNvSpPr txBox="1"/>
          <p:nvPr>
            <p:custDataLst>
              <p:tags r:id="rId2"/>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5.1.1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图的形式化定义</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106" name="文本框 105"/>
          <p:cNvSpPr txBox="1"/>
          <p:nvPr/>
        </p:nvSpPr>
        <p:spPr>
          <a:xfrm>
            <a:off x="630555" y="1366520"/>
            <a:ext cx="7204710" cy="3969385"/>
          </a:xfrm>
          <a:prstGeom prst="rect">
            <a:avLst/>
          </a:prstGeom>
          <a:noFill/>
          <a:ln w="9525">
            <a:noFill/>
          </a:ln>
        </p:spPr>
        <p:txBody>
          <a:bodyPr wrap="square">
            <a:spAutoFit/>
          </a:bodyPr>
          <a:p>
            <a:pPr indent="304800" fontAlgn="auto">
              <a:lnSpc>
                <a:spcPct val="150000"/>
              </a:lnSpc>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采用图论描述其差异，通过引入有向边和无向边概念来解决单\双向好友关系问题。在图论中，一条有向边表示从一个节点指向另一个节点，而相反方向的边在有向图中不必一定存在。如果图中的所有边都不是有向关系，则该图为无向图，如图</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5-1</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所示。相反地，如果图中的所有边都是有向边，则该图称为有向图，如图</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5-2</a:t>
            </a:r>
            <a:r>
              <a:rPr 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所示。</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custDataLst>
              <p:tags r:id="rId3"/>
            </p:custDataLst>
          </p:nvPr>
        </p:nvPicPr>
        <p:blipFill>
          <a:blip r:embed="rId4"/>
          <a:srcRect l="-1503" b="8256"/>
          <a:stretch>
            <a:fillRect/>
          </a:stretch>
        </p:blipFill>
        <p:spPr>
          <a:xfrm>
            <a:off x="8006715" y="1366520"/>
            <a:ext cx="3260090" cy="3401060"/>
          </a:xfrm>
          <a:prstGeom prst="rect">
            <a:avLst/>
          </a:prstGeom>
        </p:spPr>
      </p:pic>
      <p:sp>
        <p:nvSpPr>
          <p:cNvPr id="7" name="文本框 6"/>
          <p:cNvSpPr txBox="1"/>
          <p:nvPr/>
        </p:nvSpPr>
        <p:spPr>
          <a:xfrm>
            <a:off x="9581515" y="4869180"/>
            <a:ext cx="104584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cs typeface="宋体" panose="02010600030101010101" pitchFamily="2" charset="-122"/>
              </a:rPr>
              <a:t>图</a:t>
            </a:r>
            <a:r>
              <a:rPr lang="en-US" altLang="zh-CN" sz="2400">
                <a:latin typeface="宋体" panose="02010600030101010101" pitchFamily="2" charset="-122"/>
                <a:ea typeface="宋体" panose="02010600030101010101" pitchFamily="2" charset="-122"/>
                <a:cs typeface="宋体" panose="02010600030101010101" pitchFamily="2" charset="-122"/>
              </a:rPr>
              <a:t>5-2</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97255" y="1837690"/>
            <a:ext cx="7220585" cy="2873375"/>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更一般地，如果图中的每条边都有一个实数值与其对应，则该图称为加权图，边上的实数值称为这条边上对应的权重，如图5-3所示。节点和节点的连边的权重为0.5，而节点和节点的连边的权重为0.2，节点和节点的连边的权重为0.3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3"/>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5.1.1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图的形式化定义</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custDataLst>
              <p:tags r:id="rId4"/>
            </p:custDataLst>
          </p:nvPr>
        </p:nvPicPr>
        <p:blipFill>
          <a:blip r:embed="rId5"/>
          <a:stretch>
            <a:fillRect/>
          </a:stretch>
        </p:blipFill>
        <p:spPr>
          <a:xfrm>
            <a:off x="8342630" y="1743075"/>
            <a:ext cx="3119755" cy="3062605"/>
          </a:xfrm>
          <a:prstGeom prst="rect">
            <a:avLst/>
          </a:prstGeom>
        </p:spPr>
      </p:pic>
    </p:spTree>
  </p:cSld>
  <p:clrMapOvr>
    <a:masterClrMapping/>
  </p:clrMapOvr>
  <p:transition spd="slow" advTm="2811">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10" name="文本框 9"/>
          <p:cNvSpPr txBox="1"/>
          <p:nvPr/>
        </p:nvSpPr>
        <p:spPr>
          <a:xfrm>
            <a:off x="814705" y="1265555"/>
            <a:ext cx="10732770" cy="3415030"/>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图中节点的总个数称为该图的阶数，连接两个相同节点的边的总数目称为这两个节点间连边的重数。当图中的总边数目较少时，一般当</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为边的总数目，</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为节点的总数目，则称该图为稀疏图，否则称该图为稠密图。如果图的边集E为空集，即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，则称该图为零图。如果图中只有一个顶点，即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，则称该图为平凡图。如果图G中存在节点自身到自身的连边，即存在两个节点重合的边，则称该边为图的一个圈。</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对象 -2147481753"/>
          <p:cNvGraphicFramePr>
            <a:graphicFrameLocks noChangeAspect="1"/>
          </p:cNvGraphicFramePr>
          <p:nvPr>
            <p:custDataLst>
              <p:tags r:id="rId2"/>
            </p:custDataLst>
          </p:nvPr>
        </p:nvGraphicFramePr>
        <p:xfrm>
          <a:off x="8936990" y="2028190"/>
          <a:ext cx="1686560" cy="307975"/>
        </p:xfrm>
        <a:graphic>
          <a:graphicData uri="http://schemas.openxmlformats.org/presentationml/2006/ole">
            <mc:AlternateContent xmlns:mc="http://schemas.openxmlformats.org/markup-compatibility/2006">
              <mc:Choice xmlns:v="urn:schemas-microsoft-com:vml" Requires="v">
                <p:oleObj spid="_x0000_s3076" name="" r:id="rId3" imgW="1091565" imgH="203200" progId="Equation.DSMT4">
                  <p:embed/>
                </p:oleObj>
              </mc:Choice>
              <mc:Fallback>
                <p:oleObj name="" r:id="rId3" imgW="1091565" imgH="203200" progId="Equation.DSMT4">
                  <p:embed/>
                  <p:pic>
                    <p:nvPicPr>
                      <p:cNvPr id="0" name="图片 3075"/>
                      <p:cNvPicPr/>
                      <p:nvPr/>
                    </p:nvPicPr>
                    <p:blipFill>
                      <a:blip r:embed="rId4"/>
                      <a:stretch>
                        <a:fillRect/>
                      </a:stretch>
                    </p:blipFill>
                    <p:spPr>
                      <a:xfrm>
                        <a:off x="8936990" y="2028190"/>
                        <a:ext cx="1686560" cy="307975"/>
                      </a:xfrm>
                      <a:prstGeom prst="rect">
                        <a:avLst/>
                      </a:prstGeom>
                      <a:noFill/>
                      <a:ln w="38100">
                        <a:noFill/>
                        <a:miter/>
                      </a:ln>
                    </p:spPr>
                  </p:pic>
                </p:oleObj>
              </mc:Fallback>
            </mc:AlternateContent>
          </a:graphicData>
        </a:graphic>
      </p:graphicFrame>
      <p:graphicFrame>
        <p:nvGraphicFramePr>
          <p:cNvPr id="3" name="对象 -2147481751"/>
          <p:cNvGraphicFramePr>
            <a:graphicFrameLocks noChangeAspect="1"/>
          </p:cNvGraphicFramePr>
          <p:nvPr>
            <p:custDataLst>
              <p:tags r:id="rId5"/>
            </p:custDataLst>
          </p:nvPr>
        </p:nvGraphicFramePr>
        <p:xfrm>
          <a:off x="2921635" y="2536825"/>
          <a:ext cx="433070" cy="336550"/>
        </p:xfrm>
        <a:graphic>
          <a:graphicData uri="http://schemas.openxmlformats.org/presentationml/2006/ole">
            <mc:AlternateContent xmlns:mc="http://schemas.openxmlformats.org/markup-compatibility/2006">
              <mc:Choice xmlns:v="urn:schemas-microsoft-com:vml" Requires="v">
                <p:oleObj spid="_x0000_s11" name="" r:id="rId6" imgW="254000" imgH="203200" progId="Equation.DSMT4">
                  <p:embed/>
                </p:oleObj>
              </mc:Choice>
              <mc:Fallback>
                <p:oleObj name="" r:id="rId6" imgW="254000" imgH="203200" progId="Equation.DSMT4">
                  <p:embed/>
                  <p:pic>
                    <p:nvPicPr>
                      <p:cNvPr id="0" name="图片 10"/>
                      <p:cNvPicPr/>
                      <p:nvPr/>
                    </p:nvPicPr>
                    <p:blipFill>
                      <a:blip r:embed="rId7"/>
                      <a:stretch>
                        <a:fillRect/>
                      </a:stretch>
                    </p:blipFill>
                    <p:spPr>
                      <a:xfrm>
                        <a:off x="2921635" y="2536825"/>
                        <a:ext cx="433070" cy="336550"/>
                      </a:xfrm>
                      <a:prstGeom prst="rect">
                        <a:avLst/>
                      </a:prstGeom>
                      <a:noFill/>
                      <a:ln w="38100">
                        <a:noFill/>
                        <a:miter/>
                      </a:ln>
                    </p:spPr>
                  </p:pic>
                </p:oleObj>
              </mc:Fallback>
            </mc:AlternateContent>
          </a:graphicData>
        </a:graphic>
      </p:graphicFrame>
      <p:graphicFrame>
        <p:nvGraphicFramePr>
          <p:cNvPr id="7" name="对象 -2147481750"/>
          <p:cNvGraphicFramePr>
            <a:graphicFrameLocks noChangeAspect="1"/>
          </p:cNvGraphicFramePr>
          <p:nvPr>
            <p:custDataLst>
              <p:tags r:id="rId8"/>
            </p:custDataLst>
          </p:nvPr>
        </p:nvGraphicFramePr>
        <p:xfrm>
          <a:off x="4440238" y="3139758"/>
          <a:ext cx="714706" cy="270000"/>
        </p:xfrm>
        <a:graphic>
          <a:graphicData uri="http://schemas.openxmlformats.org/presentationml/2006/ole">
            <mc:AlternateContent xmlns:mc="http://schemas.openxmlformats.org/markup-compatibility/2006">
              <mc:Choice xmlns:v="urn:schemas-microsoft-com:vml" Requires="v">
                <p:oleObj spid="_x0000_s12" name="" r:id="rId9" imgW="431165" imgH="165100" progId="Equation.DSMT4">
                  <p:embed/>
                </p:oleObj>
              </mc:Choice>
              <mc:Fallback>
                <p:oleObj name="" r:id="rId9" imgW="431165" imgH="165100" progId="Equation.DSMT4">
                  <p:embed/>
                  <p:pic>
                    <p:nvPicPr>
                      <p:cNvPr id="0" name="图片 11"/>
                      <p:cNvPicPr/>
                      <p:nvPr/>
                    </p:nvPicPr>
                    <p:blipFill>
                      <a:blip r:embed="rId10"/>
                      <a:stretch>
                        <a:fillRect/>
                      </a:stretch>
                    </p:blipFill>
                    <p:spPr>
                      <a:xfrm>
                        <a:off x="4440238" y="3139758"/>
                        <a:ext cx="714706" cy="270000"/>
                      </a:xfrm>
                      <a:prstGeom prst="rect">
                        <a:avLst/>
                      </a:prstGeom>
                      <a:noFill/>
                      <a:ln w="38100">
                        <a:noFill/>
                        <a:miter/>
                      </a:ln>
                    </p:spPr>
                  </p:pic>
                </p:oleObj>
              </mc:Fallback>
            </mc:AlternateContent>
          </a:graphicData>
        </a:graphic>
      </p:graphicFrame>
      <p:graphicFrame>
        <p:nvGraphicFramePr>
          <p:cNvPr id="8" name="对象 -2147481749"/>
          <p:cNvGraphicFramePr>
            <a:graphicFrameLocks noChangeAspect="1"/>
          </p:cNvGraphicFramePr>
          <p:nvPr>
            <p:custDataLst>
              <p:tags r:id="rId11"/>
            </p:custDataLst>
          </p:nvPr>
        </p:nvGraphicFramePr>
        <p:xfrm>
          <a:off x="1240155" y="3676650"/>
          <a:ext cx="673100" cy="321310"/>
        </p:xfrm>
        <a:graphic>
          <a:graphicData uri="http://schemas.openxmlformats.org/presentationml/2006/ole">
            <mc:AlternateContent xmlns:mc="http://schemas.openxmlformats.org/markup-compatibility/2006">
              <mc:Choice xmlns:v="urn:schemas-microsoft-com:vml" Requires="v">
                <p:oleObj spid="_x0000_s13" name="" r:id="rId12" imgW="418465" imgH="203200" progId="Equation.DSMT4">
                  <p:embed/>
                </p:oleObj>
              </mc:Choice>
              <mc:Fallback>
                <p:oleObj name="" r:id="rId12" imgW="418465" imgH="203200" progId="Equation.DSMT4">
                  <p:embed/>
                  <p:pic>
                    <p:nvPicPr>
                      <p:cNvPr id="0" name="图片 12"/>
                      <p:cNvPicPr/>
                      <p:nvPr/>
                    </p:nvPicPr>
                    <p:blipFill>
                      <a:blip r:embed="rId13"/>
                      <a:stretch>
                        <a:fillRect/>
                      </a:stretch>
                    </p:blipFill>
                    <p:spPr>
                      <a:xfrm>
                        <a:off x="1240155" y="3676650"/>
                        <a:ext cx="673100" cy="321310"/>
                      </a:xfrm>
                      <a:prstGeom prst="rect">
                        <a:avLst/>
                      </a:prstGeom>
                      <a:noFill/>
                      <a:ln w="38100">
                        <a:noFill/>
                        <a:miter/>
                      </a:ln>
                    </p:spPr>
                  </p:pic>
                </p:oleObj>
              </mc:Fallback>
            </mc:AlternateContent>
          </a:graphicData>
        </a:graphic>
      </p:graphicFrame>
      <p:sp>
        <p:nvSpPr>
          <p:cNvPr id="14" name="文本框 13"/>
          <p:cNvSpPr txBox="1"/>
          <p:nvPr>
            <p:custDataLst>
              <p:tags r:id="rId14"/>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5.1.1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图的形式化定义</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9" name="对象 -2147481752"/>
          <p:cNvGraphicFramePr>
            <a:graphicFrameLocks noChangeAspect="1"/>
          </p:cNvGraphicFramePr>
          <p:nvPr>
            <p:custDataLst>
              <p:tags r:id="rId15"/>
            </p:custDataLst>
          </p:nvPr>
        </p:nvGraphicFramePr>
        <p:xfrm>
          <a:off x="10873105" y="2028190"/>
          <a:ext cx="396240" cy="307975"/>
        </p:xfrm>
        <a:graphic>
          <a:graphicData uri="http://schemas.openxmlformats.org/presentationml/2006/ole">
            <mc:AlternateContent xmlns:mc="http://schemas.openxmlformats.org/markup-compatibility/2006">
              <mc:Choice xmlns:v="urn:schemas-microsoft-com:vml" Requires="v">
                <p:oleObj spid="_x0000_s15" name="" r:id="rId16" imgW="254000" imgH="203200" progId="Equation.DSMT4">
                  <p:embed/>
                </p:oleObj>
              </mc:Choice>
              <mc:Fallback>
                <p:oleObj name="" r:id="rId16" imgW="254000" imgH="203200" progId="Equation.DSMT4">
                  <p:embed/>
                  <p:pic>
                    <p:nvPicPr>
                      <p:cNvPr id="0" name="图片 14"/>
                      <p:cNvPicPr/>
                      <p:nvPr/>
                    </p:nvPicPr>
                    <p:blipFill>
                      <a:blip r:embed="rId17"/>
                      <a:stretch>
                        <a:fillRect/>
                      </a:stretch>
                    </p:blipFill>
                    <p:spPr>
                      <a:xfrm>
                        <a:off x="10873105" y="2028190"/>
                        <a:ext cx="396240" cy="30797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3" name="文本框 2"/>
          <p:cNvSpPr txBox="1"/>
          <p:nvPr>
            <p:custDataLst>
              <p:tags r:id="rId2"/>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5.1.1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图的形式化定义</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868680" y="1320800"/>
            <a:ext cx="7132320" cy="4523105"/>
          </a:xfrm>
          <a:prstGeom prst="rect">
            <a:avLst/>
          </a:prstGeom>
          <a:noFill/>
        </p:spPr>
        <p:txBody>
          <a:bodyPr wrap="square" rtlCol="0" anchor="t">
            <a:sp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如果图中不存在圈和重数大于2的边，则该图称为简单图。如果简单无向图中任何一对节点之间都有边，则称该图为完全图。如果有向图中任意一对节点之间都有两条有向边相连，则称为完全有向图。对于一个图，如果以任一个节点作为起点，在图上沿着边行走都可以到达其他所有节点（对于有向图必须沿其方向），则称该图为连通图。反之，称为非连通图，如图5-4所示即为非连通图。</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custDataLst>
              <p:tags r:id="rId3"/>
            </p:custDataLst>
          </p:nvPr>
        </p:nvPicPr>
        <p:blipFill>
          <a:blip r:embed="rId4"/>
          <a:stretch>
            <a:fillRect/>
          </a:stretch>
        </p:blipFill>
        <p:spPr>
          <a:xfrm>
            <a:off x="8279130" y="1746250"/>
            <a:ext cx="3394075" cy="3384550"/>
          </a:xfrm>
          <a:prstGeom prst="rect">
            <a:avLst/>
          </a:prstGeom>
        </p:spPr>
      </p:pic>
    </p:spTree>
  </p:cSld>
  <p:clrMapOvr>
    <a:masterClrMapping/>
  </p:clrMapOvr>
  <p:transition spd="slow" advTm="2811">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4" name="文本框 3"/>
          <p:cNvSpPr txBox="1"/>
          <p:nvPr/>
        </p:nvSpPr>
        <p:spPr>
          <a:xfrm>
            <a:off x="630555" y="1567815"/>
            <a:ext cx="9361805" cy="270000"/>
          </a:xfrm>
          <a:prstGeom prst="rect">
            <a:avLst/>
          </a:prstGeom>
          <a:noFill/>
        </p:spPr>
        <p:txBody>
          <a:bodyPr wrap="square" rtlCol="0" anchor="t">
            <a:noAutofit/>
          </a:bodyPr>
          <a:p>
            <a:pPr>
              <a:lnSpc>
                <a:spcPct val="150000"/>
              </a:lnSpc>
            </a:pPr>
            <a:endParaRPr lang="zh-CN" altLang="en-US" sz="2400"/>
          </a:p>
        </p:txBody>
      </p:sp>
      <p:sp>
        <p:nvSpPr>
          <p:cNvPr id="6" name="文本框 5"/>
          <p:cNvSpPr txBox="1"/>
          <p:nvPr>
            <p:custDataLst>
              <p:tags r:id="rId2"/>
            </p:custDataLst>
          </p:nvPr>
        </p:nvSpPr>
        <p:spPr>
          <a:xfrm>
            <a:off x="817880" y="1403985"/>
            <a:ext cx="6428740" cy="4114800"/>
          </a:xfrm>
          <a:prstGeom prst="rect">
            <a:avLst/>
          </a:prstGeom>
          <a:noFill/>
        </p:spPr>
        <p:txBody>
          <a:bodyPr wrap="square" rtlCol="0" anchor="t">
            <a:noAutofit/>
          </a:bodyPr>
          <a:p>
            <a:pPr indent="45720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前文所述，直观上，经常把一个图用几何图形表示，但实际上，图的几何表现形式不是唯一的。例如，图5-5中的两个图G和</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图，从几何图形上看，图G和图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是两个不同的图，但仔细观察思考可知，图G中的1,2,3,4,5节点分别对应图</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的</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，图G和图中的边也一一对应。其对应关系可表示为如下映射关系。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3"/>
            </p:custDataLst>
          </p:nvPr>
        </p:nvSpPr>
        <p:spPr>
          <a:xfrm>
            <a:off x="515620" y="622300"/>
            <a:ext cx="6096000" cy="521970"/>
          </a:xfrm>
          <a:prstGeom prst="rect">
            <a:avLst/>
          </a:prstGeom>
          <a:noFill/>
        </p:spPr>
        <p:txBody>
          <a:bodyPr wrap="square" rtlCol="0" anchor="t">
            <a:spAutoFit/>
          </a:bodyPr>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5.1.2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图的同构</a:t>
            </a:r>
            <a:endParaRPr lang="en-US" altLang="zh-CN" sz="2800" dirty="0">
              <a:ln>
                <a:solidFill>
                  <a:schemeClr val="accent1"/>
                </a:solidFill>
              </a:ln>
              <a:latin typeface="微软雅黑" panose="020B0503020204020204" pitchFamily="34" charset="-122"/>
              <a:ea typeface="微软雅黑" panose="020B0503020204020204" pitchFamily="34" charset="-122"/>
              <a:sym typeface="+mn-ea"/>
            </a:endParaRPr>
          </a:p>
        </p:txBody>
      </p:sp>
      <p:graphicFrame>
        <p:nvGraphicFramePr>
          <p:cNvPr id="2" name="对象 -2147481747"/>
          <p:cNvGraphicFramePr>
            <a:graphicFrameLocks noChangeAspect="1"/>
          </p:cNvGraphicFramePr>
          <p:nvPr>
            <p:custDataLst>
              <p:tags r:id="rId4"/>
            </p:custDataLst>
          </p:nvPr>
        </p:nvGraphicFramePr>
        <p:xfrm>
          <a:off x="5780405" y="2725420"/>
          <a:ext cx="345440" cy="312420"/>
        </p:xfrm>
        <a:graphic>
          <a:graphicData uri="http://schemas.openxmlformats.org/presentationml/2006/ole">
            <mc:AlternateContent xmlns:mc="http://schemas.openxmlformats.org/markup-compatibility/2006">
              <mc:Choice xmlns:v="urn:schemas-microsoft-com:vml" Requires="v">
                <p:oleObj spid="_x0000_s3076" name="" r:id="rId5" imgW="202565" imgH="177800" progId="Equation.DSMT4">
                  <p:embed/>
                </p:oleObj>
              </mc:Choice>
              <mc:Fallback>
                <p:oleObj name="" r:id="rId5" imgW="202565" imgH="177800" progId="Equation.DSMT4">
                  <p:embed/>
                  <p:pic>
                    <p:nvPicPr>
                      <p:cNvPr id="0" name="图片 3075"/>
                      <p:cNvPicPr/>
                      <p:nvPr/>
                    </p:nvPicPr>
                    <p:blipFill>
                      <a:blip r:embed="rId6"/>
                      <a:stretch>
                        <a:fillRect/>
                      </a:stretch>
                    </p:blipFill>
                    <p:spPr>
                      <a:xfrm>
                        <a:off x="5780405" y="2725420"/>
                        <a:ext cx="345440" cy="312420"/>
                      </a:xfrm>
                      <a:prstGeom prst="rect">
                        <a:avLst/>
                      </a:prstGeom>
                      <a:noFill/>
                      <a:ln w="38100">
                        <a:noFill/>
                        <a:miter/>
                      </a:ln>
                    </p:spPr>
                  </p:pic>
                </p:oleObj>
              </mc:Fallback>
            </mc:AlternateContent>
          </a:graphicData>
        </a:graphic>
      </p:graphicFrame>
      <p:graphicFrame>
        <p:nvGraphicFramePr>
          <p:cNvPr id="7" name="对象 -2147481746"/>
          <p:cNvGraphicFramePr>
            <a:graphicFrameLocks noChangeAspect="1"/>
          </p:cNvGraphicFramePr>
          <p:nvPr>
            <p:custDataLst>
              <p:tags r:id="rId7"/>
            </p:custDataLst>
          </p:nvPr>
        </p:nvGraphicFramePr>
        <p:xfrm>
          <a:off x="2413635" y="4401820"/>
          <a:ext cx="329565" cy="298450"/>
        </p:xfrm>
        <a:graphic>
          <a:graphicData uri="http://schemas.openxmlformats.org/presentationml/2006/ole">
            <mc:AlternateContent xmlns:mc="http://schemas.openxmlformats.org/markup-compatibility/2006">
              <mc:Choice xmlns:v="urn:schemas-microsoft-com:vml" Requires="v">
                <p:oleObj spid="_x0000_s8" name="" r:id="rId8" imgW="202565" imgH="177800" progId="Equation.DSMT4">
                  <p:embed/>
                </p:oleObj>
              </mc:Choice>
              <mc:Fallback>
                <p:oleObj name="" r:id="rId8" imgW="202565" imgH="177800" progId="Equation.DSMT4">
                  <p:embed/>
                  <p:pic>
                    <p:nvPicPr>
                      <p:cNvPr id="0" name="图片 1"/>
                      <p:cNvPicPr/>
                      <p:nvPr/>
                    </p:nvPicPr>
                    <p:blipFill>
                      <a:blip r:embed="rId6"/>
                      <a:stretch>
                        <a:fillRect/>
                      </a:stretch>
                    </p:blipFill>
                    <p:spPr>
                      <a:xfrm>
                        <a:off x="2413635" y="4401820"/>
                        <a:ext cx="329565" cy="298450"/>
                      </a:xfrm>
                      <a:prstGeom prst="rect">
                        <a:avLst/>
                      </a:prstGeom>
                      <a:noFill/>
                      <a:ln w="38100">
                        <a:noFill/>
                        <a:miter/>
                      </a:ln>
                    </p:spPr>
                  </p:pic>
                </p:oleObj>
              </mc:Fallback>
            </mc:AlternateContent>
          </a:graphicData>
        </a:graphic>
      </p:graphicFrame>
      <p:graphicFrame>
        <p:nvGraphicFramePr>
          <p:cNvPr id="9" name="对象 -2147480543"/>
          <p:cNvGraphicFramePr>
            <a:graphicFrameLocks noChangeAspect="1"/>
          </p:cNvGraphicFramePr>
          <p:nvPr>
            <p:custDataLst>
              <p:tags r:id="rId9"/>
            </p:custDataLst>
          </p:nvPr>
        </p:nvGraphicFramePr>
        <p:xfrm>
          <a:off x="3048000" y="4401820"/>
          <a:ext cx="1232535" cy="307975"/>
        </p:xfrm>
        <a:graphic>
          <a:graphicData uri="http://schemas.openxmlformats.org/presentationml/2006/ole">
            <mc:AlternateContent xmlns:mc="http://schemas.openxmlformats.org/markup-compatibility/2006">
              <mc:Choice xmlns:v="urn:schemas-microsoft-com:vml" Requires="v">
                <p:oleObj spid="_x0000_s10" name="" r:id="rId10" imgW="799465" imgH="203200" progId="Equation.DSMT4">
                  <p:embed/>
                </p:oleObj>
              </mc:Choice>
              <mc:Fallback>
                <p:oleObj name="" r:id="rId10" imgW="799465" imgH="203200" progId="Equation.DSMT4">
                  <p:embed/>
                  <p:pic>
                    <p:nvPicPr>
                      <p:cNvPr id="0" name="图片 6"/>
                      <p:cNvPicPr/>
                      <p:nvPr/>
                    </p:nvPicPr>
                    <p:blipFill>
                      <a:blip r:embed="rId11"/>
                      <a:stretch>
                        <a:fillRect/>
                      </a:stretch>
                    </p:blipFill>
                    <p:spPr>
                      <a:xfrm>
                        <a:off x="3048000" y="4401820"/>
                        <a:ext cx="1232535" cy="307975"/>
                      </a:xfrm>
                      <a:prstGeom prst="rect">
                        <a:avLst/>
                      </a:prstGeom>
                      <a:noFill/>
                      <a:ln w="38100">
                        <a:noFill/>
                        <a:miter/>
                      </a:ln>
                    </p:spPr>
                  </p:pic>
                </p:oleObj>
              </mc:Fallback>
            </mc:AlternateContent>
          </a:graphicData>
        </a:graphic>
      </p:graphicFrame>
      <p:graphicFrame>
        <p:nvGraphicFramePr>
          <p:cNvPr id="11" name="对象 -2147481743"/>
          <p:cNvGraphicFramePr>
            <a:graphicFrameLocks noChangeAspect="1"/>
          </p:cNvGraphicFramePr>
          <p:nvPr>
            <p:custDataLst>
              <p:tags r:id="rId12"/>
            </p:custDataLst>
          </p:nvPr>
        </p:nvGraphicFramePr>
        <p:xfrm>
          <a:off x="4128135" y="3293745"/>
          <a:ext cx="345440" cy="312420"/>
        </p:xfrm>
        <a:graphic>
          <a:graphicData uri="http://schemas.openxmlformats.org/presentationml/2006/ole">
            <mc:AlternateContent xmlns:mc="http://schemas.openxmlformats.org/markup-compatibility/2006">
              <mc:Choice xmlns:v="urn:schemas-microsoft-com:vml" Requires="v">
                <p:oleObj spid="_x0000_s12" name="" r:id="rId13" imgW="202565" imgH="177800" progId="Equation.DSMT4">
                  <p:embed/>
                </p:oleObj>
              </mc:Choice>
              <mc:Fallback>
                <p:oleObj name="" r:id="rId13" imgW="202565" imgH="177800" progId="Equation.DSMT4">
                  <p:embed/>
                  <p:pic>
                    <p:nvPicPr>
                      <p:cNvPr id="0" name="图片 7"/>
                      <p:cNvPicPr/>
                      <p:nvPr/>
                    </p:nvPicPr>
                    <p:blipFill>
                      <a:blip r:embed="rId6"/>
                      <a:stretch>
                        <a:fillRect/>
                      </a:stretch>
                    </p:blipFill>
                    <p:spPr>
                      <a:xfrm>
                        <a:off x="4128135" y="3293745"/>
                        <a:ext cx="345440" cy="312420"/>
                      </a:xfrm>
                      <a:prstGeom prst="rect">
                        <a:avLst/>
                      </a:prstGeom>
                      <a:noFill/>
                      <a:ln w="38100">
                        <a:noFill/>
                        <a:miter/>
                      </a:ln>
                    </p:spPr>
                  </p:pic>
                </p:oleObj>
              </mc:Fallback>
            </mc:AlternateContent>
          </a:graphicData>
        </a:graphic>
      </p:graphicFrame>
      <p:graphicFrame>
        <p:nvGraphicFramePr>
          <p:cNvPr id="13" name="对象 -2147481742"/>
          <p:cNvGraphicFramePr>
            <a:graphicFrameLocks noChangeAspect="1"/>
          </p:cNvGraphicFramePr>
          <p:nvPr>
            <p:custDataLst>
              <p:tags r:id="rId14"/>
            </p:custDataLst>
          </p:nvPr>
        </p:nvGraphicFramePr>
        <p:xfrm>
          <a:off x="8023860" y="2012315"/>
          <a:ext cx="2981325" cy="2687955"/>
        </p:xfrm>
        <a:graphic>
          <a:graphicData uri="http://schemas.openxmlformats.org/presentationml/2006/ole">
            <mc:AlternateContent xmlns:mc="http://schemas.openxmlformats.org/markup-compatibility/2006">
              <mc:Choice xmlns:v="urn:schemas-microsoft-com:vml" Requires="v">
                <p:oleObj spid="_x0000_s14" name="" r:id="rId15" imgW="1498600" imgH="1346200" progId="Equation.DSMT4">
                  <p:embed/>
                </p:oleObj>
              </mc:Choice>
              <mc:Fallback>
                <p:oleObj name="" r:id="rId15" imgW="1498600" imgH="1346200" progId="Equation.DSMT4">
                  <p:embed/>
                  <p:pic>
                    <p:nvPicPr>
                      <p:cNvPr id="0" name="图片 8"/>
                      <p:cNvPicPr/>
                      <p:nvPr/>
                    </p:nvPicPr>
                    <p:blipFill>
                      <a:blip r:embed="rId16"/>
                      <a:stretch>
                        <a:fillRect/>
                      </a:stretch>
                    </p:blipFill>
                    <p:spPr>
                      <a:xfrm>
                        <a:off x="8023860" y="2012315"/>
                        <a:ext cx="2981325" cy="268795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PP_MARK_KEY" val="3b2d7f82-677f-49dc-96d7-a8e0cd7484b8"/>
  <p:tag name="COMMONDATA" val="eyJjb3VudCI6MjMsImhkaWQiOiJmNTU1NTc2YmJmZmM3MGE3NDUxYzIwYmE1M2U3ZDM4OSIsInVzZXJDb3VudCI6NX0="/>
  <p:tag name="commondata" val="eyJjb3VudCI6MjQsImhkaWQiOiJhODBjNjVlNmVjZDJkODQ0MDIzNjdhNWM4NGUyODNjYyIsInVzZXJDb3VudCI6MX0="/>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普惠体">
      <a:majorFont>
        <a:latin typeface="阿里巴巴普惠体 R"/>
        <a:ea typeface="阿里巴巴普惠体 R"/>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8476</Words>
  <Application>WPS 演示</Application>
  <PresentationFormat>宽屏</PresentationFormat>
  <Paragraphs>287</Paragraphs>
  <Slides>46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144</vt:i4>
      </vt:variant>
      <vt:variant>
        <vt:lpstr>幻灯片标题</vt:lpstr>
      </vt:variant>
      <vt:variant>
        <vt:i4>46</vt:i4>
      </vt:variant>
    </vt:vector>
  </HeadingPairs>
  <TitlesOfParts>
    <vt:vector size="202" baseType="lpstr">
      <vt:lpstr>Arial</vt:lpstr>
      <vt:lpstr>宋体</vt:lpstr>
      <vt:lpstr>Wingdings</vt:lpstr>
      <vt:lpstr>微软雅黑</vt:lpstr>
      <vt:lpstr>黑体</vt:lpstr>
      <vt:lpstr>Times New Roman</vt:lpstr>
      <vt:lpstr>阿里巴巴普惠体 R</vt:lpstr>
      <vt:lpstr>Segoe Print</vt:lpstr>
      <vt:lpstr>Arial Unicode MS</vt:lpstr>
      <vt:lpstr>Calibri</vt:lpstr>
      <vt:lpstr>等线</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Zhangjiangbo</dc:creator>
  <cp:lastModifiedBy>林先森</cp:lastModifiedBy>
  <cp:revision>178</cp:revision>
  <dcterms:created xsi:type="dcterms:W3CDTF">2019-09-12T05:45:00Z</dcterms:created>
  <dcterms:modified xsi:type="dcterms:W3CDTF">2023-12-11T15:19:51Z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KSOTemplateUUID">
    <vt:lpwstr>v1.0_mb_bduJ9BQMPWVVzUVCsYvO/Q==</vt:lpwstr>
  </property>
  <property fmtid="{D5CDD505-2E9C-101B-9397-08002B2CF9AE}" pid="4" name="commondata">
    <vt:lpwstr>eyJjb3VudCI6MSwiaGRpZCI6ImY1NTU1NzZiYmZmYzcwYTc0NTFjMjBiYTUzZTdkMzg5IiwidXNlckNvdW50IjoxfQ==</vt:lpwstr>
  </property>
  <property fmtid="{D5CDD505-2E9C-101B-9397-08002B2CF9AE}" pid="5" name="ICV">
    <vt:lpwstr>3403382ED0AC4EE2BBB948E5F5EDD35C</vt:lpwstr>
  </property>
</Properties>
</file>