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5" r:id="rId3"/>
    <p:sldId id="341" r:id="rId4"/>
    <p:sldId id="484" r:id="rId5"/>
    <p:sldId id="485" r:id="rId6"/>
    <p:sldId id="487" r:id="rId7"/>
    <p:sldId id="488" r:id="rId8"/>
    <p:sldId id="489" r:id="rId9"/>
    <p:sldId id="490" r:id="rId10"/>
    <p:sldId id="491" r:id="rId11"/>
    <p:sldId id="511" r:id="rId12"/>
    <p:sldId id="492" r:id="rId13"/>
    <p:sldId id="493" r:id="rId14"/>
    <p:sldId id="494" r:id="rId15"/>
    <p:sldId id="495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27" r:id="rId24"/>
    <p:sldId id="503" r:id="rId25"/>
    <p:sldId id="528" r:id="rId26"/>
    <p:sldId id="504" r:id="rId27"/>
    <p:sldId id="529" r:id="rId28"/>
    <p:sldId id="505" r:id="rId29"/>
    <p:sldId id="50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718" userDrawn="1">
          <p15:clr>
            <a:srgbClr val="A4A3A4"/>
          </p15:clr>
        </p15:guide>
        <p15:guide id="3" orient="horz" pos="3692" userDrawn="1">
          <p15:clr>
            <a:srgbClr val="A4A3A4"/>
          </p15:clr>
        </p15:guide>
        <p15:guide id="4" orient="horz" pos="545" userDrawn="1">
          <p15:clr>
            <a:srgbClr val="A4A3A4"/>
          </p15:clr>
        </p15:guide>
        <p15:guide id="5" pos="7027" userDrawn="1">
          <p15:clr>
            <a:srgbClr val="A4A3A4"/>
          </p15:clr>
        </p15:guide>
        <p15:guide id="6" pos="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8" y="52"/>
      </p:cViewPr>
      <p:guideLst>
        <p:guide orient="horz" pos="2212"/>
        <p:guide pos="3718"/>
        <p:guide orient="horz" pos="3692"/>
        <p:guide orient="horz" pos="545"/>
        <p:guide pos="7027"/>
        <p:guide pos="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68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0" Type="http://schemas.openxmlformats.org/officeDocument/2006/relationships/image" Target="../media/image12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6.wmf"/><Relationship Id="rId3" Type="http://schemas.openxmlformats.org/officeDocument/2006/relationships/image" Target="../media/image15.wmf"/><Relationship Id="rId2" Type="http://schemas.openxmlformats.org/officeDocument/2006/relationships/image" Target="../media/image45.wmf"/><Relationship Id="rId1" Type="http://schemas.openxmlformats.org/officeDocument/2006/relationships/image" Target="../media/image23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4.wmf"/><Relationship Id="rId8" Type="http://schemas.openxmlformats.org/officeDocument/2006/relationships/image" Target="../media/image73.wmf"/><Relationship Id="rId7" Type="http://schemas.openxmlformats.org/officeDocument/2006/relationships/image" Target="../media/image72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1" Type="http://schemas.openxmlformats.org/officeDocument/2006/relationships/image" Target="../media/image76.wmf"/><Relationship Id="rId10" Type="http://schemas.openxmlformats.org/officeDocument/2006/relationships/image" Target="../media/image75.wmf"/><Relationship Id="rId1" Type="http://schemas.openxmlformats.org/officeDocument/2006/relationships/image" Target="../media/image23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3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6.wmf"/><Relationship Id="rId4" Type="http://schemas.openxmlformats.org/officeDocument/2006/relationships/image" Target="../media/image23.wmf"/><Relationship Id="rId3" Type="http://schemas.openxmlformats.org/officeDocument/2006/relationships/image" Target="../media/image15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37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3" Type="http://schemas.openxmlformats.org/officeDocument/2006/relationships/image" Target="../media/image40.wmf"/><Relationship Id="rId12" Type="http://schemas.openxmlformats.org/officeDocument/2006/relationships/image" Target="../media/image39.wmf"/><Relationship Id="rId11" Type="http://schemas.openxmlformats.org/officeDocument/2006/relationships/image" Target="../media/image30.wmf"/><Relationship Id="rId10" Type="http://schemas.openxmlformats.org/officeDocument/2006/relationships/image" Target="../media/image38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35.wmf"/><Relationship Id="rId7" Type="http://schemas.openxmlformats.org/officeDocument/2006/relationships/oleObject" Target="../embeddings/oleObject41.bin"/><Relationship Id="rId6" Type="http://schemas.openxmlformats.org/officeDocument/2006/relationships/tags" Target="../tags/tag52.xml"/><Relationship Id="rId5" Type="http://schemas.openxmlformats.org/officeDocument/2006/relationships/image" Target="../media/image34.wmf"/><Relationship Id="rId4" Type="http://schemas.openxmlformats.org/officeDocument/2006/relationships/oleObject" Target="../embeddings/oleObject40.bin"/><Relationship Id="rId3" Type="http://schemas.openxmlformats.org/officeDocument/2006/relationships/tags" Target="../tags/tag51.xml"/><Relationship Id="rId20" Type="http://schemas.openxmlformats.org/officeDocument/2006/relationships/vmlDrawing" Target="../drawings/vmlDrawing7.vml"/><Relationship Id="rId2" Type="http://schemas.openxmlformats.org/officeDocument/2006/relationships/tags" Target="../tags/tag50.xml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6.wmf"/><Relationship Id="rId17" Type="http://schemas.openxmlformats.org/officeDocument/2006/relationships/oleObject" Target="../embeddings/oleObject44.bin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43.bin"/><Relationship Id="rId12" Type="http://schemas.openxmlformats.org/officeDocument/2006/relationships/tags" Target="../tags/tag54.xml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42.bin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46.bin"/><Relationship Id="rId6" Type="http://schemas.openxmlformats.org/officeDocument/2006/relationships/tags" Target="../tags/tag60.xml"/><Relationship Id="rId50" Type="http://schemas.openxmlformats.org/officeDocument/2006/relationships/vmlDrawing" Target="../drawings/vmlDrawing8.vml"/><Relationship Id="rId5" Type="http://schemas.openxmlformats.org/officeDocument/2006/relationships/image" Target="../media/image22.wmf"/><Relationship Id="rId49" Type="http://schemas.openxmlformats.org/officeDocument/2006/relationships/slideLayout" Target="../slideLayouts/slideLayout1.xml"/><Relationship Id="rId48" Type="http://schemas.openxmlformats.org/officeDocument/2006/relationships/tags" Target="../tags/tag75.xml"/><Relationship Id="rId47" Type="http://schemas.openxmlformats.org/officeDocument/2006/relationships/image" Target="../media/image40.wmf"/><Relationship Id="rId46" Type="http://schemas.openxmlformats.org/officeDocument/2006/relationships/oleObject" Target="../embeddings/oleObject60.bin"/><Relationship Id="rId45" Type="http://schemas.openxmlformats.org/officeDocument/2006/relationships/tags" Target="../tags/tag74.xml"/><Relationship Id="rId44" Type="http://schemas.openxmlformats.org/officeDocument/2006/relationships/image" Target="../media/image39.wmf"/><Relationship Id="rId43" Type="http://schemas.openxmlformats.org/officeDocument/2006/relationships/oleObject" Target="../embeddings/oleObject59.bin"/><Relationship Id="rId42" Type="http://schemas.openxmlformats.org/officeDocument/2006/relationships/tags" Target="../tags/tag73.xml"/><Relationship Id="rId41" Type="http://schemas.openxmlformats.org/officeDocument/2006/relationships/image" Target="../media/image30.wmf"/><Relationship Id="rId40" Type="http://schemas.openxmlformats.org/officeDocument/2006/relationships/oleObject" Target="../embeddings/oleObject58.bin"/><Relationship Id="rId4" Type="http://schemas.openxmlformats.org/officeDocument/2006/relationships/oleObject" Target="../embeddings/oleObject45.bin"/><Relationship Id="rId39" Type="http://schemas.openxmlformats.org/officeDocument/2006/relationships/tags" Target="../tags/tag72.xml"/><Relationship Id="rId38" Type="http://schemas.openxmlformats.org/officeDocument/2006/relationships/oleObject" Target="../embeddings/oleObject57.bin"/><Relationship Id="rId37" Type="http://schemas.openxmlformats.org/officeDocument/2006/relationships/tags" Target="../tags/tag71.xml"/><Relationship Id="rId36" Type="http://schemas.openxmlformats.org/officeDocument/2006/relationships/oleObject" Target="../embeddings/oleObject56.bin"/><Relationship Id="rId35" Type="http://schemas.openxmlformats.org/officeDocument/2006/relationships/tags" Target="../tags/tag70.xml"/><Relationship Id="rId34" Type="http://schemas.openxmlformats.org/officeDocument/2006/relationships/image" Target="../media/image38.wmf"/><Relationship Id="rId33" Type="http://schemas.openxmlformats.org/officeDocument/2006/relationships/oleObject" Target="../embeddings/oleObject55.bin"/><Relationship Id="rId32" Type="http://schemas.openxmlformats.org/officeDocument/2006/relationships/tags" Target="../tags/tag69.xml"/><Relationship Id="rId31" Type="http://schemas.openxmlformats.org/officeDocument/2006/relationships/image" Target="../media/image37.wmf"/><Relationship Id="rId30" Type="http://schemas.openxmlformats.org/officeDocument/2006/relationships/oleObject" Target="../embeddings/oleObject54.bin"/><Relationship Id="rId3" Type="http://schemas.openxmlformats.org/officeDocument/2006/relationships/tags" Target="../tags/tag59.xml"/><Relationship Id="rId29" Type="http://schemas.openxmlformats.org/officeDocument/2006/relationships/tags" Target="../tags/tag68.xml"/><Relationship Id="rId28" Type="http://schemas.openxmlformats.org/officeDocument/2006/relationships/oleObject" Target="../embeddings/oleObject53.bin"/><Relationship Id="rId27" Type="http://schemas.openxmlformats.org/officeDocument/2006/relationships/tags" Target="../tags/tag67.xml"/><Relationship Id="rId26" Type="http://schemas.openxmlformats.org/officeDocument/2006/relationships/image" Target="../media/image29.wmf"/><Relationship Id="rId25" Type="http://schemas.openxmlformats.org/officeDocument/2006/relationships/oleObject" Target="../embeddings/oleObject52.bin"/><Relationship Id="rId24" Type="http://schemas.openxmlformats.org/officeDocument/2006/relationships/tags" Target="../tags/tag66.xml"/><Relationship Id="rId23" Type="http://schemas.openxmlformats.org/officeDocument/2006/relationships/image" Target="../media/image28.wmf"/><Relationship Id="rId22" Type="http://schemas.openxmlformats.org/officeDocument/2006/relationships/oleObject" Target="../embeddings/oleObject51.bin"/><Relationship Id="rId21" Type="http://schemas.openxmlformats.org/officeDocument/2006/relationships/tags" Target="../tags/tag65.xml"/><Relationship Id="rId20" Type="http://schemas.openxmlformats.org/officeDocument/2006/relationships/image" Target="../media/image27.wmf"/><Relationship Id="rId2" Type="http://schemas.openxmlformats.org/officeDocument/2006/relationships/tags" Target="../tags/tag58.xml"/><Relationship Id="rId19" Type="http://schemas.openxmlformats.org/officeDocument/2006/relationships/oleObject" Target="../embeddings/oleObject50.bin"/><Relationship Id="rId18" Type="http://schemas.openxmlformats.org/officeDocument/2006/relationships/tags" Target="../tags/tag64.xml"/><Relationship Id="rId17" Type="http://schemas.openxmlformats.org/officeDocument/2006/relationships/image" Target="../media/image26.wmf"/><Relationship Id="rId16" Type="http://schemas.openxmlformats.org/officeDocument/2006/relationships/oleObject" Target="../embeddings/oleObject49.bin"/><Relationship Id="rId15" Type="http://schemas.openxmlformats.org/officeDocument/2006/relationships/tags" Target="../tags/tag63.xml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48.bin"/><Relationship Id="rId12" Type="http://schemas.openxmlformats.org/officeDocument/2006/relationships/tags" Target="../tags/tag62.xml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47.bin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41.wmf"/><Relationship Id="rId7" Type="http://schemas.openxmlformats.org/officeDocument/2006/relationships/oleObject" Target="../embeddings/oleObject62.bin"/><Relationship Id="rId6" Type="http://schemas.openxmlformats.org/officeDocument/2006/relationships/tags" Target="../tags/tag78.x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61.bin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9" Type="http://schemas.openxmlformats.org/officeDocument/2006/relationships/vmlDrawing" Target="../drawings/vmlDrawing9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4.wmf"/><Relationship Id="rId16" Type="http://schemas.openxmlformats.org/officeDocument/2006/relationships/oleObject" Target="../embeddings/oleObject65.bin"/><Relationship Id="rId15" Type="http://schemas.openxmlformats.org/officeDocument/2006/relationships/tags" Target="../tags/tag81.xml"/><Relationship Id="rId14" Type="http://schemas.openxmlformats.org/officeDocument/2006/relationships/image" Target="../media/image43.wmf"/><Relationship Id="rId13" Type="http://schemas.openxmlformats.org/officeDocument/2006/relationships/oleObject" Target="../embeddings/oleObject64.bin"/><Relationship Id="rId12" Type="http://schemas.openxmlformats.org/officeDocument/2006/relationships/tags" Target="../tags/tag80.xml"/><Relationship Id="rId11" Type="http://schemas.openxmlformats.org/officeDocument/2006/relationships/image" Target="../media/image42.wmf"/><Relationship Id="rId10" Type="http://schemas.openxmlformats.org/officeDocument/2006/relationships/oleObject" Target="../embeddings/oleObject63.bin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../media/image45.wmf"/><Relationship Id="rId7" Type="http://schemas.openxmlformats.org/officeDocument/2006/relationships/oleObject" Target="../embeddings/oleObject67.bin"/><Relationship Id="rId6" Type="http://schemas.openxmlformats.org/officeDocument/2006/relationships/tags" Target="../tags/tag84.x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66.bin"/><Relationship Id="rId3" Type="http://schemas.openxmlformats.org/officeDocument/2006/relationships/tags" Target="../tags/tag83.xml"/><Relationship Id="rId20" Type="http://schemas.openxmlformats.org/officeDocument/2006/relationships/vmlDrawing" Target="../drawings/vmlDrawing10.vml"/><Relationship Id="rId2" Type="http://schemas.openxmlformats.org/officeDocument/2006/relationships/tags" Target="../tags/tag82.xml"/><Relationship Id="rId19" Type="http://schemas.openxmlformats.org/officeDocument/2006/relationships/slideLayout" Target="../slideLayouts/slideLayout1.xml"/><Relationship Id="rId18" Type="http://schemas.openxmlformats.org/officeDocument/2006/relationships/oleObject" Target="../embeddings/oleObject71.bin"/><Relationship Id="rId17" Type="http://schemas.openxmlformats.org/officeDocument/2006/relationships/tags" Target="../tags/tag88.xml"/><Relationship Id="rId16" Type="http://schemas.openxmlformats.org/officeDocument/2006/relationships/image" Target="../media/image46.wmf"/><Relationship Id="rId15" Type="http://schemas.openxmlformats.org/officeDocument/2006/relationships/oleObject" Target="../embeddings/oleObject70.bin"/><Relationship Id="rId14" Type="http://schemas.openxmlformats.org/officeDocument/2006/relationships/tags" Target="../tags/tag87.xml"/><Relationship Id="rId13" Type="http://schemas.openxmlformats.org/officeDocument/2006/relationships/oleObject" Target="../embeddings/oleObject69.bin"/><Relationship Id="rId12" Type="http://schemas.openxmlformats.org/officeDocument/2006/relationships/tags" Target="../tags/tag86.xml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68.bin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image" Target="../media/image48.wmf"/><Relationship Id="rId7" Type="http://schemas.openxmlformats.org/officeDocument/2006/relationships/oleObject" Target="../embeddings/oleObject73.bin"/><Relationship Id="rId6" Type="http://schemas.openxmlformats.org/officeDocument/2006/relationships/tags" Target="../tags/tag91.xml"/><Relationship Id="rId5" Type="http://schemas.openxmlformats.org/officeDocument/2006/relationships/image" Target="../media/image47.wmf"/><Relationship Id="rId4" Type="http://schemas.openxmlformats.org/officeDocument/2006/relationships/oleObject" Target="../embeddings/oleObject72.bin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9" Type="http://schemas.openxmlformats.org/officeDocument/2006/relationships/vmlDrawing" Target="../drawings/vmlDrawing11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51.wmf"/><Relationship Id="rId16" Type="http://schemas.openxmlformats.org/officeDocument/2006/relationships/oleObject" Target="../embeddings/oleObject76.bin"/><Relationship Id="rId15" Type="http://schemas.openxmlformats.org/officeDocument/2006/relationships/tags" Target="../tags/tag94.xml"/><Relationship Id="rId14" Type="http://schemas.openxmlformats.org/officeDocument/2006/relationships/image" Target="../media/image50.wmf"/><Relationship Id="rId13" Type="http://schemas.openxmlformats.org/officeDocument/2006/relationships/oleObject" Target="../embeddings/oleObject75.bin"/><Relationship Id="rId12" Type="http://schemas.openxmlformats.org/officeDocument/2006/relationships/tags" Target="../tags/tag93.xml"/><Relationship Id="rId11" Type="http://schemas.openxmlformats.org/officeDocument/2006/relationships/image" Target="../media/image49.wmf"/><Relationship Id="rId10" Type="http://schemas.openxmlformats.org/officeDocument/2006/relationships/oleObject" Target="../embeddings/oleObject74.bin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../media/image53.wmf"/><Relationship Id="rId7" Type="http://schemas.openxmlformats.org/officeDocument/2006/relationships/oleObject" Target="../embeddings/oleObject78.bin"/><Relationship Id="rId6" Type="http://schemas.openxmlformats.org/officeDocument/2006/relationships/tags" Target="../tags/tag98.x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77.bin"/><Relationship Id="rId3" Type="http://schemas.openxmlformats.org/officeDocument/2006/relationships/tags" Target="../tags/tag97.xml"/><Relationship Id="rId22" Type="http://schemas.openxmlformats.org/officeDocument/2006/relationships/vmlDrawing" Target="../drawings/vmlDrawing12.v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03.xml"/><Relationship Id="rId2" Type="http://schemas.openxmlformats.org/officeDocument/2006/relationships/tags" Target="../tags/tag96.xml"/><Relationship Id="rId19" Type="http://schemas.openxmlformats.org/officeDocument/2006/relationships/image" Target="../media/image57.png"/><Relationship Id="rId18" Type="http://schemas.openxmlformats.org/officeDocument/2006/relationships/tags" Target="../tags/tag102.xml"/><Relationship Id="rId17" Type="http://schemas.openxmlformats.org/officeDocument/2006/relationships/image" Target="../media/image56.wmf"/><Relationship Id="rId16" Type="http://schemas.openxmlformats.org/officeDocument/2006/relationships/oleObject" Target="../embeddings/oleObject81.bin"/><Relationship Id="rId15" Type="http://schemas.openxmlformats.org/officeDocument/2006/relationships/tags" Target="../tags/tag101.xml"/><Relationship Id="rId14" Type="http://schemas.openxmlformats.org/officeDocument/2006/relationships/image" Target="../media/image55.wmf"/><Relationship Id="rId13" Type="http://schemas.openxmlformats.org/officeDocument/2006/relationships/oleObject" Target="../embeddings/oleObject80.bin"/><Relationship Id="rId12" Type="http://schemas.openxmlformats.org/officeDocument/2006/relationships/tags" Target="../tags/tag100.xml"/><Relationship Id="rId11" Type="http://schemas.openxmlformats.org/officeDocument/2006/relationships/image" Target="../media/image54.wmf"/><Relationship Id="rId10" Type="http://schemas.openxmlformats.org/officeDocument/2006/relationships/oleObject" Target="../embeddings/oleObject79.bin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image" Target="../media/image59.png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image" Target="../media/image58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2.xml"/><Relationship Id="rId12" Type="http://schemas.openxmlformats.org/officeDocument/2006/relationships/image" Target="../media/image60.png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6.xml"/><Relationship Id="rId7" Type="http://schemas.openxmlformats.org/officeDocument/2006/relationships/image" Target="../media/image58.png"/><Relationship Id="rId6" Type="http://schemas.openxmlformats.org/officeDocument/2006/relationships/tags" Target="../tags/tag115.x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82.bin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0" Type="http://schemas.openxmlformats.org/officeDocument/2006/relationships/vmlDrawing" Target="../drawings/vmlDrawing13.v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63.jpeg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image" Target="../media/image62.png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0" Type="http://schemas.openxmlformats.org/officeDocument/2006/relationships/vmlDrawing" Target="../drawings/vmlDrawing14.vml"/><Relationship Id="rId2" Type="http://schemas.openxmlformats.org/officeDocument/2006/relationships/tags" Target="../tags/tag117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27.xml"/><Relationship Id="rId17" Type="http://schemas.openxmlformats.org/officeDocument/2006/relationships/image" Target="../media/image66.wmf"/><Relationship Id="rId16" Type="http://schemas.openxmlformats.org/officeDocument/2006/relationships/oleObject" Target="../embeddings/oleObject83.bin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image" Target="../media/image65.png"/><Relationship Id="rId12" Type="http://schemas.openxmlformats.org/officeDocument/2006/relationships/tags" Target="../tags/tag124.xml"/><Relationship Id="rId11" Type="http://schemas.openxmlformats.org/officeDocument/2006/relationships/image" Target="../media/image64.png"/><Relationship Id="rId10" Type="http://schemas.openxmlformats.org/officeDocument/2006/relationships/tags" Target="../tags/tag123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../media/image67.wmf"/><Relationship Id="rId7" Type="http://schemas.openxmlformats.org/officeDocument/2006/relationships/oleObject" Target="../embeddings/oleObject85.bin"/><Relationship Id="rId6" Type="http://schemas.openxmlformats.org/officeDocument/2006/relationships/tags" Target="../tags/tag130.xml"/><Relationship Id="rId5" Type="http://schemas.openxmlformats.org/officeDocument/2006/relationships/image" Target="../media/image23.wmf"/><Relationship Id="rId41" Type="http://schemas.openxmlformats.org/officeDocument/2006/relationships/vmlDrawing" Target="../drawings/vmlDrawing15.vml"/><Relationship Id="rId40" Type="http://schemas.openxmlformats.org/officeDocument/2006/relationships/slideLayout" Target="../slideLayouts/slideLayout1.xml"/><Relationship Id="rId4" Type="http://schemas.openxmlformats.org/officeDocument/2006/relationships/oleObject" Target="../embeddings/oleObject84.bin"/><Relationship Id="rId39" Type="http://schemas.openxmlformats.org/officeDocument/2006/relationships/image" Target="../media/image76.wmf"/><Relationship Id="rId38" Type="http://schemas.openxmlformats.org/officeDocument/2006/relationships/oleObject" Target="../embeddings/oleObject96.bin"/><Relationship Id="rId37" Type="http://schemas.openxmlformats.org/officeDocument/2006/relationships/tags" Target="../tags/tag141.xml"/><Relationship Id="rId36" Type="http://schemas.openxmlformats.org/officeDocument/2006/relationships/image" Target="../media/image75.wmf"/><Relationship Id="rId35" Type="http://schemas.openxmlformats.org/officeDocument/2006/relationships/oleObject" Target="../embeddings/oleObject95.bin"/><Relationship Id="rId34" Type="http://schemas.openxmlformats.org/officeDocument/2006/relationships/tags" Target="../tags/tag140.xml"/><Relationship Id="rId33" Type="http://schemas.openxmlformats.org/officeDocument/2006/relationships/image" Target="../media/image74.wmf"/><Relationship Id="rId32" Type="http://schemas.openxmlformats.org/officeDocument/2006/relationships/oleObject" Target="../embeddings/oleObject94.bin"/><Relationship Id="rId31" Type="http://schemas.openxmlformats.org/officeDocument/2006/relationships/tags" Target="../tags/tag139.xml"/><Relationship Id="rId30" Type="http://schemas.openxmlformats.org/officeDocument/2006/relationships/image" Target="../media/image73.wmf"/><Relationship Id="rId3" Type="http://schemas.openxmlformats.org/officeDocument/2006/relationships/tags" Target="../tags/tag129.xml"/><Relationship Id="rId29" Type="http://schemas.openxmlformats.org/officeDocument/2006/relationships/oleObject" Target="../embeddings/oleObject93.bin"/><Relationship Id="rId28" Type="http://schemas.openxmlformats.org/officeDocument/2006/relationships/tags" Target="../tags/tag138.xml"/><Relationship Id="rId27" Type="http://schemas.openxmlformats.org/officeDocument/2006/relationships/oleObject" Target="../embeddings/oleObject92.bin"/><Relationship Id="rId26" Type="http://schemas.openxmlformats.org/officeDocument/2006/relationships/tags" Target="../tags/tag137.xml"/><Relationship Id="rId25" Type="http://schemas.openxmlformats.org/officeDocument/2006/relationships/image" Target="../media/image72.wmf"/><Relationship Id="rId24" Type="http://schemas.openxmlformats.org/officeDocument/2006/relationships/oleObject" Target="../embeddings/oleObject91.bin"/><Relationship Id="rId23" Type="http://schemas.openxmlformats.org/officeDocument/2006/relationships/tags" Target="../tags/tag136.xml"/><Relationship Id="rId22" Type="http://schemas.openxmlformats.org/officeDocument/2006/relationships/image" Target="../media/image71.wmf"/><Relationship Id="rId21" Type="http://schemas.openxmlformats.org/officeDocument/2006/relationships/oleObject" Target="../embeddings/oleObject90.bin"/><Relationship Id="rId20" Type="http://schemas.openxmlformats.org/officeDocument/2006/relationships/tags" Target="../tags/tag135.xml"/><Relationship Id="rId2" Type="http://schemas.openxmlformats.org/officeDocument/2006/relationships/tags" Target="../tags/tag128.xml"/><Relationship Id="rId19" Type="http://schemas.openxmlformats.org/officeDocument/2006/relationships/oleObject" Target="../embeddings/oleObject89.bin"/><Relationship Id="rId18" Type="http://schemas.openxmlformats.org/officeDocument/2006/relationships/tags" Target="../tags/tag134.xml"/><Relationship Id="rId17" Type="http://schemas.openxmlformats.org/officeDocument/2006/relationships/image" Target="../media/image70.wmf"/><Relationship Id="rId16" Type="http://schemas.openxmlformats.org/officeDocument/2006/relationships/oleObject" Target="../embeddings/oleObject88.bin"/><Relationship Id="rId15" Type="http://schemas.openxmlformats.org/officeDocument/2006/relationships/tags" Target="../tags/tag133.xml"/><Relationship Id="rId14" Type="http://schemas.openxmlformats.org/officeDocument/2006/relationships/image" Target="../media/image69.wmf"/><Relationship Id="rId13" Type="http://schemas.openxmlformats.org/officeDocument/2006/relationships/oleObject" Target="../embeddings/oleObject87.bin"/><Relationship Id="rId12" Type="http://schemas.openxmlformats.org/officeDocument/2006/relationships/tags" Target="../tags/tag132.xml"/><Relationship Id="rId11" Type="http://schemas.openxmlformats.org/officeDocument/2006/relationships/image" Target="../media/image68.wmf"/><Relationship Id="rId10" Type="http://schemas.openxmlformats.org/officeDocument/2006/relationships/oleObject" Target="../embeddings/oleObject86.bin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7.png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image" Target="../media/image79.png"/><Relationship Id="rId7" Type="http://schemas.openxmlformats.org/officeDocument/2006/relationships/tags" Target="../tags/tag147.xml"/><Relationship Id="rId6" Type="http://schemas.openxmlformats.org/officeDocument/2006/relationships/image" Target="../media/image78.png"/><Relationship Id="rId5" Type="http://schemas.openxmlformats.org/officeDocument/2006/relationships/tags" Target="../tags/tag146.xml"/><Relationship Id="rId4" Type="http://schemas.openxmlformats.org/officeDocument/2006/relationships/image" Target="../media/image77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5" Type="http://schemas.openxmlformats.org/officeDocument/2006/relationships/vmlDrawing" Target="../drawings/vmlDrawing16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81.wmf"/><Relationship Id="rId12" Type="http://schemas.openxmlformats.org/officeDocument/2006/relationships/oleObject" Target="../embeddings/oleObject97.bin"/><Relationship Id="rId11" Type="http://schemas.openxmlformats.org/officeDocument/2006/relationships/tags" Target="../tags/tag149.xml"/><Relationship Id="rId10" Type="http://schemas.openxmlformats.org/officeDocument/2006/relationships/image" Target="../media/image80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2.pn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image" Target="../media/image84.png"/><Relationship Id="rId7" Type="http://schemas.openxmlformats.org/officeDocument/2006/relationships/tags" Target="../tags/tag155.xml"/><Relationship Id="rId6" Type="http://schemas.openxmlformats.org/officeDocument/2006/relationships/image" Target="../media/image83.png"/><Relationship Id="rId5" Type="http://schemas.openxmlformats.org/officeDocument/2006/relationships/tags" Target="../tags/tag154.xml"/><Relationship Id="rId4" Type="http://schemas.openxmlformats.org/officeDocument/2006/relationships/image" Target="../media/image82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5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6.png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image" Target="../media/image88.jpeg"/><Relationship Id="rId7" Type="http://schemas.openxmlformats.org/officeDocument/2006/relationships/tags" Target="../tags/tag162.xml"/><Relationship Id="rId6" Type="http://schemas.openxmlformats.org/officeDocument/2006/relationships/image" Target="../media/image87.jpeg"/><Relationship Id="rId5" Type="http://schemas.openxmlformats.org/officeDocument/2006/relationships/tags" Target="../tags/tag161.xml"/><Relationship Id="rId4" Type="http://schemas.openxmlformats.org/officeDocument/2006/relationships/image" Target="../media/image86.png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90.jpeg"/><Relationship Id="rId11" Type="http://schemas.openxmlformats.org/officeDocument/2006/relationships/tags" Target="../tags/tag164.xml"/><Relationship Id="rId10" Type="http://schemas.openxmlformats.org/officeDocument/2006/relationships/image" Target="../media/image89.jpe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5" Type="http://schemas.openxmlformats.org/officeDocument/2006/relationships/tags" Target="../tags/tag167.xml"/><Relationship Id="rId4" Type="http://schemas.openxmlformats.org/officeDocument/2006/relationships/image" Target="../media/image91.png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wmf"/><Relationship Id="rId8" Type="http://schemas.openxmlformats.org/officeDocument/2006/relationships/oleObject" Target="../embeddings/oleObject2.bin"/><Relationship Id="rId7" Type="http://schemas.openxmlformats.org/officeDocument/2006/relationships/tags" Target="../tags/tag5.x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tags" Target="../tags/tag4.xml"/><Relationship Id="rId39" Type="http://schemas.openxmlformats.org/officeDocument/2006/relationships/vmlDrawing" Target="../drawings/vmlDrawing1.vml"/><Relationship Id="rId38" Type="http://schemas.openxmlformats.org/officeDocument/2006/relationships/slideLayout" Target="../slideLayouts/slideLayout1.xml"/><Relationship Id="rId37" Type="http://schemas.openxmlformats.org/officeDocument/2006/relationships/image" Target="../media/image12.wmf"/><Relationship Id="rId36" Type="http://schemas.openxmlformats.org/officeDocument/2006/relationships/oleObject" Target="../embeddings/oleObject11.bin"/><Relationship Id="rId35" Type="http://schemas.openxmlformats.org/officeDocument/2006/relationships/tags" Target="../tags/tag15.xml"/><Relationship Id="rId34" Type="http://schemas.openxmlformats.org/officeDocument/2006/relationships/image" Target="../media/image11.emf"/><Relationship Id="rId33" Type="http://schemas.openxmlformats.org/officeDocument/2006/relationships/tags" Target="../tags/tag14.xml"/><Relationship Id="rId32" Type="http://schemas.openxmlformats.org/officeDocument/2006/relationships/oleObject" Target="../embeddings/oleObject10.bin"/><Relationship Id="rId31" Type="http://schemas.openxmlformats.org/officeDocument/2006/relationships/tags" Target="../tags/tag13.xml"/><Relationship Id="rId30" Type="http://schemas.openxmlformats.org/officeDocument/2006/relationships/image" Target="../media/image10.wmf"/><Relationship Id="rId3" Type="http://schemas.openxmlformats.org/officeDocument/2006/relationships/tags" Target="../tags/tag3.xml"/><Relationship Id="rId29" Type="http://schemas.openxmlformats.org/officeDocument/2006/relationships/oleObject" Target="../embeddings/oleObject9.bin"/><Relationship Id="rId28" Type="http://schemas.openxmlformats.org/officeDocument/2006/relationships/tags" Target="../tags/tag12.xml"/><Relationship Id="rId27" Type="http://schemas.openxmlformats.org/officeDocument/2006/relationships/image" Target="../media/image9.wmf"/><Relationship Id="rId26" Type="http://schemas.openxmlformats.org/officeDocument/2006/relationships/oleObject" Target="../embeddings/oleObject8.bin"/><Relationship Id="rId25" Type="http://schemas.openxmlformats.org/officeDocument/2006/relationships/tags" Target="../tags/tag11.xml"/><Relationship Id="rId24" Type="http://schemas.openxmlformats.org/officeDocument/2006/relationships/image" Target="../media/image8.wmf"/><Relationship Id="rId23" Type="http://schemas.openxmlformats.org/officeDocument/2006/relationships/oleObject" Target="../embeddings/oleObject7.bin"/><Relationship Id="rId22" Type="http://schemas.openxmlformats.org/officeDocument/2006/relationships/tags" Target="../tags/tag10.xml"/><Relationship Id="rId21" Type="http://schemas.openxmlformats.org/officeDocument/2006/relationships/image" Target="../media/image7.wmf"/><Relationship Id="rId20" Type="http://schemas.openxmlformats.org/officeDocument/2006/relationships/oleObject" Target="../embeddings/oleObject6.bin"/><Relationship Id="rId2" Type="http://schemas.openxmlformats.org/officeDocument/2006/relationships/tags" Target="../tags/tag2.xml"/><Relationship Id="rId19" Type="http://schemas.openxmlformats.org/officeDocument/2006/relationships/tags" Target="../tags/tag9.xml"/><Relationship Id="rId18" Type="http://schemas.openxmlformats.org/officeDocument/2006/relationships/image" Target="../media/image6.wmf"/><Relationship Id="rId17" Type="http://schemas.openxmlformats.org/officeDocument/2006/relationships/oleObject" Target="../embeddings/oleObject5.bin"/><Relationship Id="rId16" Type="http://schemas.openxmlformats.org/officeDocument/2006/relationships/tags" Target="../tags/tag8.xml"/><Relationship Id="rId15" Type="http://schemas.openxmlformats.org/officeDocument/2006/relationships/image" Target="../media/image5.wmf"/><Relationship Id="rId14" Type="http://schemas.openxmlformats.org/officeDocument/2006/relationships/oleObject" Target="../embeddings/oleObject4.bin"/><Relationship Id="rId13" Type="http://schemas.openxmlformats.org/officeDocument/2006/relationships/tags" Target="../tags/tag7.xml"/><Relationship Id="rId12" Type="http://schemas.openxmlformats.org/officeDocument/2006/relationships/image" Target="../media/image4.wmf"/><Relationship Id="rId11" Type="http://schemas.openxmlformats.org/officeDocument/2006/relationships/oleObject" Target="../embeddings/oleObject3.bin"/><Relationship Id="rId10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3.bin"/><Relationship Id="rId6" Type="http://schemas.openxmlformats.org/officeDocument/2006/relationships/tags" Target="../tags/tag18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2.bin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4.wmf"/><Relationship Id="rId12" Type="http://schemas.openxmlformats.org/officeDocument/2006/relationships/oleObject" Target="../embeddings/oleObject15.bin"/><Relationship Id="rId11" Type="http://schemas.openxmlformats.org/officeDocument/2006/relationships/tags" Target="../tags/tag20.xml"/><Relationship Id="rId10" Type="http://schemas.openxmlformats.org/officeDocument/2006/relationships/oleObject" Target="../embeddings/oleObject14.bin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3.wmf"/><Relationship Id="rId7" Type="http://schemas.openxmlformats.org/officeDocument/2006/relationships/oleObject" Target="../embeddings/oleObject17.bin"/><Relationship Id="rId6" Type="http://schemas.openxmlformats.org/officeDocument/2006/relationships/tags" Target="../tags/tag23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6.bin"/><Relationship Id="rId3" Type="http://schemas.openxmlformats.org/officeDocument/2006/relationships/tags" Target="../tags/tag22.xml"/><Relationship Id="rId24" Type="http://schemas.openxmlformats.org/officeDocument/2006/relationships/vmlDrawing" Target="../drawings/vmlDrawing3.v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19.wmf"/><Relationship Id="rId21" Type="http://schemas.openxmlformats.org/officeDocument/2006/relationships/oleObject" Target="../embeddings/oleObject22.bin"/><Relationship Id="rId20" Type="http://schemas.openxmlformats.org/officeDocument/2006/relationships/tags" Target="../tags/tag28.xml"/><Relationship Id="rId2" Type="http://schemas.openxmlformats.org/officeDocument/2006/relationships/tags" Target="../tags/tag21.xml"/><Relationship Id="rId19" Type="http://schemas.openxmlformats.org/officeDocument/2006/relationships/image" Target="../media/image18.wmf"/><Relationship Id="rId18" Type="http://schemas.openxmlformats.org/officeDocument/2006/relationships/oleObject" Target="../embeddings/oleObject21.bin"/><Relationship Id="rId17" Type="http://schemas.openxmlformats.org/officeDocument/2006/relationships/tags" Target="../tags/tag27.xml"/><Relationship Id="rId16" Type="http://schemas.openxmlformats.org/officeDocument/2006/relationships/image" Target="../media/image17.wmf"/><Relationship Id="rId15" Type="http://schemas.openxmlformats.org/officeDocument/2006/relationships/oleObject" Target="../embeddings/oleObject20.bin"/><Relationship Id="rId14" Type="http://schemas.openxmlformats.org/officeDocument/2006/relationships/tags" Target="../tags/tag26.xml"/><Relationship Id="rId13" Type="http://schemas.openxmlformats.org/officeDocument/2006/relationships/oleObject" Target="../embeddings/oleObject19.bin"/><Relationship Id="rId12" Type="http://schemas.openxmlformats.org/officeDocument/2006/relationships/tags" Target="../tags/tag25.xml"/><Relationship Id="rId11" Type="http://schemas.openxmlformats.org/officeDocument/2006/relationships/image" Target="../media/image16.wmf"/><Relationship Id="rId10" Type="http://schemas.openxmlformats.org/officeDocument/2006/relationships/oleObject" Target="../embeddings/oleObject18.bin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20.wmf"/><Relationship Id="rId4" Type="http://schemas.openxmlformats.org/officeDocument/2006/relationships/oleObject" Target="../embeddings/oleObject23.bin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5.bin"/><Relationship Id="rId6" Type="http://schemas.openxmlformats.org/officeDocument/2006/relationships/tags" Target="../tags/tag34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24.bin"/><Relationship Id="rId35" Type="http://schemas.openxmlformats.org/officeDocument/2006/relationships/vmlDrawing" Target="../drawings/vmlDrawing5.vml"/><Relationship Id="rId34" Type="http://schemas.openxmlformats.org/officeDocument/2006/relationships/slideLayout" Target="../slideLayouts/slideLayout1.xml"/><Relationship Id="rId33" Type="http://schemas.openxmlformats.org/officeDocument/2006/relationships/image" Target="../media/image30.wmf"/><Relationship Id="rId32" Type="http://schemas.openxmlformats.org/officeDocument/2006/relationships/oleObject" Target="../embeddings/oleObject34.bin"/><Relationship Id="rId31" Type="http://schemas.openxmlformats.org/officeDocument/2006/relationships/tags" Target="../tags/tag43.xml"/><Relationship Id="rId30" Type="http://schemas.openxmlformats.org/officeDocument/2006/relationships/oleObject" Target="../embeddings/oleObject33.bin"/><Relationship Id="rId3" Type="http://schemas.openxmlformats.org/officeDocument/2006/relationships/tags" Target="../tags/tag33.xml"/><Relationship Id="rId29" Type="http://schemas.openxmlformats.org/officeDocument/2006/relationships/tags" Target="../tags/tag42.xml"/><Relationship Id="rId28" Type="http://schemas.openxmlformats.org/officeDocument/2006/relationships/oleObject" Target="../embeddings/oleObject32.bin"/><Relationship Id="rId27" Type="http://schemas.openxmlformats.org/officeDocument/2006/relationships/tags" Target="../tags/tag41.xml"/><Relationship Id="rId26" Type="http://schemas.openxmlformats.org/officeDocument/2006/relationships/image" Target="../media/image29.wmf"/><Relationship Id="rId25" Type="http://schemas.openxmlformats.org/officeDocument/2006/relationships/oleObject" Target="../embeddings/oleObject31.bin"/><Relationship Id="rId24" Type="http://schemas.openxmlformats.org/officeDocument/2006/relationships/tags" Target="../tags/tag40.xml"/><Relationship Id="rId23" Type="http://schemas.openxmlformats.org/officeDocument/2006/relationships/image" Target="../media/image28.wmf"/><Relationship Id="rId22" Type="http://schemas.openxmlformats.org/officeDocument/2006/relationships/oleObject" Target="../embeddings/oleObject30.bin"/><Relationship Id="rId21" Type="http://schemas.openxmlformats.org/officeDocument/2006/relationships/tags" Target="../tags/tag39.xml"/><Relationship Id="rId20" Type="http://schemas.openxmlformats.org/officeDocument/2006/relationships/image" Target="../media/image27.wmf"/><Relationship Id="rId2" Type="http://schemas.openxmlformats.org/officeDocument/2006/relationships/tags" Target="../tags/tag32.xml"/><Relationship Id="rId19" Type="http://schemas.openxmlformats.org/officeDocument/2006/relationships/oleObject" Target="../embeddings/oleObject29.bin"/><Relationship Id="rId18" Type="http://schemas.openxmlformats.org/officeDocument/2006/relationships/tags" Target="../tags/tag38.xml"/><Relationship Id="rId17" Type="http://schemas.openxmlformats.org/officeDocument/2006/relationships/image" Target="../media/image26.wmf"/><Relationship Id="rId16" Type="http://schemas.openxmlformats.org/officeDocument/2006/relationships/oleObject" Target="../embeddings/oleObject28.bin"/><Relationship Id="rId15" Type="http://schemas.openxmlformats.org/officeDocument/2006/relationships/tags" Target="../tags/tag37.xml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7.bin"/><Relationship Id="rId12" Type="http://schemas.openxmlformats.org/officeDocument/2006/relationships/tags" Target="../tags/tag36.xml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26.bin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image" Target="../media/image31.wmf"/><Relationship Id="rId7" Type="http://schemas.openxmlformats.org/officeDocument/2006/relationships/oleObject" Target="../embeddings/oleObject36.bin"/><Relationship Id="rId6" Type="http://schemas.openxmlformats.org/officeDocument/2006/relationships/tags" Target="../tags/tag46.x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35.bin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33.wmf"/><Relationship Id="rId15" Type="http://schemas.openxmlformats.org/officeDocument/2006/relationships/oleObject" Target="../embeddings/oleObject39.bin"/><Relationship Id="rId14" Type="http://schemas.openxmlformats.org/officeDocument/2006/relationships/tags" Target="../tags/tag49.xml"/><Relationship Id="rId13" Type="http://schemas.openxmlformats.org/officeDocument/2006/relationships/oleObject" Target="../embeddings/oleObject38.bin"/><Relationship Id="rId12" Type="http://schemas.openxmlformats.org/officeDocument/2006/relationships/tags" Target="../tags/tag48.xml"/><Relationship Id="rId11" Type="http://schemas.openxmlformats.org/officeDocument/2006/relationships/image" Target="../media/image32.wmf"/><Relationship Id="rId10" Type="http://schemas.openxmlformats.org/officeDocument/2006/relationships/oleObject" Target="../embeddings/oleObject37.bin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矩阵论与优化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3310" y="1975485"/>
            <a:ext cx="9140825" cy="305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大数据分析中，数据常常表示为向量或者矩阵形式。为了对这些数据进行分析，需要了解数据表示形式的某些运算，我们需要了解矩阵论的知识。在对数据分析时，经常将所研究的问题转化为某个优化问题，因此需要了解优化问题相关的数学理论及其求解算法，为今后进一步应用数据分析算法奠定基础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4.2.2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36334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24865" y="1658620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   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设矩阵         ，称如下形式的范数为范数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                                                           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其中，为非负常数，</a:t>
            </a:r>
            <a:r>
              <a:rPr lang="en-US" altLang="zh-CN" sz="2400">
                <a:sym typeface="+mn-ea"/>
              </a:rPr>
              <a:t>常取            。</a:t>
            </a:r>
            <a:endParaRPr lang="en-US" altLang="zh-CN" sz="2400" b="1"/>
          </a:p>
        </p:txBody>
      </p:sp>
      <p:graphicFrame>
        <p:nvGraphicFramePr>
          <p:cNvPr id="3" name="对象 -2147482082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934018" y="3293745"/>
          <a:ext cx="5072000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3018790" imgH="170180" progId="Equation.Ribbit">
                  <p:embed/>
                </p:oleObj>
              </mc:Choice>
              <mc:Fallback>
                <p:oleObj name="" r:id="rId4" imgW="3018790" imgH="17018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4018" y="3293745"/>
                        <a:ext cx="5072000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80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526915" y="4135755"/>
          <a:ext cx="12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795020" imgH="168910" progId="Equation.Ribbit">
                  <p:embed/>
                </p:oleObj>
              </mc:Choice>
              <mc:Fallback>
                <p:oleObj name="" r:id="rId7" imgW="795020" imgH="16891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26915" y="4135755"/>
                        <a:ext cx="12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085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1287780" y="1927543"/>
          <a:ext cx="290769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0" imgW="135890" imgH="115570" progId="Equation.Ribbit">
                  <p:embed/>
                </p:oleObj>
              </mc:Choice>
              <mc:Fallback>
                <p:oleObj name="" r:id="rId10" imgW="135890" imgH="1155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87780" y="1927543"/>
                        <a:ext cx="290769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542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1910398" y="247015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645160" imgH="153670" progId="Equation.Ribbit">
                  <p:embed/>
                </p:oleObj>
              </mc:Choice>
              <mc:Fallback>
                <p:oleObj name="" r:id="rId13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10398" y="247015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465820" y="3155315"/>
            <a:ext cx="1267460" cy="40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4-7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4" name="对象 -2147482081"/>
          <p:cNvGraphicFramePr>
            <a:graphicFrameLocks noChangeAspect="1"/>
          </p:cNvGraphicFramePr>
          <p:nvPr>
            <p:custDataLst>
              <p:tags r:id="rId16"/>
            </p:custDataLst>
          </p:nvPr>
        </p:nvGraphicFramePr>
        <p:xfrm>
          <a:off x="1654175" y="4057015"/>
          <a:ext cx="194310" cy="494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7" imgW="67310" imgH="113030" progId="Equation.Ribbit">
                  <p:embed/>
                </p:oleObj>
              </mc:Choice>
              <mc:Fallback>
                <p:oleObj name="" r:id="rId17" imgW="67310" imgH="11303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54175" y="4057015"/>
                        <a:ext cx="194310" cy="494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4.2.3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向量诱导的矩阵范数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上一小节，我们通过向量化矩阵得到了矩阵范数，本小节我们通过线性映射的观点定义新的矩阵范数，这种范数更有利于我们分析各种迭代算法的误差和收敛性。因此在实际计算中得到了广泛应用。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4.2.3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向量诱导的矩阵范数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70560" y="1217930"/>
            <a:ext cx="1152207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     为矩阵         的实函数，并且满足下述性质：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（1）非负性：       ，当且仅当时      ，      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（2）齐次性：对任意实数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，有              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（3）三角不等式：对任意           ，有       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（4）相容性：对任意         ，        ，有   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称函数    为矩阵        的相容范数，记为    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相容范数常常通过矩阵映射引入，具体定义如下所示：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2079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150303" y="1487805"/>
          <a:ext cx="55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349885" imgH="168910" progId="Equation.Ribbit">
                  <p:embed/>
                </p:oleObj>
              </mc:Choice>
              <mc:Fallback>
                <p:oleObj name="" r:id="rId4" imgW="349885" imgH="16891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0303" y="1487805"/>
                        <a:ext cx="55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78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775268" y="149288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645160" imgH="153670" progId="Equation.Ribbit">
                  <p:embed/>
                </p:oleObj>
              </mc:Choice>
              <mc:Fallback>
                <p:oleObj name="" r:id="rId7" imgW="645160" imgH="15367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5268" y="149288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77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979420" y="2009140"/>
          <a:ext cx="9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612140" imgH="168910" progId="Equation.Ribbit">
                  <p:embed/>
                </p:oleObj>
              </mc:Choice>
              <mc:Fallback>
                <p:oleObj name="" r:id="rId10" imgW="612140" imgH="16891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79420" y="2009140"/>
                        <a:ext cx="9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76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6011863" y="2016125"/>
          <a:ext cx="6581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377190" imgH="151130" progId="Equation.Ribbit">
                  <p:embed/>
                </p:oleObj>
              </mc:Choice>
              <mc:Fallback>
                <p:oleObj name="" r:id="rId13" imgW="377190" imgH="15113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11863" y="2016125"/>
                        <a:ext cx="6581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75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7023735" y="2037715"/>
          <a:ext cx="9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6" imgW="612140" imgH="168910" progId="Equation.Ribbit">
                  <p:embed/>
                </p:oleObj>
              </mc:Choice>
              <mc:Fallback>
                <p:oleObj name="" r:id="rId16" imgW="612140" imgH="16891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23735" y="2037715"/>
                        <a:ext cx="9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073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5564505" y="2578100"/>
          <a:ext cx="177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9" imgW="1125220" imgH="168910" progId="Equation.Ribbit">
                  <p:embed/>
                </p:oleObj>
              </mc:Choice>
              <mc:Fallback>
                <p:oleObj name="" r:id="rId19" imgW="1125220" imgH="16891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64505" y="2578100"/>
                        <a:ext cx="177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072"/>
          <p:cNvGraphicFramePr>
            <a:graphicFrameLocks noChangeAspect="1"/>
          </p:cNvGraphicFramePr>
          <p:nvPr>
            <p:custDataLst>
              <p:tags r:id="rId21"/>
            </p:custDataLst>
          </p:nvPr>
        </p:nvGraphicFramePr>
        <p:xfrm>
          <a:off x="4737418" y="3138805"/>
          <a:ext cx="143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2" imgW="820420" imgH="152400" progId="Equation.Ribbit">
                  <p:embed/>
                </p:oleObj>
              </mc:Choice>
              <mc:Fallback>
                <p:oleObj name="" r:id="rId22" imgW="820420" imgH="15240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737418" y="3138805"/>
                        <a:ext cx="143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071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6933565" y="3141980"/>
          <a:ext cx="267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5" imgW="1686560" imgH="168910" progId="Equation.Ribbit">
                  <p:embed/>
                </p:oleObj>
              </mc:Choice>
              <mc:Fallback>
                <p:oleObj name="" r:id="rId25" imgW="1686560" imgH="168910" progId="Equation.Ribbit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33565" y="3141980"/>
                        <a:ext cx="267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2070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4002723" y="366839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8" imgW="645160" imgH="153670" progId="Equation.Ribbit">
                  <p:embed/>
                </p:oleObj>
              </mc:Choice>
              <mc:Fallback>
                <p:oleObj name="" r:id="rId28" imgW="645160" imgH="153670" progId="Equation.Ribbit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02723" y="366839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2069"/>
          <p:cNvGraphicFramePr>
            <a:graphicFrameLocks noChangeAspect="1"/>
          </p:cNvGraphicFramePr>
          <p:nvPr>
            <p:custDataLst>
              <p:tags r:id="rId29"/>
            </p:custDataLst>
          </p:nvPr>
        </p:nvGraphicFramePr>
        <p:xfrm>
          <a:off x="5606733" y="3673475"/>
          <a:ext cx="10631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30" imgW="598170" imgH="153670" progId="Equation.Ribbit">
                  <p:embed/>
                </p:oleObj>
              </mc:Choice>
              <mc:Fallback>
                <p:oleObj name="" r:id="rId30" imgW="598170" imgH="15367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06733" y="3673475"/>
                        <a:ext cx="10631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2068"/>
          <p:cNvGraphicFramePr>
            <a:graphicFrameLocks noChangeAspect="1"/>
          </p:cNvGraphicFramePr>
          <p:nvPr>
            <p:custDataLst>
              <p:tags r:id="rId32"/>
            </p:custDataLst>
          </p:nvPr>
        </p:nvGraphicFramePr>
        <p:xfrm>
          <a:off x="7569200" y="3668395"/>
          <a:ext cx="211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33" imgW="1348740" imgH="168910" progId="Equation.Ribbit">
                  <p:embed/>
                </p:oleObj>
              </mc:Choice>
              <mc:Fallback>
                <p:oleObj name="" r:id="rId33" imgW="1348740" imgH="168910" progId="Equation.Ribbit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569200" y="3668395"/>
                        <a:ext cx="211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-2147482067"/>
          <p:cNvGraphicFramePr>
            <a:graphicFrameLocks noChangeAspect="1"/>
          </p:cNvGraphicFramePr>
          <p:nvPr>
            <p:custDataLst>
              <p:tags r:id="rId35"/>
            </p:custDataLst>
          </p:nvPr>
        </p:nvGraphicFramePr>
        <p:xfrm>
          <a:off x="1841818" y="4197985"/>
          <a:ext cx="55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36" imgW="349885" imgH="168910" progId="Equation.Ribbit">
                  <p:embed/>
                </p:oleObj>
              </mc:Choice>
              <mc:Fallback>
                <p:oleObj name="" r:id="rId36" imgW="349885" imgH="168910" progId="Equation.Ribbit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1818" y="4197985"/>
                        <a:ext cx="55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-2147482066"/>
          <p:cNvGraphicFramePr>
            <a:graphicFrameLocks noChangeAspect="1"/>
          </p:cNvGraphicFramePr>
          <p:nvPr>
            <p:custDataLst>
              <p:tags r:id="rId37"/>
            </p:custDataLst>
          </p:nvPr>
        </p:nvGraphicFramePr>
        <p:xfrm>
          <a:off x="3349943" y="419862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38" imgW="645160" imgH="153670" progId="Equation.Ribbit">
                  <p:embed/>
                </p:oleObj>
              </mc:Choice>
              <mc:Fallback>
                <p:oleObj name="" r:id="rId38" imgW="645160" imgH="153670" progId="Equation.Ribbit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9943" y="419862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-2147482065"/>
          <p:cNvGraphicFramePr>
            <a:graphicFrameLocks noChangeAspect="1"/>
          </p:cNvGraphicFramePr>
          <p:nvPr>
            <p:custDataLst>
              <p:tags r:id="rId39"/>
            </p:custDataLst>
          </p:nvPr>
        </p:nvGraphicFramePr>
        <p:xfrm>
          <a:off x="7246938" y="4194810"/>
          <a:ext cx="37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40" imgW="237490" imgH="168910" progId="Equation.Ribbit">
                  <p:embed/>
                </p:oleObj>
              </mc:Choice>
              <mc:Fallback>
                <p:oleObj name="" r:id="rId40" imgW="237490" imgH="168910" progId="Equation.Ribbit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246938" y="4194810"/>
                        <a:ext cx="37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-2147482064"/>
          <p:cNvGraphicFramePr>
            <a:graphicFrameLocks noChangeAspect="1"/>
          </p:cNvGraphicFramePr>
          <p:nvPr>
            <p:custDataLst>
              <p:tags r:id="rId42"/>
            </p:custDataLst>
          </p:nvPr>
        </p:nvGraphicFramePr>
        <p:xfrm>
          <a:off x="4002723" y="5151755"/>
          <a:ext cx="1283538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43" imgW="976630" imgH="246380" progId="Equation.Ribbit">
                  <p:embed/>
                </p:oleObj>
              </mc:Choice>
              <mc:Fallback>
                <p:oleObj name="" r:id="rId43" imgW="976630" imgH="246380" progId="Equation.Ribbit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002723" y="5151755"/>
                        <a:ext cx="1283538" cy="3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对象 -2147482063"/>
          <p:cNvGraphicFramePr>
            <a:graphicFrameLocks noChangeAspect="1"/>
          </p:cNvGraphicFramePr>
          <p:nvPr>
            <p:custDataLst>
              <p:tags r:id="rId45"/>
            </p:custDataLst>
          </p:nvPr>
        </p:nvGraphicFramePr>
        <p:xfrm>
          <a:off x="5607050" y="5187315"/>
          <a:ext cx="648000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" name="" r:id="rId46" imgW="344805" imgH="154940" progId="Equation.Ribbit">
                  <p:embed/>
                </p:oleObj>
              </mc:Choice>
              <mc:Fallback>
                <p:oleObj name="" r:id="rId46" imgW="344805" imgH="154940" progId="Equation.Ribbit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607050" y="5187315"/>
                        <a:ext cx="648000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219075" y="5475605"/>
            <a:ext cx="11740515" cy="866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通过上述公式定义的范数，容易验证满足上述4条性质，反映了变换前后向量模变化的比值。</a:t>
            </a:r>
            <a:endParaRPr lang="en-US" altLang="zh-CN" sz="2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7185" y="695960"/>
            <a:ext cx="4602480" cy="521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4.2.3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向量诱导的矩阵范数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2907030"/>
            <a:ext cx="9361805" cy="2084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 2范数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设矩阵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，称如下形式的范数为矩阵2范数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(4-8)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为矩阵的共轭转置运算，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为矩阵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的最大特征值。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52805" y="1300480"/>
            <a:ext cx="10131425" cy="13309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向量诱导矩阵范数在不混淆的情况下，我们也称其为矩阵范数，后面不做特别说明，矩阵范数一般指向量诱导范数。常见矩阵范数如下：</a:t>
            </a:r>
            <a:endParaRPr lang="en-US" altLang="zh-CN" sz="2400" b="1"/>
          </a:p>
        </p:txBody>
      </p:sp>
      <p:graphicFrame>
        <p:nvGraphicFramePr>
          <p:cNvPr id="3" name="对象 -2147482062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116773" y="372872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645160" imgH="153670" progId="Equation.Ribbit">
                  <p:embed/>
                </p:oleObj>
              </mc:Choice>
              <mc:Fallback>
                <p:oleObj name="" r:id="rId4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6773" y="372872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6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059873" y="4266565"/>
          <a:ext cx="1915200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261110" imgH="191770" progId="Equation.Ribbit">
                  <p:embed/>
                </p:oleObj>
              </mc:Choice>
              <mc:Fallback>
                <p:oleObj name="" r:id="rId7" imgW="1261110" imgH="19177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59873" y="4266565"/>
                        <a:ext cx="1915200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60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1551305" y="4807585"/>
          <a:ext cx="3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220980" imgH="172720" progId="Equation.Ribbit">
                  <p:embed/>
                </p:oleObj>
              </mc:Choice>
              <mc:Fallback>
                <p:oleObj name="" r:id="rId10" imgW="220980" imgH="17272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1305" y="4807585"/>
                        <a:ext cx="3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539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296853" y="4807268"/>
          <a:ext cx="781579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525780" imgH="184150" progId="Equation.Ribbit">
                  <p:embed/>
                </p:oleObj>
              </mc:Choice>
              <mc:Fallback>
                <p:oleObj name="" r:id="rId13" imgW="525780" imgH="18415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296853" y="4807268"/>
                        <a:ext cx="781579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58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7171055" y="4807585"/>
          <a:ext cx="54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6" imgW="341630" imgH="172720" progId="Equation.Ribbit">
                  <p:embed/>
                </p:oleObj>
              </mc:Choice>
              <mc:Fallback>
                <p:oleObj name="" r:id="rId16" imgW="341630" imgH="17272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71055" y="4807585"/>
                        <a:ext cx="54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4.2.3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向量诱导的矩阵范数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757555" y="123634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1范数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设矩阵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称如下形式的范数为矩阵1范数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</a:t>
            </a:r>
            <a:r>
              <a:rPr lang="en-US" altLang="zh-CN" sz="2400"/>
              <a:t>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(4-9)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2057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824673" y="202946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645160" imgH="153670" progId="Equation.Ribbit">
                  <p:embed/>
                </p:oleObj>
              </mc:Choice>
              <mc:Fallback>
                <p:oleObj name="" r:id="rId4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4673" y="202946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0538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3995103" y="2627630"/>
          <a:ext cx="2448000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1459230" imgH="172720" progId="Equation.Ribbit">
                  <p:embed/>
                </p:oleObj>
              </mc:Choice>
              <mc:Fallback>
                <p:oleObj name="" r:id="rId7" imgW="1459230" imgH="17272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5103" y="2627630"/>
                        <a:ext cx="2448000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926465" y="319913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27000"/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矩</a:t>
            </a:r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阵1</a:t>
            </a:r>
            <a:r>
              <a:rPr lang="zh-CN" sz="2400" b="0">
                <a:solidFill>
                  <a:srgbClr val="000000"/>
                </a:solidFill>
                <a:ea typeface="宋体" panose="02010600030101010101" pitchFamily="2" charset="-122"/>
              </a:rPr>
              <a:t>范数也被称为矩阵列范数。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555" y="3819525"/>
            <a:ext cx="1032129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设矩阵         ，称如下形式的范数为矩阵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范数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       (4-10)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矩阵范数也被称为矩阵行范数。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7" name="对象 -2147482055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6824980" y="4612958"/>
          <a:ext cx="290769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0" imgW="135890" imgH="115570" progId="Equation.Ribbit">
                  <p:embed/>
                </p:oleObj>
              </mc:Choice>
              <mc:Fallback>
                <p:oleObj name="" r:id="rId10" imgW="135890" imgH="115570" progId="Equation.Ribbit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24980" y="4612958"/>
                        <a:ext cx="290769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54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1824673" y="461327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3" imgW="645160" imgH="153670" progId="Equation.Ribbit">
                  <p:embed/>
                </p:oleObj>
              </mc:Choice>
              <mc:Fallback>
                <p:oleObj name="" r:id="rId13" imgW="645160" imgH="153670" progId="Equation.Ribbit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4673" y="461327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052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3995420" y="5066983"/>
          <a:ext cx="2194286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5" imgW="1525270" imgH="198120" progId="Equation.Ribbit">
                  <p:embed/>
                </p:oleObj>
              </mc:Choice>
              <mc:Fallback>
                <p:oleObj name="" r:id="rId15" imgW="1525270" imgH="198120" progId="Equation.Ribbit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95420" y="5066983"/>
                        <a:ext cx="2194286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51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1279525" y="4084003"/>
          <a:ext cx="290769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8" imgW="135890" imgH="115570" progId="Equation.Ribbit">
                  <p:embed/>
                </p:oleObj>
              </mc:Choice>
              <mc:Fallback>
                <p:oleObj name="" r:id="rId18" imgW="135890" imgH="115570" progId="Equation.Ribbit">
                  <p:embed/>
                  <p:pic>
                    <p:nvPicPr>
                      <p:cNvPr id="0" name="图片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79525" y="4084003"/>
                        <a:ext cx="290769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设矩阵                 ，求其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1范数、2范数、F范数和无穷范数。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解：根据矩阵范数的定义，可得到：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  </a:t>
            </a:r>
            <a:endParaRPr lang="en-US" altLang="zh-CN" sz="2400" b="1"/>
          </a:p>
        </p:txBody>
      </p:sp>
      <p:graphicFrame>
        <p:nvGraphicFramePr>
          <p:cNvPr id="3" name="对象 -2147482050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186940" y="1972945"/>
          <a:ext cx="19843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032510" imgH="361950" progId="Equation.Ribbit">
                  <p:embed/>
                </p:oleObj>
              </mc:Choice>
              <mc:Fallback>
                <p:oleObj name="" r:id="rId4" imgW="1032510" imgH="36195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86940" y="1972945"/>
                        <a:ext cx="1984375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49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895283" y="3267075"/>
          <a:ext cx="3258000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720850" imgH="172720" progId="Equation.Ribbit">
                  <p:embed/>
                </p:oleObj>
              </mc:Choice>
              <mc:Fallback>
                <p:oleObj name="" r:id="rId7" imgW="1720850" imgH="17272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5283" y="3267075"/>
                        <a:ext cx="3258000" cy="3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48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895600" y="3729990"/>
          <a:ext cx="3446182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2227580" imgH="208280" progId="Equation.Ribbit">
                  <p:embed/>
                </p:oleObj>
              </mc:Choice>
              <mc:Fallback>
                <p:oleObj name="" r:id="rId10" imgW="2227580" imgH="20828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95600" y="3729990"/>
                        <a:ext cx="3446182" cy="3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47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2895283" y="4294188"/>
          <a:ext cx="3338609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2258060" imgH="217170" progId="Equation.Ribbit">
                  <p:embed/>
                </p:oleObj>
              </mc:Choice>
              <mc:Fallback>
                <p:oleObj name="" r:id="rId13" imgW="2258060" imgH="21717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95283" y="4294188"/>
                        <a:ext cx="3338609" cy="3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46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2895600" y="4776788"/>
          <a:ext cx="2900571" cy="3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6" imgW="1790700" imgH="198120" progId="Equation.Ribbit">
                  <p:embed/>
                </p:oleObj>
              </mc:Choice>
              <mc:Fallback>
                <p:oleObj name="" r:id="rId16" imgW="1790700" imgH="19812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95600" y="4776788"/>
                        <a:ext cx="2900571" cy="3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矩阵分解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矩阵分解是加速矩阵计算的重要手段，尤其是计算矩阵的逆矩阵、矩阵的特征值与特征向量、线性方程组的求解时，如果不采用矩阵分解方法，将导致计算时间大大增加或者变得不可能。下面将介绍一些常用矩阵分解理论，为后续学习各种大数据算法内容奠定基础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矩阵谱分解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494665" y="1567815"/>
            <a:ext cx="1100264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设          矩阵，若存在酉矩阵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      )</a:t>
            </a:r>
            <a:r>
              <a:rPr lang="en-US" altLang="zh-CN" sz="2400"/>
              <a:t>，        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altLang="zh-CN" sz="2400"/>
              <a:t>  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         </a:t>
            </a:r>
            <a:r>
              <a:rPr lang="zh-CN" altLang="en-US" sz="2400">
                <a:ea typeface="宋体" panose="02010600030101010101" pitchFamily="2" charset="-122"/>
              </a:rPr>
              <a:t>表</a:t>
            </a:r>
            <a:r>
              <a:rPr lang="en-US" altLang="zh-CN" sz="2400"/>
              <a:t>示矩阵的第个特征值，使得下式成立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 b="1"/>
              <a:t>                                                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     (4-11)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2045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177608" y="1827530"/>
          <a:ext cx="10968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614680" imgH="153670" progId="Equation.Ribbit">
                  <p:embed/>
                </p:oleObj>
              </mc:Choice>
              <mc:Fallback>
                <p:oleObj name="" r:id="rId4" imgW="61468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7608" y="1827530"/>
                        <a:ext cx="10968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44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5102225" y="1827530"/>
          <a:ext cx="108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605790" imgH="153670" progId="Equation.Ribbit">
                  <p:embed/>
                </p:oleObj>
              </mc:Choice>
              <mc:Fallback>
                <p:oleObj name="" r:id="rId7" imgW="605790" imgH="15367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02225" y="1827530"/>
                        <a:ext cx="108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43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6455410" y="1827530"/>
          <a:ext cx="93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582930" imgH="172720" progId="Equation.Ribbit">
                  <p:embed/>
                </p:oleObj>
              </mc:Choice>
              <mc:Fallback>
                <p:oleObj name="" r:id="rId10" imgW="582930" imgH="17272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55410" y="1827530"/>
                        <a:ext cx="93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42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7713980" y="1827530"/>
          <a:ext cx="222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1408430" imgH="168910" progId="Equation.Ribbit">
                  <p:embed/>
                </p:oleObj>
              </mc:Choice>
              <mc:Fallback>
                <p:oleObj name="" r:id="rId13" imgW="1408430" imgH="16891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13980" y="1827530"/>
                        <a:ext cx="222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41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552133" y="2386648"/>
          <a:ext cx="1782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6" imgW="942340" imgH="146050" progId="Equation.Ribbit">
                  <p:embed/>
                </p:oleObj>
              </mc:Choice>
              <mc:Fallback>
                <p:oleObj name="" r:id="rId16" imgW="942340" imgH="14605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2133" y="2386648"/>
                        <a:ext cx="1782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91" name="object 28"/>
          <p:cNvPicPr/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381500" y="2865755"/>
            <a:ext cx="138938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430530" y="3441065"/>
            <a:ext cx="56813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17500" fontAlgn="auto"/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称上式为矩阵</a:t>
            </a:r>
            <a:r>
              <a:rPr lang="en-US" sz="2400" spc="275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的谱分解。</a:t>
            </a:r>
            <a:endParaRPr lang="zh-CN" altLang="en-US"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object 2"/>
          <p:cNvSpPr txBox="1"/>
          <p:nvPr>
            <p:custDataLst>
              <p:tags r:id="rId20"/>
            </p:custDataLst>
          </p:nvPr>
        </p:nvSpPr>
        <p:spPr>
          <a:xfrm>
            <a:off x="184150" y="3966845"/>
            <a:ext cx="11623675" cy="1863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317500" fontAlgn="auto">
              <a:spcBef>
                <a:spcPts val="100"/>
              </a:spcBef>
            </a:pPr>
            <a:r>
              <a:rPr lang="en-US"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  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矩阵的谱分解在矩阵的高次幂计算</a:t>
            </a:r>
            <a:r>
              <a:rPr sz="2400" spc="-24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、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矩阵函数</a:t>
            </a:r>
            <a:r>
              <a:rPr sz="2400" spc="-229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、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矩阵的近似计算中有大量的应用。</a:t>
            </a:r>
            <a:endParaRPr sz="2400" noProof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304800" algn="just" fontAlgn="auto">
              <a:lnSpc>
                <a:spcPct val="150000"/>
              </a:lnSpc>
            </a:pPr>
            <a:r>
              <a:rPr lang="en-US"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</a:t>
            </a:r>
            <a:r>
              <a:rPr lang="en-US"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对任意方阵不一定存在其矩阵谱分解，只有方矩阵的所有特征向量不相关时才存在谱分解形式。该分解形式对普通矩阵要求太高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，因此人们发展了一般矩阵的分解理论。</a:t>
            </a:r>
            <a:endParaRPr sz="2400" noProof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spcBef>
                <a:spcPts val="30"/>
              </a:spcBef>
            </a:pPr>
            <a:endParaRPr sz="2400" noProof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LU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分解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object 3"/>
          <p:cNvSpPr txBox="1"/>
          <p:nvPr>
            <p:custDataLst>
              <p:tags r:id="rId3"/>
            </p:custDataLst>
          </p:nvPr>
        </p:nvSpPr>
        <p:spPr>
          <a:xfrm>
            <a:off x="1092200" y="1567815"/>
            <a:ext cx="1117600" cy="3816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t" anchorCtr="0">
            <a:spAutoFit/>
          </a:bodyPr>
          <a:p>
            <a:pPr marL="12700">
              <a:spcBef>
                <a:spcPts val="100"/>
              </a:spcBef>
            </a:pP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设矩阵</a:t>
            </a:r>
            <a:endParaRPr 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object 4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26615" y="1599565"/>
            <a:ext cx="1193800" cy="25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object 5"/>
          <p:cNvSpPr txBox="1"/>
          <p:nvPr>
            <p:custDataLst>
              <p:tags r:id="rId6"/>
            </p:custDataLst>
          </p:nvPr>
        </p:nvSpPr>
        <p:spPr>
          <a:xfrm>
            <a:off x="2951480" y="1555750"/>
            <a:ext cx="267398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 fontAlgn="auto">
              <a:spcBef>
                <a:spcPts val="100"/>
              </a:spcBef>
            </a:pPr>
            <a:r>
              <a:rPr lang="en-US" sz="2400" spc="-15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400" spc="-15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若顺序主子式</a:t>
            </a:r>
            <a:endParaRPr sz="24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293" name="object 6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704205" y="1625600"/>
            <a:ext cx="283972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object 7"/>
          <p:cNvSpPr txBox="1"/>
          <p:nvPr>
            <p:custDataLst>
              <p:tags r:id="rId9"/>
            </p:custDataLst>
          </p:nvPr>
        </p:nvSpPr>
        <p:spPr>
          <a:xfrm>
            <a:off x="8622665" y="1581150"/>
            <a:ext cx="3614420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38100" fontAlgn="auto">
              <a:spcBef>
                <a:spcPts val="100"/>
              </a:spcBef>
            </a:pPr>
            <a:r>
              <a:rPr sz="2400" spc="-22" baseline="-190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则存在单位下三角</a:t>
            </a:r>
            <a:endParaRPr sz="24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object 10"/>
          <p:cNvSpPr txBox="1"/>
          <p:nvPr>
            <p:custDataLst>
              <p:tags r:id="rId10"/>
            </p:custDataLst>
          </p:nvPr>
        </p:nvSpPr>
        <p:spPr>
          <a:xfrm>
            <a:off x="630555" y="2199005"/>
            <a:ext cx="603186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50800" fontAlgn="auto">
              <a:spcBef>
                <a:spcPts val="100"/>
              </a:spcBef>
            </a:pPr>
            <a:r>
              <a:rPr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矩阵</a:t>
            </a:r>
            <a:r>
              <a:rPr lang="en-US" sz="2400" b="1" spc="185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</a:t>
            </a:r>
            <a:r>
              <a:rPr sz="2400" baseline="-190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上三角矩阵</a:t>
            </a:r>
            <a:r>
              <a:rPr lang="en-US" sz="2400" b="1" spc="325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U</a:t>
            </a:r>
            <a:r>
              <a:rPr sz="2400" baseline="-190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使得下式成立</a:t>
            </a:r>
            <a:endParaRPr sz="24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298" name="object 11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08855" y="2927985"/>
            <a:ext cx="100584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47420" y="3545205"/>
            <a:ext cx="10888345" cy="1717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31800" fontAlgn="auto"/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称上式为矩阵的</a:t>
            </a:r>
            <a:r>
              <a:rPr sz="2400" spc="-3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LU</a:t>
            </a:r>
            <a:r>
              <a:rPr sz="2400" spc="-30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分解。</a:t>
            </a:r>
            <a:endParaRPr sz="2400" noProof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27000" marR="144780" indent="304800" fontAlgn="auto">
              <a:lnSpc>
                <a:spcPct val="163000"/>
              </a:lnSpc>
              <a:spcBef>
                <a:spcPts val="420"/>
              </a:spcBef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矩阵</a:t>
            </a:r>
            <a:r>
              <a:rPr sz="2400" spc="-3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LU</a:t>
            </a:r>
            <a:r>
              <a:rPr sz="2400" spc="-335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使得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线性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程组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加便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捷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，可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较复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杂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方程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组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变换</a:t>
            </a:r>
            <a:r>
              <a:rPr sz="2400" spc="1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两 个系数矩阵简单的方程组进行求解。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8008620" y="2789555"/>
            <a:ext cx="1267460" cy="40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4-12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矩阵的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QR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分解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30555" y="16922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0" marR="145415" indent="304800" fontAlgn="auto">
              <a:lnSpc>
                <a:spcPct val="163000"/>
              </a:lnSpc>
            </a:pP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大规模矩阵求逆是矩阵计算中的核心问题之一</a:t>
            </a:r>
            <a:r>
              <a:rPr sz="2400" spc="-47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如何实现大规模矩阵的快速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求逆运算</a:t>
            </a:r>
            <a:r>
              <a:rPr lang="zh-CN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是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数值线性代数的主要问题。</a:t>
            </a:r>
            <a:endParaRPr sz="2400" noProof="1">
              <a:latin typeface="Times New Roman" panose="02020603050405020304" charset="0"/>
              <a:cs typeface="Times New Roman" panose="02020603050405020304" charset="0"/>
            </a:endParaRPr>
          </a:p>
          <a:p>
            <a:pPr marL="127000" marR="145415" indent="304800" algn="l" defTabSz="914400" fontAlgn="auto">
              <a:lnSpc>
                <a:spcPct val="163000"/>
              </a:lnSpc>
              <a:buClrTx/>
              <a:buSzTx/>
              <a:buFontTx/>
            </a:pPr>
            <a:r>
              <a:rPr lang="en-US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设矩阵      	 ，若</a:t>
            </a:r>
            <a:r>
              <a:rPr lang="en-US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A为可逆阵，则存在酉阵Q ,上三角矩阵R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，使得下式成立</a:t>
            </a:r>
            <a:endParaRPr lang="en-US" sz="2400" noProof="1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431800" fontAlgn="auto"/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31800" fontAlgn="auto"/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31800" fontAlgn="auto"/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称上式为矩阵</a:t>
            </a:r>
            <a:r>
              <a:rPr lang="en-US" sz="2400" spc="365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的</a:t>
            </a:r>
            <a:r>
              <a:rPr sz="2400" spc="-3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QR</a:t>
            </a:r>
            <a:r>
              <a:rPr sz="2400" spc="-305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分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解。</a:t>
            </a:r>
            <a:endParaRPr sz="2400" noProof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fontAlgn="auto"/>
            <a:endParaRPr lang="en-US" altLang="zh-CN" sz="2400" b="1"/>
          </a:p>
        </p:txBody>
      </p:sp>
      <p:graphicFrame>
        <p:nvGraphicFramePr>
          <p:cNvPr id="3" name="对象 -2147482026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4939030" y="4197668"/>
          <a:ext cx="1113600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551180" imgH="148590" progId="Equation.Ribbit">
                  <p:embed/>
                </p:oleObj>
              </mc:Choice>
              <mc:Fallback>
                <p:oleObj name="" r:id="rId4" imgW="551180" imgH="14859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39030" y="4197668"/>
                        <a:ext cx="1113600" cy="28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291" name="object 4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86965" y="3176905"/>
            <a:ext cx="1193800" cy="25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475220" y="4146550"/>
            <a:ext cx="1267460" cy="40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4-13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向量范数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在实数运算中，我们计算数轴上点与原点的距离时，引入了绝对值运算。在高维空间中，面临计算向量的长度或者两个向量之间距离等问题，因此需要将绝对值运算推广至高维空间点的计算，为此，我们引入向量范数的概念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4.3.4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矩阵的满秩分解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749935" y="156781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0" marR="145415" indent="304800" fontAlgn="auto">
              <a:lnSpc>
                <a:spcPct val="163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在矩阵求广义逆</a:t>
            </a:r>
            <a:r>
              <a:rPr sz="2400" spc="-24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模式识别等问题中</a:t>
            </a:r>
            <a:r>
              <a:rPr sz="2400" spc="-229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常需要将矩阵分解为两个等秩矩阵之积，便于计算。</a:t>
            </a:r>
            <a:endParaRPr lang="en-US" altLang="zh-CN" sz="2400" b="1"/>
          </a:p>
        </p:txBody>
      </p:sp>
      <p:sp>
        <p:nvSpPr>
          <p:cNvPr id="12307" name="object 20"/>
          <p:cNvSpPr txBox="1"/>
          <p:nvPr>
            <p:custDataLst>
              <p:tags r:id="rId3"/>
            </p:custDataLst>
          </p:nvPr>
        </p:nvSpPr>
        <p:spPr>
          <a:xfrm>
            <a:off x="1257300" y="2920365"/>
            <a:ext cx="1100455" cy="38163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t" anchorCtr="0">
            <a:spAutoFit/>
          </a:bodyPr>
          <a:p>
            <a:pPr marL="12700">
              <a:spcBef>
                <a:spcPts val="100"/>
              </a:spcBef>
            </a:pPr>
            <a:r>
              <a:rPr 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设矩阵</a:t>
            </a:r>
            <a:endParaRPr 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308" name="object 2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322195" y="2976245"/>
            <a:ext cx="1106170" cy="21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object 22"/>
          <p:cNvSpPr txBox="1"/>
          <p:nvPr>
            <p:custDataLst>
              <p:tags r:id="rId6"/>
            </p:custDataLst>
          </p:nvPr>
        </p:nvSpPr>
        <p:spPr>
          <a:xfrm>
            <a:off x="3506470" y="2912110"/>
            <a:ext cx="652780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 fontAlgn="auto">
              <a:spcBef>
                <a:spcPts val="100"/>
              </a:spcBef>
            </a:pPr>
            <a:r>
              <a:rPr sz="2400" spc="-11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，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若</a:t>
            </a:r>
            <a:endParaRPr sz="2400" noProof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10" name="object 23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59250" y="2976245"/>
            <a:ext cx="1269365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object 24"/>
          <p:cNvSpPr txBox="1"/>
          <p:nvPr>
            <p:custDataLst>
              <p:tags r:id="rId9"/>
            </p:custDataLst>
          </p:nvPr>
        </p:nvSpPr>
        <p:spPr>
          <a:xfrm>
            <a:off x="5511165" y="2928620"/>
            <a:ext cx="4907280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 fontAlgn="auto">
              <a:spcBef>
                <a:spcPts val="100"/>
              </a:spcBef>
            </a:pPr>
            <a:r>
              <a:rPr sz="2400" spc="-1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，</a:t>
            </a: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则存在阵</a:t>
            </a:r>
            <a:r>
              <a:rPr lang="en-US"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        </a:t>
            </a:r>
            <a:r>
              <a:rPr lang="zh-CN"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lang="en-US" altLang="zh-CN" sz="2400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312" name="object 25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02475" y="2976245"/>
            <a:ext cx="1133475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4" name="object 27"/>
          <p:cNvPicPr/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575675" y="2976245"/>
            <a:ext cx="881380" cy="269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object 28"/>
          <p:cNvSpPr txBox="1"/>
          <p:nvPr>
            <p:custDataLst>
              <p:tags r:id="rId14"/>
            </p:custDataLst>
          </p:nvPr>
        </p:nvSpPr>
        <p:spPr>
          <a:xfrm>
            <a:off x="980440" y="3439795"/>
            <a:ext cx="2035175" cy="381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 fontAlgn="auto">
              <a:spcBef>
                <a:spcPts val="100"/>
              </a:spcBef>
            </a:pPr>
            <a:r>
              <a:rPr sz="2400" noProof="1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使得下式</a:t>
            </a:r>
            <a:r>
              <a:rPr lang="zh-CN" sz="2400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成立</a:t>
            </a:r>
            <a:endParaRPr lang="zh-CN" sz="2400" noProof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49935" y="4495800"/>
            <a:ext cx="4538980" cy="868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称上式为矩阵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24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的满秩分解</a:t>
            </a:r>
            <a:r>
              <a:rPr lang="zh-CN" sz="24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。</a:t>
            </a:r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/>
            <a:endParaRPr lang="zh-CN" altLang="en-US" sz="24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3" name="对象 -2147482020"/>
          <p:cNvGraphicFramePr/>
          <p:nvPr>
            <p:custDataLst>
              <p:tags r:id="rId15"/>
            </p:custDataLst>
          </p:nvPr>
        </p:nvGraphicFramePr>
        <p:xfrm>
          <a:off x="4939030" y="3930015"/>
          <a:ext cx="1157605" cy="286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6" imgW="527050" imgH="149860" progId="Equation.Ribbit">
                  <p:embed/>
                </p:oleObj>
              </mc:Choice>
              <mc:Fallback>
                <p:oleObj name="" r:id="rId16" imgW="527050" imgH="14986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39030" y="3930015"/>
                        <a:ext cx="1157605" cy="286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7551420" y="3869055"/>
            <a:ext cx="1267460" cy="40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4-14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4.3.5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矩阵奇异值分解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590" y="1567815"/>
            <a:ext cx="964882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63245" y="1624965"/>
            <a:ext cx="11003915" cy="36658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17500" indent="457200" fontAlgn="auto"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在矩阵谱分解虽然有广泛的应用，由于分解条件严苛，需要一种对任意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矩阵均可分解为类谱分解的形式，矩阵奇异值分解是一种很好的方法。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17500" indent="457200" fontAlgn="auto"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设矩阵  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的第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个特征根，称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为矩阵的第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个奇异值。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17500" indent="457200" fontAlgn="auto"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设矩阵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，则存在酉阵</a:t>
            </a:r>
            <a:r>
              <a:rPr lang="en-US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,</a:t>
            </a:r>
            <a:r>
              <a:rPr lang="en-US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V</a:t>
            </a:r>
            <a:r>
              <a:rPr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和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三角阵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，使得下式成立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17500" fontAlgn="auto"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    (4-15)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17500" fontAlgn="auto">
              <a:lnSpc>
                <a:spcPct val="150000"/>
              </a:lnSpc>
            </a:pP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称上式为矩阵</a:t>
            </a:r>
            <a:r>
              <a:rPr lang="en-US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的奇异值分解。其中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, </a:t>
            </a:r>
            <a:endParaRPr lang="en-US"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17500" fontAlgn="auto">
              <a:lnSpc>
                <a:spcPct val="150000"/>
              </a:lnSpc>
            </a:pP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</a:t>
            </a:r>
            <a:r>
              <a:rPr sz="24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2400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3" name="对象 -2147482018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462213" y="298640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645160" imgH="153670" progId="Equation.Ribbit">
                  <p:embed/>
                </p:oleObj>
              </mc:Choice>
              <mc:Fallback>
                <p:oleObj name="" r:id="rId4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62213" y="298640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017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3977958" y="2935288"/>
          <a:ext cx="234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20650" imgH="147320" progId="Equation.Ribbit">
                  <p:embed/>
                </p:oleObj>
              </mc:Choice>
              <mc:Fallback>
                <p:oleObj name="" r:id="rId7" imgW="120650" imgH="14732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77958" y="2935288"/>
                        <a:ext cx="234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16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4665345" y="2986405"/>
          <a:ext cx="54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341630" imgH="172720" progId="Equation.Ribbit">
                  <p:embed/>
                </p:oleObj>
              </mc:Choice>
              <mc:Fallback>
                <p:oleObj name="" r:id="rId10" imgW="341630" imgH="17272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65345" y="2986405"/>
                        <a:ext cx="54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015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902008" y="2950528"/>
          <a:ext cx="171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908050" imgH="143510" progId="Equation.Ribbit">
                  <p:embed/>
                </p:oleObj>
              </mc:Choice>
              <mc:Fallback>
                <p:oleObj name="" r:id="rId13" imgW="908050" imgH="14351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02008" y="2950528"/>
                        <a:ext cx="171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014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9502140" y="2950528"/>
          <a:ext cx="921176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6" imgW="554990" imgH="165100" progId="Equation.Ribbit">
                  <p:embed/>
                </p:oleObj>
              </mc:Choice>
              <mc:Fallback>
                <p:oleObj name="" r:id="rId16" imgW="554990" imgH="16510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02140" y="2950528"/>
                        <a:ext cx="921176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011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2346643" y="405574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9" imgW="645160" imgH="153670" progId="Equation.Ribbit">
                  <p:embed/>
                </p:oleObj>
              </mc:Choice>
              <mc:Fallback>
                <p:oleObj name="" r:id="rId19" imgW="645160" imgH="15367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46643" y="405574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008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7165658" y="4055745"/>
          <a:ext cx="219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1" imgW="114300" imgH="149860" progId="Equation.Ribbit">
                  <p:embed/>
                </p:oleObj>
              </mc:Choice>
              <mc:Fallback>
                <p:oleObj name="" r:id="rId21" imgW="114300" imgH="149860" progId="Equation.Ribbit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65658" y="4055745"/>
                        <a:ext cx="219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007"/>
          <p:cNvGraphicFramePr>
            <a:graphicFrameLocks noChangeAspect="1"/>
          </p:cNvGraphicFramePr>
          <p:nvPr>
            <p:custDataLst>
              <p:tags r:id="rId23"/>
            </p:custDataLst>
          </p:nvPr>
        </p:nvGraphicFramePr>
        <p:xfrm>
          <a:off x="5060315" y="4580890"/>
          <a:ext cx="1246505" cy="287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4" imgW="745490" imgH="171450" progId="Equation.Ribbit">
                  <p:embed/>
                </p:oleObj>
              </mc:Choice>
              <mc:Fallback>
                <p:oleObj name="" r:id="rId24" imgW="745490" imgH="17145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60315" y="4580890"/>
                        <a:ext cx="1246505" cy="287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1663065" y="3554104"/>
            <a:ext cx="6925310" cy="1868805"/>
            <a:chOff x="1148" y="3863"/>
            <a:chExt cx="10906" cy="4056"/>
          </a:xfrm>
        </p:grpSpPr>
        <p:graphicFrame>
          <p:nvGraphicFramePr>
            <p:cNvPr id="21" name="对象 -2147482012"/>
            <p:cNvGraphicFramePr>
              <a:graphicFrameLocks noChangeAspect="1"/>
            </p:cNvGraphicFramePr>
            <p:nvPr>
              <p:custDataLst>
                <p:tags r:id="rId26"/>
              </p:custDataLst>
            </p:nvPr>
          </p:nvGraphicFramePr>
          <p:xfrm>
            <a:off x="1148" y="3863"/>
            <a:ext cx="2801" cy="4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" r:id="rId27" imgW="908050" imgH="143510" progId="Equation.Ribbit">
                    <p:embed/>
                  </p:oleObj>
                </mc:Choice>
                <mc:Fallback>
                  <p:oleObj name="" r:id="rId27" imgW="908050" imgH="143510" progId="Equation.Ribbit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48" y="3863"/>
                          <a:ext cx="2801" cy="4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-2147482005"/>
            <p:cNvGraphicFramePr>
              <a:graphicFrameLocks noChangeAspect="1"/>
            </p:cNvGraphicFramePr>
            <p:nvPr>
              <p:custDataLst>
                <p:tags r:id="rId28"/>
              </p:custDataLst>
            </p:nvPr>
          </p:nvGraphicFramePr>
          <p:xfrm>
            <a:off x="7639" y="7372"/>
            <a:ext cx="4415" cy="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29" imgW="1377950" imgH="168910" progId="Equation.Ribbit">
                    <p:embed/>
                  </p:oleObj>
                </mc:Choice>
                <mc:Fallback>
                  <p:oleObj name="" r:id="rId29" imgW="1377950" imgH="168910" progId="Equation.Ribbit">
                    <p:embed/>
                    <p:pic>
                      <p:nvPicPr>
                        <p:cNvPr id="0" name="图片 14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7639" y="7372"/>
                          <a:ext cx="4415" cy="5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-2147482004"/>
          <p:cNvGraphicFramePr>
            <a:graphicFrameLocks noChangeAspect="1"/>
          </p:cNvGraphicFramePr>
          <p:nvPr>
            <p:custDataLst>
              <p:tags r:id="rId31"/>
            </p:custDataLst>
          </p:nvPr>
        </p:nvGraphicFramePr>
        <p:xfrm>
          <a:off x="8884920" y="5161915"/>
          <a:ext cx="123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2" imgW="773430" imgH="168910" progId="Equation.Ribbit">
                  <p:embed/>
                </p:oleObj>
              </mc:Choice>
              <mc:Fallback>
                <p:oleObj name="" r:id="rId32" imgW="773430" imgH="168910" progId="Equation.Ribbit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84920" y="5161915"/>
                        <a:ext cx="123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>
            <p:custDataLst>
              <p:tags r:id="rId34"/>
            </p:custDataLst>
          </p:nvPr>
        </p:nvGraphicFramePr>
        <p:xfrm>
          <a:off x="1415733" y="5725160"/>
          <a:ext cx="11306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35" imgW="635000" imgH="153670" progId="Equation.Ribbit">
                  <p:embed/>
                </p:oleObj>
              </mc:Choice>
              <mc:Fallback>
                <p:oleObj name="" r:id="rId35" imgW="635000" imgH="153670" progId="Equation.Ribbit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415733" y="5725160"/>
                        <a:ext cx="11306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-2147482002"/>
          <p:cNvGraphicFramePr>
            <a:graphicFrameLocks noChangeAspect="1"/>
          </p:cNvGraphicFramePr>
          <p:nvPr>
            <p:custDataLst>
              <p:tags r:id="rId37"/>
            </p:custDataLst>
          </p:nvPr>
        </p:nvGraphicFramePr>
        <p:xfrm>
          <a:off x="2847340" y="5725160"/>
          <a:ext cx="108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38" imgW="608330" imgH="153670" progId="Equation.Ribbit">
                  <p:embed/>
                </p:oleObj>
              </mc:Choice>
              <mc:Fallback>
                <p:oleObj name="" r:id="rId38" imgW="608330" imgH="153670" progId="Equation.Ribbit">
                  <p:embed/>
                  <p:pic>
                    <p:nvPicPr>
                      <p:cNvPr id="0" name="图片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847340" y="5725160"/>
                        <a:ext cx="108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09955" y="1493520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设矩阵               ，求其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LU</a:t>
            </a:r>
            <a:r>
              <a:rPr lang="en-US" altLang="zh-CN" sz="2400"/>
              <a:t>分解。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 b="1"/>
          </a:p>
        </p:txBody>
      </p:sp>
      <p:pic>
        <p:nvPicPr>
          <p:cNvPr id="13347" name="object 36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96745" y="1493520"/>
            <a:ext cx="1716405" cy="802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4.3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09955" y="1493520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设矩阵               ，求其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LU</a:t>
            </a:r>
            <a:r>
              <a:rPr lang="en-US" altLang="zh-CN" sz="2400"/>
              <a:t>分解。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解：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可得：</a:t>
            </a:r>
            <a:endParaRPr lang="en-US" altLang="zh-CN" sz="2400" b="1"/>
          </a:p>
        </p:txBody>
      </p:sp>
      <p:pic>
        <p:nvPicPr>
          <p:cNvPr id="13347" name="object 36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96745" y="1493520"/>
            <a:ext cx="1716405" cy="802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2" name="object 4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49500" y="4370070"/>
            <a:ext cx="1797050" cy="7423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4" name="object 43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714240" y="4334510"/>
            <a:ext cx="2287905" cy="781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55" name="object 44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569835" y="4334510"/>
            <a:ext cx="2123440" cy="78168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-2147482000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2425700" y="2743200"/>
          <a:ext cx="7096125" cy="99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2" imgW="3883660" imgH="537210" progId="Equation.Ribbit">
                  <p:embed/>
                </p:oleObj>
              </mc:Choice>
              <mc:Fallback>
                <p:oleObj name="" r:id="rId12" imgW="3883660" imgH="53721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25700" y="2743200"/>
                        <a:ext cx="7096125" cy="991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749300" y="154876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设矩阵                   ，求其满秩分解。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endParaRPr lang="en-US" altLang="zh-CN" sz="2400" b="1"/>
          </a:p>
        </p:txBody>
      </p:sp>
      <p:pic>
        <p:nvPicPr>
          <p:cNvPr id="14339" name="object 4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36750" y="1548130"/>
            <a:ext cx="2152650" cy="80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4.4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10199370" cy="3488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90500" y="154876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设矩阵                   ，求其满秩分解。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解：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取矩阵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的第1，2，4列组成矩阵F，G取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H阵。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endParaRPr lang="en-US" altLang="zh-CN" sz="2400" b="1"/>
          </a:p>
        </p:txBody>
      </p:sp>
      <p:pic>
        <p:nvPicPr>
          <p:cNvPr id="14339" name="object 4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17650" y="1567815"/>
            <a:ext cx="21526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object 7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7870" y="2621280"/>
            <a:ext cx="6114415" cy="950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object 8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52285" y="2621915"/>
            <a:ext cx="3749040" cy="949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object 10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987550" y="4594860"/>
            <a:ext cx="4555490" cy="916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185" y="1362710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1443355"/>
            <a:ext cx="1098613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ts val="2880"/>
              </a:lnSpc>
            </a:pPr>
            <a:r>
              <a:rPr lang="en-US" altLang="zh-CN" sz="2400"/>
              <a:t>设矩阵                  ，求其奇异值分解。</a:t>
            </a:r>
            <a:endParaRPr lang="en-US" altLang="zh-CN" sz="2400"/>
          </a:p>
          <a:p>
            <a:pPr indent="0" fontAlgn="auto">
              <a:lnSpc>
                <a:spcPts val="2880"/>
              </a:lnSpc>
            </a:pPr>
            <a:r>
              <a:rPr lang="en-US" altLang="zh-CN" sz="2400"/>
              <a:t> </a:t>
            </a:r>
            <a:endParaRPr lang="en-US" altLang="zh-CN" sz="2400"/>
          </a:p>
          <a:p>
            <a:pPr indent="0" fontAlgn="auto">
              <a:lnSpc>
                <a:spcPts val="2880"/>
              </a:lnSpc>
            </a:pPr>
            <a:endParaRPr lang="en-US" altLang="zh-CN" sz="2400"/>
          </a:p>
          <a:p>
            <a:pPr indent="0" fontAlgn="auto">
              <a:lnSpc>
                <a:spcPts val="2880"/>
              </a:lnSpc>
            </a:pPr>
            <a:r>
              <a:rPr lang="en-US" altLang="zh-CN" sz="2400"/>
              <a:t>                         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 b="1"/>
          </a:p>
        </p:txBody>
      </p:sp>
      <p:pic>
        <p:nvPicPr>
          <p:cNvPr id="14348" name="object 13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67130" y="1362710"/>
            <a:ext cx="2021205" cy="800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185" y="1362710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1443355"/>
            <a:ext cx="1098613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ts val="2880"/>
              </a:lnSpc>
            </a:pPr>
            <a:r>
              <a:rPr lang="en-US" altLang="zh-CN" sz="2400"/>
              <a:t>设矩阵                  ，求其奇异值分解。</a:t>
            </a:r>
            <a:endParaRPr lang="en-US" altLang="zh-CN" sz="2400"/>
          </a:p>
          <a:p>
            <a:pPr indent="0" fontAlgn="auto">
              <a:lnSpc>
                <a:spcPts val="2880"/>
              </a:lnSpc>
            </a:pPr>
            <a:r>
              <a:rPr lang="en-US" altLang="zh-CN" sz="2400"/>
              <a:t> </a:t>
            </a:r>
            <a:endParaRPr lang="en-US" altLang="zh-CN" sz="2400"/>
          </a:p>
          <a:p>
            <a:pPr indent="0" fontAlgn="auto">
              <a:lnSpc>
                <a:spcPts val="2880"/>
              </a:lnSpc>
            </a:pPr>
            <a:endParaRPr lang="en-US" altLang="zh-CN" sz="2400"/>
          </a:p>
          <a:p>
            <a:pPr indent="0" fontAlgn="auto">
              <a:lnSpc>
                <a:spcPts val="2880"/>
              </a:lnSpc>
            </a:pPr>
            <a:r>
              <a:rPr lang="en-US" altLang="zh-CN" sz="2400"/>
              <a:t>解：首先求矩阵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2400"/>
              <a:t>的奇异值，                     ，特征值分别为                 ，</a:t>
            </a:r>
            <a:endParaRPr lang="en-US" altLang="zh-CN" sz="2400"/>
          </a:p>
          <a:p>
            <a:pPr indent="0" fontAlgn="auto">
              <a:lnSpc>
                <a:spcPts val="2880"/>
              </a:lnSpc>
            </a:pPr>
            <a:endParaRPr lang="en-US" altLang="zh-CN" sz="2400"/>
          </a:p>
          <a:p>
            <a:pPr indent="0" fontAlgn="auto">
              <a:lnSpc>
                <a:spcPts val="2880"/>
              </a:lnSpc>
            </a:pPr>
            <a:r>
              <a:rPr lang="en-US" altLang="zh-CN" sz="2400"/>
              <a:t>可得对角矩阵与正交阵</a:t>
            </a:r>
            <a:r>
              <a:rPr lang="en-US" altLang="zh-CN" sz="2400">
                <a:latin typeface="Times New Roman" panose="02020603050405020304" charset="0"/>
                <a:cs typeface="Times New Roman" panose="02020603050405020304" charset="0"/>
              </a:rPr>
              <a:t>V</a:t>
            </a:r>
            <a:r>
              <a:rPr lang="en-US" altLang="zh-CN" sz="2400"/>
              <a:t>分别为：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由公式可得：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 b="1"/>
          </a:p>
        </p:txBody>
      </p:sp>
      <p:pic>
        <p:nvPicPr>
          <p:cNvPr id="14348" name="object 13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67130" y="1362710"/>
            <a:ext cx="2021205" cy="800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object 16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63365" y="2305050"/>
            <a:ext cx="2573655" cy="969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3" name="object 18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755380" y="2693035"/>
            <a:ext cx="2023110" cy="26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6" name="object 21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75585" y="3737610"/>
            <a:ext cx="3934460" cy="1049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9" name="object 24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902585" y="5135880"/>
            <a:ext cx="4742180" cy="1022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811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18210" y="1894840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得到矩阵奇异值分解：</a:t>
            </a: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endParaRPr lang="en-US" altLang="zh-CN" sz="2400" b="1"/>
          </a:p>
        </p:txBody>
      </p:sp>
      <p:pic>
        <p:nvPicPr>
          <p:cNvPr id="15362" name="object 3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53915" y="3155950"/>
            <a:ext cx="3032760" cy="912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1" name="object 26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376930" y="1705610"/>
            <a:ext cx="5454650" cy="113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1205" y="1233805"/>
            <a:ext cx="39439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扩展列得到新正交阵：</a:t>
            </a:r>
            <a:endParaRPr lang="en-US" altLang="zh-CN" sz="24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41910" y="3923030"/>
            <a:ext cx="107061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     从上述计算过程可以看出，受到特征向量计算的影响，矩阵分解的形式往往不唯一， 这将给矩阵分解带来极大的便利。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sym typeface="+mn-ea"/>
              </a:rPr>
              <a:t>     矩阵奇异值分解是所有矩阵分解中应用最广泛的分解，由于其分解时不受限制，且有非常好的几何可解释性，尤其在矩阵逼近应用中得到了大量应用。</a:t>
            </a:r>
            <a:endParaRPr lang="en-US" altLang="zh-CN" sz="2400"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4.1.1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7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0555" y="3658235"/>
            <a:ext cx="10586085" cy="137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1205" y="1447800"/>
            <a:ext cx="10245725" cy="270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设     为       的实函数，并且满足下述性质：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（1）非负性：     ，当且仅当      时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（2）齐次性：对任意实数  ，有        ；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（3）三角不等式：对任意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         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称函数    为向量      的范数，记为   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满足上述性质的函数并不是唯一的，基于上述性质人们定义了多种范数，常见的范数如下所示。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213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386205" y="1714500"/>
          <a:ext cx="49458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312420" imgH="168910" progId="Equation.Ribbit">
                  <p:embed/>
                </p:oleObj>
              </mc:Choice>
              <mc:Fallback>
                <p:oleObj name="" r:id="rId5" imgW="312420" imgH="16891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86205" y="1714500"/>
                        <a:ext cx="49458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2281555" y="1720215"/>
          <a:ext cx="831407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8" imgW="431800" imgH="147320" progId="Equation.Ribbit">
                  <p:embed/>
                </p:oleObj>
              </mc:Choice>
              <mc:Fallback>
                <p:oleObj name="" r:id="rId8" imgW="431800" imgH="147320" progId="Equation.Ribbit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1555" y="1720215"/>
                        <a:ext cx="831407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129"/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2681605" y="2261235"/>
          <a:ext cx="914776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575310" imgH="168910" progId="Equation.Ribbit">
                  <p:embed/>
                </p:oleObj>
              </mc:Choice>
              <mc:Fallback>
                <p:oleObj name="" r:id="rId11" imgW="575310" imgH="168910" progId="Equation.Ribbit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81605" y="2261235"/>
                        <a:ext cx="914776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128"/>
          <p:cNvGraphicFramePr/>
          <p:nvPr>
            <p:custDataLst>
              <p:tags r:id="rId13"/>
            </p:custDataLst>
          </p:nvPr>
        </p:nvGraphicFramePr>
        <p:xfrm>
          <a:off x="5161280" y="2261235"/>
          <a:ext cx="648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4" imgW="344805" imgH="147320" progId="Equation.Ribbit">
                  <p:embed/>
                </p:oleObj>
              </mc:Choice>
              <mc:Fallback>
                <p:oleObj name="" r:id="rId14" imgW="344805" imgH="14732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61280" y="2261235"/>
                        <a:ext cx="648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127"/>
          <p:cNvGraphicFramePr/>
          <p:nvPr>
            <p:custDataLst>
              <p:tags r:id="rId16"/>
            </p:custDataLst>
          </p:nvPr>
        </p:nvGraphicFramePr>
        <p:xfrm>
          <a:off x="6413183" y="2261235"/>
          <a:ext cx="91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7" imgW="575310" imgH="168910" progId="Equation.Ribbit">
                  <p:embed/>
                </p:oleObj>
              </mc:Choice>
              <mc:Fallback>
                <p:oleObj name="" r:id="rId17" imgW="575310" imgH="168910" progId="Equation.Ribbit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13183" y="2261235"/>
                        <a:ext cx="91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126"/>
          <p:cNvGraphicFramePr/>
          <p:nvPr>
            <p:custDataLst>
              <p:tags r:id="rId19"/>
            </p:custDataLst>
          </p:nvPr>
        </p:nvGraphicFramePr>
        <p:xfrm>
          <a:off x="4390390" y="2816225"/>
          <a:ext cx="159322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0" imgW="76200" imgH="147320" progId="Equation.Ribbit">
                  <p:embed/>
                </p:oleObj>
              </mc:Choice>
              <mc:Fallback>
                <p:oleObj name="" r:id="rId20" imgW="76200" imgH="147320" progId="Equation.Ribbit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90390" y="2816225"/>
                        <a:ext cx="159322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-2147482125"/>
          <p:cNvGraphicFramePr/>
          <p:nvPr>
            <p:custDataLst>
              <p:tags r:id="rId22"/>
            </p:custDataLst>
          </p:nvPr>
        </p:nvGraphicFramePr>
        <p:xfrm>
          <a:off x="5271135" y="2790825"/>
          <a:ext cx="165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3" imgW="1052830" imgH="168910" progId="Equation.Ribbit">
                  <p:embed/>
                </p:oleObj>
              </mc:Choice>
              <mc:Fallback>
                <p:oleObj name="" r:id="rId23" imgW="1052830" imgH="168910" progId="Equation.Ribbit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271135" y="2790825"/>
                        <a:ext cx="165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-2147480543"/>
          <p:cNvGraphicFramePr/>
          <p:nvPr>
            <p:custDataLst>
              <p:tags r:id="rId25"/>
            </p:custDataLst>
          </p:nvPr>
        </p:nvGraphicFramePr>
        <p:xfrm>
          <a:off x="4456748" y="3358198"/>
          <a:ext cx="1098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6" imgW="580390" imgH="147320" progId="Equation.Ribbit">
                  <p:embed/>
                </p:oleObj>
              </mc:Choice>
              <mc:Fallback>
                <p:oleObj name="" r:id="rId26" imgW="580390" imgH="147320" progId="Equation.Ribbit">
                  <p:embed/>
                  <p:pic>
                    <p:nvPicPr>
                      <p:cNvPr id="0" name="图片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56748" y="3358198"/>
                        <a:ext cx="1098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-2147482123"/>
          <p:cNvGraphicFramePr/>
          <p:nvPr>
            <p:custDataLst>
              <p:tags r:id="rId28"/>
            </p:custDataLst>
          </p:nvPr>
        </p:nvGraphicFramePr>
        <p:xfrm>
          <a:off x="6300788" y="3362325"/>
          <a:ext cx="247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9" imgW="1560830" imgH="168910" progId="Equation.Ribbit">
                  <p:embed/>
                </p:oleObj>
              </mc:Choice>
              <mc:Fallback>
                <p:oleObj name="" r:id="rId29" imgW="1560830" imgH="168910" progId="Equation.Ribbit">
                  <p:embed/>
                  <p:pic>
                    <p:nvPicPr>
                      <p:cNvPr id="0" name="图片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00788" y="3362325"/>
                        <a:ext cx="247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-2147482122"/>
          <p:cNvGraphicFramePr/>
          <p:nvPr>
            <p:custDataLst>
              <p:tags r:id="rId31"/>
            </p:custDataLst>
          </p:nvPr>
        </p:nvGraphicFramePr>
        <p:xfrm>
          <a:off x="2279968" y="3914775"/>
          <a:ext cx="49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32" imgW="312420" imgH="168910" progId="Equation.Ribbit">
                  <p:embed/>
                </p:oleObj>
              </mc:Choice>
              <mc:Fallback>
                <p:oleObj name="" r:id="rId32" imgW="312420" imgH="168910" progId="Equation.Ribbit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9968" y="3914775"/>
                        <a:ext cx="49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图片 27"/>
          <p:cNvPicPr/>
          <p:nvPr>
            <p:custDataLst>
              <p:tags r:id="rId3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3790950" y="3926205"/>
            <a:ext cx="758571" cy="270000"/>
          </a:xfrm>
          <a:prstGeom prst="rect">
            <a:avLst/>
          </a:prstGeom>
        </p:spPr>
      </p:pic>
      <p:graphicFrame>
        <p:nvGraphicFramePr>
          <p:cNvPr id="31" name="对象 -2147480542"/>
          <p:cNvGraphicFramePr/>
          <p:nvPr>
            <p:custDataLst>
              <p:tags r:id="rId35"/>
            </p:custDataLst>
          </p:nvPr>
        </p:nvGraphicFramePr>
        <p:xfrm>
          <a:off x="6473508" y="3917315"/>
          <a:ext cx="31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36" imgW="200660" imgH="168910" progId="Equation.Ribbit">
                  <p:embed/>
                </p:oleObj>
              </mc:Choice>
              <mc:Fallback>
                <p:oleObj name="" r:id="rId36" imgW="200660" imgH="168910" progId="Equation.Ribbit">
                  <p:embed/>
                  <p:pic>
                    <p:nvPicPr>
                      <p:cNvPr id="0" name="图片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473508" y="3917315"/>
                        <a:ext cx="31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4.1.2 常用范数</a:t>
            </a:r>
            <a:r>
              <a:rPr lang="en-US" sz="2400" dirty="0">
                <a:ln>
                  <a:solidFill>
                    <a:schemeClr val="accent1"/>
                  </a:solidFill>
                </a:ln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400" dirty="0">
              <a:ln>
                <a:solidFill>
                  <a:schemeClr val="accent1"/>
                </a:solidFill>
              </a:ln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08620" y="2567940"/>
            <a:ext cx="1267460" cy="408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4-1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2375" y="2951480"/>
            <a:ext cx="9361805" cy="706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2范数是最常见的范数，我们常称其为欧式距离。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20775" y="1289050"/>
            <a:ext cx="10131425" cy="12077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2范数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设向量       ，称如下形式的范数为2范数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054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232343" y="2080578"/>
          <a:ext cx="81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431800" imgH="147320" progId="Equation.Ribbit">
                  <p:embed/>
                </p:oleObj>
              </mc:Choice>
              <mc:Fallback>
                <p:oleObj name="" r:id="rId4" imgW="431800" imgH="14732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343" y="2080578"/>
                        <a:ext cx="81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118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282440" y="2614295"/>
          <a:ext cx="2519333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334770" imgH="191770" progId="Equation.Ribbit">
                  <p:embed/>
                </p:oleObj>
              </mc:Choice>
              <mc:Fallback>
                <p:oleObj name="" r:id="rId7" imgW="1334770" imgH="19177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82440" y="2614295"/>
                        <a:ext cx="2519333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120775" y="3655060"/>
            <a:ext cx="8555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1范数  设向量      ，称如下形式的范数为1范数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120775" y="5391785"/>
            <a:ext cx="8009890" cy="4699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/>
            <a:r>
              <a:rPr lang="zh-CN" sz="2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1范数我们也称其为棋盘距离或曼哈顿距离。</a:t>
            </a:r>
            <a:endParaRPr lang="zh-CN" altLang="en-US" sz="2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1" name="对象 -2147480541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2443798" y="4430713"/>
          <a:ext cx="81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431800" imgH="147320" progId="Equation.Ribbit">
                  <p:embed/>
                </p:oleObj>
              </mc:Choice>
              <mc:Fallback>
                <p:oleObj name="" r:id="rId10" imgW="431800" imgH="14732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43798" y="4430713"/>
                        <a:ext cx="81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116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4282123" y="4939030"/>
          <a:ext cx="210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2" imgW="995680" imgH="172720" progId="Equation.Ribbit">
                  <p:embed/>
                </p:oleObj>
              </mc:Choice>
              <mc:Fallback>
                <p:oleObj name="" r:id="rId12" imgW="995680" imgH="172720" progId="Equation.Ribbit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82123" y="4939030"/>
                        <a:ext cx="2100000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8102600" y="4853940"/>
            <a:ext cx="1234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4-2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4.1.2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常用范数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030605" y="1217930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   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设向量    ，称如下形式的范数为范数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(4-3)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范数作为向量长度的度量，在信号处理、模式识别、机器学习、大数据分析中得到了广泛引用。除了上述范数外，人们还引入了更一般形式的范数，称其为P范数。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设向量      ，称如下形式的范数为P范数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(4-4)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其中，     ，      。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-2147482115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600835" y="1454150"/>
          <a:ext cx="361950" cy="335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35890" imgH="115570" progId="Equation.Ribbit">
                  <p:embed/>
                </p:oleObj>
              </mc:Choice>
              <mc:Fallback>
                <p:oleObj name="" r:id="rId4" imgW="135890" imgH="1155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0835" y="1454150"/>
                        <a:ext cx="361950" cy="3359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2114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056448" y="2016443"/>
          <a:ext cx="81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431800" imgH="147320" progId="Equation.Ribbit">
                  <p:embed/>
                </p:oleObj>
              </mc:Choice>
              <mc:Fallback>
                <p:oleObj name="" r:id="rId7" imgW="431800" imgH="14732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6448" y="2016443"/>
                        <a:ext cx="81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0540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097213" y="2531745"/>
          <a:ext cx="394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1871980" imgH="170180" progId="Equation.Ribbit">
                  <p:embed/>
                </p:oleObj>
              </mc:Choice>
              <mc:Fallback>
                <p:oleObj name="" r:id="rId10" imgW="1871980" imgH="170180" progId="Equation.Ribbit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97213" y="2531745"/>
                        <a:ext cx="3940000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111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2147888" y="4816158"/>
          <a:ext cx="81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431800" imgH="147320" progId="Equation.Ribbit">
                  <p:embed/>
                </p:oleObj>
              </mc:Choice>
              <mc:Fallback>
                <p:oleObj name="" r:id="rId13" imgW="431800" imgH="14732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7888" y="4816158"/>
                        <a:ext cx="81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-2147482110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3445828" y="5261610"/>
          <a:ext cx="2538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5" imgW="1339850" imgH="191770" progId="Equation.Ribbit">
                  <p:embed/>
                </p:oleObj>
              </mc:Choice>
              <mc:Fallback>
                <p:oleObj name="" r:id="rId15" imgW="1339850" imgH="19177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45828" y="5261610"/>
                        <a:ext cx="2538000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-2147482109"/>
          <p:cNvGraphicFramePr>
            <a:graphicFrameLocks noChangeAspect="1"/>
          </p:cNvGraphicFramePr>
          <p:nvPr>
            <p:custDataLst>
              <p:tags r:id="rId17"/>
            </p:custDataLst>
          </p:nvPr>
        </p:nvGraphicFramePr>
        <p:xfrm>
          <a:off x="1962468" y="5871528"/>
          <a:ext cx="63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8" imgW="339090" imgH="143510" progId="Equation.Ribbit">
                  <p:embed/>
                </p:oleObj>
              </mc:Choice>
              <mc:Fallback>
                <p:oleObj name="" r:id="rId18" imgW="339090" imgH="14351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62468" y="5871528"/>
                        <a:ext cx="63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-2147482108"/>
          <p:cNvGraphicFramePr>
            <a:graphicFrameLocks noChangeAspect="1"/>
          </p:cNvGraphicFramePr>
          <p:nvPr>
            <p:custDataLst>
              <p:tags r:id="rId20"/>
            </p:custDataLst>
          </p:nvPr>
        </p:nvGraphicFramePr>
        <p:xfrm>
          <a:off x="3097213" y="5851208"/>
          <a:ext cx="702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1" imgW="371475" imgH="146050" progId="Equation.Ribbit">
                  <p:embed/>
                </p:oleObj>
              </mc:Choice>
              <mc:Fallback>
                <p:oleObj name="" r:id="rId21" imgW="371475" imgH="14605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97213" y="5851208"/>
                        <a:ext cx="702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设向量           ，计算其1范数、2范数及无穷范数。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 根据范数的定义，可得到：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endParaRPr lang="en-US" altLang="zh-CN" sz="2400" b="1"/>
          </a:p>
        </p:txBody>
      </p:sp>
      <p:graphicFrame>
        <p:nvGraphicFramePr>
          <p:cNvPr id="3" name="对象 -2147482107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332673" y="2145030"/>
          <a:ext cx="15525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1097280" imgH="193040" progId="Equation.Ribbit">
                  <p:embed/>
                </p:oleObj>
              </mc:Choice>
              <mc:Fallback>
                <p:oleObj name="" r:id="rId4" imgW="1097280" imgH="19304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32673" y="2145030"/>
                        <a:ext cx="15525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9355" y="3342005"/>
            <a:ext cx="10661650" cy="1812925"/>
          </a:xfrm>
          <a:prstGeom prst="rect">
            <a:avLst/>
          </a:prstGeom>
        </p:spPr>
      </p:pic>
    </p:spTree>
  </p:cSld>
  <p:clrMapOvr>
    <a:masterClrMapping/>
  </p:clrMapOvr>
  <p:transition spd="slow" advTm="2811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895475"/>
            <a:ext cx="10131425" cy="2399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>
                <a:ea typeface="宋体" panose="02010600030101010101" pitchFamily="2" charset="-122"/>
              </a:rPr>
              <a:t>　　</a:t>
            </a:r>
            <a:r>
              <a:rPr lang="en-US" altLang="zh-CN" sz="2400"/>
              <a:t>在实际应用中除了向量距离需要度量外，经常将矩阵看成高维线性空间中的一个点，需要度量两个大小相同的矩阵之间的距离。为此，在向量范数基础上，人们引入了矩阵范数的概念。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4.2.1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定义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029970" y="1418590"/>
            <a:ext cx="10131425" cy="3136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设     为矩阵          的实函数，并且满足下述性质：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（1）非负性：   ，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当且仅当      时，    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（2）齐次性：对任意实数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，有             ；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（3）三角不等式：对任意         ，有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称函数    为</a:t>
            </a:r>
            <a:r>
              <a:rPr lang="en-US" altLang="zh-CN" sz="2400"/>
              <a:t>矩阵          的范数，记为    。</a:t>
            </a:r>
            <a:endParaRPr lang="en-US" altLang="zh-CN" sz="2400" b="1"/>
          </a:p>
        </p:txBody>
      </p:sp>
      <p:graphicFrame>
        <p:nvGraphicFramePr>
          <p:cNvPr id="3" name="对象 -2147482103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452563" y="1690370"/>
          <a:ext cx="55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349885" imgH="168910" progId="Equation.Ribbit">
                  <p:embed/>
                </p:oleObj>
              </mc:Choice>
              <mc:Fallback>
                <p:oleObj name="" r:id="rId4" imgW="349885" imgH="16891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52563" y="1690370"/>
                        <a:ext cx="55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-2147482102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981643" y="169037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645160" imgH="153670" progId="Equation.Ribbit">
                  <p:embed/>
                </p:oleObj>
              </mc:Choice>
              <mc:Fallback>
                <p:oleObj name="" r:id="rId7" imgW="645160" imgH="153670" progId="Equation.Ribbit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81643" y="169037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101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083560" y="2200275"/>
          <a:ext cx="9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0" imgW="612140" imgH="168910" progId="Equation.Ribbit">
                  <p:embed/>
                </p:oleObj>
              </mc:Choice>
              <mc:Fallback>
                <p:oleObj name="" r:id="rId10" imgW="612140" imgH="16891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3560" y="2200275"/>
                        <a:ext cx="9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-2147482100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5783263" y="2200275"/>
          <a:ext cx="65812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3" imgW="377190" imgH="151130" progId="Equation.Ribbit">
                  <p:embed/>
                </p:oleObj>
              </mc:Choice>
              <mc:Fallback>
                <p:oleObj name="" r:id="rId13" imgW="377190" imgH="151130" progId="Equation.Ribbit">
                  <p:embed/>
                  <p:pic>
                    <p:nvPicPr>
                      <p:cNvPr id="0" name="图片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83263" y="2200275"/>
                        <a:ext cx="65812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2099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7192645" y="2200275"/>
          <a:ext cx="96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6" imgW="612140" imgH="168910" progId="Equation.Ribbit">
                  <p:embed/>
                </p:oleObj>
              </mc:Choice>
              <mc:Fallback>
                <p:oleObj name="" r:id="rId16" imgW="612140" imgH="168910" progId="Equation.Ribbit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92645" y="2200275"/>
                        <a:ext cx="96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-2147482097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5567680" y="2771775"/>
          <a:ext cx="177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9" imgW="1125220" imgH="168910" progId="Equation.Ribbit">
                  <p:embed/>
                </p:oleObj>
              </mc:Choice>
              <mc:Fallback>
                <p:oleObj name="" r:id="rId19" imgW="1125220" imgH="168910" progId="Equation.Ribbit">
                  <p:embed/>
                  <p:pic>
                    <p:nvPicPr>
                      <p:cNvPr id="0" name="图片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67680" y="2771775"/>
                        <a:ext cx="177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-2147482096"/>
          <p:cNvGraphicFramePr>
            <a:graphicFrameLocks noChangeAspect="1"/>
          </p:cNvGraphicFramePr>
          <p:nvPr>
            <p:custDataLst>
              <p:tags r:id="rId21"/>
            </p:custDataLst>
          </p:nvPr>
        </p:nvGraphicFramePr>
        <p:xfrm>
          <a:off x="4618990" y="3300095"/>
          <a:ext cx="135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22" imgW="820420" imgH="152400" progId="Equation.Ribbit">
                  <p:embed/>
                </p:oleObj>
              </mc:Choice>
              <mc:Fallback>
                <p:oleObj name="" r:id="rId22" imgW="820420" imgH="152400" progId="Equation.Ribbit">
                  <p:embed/>
                  <p:pic>
                    <p:nvPicPr>
                      <p:cNvPr id="0" name="图片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18990" y="3300095"/>
                        <a:ext cx="135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-2147480544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6746240" y="3300095"/>
          <a:ext cx="2670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25" imgW="1686560" imgH="168910" progId="Equation.Ribbit">
                  <p:embed/>
                </p:oleObj>
              </mc:Choice>
              <mc:Fallback>
                <p:oleObj name="" r:id="rId25" imgW="1686560" imgH="16891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46240" y="3300095"/>
                        <a:ext cx="2670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-2147482094"/>
          <p:cNvGraphicFramePr>
            <a:graphicFrameLocks noChangeAspect="1"/>
          </p:cNvGraphicFramePr>
          <p:nvPr>
            <p:custDataLst>
              <p:tags r:id="rId27"/>
            </p:custDataLst>
          </p:nvPr>
        </p:nvGraphicFramePr>
        <p:xfrm>
          <a:off x="2087563" y="3861435"/>
          <a:ext cx="55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28" imgW="349885" imgH="168910" progId="Equation.Ribbit">
                  <p:embed/>
                </p:oleObj>
              </mc:Choice>
              <mc:Fallback>
                <p:oleObj name="" r:id="rId28" imgW="349885" imgH="168910" progId="Equation.Ribbit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87563" y="3861435"/>
                        <a:ext cx="55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-2147480543"/>
          <p:cNvGraphicFramePr>
            <a:graphicFrameLocks noChangeAspect="1"/>
          </p:cNvGraphicFramePr>
          <p:nvPr>
            <p:custDataLst>
              <p:tags r:id="rId29"/>
            </p:custDataLst>
          </p:nvPr>
        </p:nvGraphicFramePr>
        <p:xfrm>
          <a:off x="3579813" y="387794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30" imgW="645160" imgH="153670" progId="Equation.Ribbit">
                  <p:embed/>
                </p:oleObj>
              </mc:Choice>
              <mc:Fallback>
                <p:oleObj name="" r:id="rId30" imgW="645160" imgH="153670" progId="Equation.Ribbit">
                  <p:embed/>
                  <p:pic>
                    <p:nvPicPr>
                      <p:cNvPr id="0" name="图片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9813" y="387794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-2147482092"/>
          <p:cNvGraphicFramePr>
            <a:graphicFrameLocks noChangeAspect="1"/>
          </p:cNvGraphicFramePr>
          <p:nvPr>
            <p:custDataLst>
              <p:tags r:id="rId31"/>
            </p:custDataLst>
          </p:nvPr>
        </p:nvGraphicFramePr>
        <p:xfrm>
          <a:off x="6637973" y="3877945"/>
          <a:ext cx="375000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32" imgW="237490" imgH="168910" progId="Equation.Ribbit">
                  <p:embed/>
                </p:oleObj>
              </mc:Choice>
              <mc:Fallback>
                <p:oleObj name="" r:id="rId32" imgW="237490" imgH="168910" progId="Equation.Ribbit">
                  <p:embed/>
                  <p:pic>
                    <p:nvPicPr>
                      <p:cNvPr id="0" name="图片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37973" y="3877945"/>
                        <a:ext cx="375000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90270" y="4455795"/>
            <a:ext cx="109689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50000"/>
              </a:lnSpc>
            </a:pPr>
            <a:r>
              <a:rPr lang="en-US" altLang="zh-CN" sz="2400" b="0"/>
              <a:t>矩阵范数的概念要比向量范数复杂一些，由于矩阵可以向量化后按照向量范数的定义给出其范数定义，也可以按照线性映射定义矩阵范数，下面将按照这两种思路分别给出其对应的范数概念。</a:t>
            </a:r>
            <a:endParaRPr lang="en-US" altLang="zh-CN" sz="2400" b="0"/>
          </a:p>
        </p:txBody>
      </p:sp>
    </p:spTree>
  </p:cSld>
  <p:clrMapOvr>
    <a:masterClrMapping/>
  </p:clrMapOvr>
  <p:transition spd="slow" advTm="2811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4.2.2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常见的矩阵范数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189355" y="1146175"/>
            <a:ext cx="10131425" cy="6805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 F范数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设矩阵        ，称如下形式的范数为矩阵F范数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(4-5)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F范数是最常见的矩阵范数，是向量2范数的矩阵推广。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 1范数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设矩阵         ，称如下形式的范数为矩阵   范数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         (4-6)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矩阵范数是向量1范数向量化的推广。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/>
          </a:p>
        </p:txBody>
      </p:sp>
      <p:graphicFrame>
        <p:nvGraphicFramePr>
          <p:cNvPr id="3" name="对象 -2147480542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2692718" y="1948180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645160" imgH="153670" progId="Equation.Ribbit">
                  <p:embed/>
                </p:oleObj>
              </mc:Choice>
              <mc:Fallback>
                <p:oleObj name="" r:id="rId4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92718" y="1948180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-214748054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3766503" y="2469833"/>
          <a:ext cx="2958261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805940" imgH="217170" progId="Equation.Ribbit">
                  <p:embed/>
                </p:oleObj>
              </mc:Choice>
              <mc:Fallback>
                <p:oleObj name="" r:id="rId7" imgW="1805940" imgH="217170" progId="Equation.Ribbit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6503" y="2469833"/>
                        <a:ext cx="2958261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087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3856673" y="4678363"/>
          <a:ext cx="2760000" cy="3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0" imgW="1539240" imgH="198120" progId="Equation.Ribbit">
                  <p:embed/>
                </p:oleObj>
              </mc:Choice>
              <mc:Fallback>
                <p:oleObj name="" r:id="rId10" imgW="1539240" imgH="198120" progId="Equation.Ribbit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56673" y="4678363"/>
                        <a:ext cx="2760000" cy="36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-2147480542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2260918" y="4129405"/>
          <a:ext cx="116437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3" imgW="645160" imgH="153670" progId="Equation.Ribbit">
                  <p:embed/>
                </p:oleObj>
              </mc:Choice>
              <mc:Fallback>
                <p:oleObj name="" r:id="rId13" imgW="645160" imgH="153670" progId="Equation.Ribbi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60918" y="4129405"/>
                        <a:ext cx="116437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0536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7241858" y="4129088"/>
          <a:ext cx="394615" cy="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5" imgW="176530" imgH="113030" progId="Equation.Ribbit">
                  <p:embed/>
                </p:oleObj>
              </mc:Choice>
              <mc:Fallback>
                <p:oleObj name="" r:id="rId15" imgW="176530" imgH="113030" progId="Equation.Ribbit">
                  <p:embed/>
                  <p:pic>
                    <p:nvPicPr>
                      <p:cNvPr id="0" name="图片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41858" y="4129088"/>
                        <a:ext cx="394615" cy="27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PP_MARK_KEY" val="3b2d7f82-677f-49dc-96d7-a8e0cd7484b8"/>
  <p:tag name="COMMONDATA" val="eyJjb3VudCI6MjMsImhkaWQiOiJmNTU1NTc2YmJmZmM3MGE3NDUxYzIwYmE1M2U3ZDM4OSIsInVzZXJDb3VudCI6NX0="/>
  <p:tag name="commondata" val="eyJjb3VudCI6MjQsImhkaWQiOiJhODBjNjVlNmVjZDJkODQ0MDIzNjdhNWM4NGUyODNjYyIsInVzZXJDb3VudCI6MX0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普惠体">
      <a:majorFont>
        <a:latin typeface="阿里巴巴普惠体 R"/>
        <a:ea typeface="阿里巴巴普惠体 R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4193</Words>
  <Application>WPS 演示</Application>
  <PresentationFormat>宽屏</PresentationFormat>
  <Paragraphs>278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97</vt:i4>
      </vt:variant>
      <vt:variant>
        <vt:lpstr>幻灯片标题</vt:lpstr>
      </vt:variant>
      <vt:variant>
        <vt:i4>28</vt:i4>
      </vt:variant>
    </vt:vector>
  </HeadingPairs>
  <TitlesOfParts>
    <vt:vector size="136" baseType="lpstr">
      <vt:lpstr>Arial</vt:lpstr>
      <vt:lpstr>宋体</vt:lpstr>
      <vt:lpstr>Wingdings</vt:lpstr>
      <vt:lpstr>微软雅黑</vt:lpstr>
      <vt:lpstr>黑体</vt:lpstr>
      <vt:lpstr>Times New Roman</vt:lpstr>
      <vt:lpstr>阿里巴巴普惠体 R</vt:lpstr>
      <vt:lpstr>Segoe Print</vt:lpstr>
      <vt:lpstr>Arial Unicode MS</vt:lpstr>
      <vt:lpstr>Calibri</vt:lpstr>
      <vt:lpstr>Office 主题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Equation.Ribbit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Zhangjiangbo</dc:creator>
  <cp:lastModifiedBy>林先森</cp:lastModifiedBy>
  <cp:revision>171</cp:revision>
  <dcterms:created xsi:type="dcterms:W3CDTF">2019-09-12T05:45:00Z</dcterms:created>
  <dcterms:modified xsi:type="dcterms:W3CDTF">2023-11-20T15:41:31Z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KSOTemplateUUID">
    <vt:lpwstr>v1.0_mb_bduJ9BQMPWVVzUVCsYvO/Q==</vt:lpwstr>
  </property>
  <property fmtid="{D5CDD505-2E9C-101B-9397-08002B2CF9AE}" pid="4" name="commondata">
    <vt:lpwstr>eyJjb3VudCI6MSwiaGRpZCI6ImY1NTU1NzZiYmZmYzcwYTc0NTFjMjBiYTUzZTdkMzg5IiwidXNlckNvdW50IjoxfQ==</vt:lpwstr>
  </property>
  <property fmtid="{D5CDD505-2E9C-101B-9397-08002B2CF9AE}" pid="5" name="ICV">
    <vt:lpwstr>74F7A051DE544ABB9CC3ED6B5BC0BCB8_13</vt:lpwstr>
  </property>
</Properties>
</file>