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92" r:id="rId3"/>
    <p:sldId id="493" r:id="rId4"/>
    <p:sldId id="494" r:id="rId5"/>
    <p:sldId id="502" r:id="rId6"/>
    <p:sldId id="495" r:id="rId7"/>
    <p:sldId id="503" r:id="rId8"/>
    <p:sldId id="504" r:id="rId9"/>
    <p:sldId id="505" r:id="rId10"/>
    <p:sldId id="506" r:id="rId11"/>
    <p:sldId id="507" r:id="rId12"/>
    <p:sldId id="508" r:id="rId13"/>
    <p:sldId id="496" r:id="rId14"/>
    <p:sldId id="497" r:id="rId15"/>
    <p:sldId id="498" r:id="rId16"/>
    <p:sldId id="499" r:id="rId17"/>
    <p:sldId id="500" r:id="rId18"/>
    <p:sldId id="501" r:id="rId19"/>
    <p:sldId id="509" r:id="rId20"/>
    <p:sldId id="510" r:id="rId21"/>
    <p:sldId id="511" r:id="rId22"/>
    <p:sldId id="512" r:id="rId23"/>
    <p:sldId id="513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721" userDrawn="1">
          <p15:clr>
            <a:srgbClr val="A4A3A4"/>
          </p15:clr>
        </p15:guide>
        <p15:guide id="4" orient="horz" pos="623" userDrawn="1">
          <p15:clr>
            <a:srgbClr val="A4A3A4"/>
          </p15:clr>
        </p15:guide>
        <p15:guide id="5" pos="6954" userDrawn="1">
          <p15:clr>
            <a:srgbClr val="A4A3A4"/>
          </p15:clr>
        </p15:guide>
        <p15:guide id="6" pos="7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9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08" y="52"/>
      </p:cViewPr>
      <p:guideLst>
        <p:guide orient="horz" pos="2117"/>
        <p:guide pos="3840"/>
        <p:guide orient="horz" pos="3721"/>
        <p:guide orient="horz" pos="623"/>
        <p:guide pos="6954"/>
        <p:guide pos="7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466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.wmf"/><Relationship Id="rId8" Type="http://schemas.openxmlformats.org/officeDocument/2006/relationships/image" Target="../media/image9.wmf"/><Relationship Id="rId7" Type="http://schemas.openxmlformats.org/officeDocument/2006/relationships/image" Target="../media/image8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2" Type="http://schemas.openxmlformats.org/officeDocument/2006/relationships/image" Target="../media/image13.wmf"/><Relationship Id="rId11" Type="http://schemas.openxmlformats.org/officeDocument/2006/relationships/image" Target="../media/image12.wmf"/><Relationship Id="rId10" Type="http://schemas.openxmlformats.org/officeDocument/2006/relationships/image" Target="../media/image11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111.wmf"/><Relationship Id="rId5" Type="http://schemas.openxmlformats.org/officeDocument/2006/relationships/image" Target="../media/image110.wmf"/><Relationship Id="rId4" Type="http://schemas.openxmlformats.org/officeDocument/2006/relationships/image" Target="../media/image109.wmf"/><Relationship Id="rId3" Type="http://schemas.openxmlformats.org/officeDocument/2006/relationships/image" Target="../media/image108.wmf"/><Relationship Id="rId2" Type="http://schemas.openxmlformats.org/officeDocument/2006/relationships/image" Target="../media/image107.wmf"/><Relationship Id="rId1" Type="http://schemas.openxmlformats.org/officeDocument/2006/relationships/image" Target="../media/image106.wmf"/></Relationships>
</file>

<file path=ppt/drawings/_rels/vmlDrawing11.vml.rels><?xml version="1.0" encoding="UTF-8" standalone="yes"?>
<Relationships xmlns="http://schemas.openxmlformats.org/package/2006/relationships"><Relationship Id="rId5" Type="http://schemas.openxmlformats.org/officeDocument/2006/relationships/image" Target="../media/image116.wmf"/><Relationship Id="rId4" Type="http://schemas.openxmlformats.org/officeDocument/2006/relationships/image" Target="../media/image115.wmf"/><Relationship Id="rId3" Type="http://schemas.openxmlformats.org/officeDocument/2006/relationships/image" Target="../media/image114.wmf"/><Relationship Id="rId2" Type="http://schemas.openxmlformats.org/officeDocument/2006/relationships/image" Target="../media/image113.wmf"/><Relationship Id="rId1" Type="http://schemas.openxmlformats.org/officeDocument/2006/relationships/image" Target="../media/image11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wmf"/><Relationship Id="rId2" Type="http://schemas.openxmlformats.org/officeDocument/2006/relationships/image" Target="../media/image118.wmf"/><Relationship Id="rId1" Type="http://schemas.openxmlformats.org/officeDocument/2006/relationships/image" Target="../media/image117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wmf"/><Relationship Id="rId2" Type="http://schemas.openxmlformats.org/officeDocument/2006/relationships/image" Target="../media/image121.wmf"/><Relationship Id="rId1" Type="http://schemas.openxmlformats.org/officeDocument/2006/relationships/image" Target="../media/image120.png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wmf"/><Relationship Id="rId1" Type="http://schemas.openxmlformats.org/officeDocument/2006/relationships/image" Target="../media/image123.wmf"/></Relationships>
</file>

<file path=ppt/drawings/_rels/vmlDrawing15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3.wmf"/><Relationship Id="rId8" Type="http://schemas.openxmlformats.org/officeDocument/2006/relationships/image" Target="../media/image132.wmf"/><Relationship Id="rId7" Type="http://schemas.openxmlformats.org/officeDocument/2006/relationships/image" Target="../media/image131.wmf"/><Relationship Id="rId6" Type="http://schemas.openxmlformats.org/officeDocument/2006/relationships/image" Target="../media/image130.wmf"/><Relationship Id="rId5" Type="http://schemas.openxmlformats.org/officeDocument/2006/relationships/image" Target="../media/image129.wmf"/><Relationship Id="rId4" Type="http://schemas.openxmlformats.org/officeDocument/2006/relationships/image" Target="../media/image128.wmf"/><Relationship Id="rId3" Type="http://schemas.openxmlformats.org/officeDocument/2006/relationships/image" Target="../media/image127.wmf"/><Relationship Id="rId2" Type="http://schemas.openxmlformats.org/officeDocument/2006/relationships/image" Target="../media/image126.wmf"/><Relationship Id="rId10" Type="http://schemas.openxmlformats.org/officeDocument/2006/relationships/image" Target="../media/image134.wmf"/><Relationship Id="rId1" Type="http://schemas.openxmlformats.org/officeDocument/2006/relationships/image" Target="../media/image125.wmf"/></Relationships>
</file>

<file path=ppt/drawings/_rels/vmlDrawing16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3.wmf"/><Relationship Id="rId8" Type="http://schemas.openxmlformats.org/officeDocument/2006/relationships/image" Target="../media/image142.wmf"/><Relationship Id="rId7" Type="http://schemas.openxmlformats.org/officeDocument/2006/relationships/image" Target="../media/image141.wmf"/><Relationship Id="rId6" Type="http://schemas.openxmlformats.org/officeDocument/2006/relationships/image" Target="../media/image140.wmf"/><Relationship Id="rId5" Type="http://schemas.openxmlformats.org/officeDocument/2006/relationships/image" Target="../media/image139.wmf"/><Relationship Id="rId4" Type="http://schemas.openxmlformats.org/officeDocument/2006/relationships/image" Target="../media/image138.wmf"/><Relationship Id="rId3" Type="http://schemas.openxmlformats.org/officeDocument/2006/relationships/image" Target="../media/image137.wmf"/><Relationship Id="rId2" Type="http://schemas.openxmlformats.org/officeDocument/2006/relationships/image" Target="../media/image136.wmf"/><Relationship Id="rId10" Type="http://schemas.openxmlformats.org/officeDocument/2006/relationships/image" Target="../media/image144.wmf"/><Relationship Id="rId1" Type="http://schemas.openxmlformats.org/officeDocument/2006/relationships/image" Target="../media/image135.wmf"/></Relationships>
</file>

<file path=ppt/drawings/_rels/vmlDrawing17.vml.rels><?xml version="1.0" encoding="UTF-8" standalone="yes"?>
<Relationships xmlns="http://schemas.openxmlformats.org/package/2006/relationships"><Relationship Id="rId9" Type="http://schemas.openxmlformats.org/officeDocument/2006/relationships/image" Target="../media/image153.wmf"/><Relationship Id="rId8" Type="http://schemas.openxmlformats.org/officeDocument/2006/relationships/image" Target="../media/image152.wmf"/><Relationship Id="rId7" Type="http://schemas.openxmlformats.org/officeDocument/2006/relationships/image" Target="../media/image151.wmf"/><Relationship Id="rId6" Type="http://schemas.openxmlformats.org/officeDocument/2006/relationships/image" Target="../media/image150.wmf"/><Relationship Id="rId5" Type="http://schemas.openxmlformats.org/officeDocument/2006/relationships/image" Target="../media/image149.wmf"/><Relationship Id="rId4" Type="http://schemas.openxmlformats.org/officeDocument/2006/relationships/image" Target="../media/image148.wmf"/><Relationship Id="rId3" Type="http://schemas.openxmlformats.org/officeDocument/2006/relationships/image" Target="../media/image147.wmf"/><Relationship Id="rId2" Type="http://schemas.openxmlformats.org/officeDocument/2006/relationships/image" Target="../media/image146.wmf"/><Relationship Id="rId17" Type="http://schemas.openxmlformats.org/officeDocument/2006/relationships/image" Target="../media/image161.wmf"/><Relationship Id="rId16" Type="http://schemas.openxmlformats.org/officeDocument/2006/relationships/image" Target="../media/image160.wmf"/><Relationship Id="rId15" Type="http://schemas.openxmlformats.org/officeDocument/2006/relationships/image" Target="../media/image159.wmf"/><Relationship Id="rId14" Type="http://schemas.openxmlformats.org/officeDocument/2006/relationships/image" Target="../media/image158.wmf"/><Relationship Id="rId13" Type="http://schemas.openxmlformats.org/officeDocument/2006/relationships/image" Target="../media/image157.wmf"/><Relationship Id="rId12" Type="http://schemas.openxmlformats.org/officeDocument/2006/relationships/image" Target="../media/image156.wmf"/><Relationship Id="rId11" Type="http://schemas.openxmlformats.org/officeDocument/2006/relationships/image" Target="../media/image155.wmf"/><Relationship Id="rId10" Type="http://schemas.openxmlformats.org/officeDocument/2006/relationships/image" Target="../media/image154.wmf"/><Relationship Id="rId1" Type="http://schemas.openxmlformats.org/officeDocument/2006/relationships/image" Target="../media/image145.wmf"/></Relationships>
</file>

<file path=ppt/drawings/_rels/vmlDrawing18.vml.rels><?xml version="1.0" encoding="UTF-8" standalone="yes"?>
<Relationships xmlns="http://schemas.openxmlformats.org/package/2006/relationships"><Relationship Id="rId6" Type="http://schemas.openxmlformats.org/officeDocument/2006/relationships/image" Target="../media/image167.wmf"/><Relationship Id="rId5" Type="http://schemas.openxmlformats.org/officeDocument/2006/relationships/image" Target="../media/image166.wmf"/><Relationship Id="rId4" Type="http://schemas.openxmlformats.org/officeDocument/2006/relationships/image" Target="../media/image165.wmf"/><Relationship Id="rId3" Type="http://schemas.openxmlformats.org/officeDocument/2006/relationships/image" Target="../media/image164.wmf"/><Relationship Id="rId2" Type="http://schemas.openxmlformats.org/officeDocument/2006/relationships/image" Target="../media/image163.wmf"/><Relationship Id="rId1" Type="http://schemas.openxmlformats.org/officeDocument/2006/relationships/image" Target="../media/image162.wmf"/></Relationships>
</file>

<file path=ppt/drawings/_rels/vmlDrawing19.vml.rels><?xml version="1.0" encoding="UTF-8" standalone="yes"?>
<Relationships xmlns="http://schemas.openxmlformats.org/package/2006/relationships"><Relationship Id="rId4" Type="http://schemas.openxmlformats.org/officeDocument/2006/relationships/image" Target="../media/image172.wmf"/><Relationship Id="rId3" Type="http://schemas.openxmlformats.org/officeDocument/2006/relationships/image" Target="../media/image170.wmf"/><Relationship Id="rId2" Type="http://schemas.openxmlformats.org/officeDocument/2006/relationships/image" Target="../media/image169.wmf"/><Relationship Id="rId1" Type="http://schemas.openxmlformats.org/officeDocument/2006/relationships/image" Target="../media/image168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22.wmf"/><Relationship Id="rId8" Type="http://schemas.openxmlformats.org/officeDocument/2006/relationships/image" Target="../media/image21.wmf"/><Relationship Id="rId7" Type="http://schemas.openxmlformats.org/officeDocument/2006/relationships/image" Target="../media/image20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9" Type="http://schemas.openxmlformats.org/officeDocument/2006/relationships/image" Target="../media/image32.wmf"/><Relationship Id="rId18" Type="http://schemas.openxmlformats.org/officeDocument/2006/relationships/image" Target="../media/image31.wmf"/><Relationship Id="rId17" Type="http://schemas.openxmlformats.org/officeDocument/2006/relationships/image" Target="../media/image30.wmf"/><Relationship Id="rId16" Type="http://schemas.openxmlformats.org/officeDocument/2006/relationships/image" Target="../media/image29.wmf"/><Relationship Id="rId15" Type="http://schemas.openxmlformats.org/officeDocument/2006/relationships/image" Target="../media/image28.wmf"/><Relationship Id="rId14" Type="http://schemas.openxmlformats.org/officeDocument/2006/relationships/image" Target="../media/image27.wmf"/><Relationship Id="rId13" Type="http://schemas.openxmlformats.org/officeDocument/2006/relationships/image" Target="../media/image26.wmf"/><Relationship Id="rId12" Type="http://schemas.openxmlformats.org/officeDocument/2006/relationships/image" Target="../media/image25.wmf"/><Relationship Id="rId11" Type="http://schemas.openxmlformats.org/officeDocument/2006/relationships/image" Target="../media/image24.wmf"/><Relationship Id="rId10" Type="http://schemas.openxmlformats.org/officeDocument/2006/relationships/image" Target="../media/image23.wmf"/><Relationship Id="rId1" Type="http://schemas.openxmlformats.org/officeDocument/2006/relationships/image" Target="../media/image14.wmf"/></Relationships>
</file>

<file path=ppt/drawings/_rels/vmlDrawing20.vml.rels><?xml version="1.0" encoding="UTF-8" standalone="yes"?>
<Relationships xmlns="http://schemas.openxmlformats.org/package/2006/relationships"><Relationship Id="rId4" Type="http://schemas.openxmlformats.org/officeDocument/2006/relationships/image" Target="../media/image177.wmf"/><Relationship Id="rId3" Type="http://schemas.openxmlformats.org/officeDocument/2006/relationships/image" Target="../media/image175.wmf"/><Relationship Id="rId2" Type="http://schemas.openxmlformats.org/officeDocument/2006/relationships/image" Target="../media/image174.wmf"/><Relationship Id="rId1" Type="http://schemas.openxmlformats.org/officeDocument/2006/relationships/image" Target="../media/image173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wmf"/><Relationship Id="rId7" Type="http://schemas.openxmlformats.org/officeDocument/2006/relationships/image" Target="../media/image184.wmf"/><Relationship Id="rId6" Type="http://schemas.openxmlformats.org/officeDocument/2006/relationships/image" Target="../media/image183.wmf"/><Relationship Id="rId5" Type="http://schemas.openxmlformats.org/officeDocument/2006/relationships/image" Target="../media/image182.wmf"/><Relationship Id="rId4" Type="http://schemas.openxmlformats.org/officeDocument/2006/relationships/image" Target="../media/image181.wmf"/><Relationship Id="rId3" Type="http://schemas.openxmlformats.org/officeDocument/2006/relationships/image" Target="../media/image180.wmf"/><Relationship Id="rId2" Type="http://schemas.openxmlformats.org/officeDocument/2006/relationships/image" Target="../media/image179.wmf"/><Relationship Id="rId1" Type="http://schemas.openxmlformats.org/officeDocument/2006/relationships/image" Target="../media/image178.wmf"/></Relationships>
</file>

<file path=ppt/drawings/_rels/vmlDrawing3.vml.rels><?xml version="1.0" encoding="UTF-8" standalone="yes"?>
<Relationships xmlns="http://schemas.openxmlformats.org/package/2006/relationships"><Relationship Id="rId7" Type="http://schemas.openxmlformats.org/officeDocument/2006/relationships/image" Target="../media/image39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51.wmf"/><Relationship Id="rId8" Type="http://schemas.openxmlformats.org/officeDocument/2006/relationships/image" Target="../media/image50.wmf"/><Relationship Id="rId7" Type="http://schemas.openxmlformats.org/officeDocument/2006/relationships/image" Target="../media/image49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2" Type="http://schemas.openxmlformats.org/officeDocument/2006/relationships/image" Target="../media/image54.wmf"/><Relationship Id="rId11" Type="http://schemas.openxmlformats.org/officeDocument/2006/relationships/image" Target="../media/image53.wmf"/><Relationship Id="rId10" Type="http://schemas.openxmlformats.org/officeDocument/2006/relationships/image" Target="../media/image52.wmf"/><Relationship Id="rId1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63.wmf"/><Relationship Id="rId8" Type="http://schemas.openxmlformats.org/officeDocument/2006/relationships/image" Target="../media/image62.wmf"/><Relationship Id="rId7" Type="http://schemas.openxmlformats.org/officeDocument/2006/relationships/image" Target="../media/image61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72.wmf"/><Relationship Id="rId8" Type="http://schemas.openxmlformats.org/officeDocument/2006/relationships/image" Target="../media/image71.wmf"/><Relationship Id="rId7" Type="http://schemas.openxmlformats.org/officeDocument/2006/relationships/image" Target="../media/image70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5" Type="http://schemas.openxmlformats.org/officeDocument/2006/relationships/image" Target="../media/image78.wmf"/><Relationship Id="rId14" Type="http://schemas.openxmlformats.org/officeDocument/2006/relationships/image" Target="../media/image77.wmf"/><Relationship Id="rId13" Type="http://schemas.openxmlformats.org/officeDocument/2006/relationships/image" Target="../media/image76.wmf"/><Relationship Id="rId12" Type="http://schemas.openxmlformats.org/officeDocument/2006/relationships/image" Target="../media/image75.wmf"/><Relationship Id="rId11" Type="http://schemas.openxmlformats.org/officeDocument/2006/relationships/image" Target="../media/image74.wmf"/><Relationship Id="rId10" Type="http://schemas.openxmlformats.org/officeDocument/2006/relationships/image" Target="../media/image73.wmf"/><Relationship Id="rId1" Type="http://schemas.openxmlformats.org/officeDocument/2006/relationships/image" Target="../media/image64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87.wmf"/><Relationship Id="rId8" Type="http://schemas.openxmlformats.org/officeDocument/2006/relationships/image" Target="../media/image86.wmf"/><Relationship Id="rId7" Type="http://schemas.openxmlformats.org/officeDocument/2006/relationships/image" Target="../media/image85.wmf"/><Relationship Id="rId6" Type="http://schemas.openxmlformats.org/officeDocument/2006/relationships/image" Target="../media/image84.wmf"/><Relationship Id="rId5" Type="http://schemas.openxmlformats.org/officeDocument/2006/relationships/image" Target="../media/image83.wmf"/><Relationship Id="rId4" Type="http://schemas.openxmlformats.org/officeDocument/2006/relationships/image" Target="../media/image82.wmf"/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2" Type="http://schemas.openxmlformats.org/officeDocument/2006/relationships/image" Target="../media/image90.wmf"/><Relationship Id="rId11" Type="http://schemas.openxmlformats.org/officeDocument/2006/relationships/image" Target="../media/image89.wmf"/><Relationship Id="rId10" Type="http://schemas.openxmlformats.org/officeDocument/2006/relationships/image" Target="../media/image88.wmf"/><Relationship Id="rId1" Type="http://schemas.openxmlformats.org/officeDocument/2006/relationships/image" Target="../media/image79.wmf"/></Relationships>
</file>

<file path=ppt/drawings/_rels/vmlDrawing9.vml.rels><?xml version="1.0" encoding="UTF-8" standalone="yes"?>
<Relationships xmlns="http://schemas.openxmlformats.org/package/2006/relationships"><Relationship Id="rId9" Type="http://schemas.openxmlformats.org/officeDocument/2006/relationships/image" Target="../media/image99.wmf"/><Relationship Id="rId8" Type="http://schemas.openxmlformats.org/officeDocument/2006/relationships/image" Target="../media/image98.wmf"/><Relationship Id="rId7" Type="http://schemas.openxmlformats.org/officeDocument/2006/relationships/image" Target="../media/image97.wmf"/><Relationship Id="rId6" Type="http://schemas.openxmlformats.org/officeDocument/2006/relationships/image" Target="../media/image96.wmf"/><Relationship Id="rId5" Type="http://schemas.openxmlformats.org/officeDocument/2006/relationships/image" Target="../media/image95.wmf"/><Relationship Id="rId4" Type="http://schemas.openxmlformats.org/officeDocument/2006/relationships/image" Target="../media/image94.wmf"/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5" Type="http://schemas.openxmlformats.org/officeDocument/2006/relationships/image" Target="../media/image105.wmf"/><Relationship Id="rId14" Type="http://schemas.openxmlformats.org/officeDocument/2006/relationships/image" Target="../media/image104.wmf"/><Relationship Id="rId13" Type="http://schemas.openxmlformats.org/officeDocument/2006/relationships/image" Target="../media/image103.wmf"/><Relationship Id="rId12" Type="http://schemas.openxmlformats.org/officeDocument/2006/relationships/image" Target="../media/image102.wmf"/><Relationship Id="rId11" Type="http://schemas.openxmlformats.org/officeDocument/2006/relationships/image" Target="../media/image101.wmf"/><Relationship Id="rId10" Type="http://schemas.openxmlformats.org/officeDocument/2006/relationships/image" Target="../media/image100.wmf"/><Relationship Id="rId1" Type="http://schemas.openxmlformats.org/officeDocument/2006/relationships/image" Target="../media/image9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image" Target="../media/image3.wmf"/><Relationship Id="rId7" Type="http://schemas.openxmlformats.org/officeDocument/2006/relationships/oleObject" Target="../embeddings/oleObject2.bin"/><Relationship Id="rId6" Type="http://schemas.openxmlformats.org/officeDocument/2006/relationships/tags" Target="../tags/tag3.xml"/><Relationship Id="rId54" Type="http://schemas.openxmlformats.org/officeDocument/2006/relationships/vmlDrawing" Target="../drawings/vmlDrawing1.vml"/><Relationship Id="rId53" Type="http://schemas.openxmlformats.org/officeDocument/2006/relationships/slideLayout" Target="../slideLayouts/slideLayout1.xml"/><Relationship Id="rId52" Type="http://schemas.openxmlformats.org/officeDocument/2006/relationships/image" Target="../media/image13.wmf"/><Relationship Id="rId51" Type="http://schemas.openxmlformats.org/officeDocument/2006/relationships/oleObject" Target="../embeddings/oleObject12.bin"/><Relationship Id="rId50" Type="http://schemas.openxmlformats.org/officeDocument/2006/relationships/tags" Target="../tags/tag27.xml"/><Relationship Id="rId5" Type="http://schemas.openxmlformats.org/officeDocument/2006/relationships/image" Target="../media/image2.wmf"/><Relationship Id="rId49" Type="http://schemas.openxmlformats.org/officeDocument/2006/relationships/image" Target="../media/image12.wmf"/><Relationship Id="rId48" Type="http://schemas.openxmlformats.org/officeDocument/2006/relationships/oleObject" Target="../embeddings/oleObject11.bin"/><Relationship Id="rId47" Type="http://schemas.openxmlformats.org/officeDocument/2006/relationships/tags" Target="../tags/tag26.xml"/><Relationship Id="rId46" Type="http://schemas.openxmlformats.org/officeDocument/2006/relationships/tags" Target="../tags/tag25.xml"/><Relationship Id="rId45" Type="http://schemas.openxmlformats.org/officeDocument/2006/relationships/image" Target="../media/image11.wmf"/><Relationship Id="rId44" Type="http://schemas.openxmlformats.org/officeDocument/2006/relationships/oleObject" Target="../embeddings/oleObject10.bin"/><Relationship Id="rId43" Type="http://schemas.openxmlformats.org/officeDocument/2006/relationships/tags" Target="../tags/tag24.xml"/><Relationship Id="rId42" Type="http://schemas.openxmlformats.org/officeDocument/2006/relationships/tags" Target="../tags/tag23.xml"/><Relationship Id="rId41" Type="http://schemas.openxmlformats.org/officeDocument/2006/relationships/tags" Target="../tags/tag22.xml"/><Relationship Id="rId40" Type="http://schemas.openxmlformats.org/officeDocument/2006/relationships/tags" Target="../tags/tag21.xml"/><Relationship Id="rId4" Type="http://schemas.openxmlformats.org/officeDocument/2006/relationships/oleObject" Target="../embeddings/oleObject1.bin"/><Relationship Id="rId39" Type="http://schemas.openxmlformats.org/officeDocument/2006/relationships/tags" Target="../tags/tag20.xml"/><Relationship Id="rId38" Type="http://schemas.openxmlformats.org/officeDocument/2006/relationships/tags" Target="../tags/tag19.xml"/><Relationship Id="rId37" Type="http://schemas.openxmlformats.org/officeDocument/2006/relationships/image" Target="../media/image10.wmf"/><Relationship Id="rId36" Type="http://schemas.openxmlformats.org/officeDocument/2006/relationships/oleObject" Target="../embeddings/oleObject9.bin"/><Relationship Id="rId35" Type="http://schemas.openxmlformats.org/officeDocument/2006/relationships/tags" Target="../tags/tag18.xml"/><Relationship Id="rId34" Type="http://schemas.openxmlformats.org/officeDocument/2006/relationships/image" Target="../media/image9.wmf"/><Relationship Id="rId33" Type="http://schemas.openxmlformats.org/officeDocument/2006/relationships/oleObject" Target="../embeddings/oleObject8.bin"/><Relationship Id="rId32" Type="http://schemas.openxmlformats.org/officeDocument/2006/relationships/tags" Target="../tags/tag17.xml"/><Relationship Id="rId31" Type="http://schemas.openxmlformats.org/officeDocument/2006/relationships/tags" Target="../tags/tag16.xml"/><Relationship Id="rId30" Type="http://schemas.openxmlformats.org/officeDocument/2006/relationships/tags" Target="../tags/tag15.xml"/><Relationship Id="rId3" Type="http://schemas.openxmlformats.org/officeDocument/2006/relationships/tags" Target="../tags/tag2.xml"/><Relationship Id="rId29" Type="http://schemas.openxmlformats.org/officeDocument/2006/relationships/tags" Target="../tags/tag14.xml"/><Relationship Id="rId28" Type="http://schemas.openxmlformats.org/officeDocument/2006/relationships/tags" Target="../tags/tag13.xml"/><Relationship Id="rId27" Type="http://schemas.openxmlformats.org/officeDocument/2006/relationships/tags" Target="../tags/tag12.xml"/><Relationship Id="rId26" Type="http://schemas.openxmlformats.org/officeDocument/2006/relationships/tags" Target="../tags/tag11.xml"/><Relationship Id="rId25" Type="http://schemas.openxmlformats.org/officeDocument/2006/relationships/tags" Target="../tags/tag10.xml"/><Relationship Id="rId24" Type="http://schemas.openxmlformats.org/officeDocument/2006/relationships/image" Target="../media/image8.wmf"/><Relationship Id="rId23" Type="http://schemas.openxmlformats.org/officeDocument/2006/relationships/oleObject" Target="../embeddings/oleObject7.bin"/><Relationship Id="rId22" Type="http://schemas.openxmlformats.org/officeDocument/2006/relationships/tags" Target="../tags/tag9.xml"/><Relationship Id="rId21" Type="http://schemas.openxmlformats.org/officeDocument/2006/relationships/image" Target="../media/image7.wmf"/><Relationship Id="rId20" Type="http://schemas.openxmlformats.org/officeDocument/2006/relationships/oleObject" Target="../embeddings/oleObject6.bin"/><Relationship Id="rId2" Type="http://schemas.openxmlformats.org/officeDocument/2006/relationships/tags" Target="../tags/tag1.xml"/><Relationship Id="rId19" Type="http://schemas.openxmlformats.org/officeDocument/2006/relationships/tags" Target="../tags/tag8.xml"/><Relationship Id="rId18" Type="http://schemas.openxmlformats.org/officeDocument/2006/relationships/image" Target="../media/image6.wmf"/><Relationship Id="rId17" Type="http://schemas.openxmlformats.org/officeDocument/2006/relationships/oleObject" Target="../embeddings/oleObject5.bin"/><Relationship Id="rId16" Type="http://schemas.openxmlformats.org/officeDocument/2006/relationships/tags" Target="../tags/tag7.xml"/><Relationship Id="rId15" Type="http://schemas.openxmlformats.org/officeDocument/2006/relationships/tags" Target="../tags/tag6.xml"/><Relationship Id="rId14" Type="http://schemas.openxmlformats.org/officeDocument/2006/relationships/image" Target="../media/image5.wmf"/><Relationship Id="rId13" Type="http://schemas.openxmlformats.org/officeDocument/2006/relationships/oleObject" Target="../embeddings/oleObject4.bin"/><Relationship Id="rId12" Type="http://schemas.openxmlformats.org/officeDocument/2006/relationships/tags" Target="../tags/tag5.xml"/><Relationship Id="rId11" Type="http://schemas.openxmlformats.org/officeDocument/2006/relationships/image" Target="../media/image4.wmf"/><Relationship Id="rId10" Type="http://schemas.openxmlformats.org/officeDocument/2006/relationships/oleObject" Target="../embeddings/oleObject3.bin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7.wmf"/><Relationship Id="rId8" Type="http://schemas.openxmlformats.org/officeDocument/2006/relationships/oleObject" Target="../embeddings/oleObject106.bin"/><Relationship Id="rId7" Type="http://schemas.openxmlformats.org/officeDocument/2006/relationships/tags" Target="../tags/tag242.xml"/><Relationship Id="rId6" Type="http://schemas.openxmlformats.org/officeDocument/2006/relationships/tags" Target="../tags/tag241.xml"/><Relationship Id="rId5" Type="http://schemas.openxmlformats.org/officeDocument/2006/relationships/image" Target="../media/image106.wmf"/><Relationship Id="rId4" Type="http://schemas.openxmlformats.org/officeDocument/2006/relationships/oleObject" Target="../embeddings/oleObject105.bin"/><Relationship Id="rId31" Type="http://schemas.openxmlformats.org/officeDocument/2006/relationships/vmlDrawing" Target="../drawings/vmlDrawing10.v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240.xml"/><Relationship Id="rId29" Type="http://schemas.openxmlformats.org/officeDocument/2006/relationships/tags" Target="../tags/tag254.xml"/><Relationship Id="rId28" Type="http://schemas.openxmlformats.org/officeDocument/2006/relationships/image" Target="../media/image111.wmf"/><Relationship Id="rId27" Type="http://schemas.openxmlformats.org/officeDocument/2006/relationships/oleObject" Target="../embeddings/oleObject110.bin"/><Relationship Id="rId26" Type="http://schemas.openxmlformats.org/officeDocument/2006/relationships/tags" Target="../tags/tag253.xml"/><Relationship Id="rId25" Type="http://schemas.openxmlformats.org/officeDocument/2006/relationships/tags" Target="../tags/tag252.xml"/><Relationship Id="rId24" Type="http://schemas.openxmlformats.org/officeDocument/2006/relationships/tags" Target="../tags/tag251.xml"/><Relationship Id="rId23" Type="http://schemas.openxmlformats.org/officeDocument/2006/relationships/image" Target="../media/image110.wmf"/><Relationship Id="rId22" Type="http://schemas.openxmlformats.org/officeDocument/2006/relationships/oleObject" Target="../embeddings/oleObject109.bin"/><Relationship Id="rId21" Type="http://schemas.openxmlformats.org/officeDocument/2006/relationships/tags" Target="../tags/tag250.xml"/><Relationship Id="rId20" Type="http://schemas.openxmlformats.org/officeDocument/2006/relationships/tags" Target="../tags/tag249.xml"/><Relationship Id="rId2" Type="http://schemas.openxmlformats.org/officeDocument/2006/relationships/tags" Target="../tags/tag239.xml"/><Relationship Id="rId19" Type="http://schemas.openxmlformats.org/officeDocument/2006/relationships/tags" Target="../tags/tag248.xml"/><Relationship Id="rId18" Type="http://schemas.openxmlformats.org/officeDocument/2006/relationships/image" Target="../media/image109.wmf"/><Relationship Id="rId17" Type="http://schemas.openxmlformats.org/officeDocument/2006/relationships/oleObject" Target="../embeddings/oleObject108.bin"/><Relationship Id="rId16" Type="http://schemas.openxmlformats.org/officeDocument/2006/relationships/tags" Target="../tags/tag247.xml"/><Relationship Id="rId15" Type="http://schemas.openxmlformats.org/officeDocument/2006/relationships/tags" Target="../tags/tag246.xml"/><Relationship Id="rId14" Type="http://schemas.openxmlformats.org/officeDocument/2006/relationships/tags" Target="../tags/tag245.xml"/><Relationship Id="rId13" Type="http://schemas.openxmlformats.org/officeDocument/2006/relationships/tags" Target="../tags/tag244.xml"/><Relationship Id="rId12" Type="http://schemas.openxmlformats.org/officeDocument/2006/relationships/image" Target="../media/image108.wmf"/><Relationship Id="rId11" Type="http://schemas.openxmlformats.org/officeDocument/2006/relationships/oleObject" Target="../embeddings/oleObject107.bin"/><Relationship Id="rId10" Type="http://schemas.openxmlformats.org/officeDocument/2006/relationships/tags" Target="../tags/tag243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2.bin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image" Target="../media/image112.wmf"/><Relationship Id="rId5" Type="http://schemas.openxmlformats.org/officeDocument/2006/relationships/oleObject" Target="../embeddings/oleObject111.bin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7" Type="http://schemas.openxmlformats.org/officeDocument/2006/relationships/vmlDrawing" Target="../drawings/vmlDrawing11.v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268.xml"/><Relationship Id="rId24" Type="http://schemas.openxmlformats.org/officeDocument/2006/relationships/tags" Target="../tags/tag267.xml"/><Relationship Id="rId23" Type="http://schemas.openxmlformats.org/officeDocument/2006/relationships/image" Target="../media/image116.wmf"/><Relationship Id="rId22" Type="http://schemas.openxmlformats.org/officeDocument/2006/relationships/oleObject" Target="../embeddings/oleObject115.bin"/><Relationship Id="rId21" Type="http://schemas.openxmlformats.org/officeDocument/2006/relationships/tags" Target="../tags/tag266.xml"/><Relationship Id="rId20" Type="http://schemas.openxmlformats.org/officeDocument/2006/relationships/tags" Target="../tags/tag265.xml"/><Relationship Id="rId2" Type="http://schemas.openxmlformats.org/officeDocument/2006/relationships/tags" Target="../tags/tag255.xml"/><Relationship Id="rId19" Type="http://schemas.openxmlformats.org/officeDocument/2006/relationships/image" Target="../media/image115.wmf"/><Relationship Id="rId18" Type="http://schemas.openxmlformats.org/officeDocument/2006/relationships/oleObject" Target="../embeddings/oleObject114.bin"/><Relationship Id="rId17" Type="http://schemas.openxmlformats.org/officeDocument/2006/relationships/tags" Target="../tags/tag264.xml"/><Relationship Id="rId16" Type="http://schemas.openxmlformats.org/officeDocument/2006/relationships/tags" Target="../tags/tag263.xml"/><Relationship Id="rId15" Type="http://schemas.openxmlformats.org/officeDocument/2006/relationships/tags" Target="../tags/tag262.xml"/><Relationship Id="rId14" Type="http://schemas.openxmlformats.org/officeDocument/2006/relationships/image" Target="../media/image114.wmf"/><Relationship Id="rId13" Type="http://schemas.openxmlformats.org/officeDocument/2006/relationships/oleObject" Target="../embeddings/oleObject113.bin"/><Relationship Id="rId12" Type="http://schemas.openxmlformats.org/officeDocument/2006/relationships/tags" Target="../tags/tag261.xml"/><Relationship Id="rId11" Type="http://schemas.openxmlformats.org/officeDocument/2006/relationships/tags" Target="../tags/tag260.xml"/><Relationship Id="rId10" Type="http://schemas.openxmlformats.org/officeDocument/2006/relationships/image" Target="../media/image113.wmf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74.xml"/><Relationship Id="rId8" Type="http://schemas.openxmlformats.org/officeDocument/2006/relationships/tags" Target="../tags/tag273.xml"/><Relationship Id="rId7" Type="http://schemas.openxmlformats.org/officeDocument/2006/relationships/tags" Target="../tags/tag272.xml"/><Relationship Id="rId6" Type="http://schemas.openxmlformats.org/officeDocument/2006/relationships/image" Target="../media/image117.wmf"/><Relationship Id="rId5" Type="http://schemas.openxmlformats.org/officeDocument/2006/relationships/oleObject" Target="../embeddings/oleObject116.bin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2" Type="http://schemas.openxmlformats.org/officeDocument/2006/relationships/vmlDrawing" Target="../drawings/vmlDrawing12.vml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119.wmf"/><Relationship Id="rId2" Type="http://schemas.openxmlformats.org/officeDocument/2006/relationships/tags" Target="../tags/tag269.xml"/><Relationship Id="rId19" Type="http://schemas.openxmlformats.org/officeDocument/2006/relationships/oleObject" Target="../embeddings/oleObject118.bin"/><Relationship Id="rId18" Type="http://schemas.openxmlformats.org/officeDocument/2006/relationships/tags" Target="../tags/tag281.xml"/><Relationship Id="rId17" Type="http://schemas.openxmlformats.org/officeDocument/2006/relationships/tags" Target="../tags/tag280.xml"/><Relationship Id="rId16" Type="http://schemas.openxmlformats.org/officeDocument/2006/relationships/tags" Target="../tags/tag279.xml"/><Relationship Id="rId15" Type="http://schemas.openxmlformats.org/officeDocument/2006/relationships/tags" Target="../tags/tag278.xml"/><Relationship Id="rId14" Type="http://schemas.openxmlformats.org/officeDocument/2006/relationships/tags" Target="../tags/tag277.xml"/><Relationship Id="rId13" Type="http://schemas.openxmlformats.org/officeDocument/2006/relationships/tags" Target="../tags/tag276.xml"/><Relationship Id="rId12" Type="http://schemas.openxmlformats.org/officeDocument/2006/relationships/image" Target="../media/image118.wmf"/><Relationship Id="rId11" Type="http://schemas.openxmlformats.org/officeDocument/2006/relationships/oleObject" Target="../embeddings/oleObject117.bin"/><Relationship Id="rId10" Type="http://schemas.openxmlformats.org/officeDocument/2006/relationships/tags" Target="../tags/tag275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1.wmf"/><Relationship Id="rId8" Type="http://schemas.openxmlformats.org/officeDocument/2006/relationships/oleObject" Target="../embeddings/oleObject120.bin"/><Relationship Id="rId7" Type="http://schemas.openxmlformats.org/officeDocument/2006/relationships/tags" Target="../tags/tag285.xml"/><Relationship Id="rId6" Type="http://schemas.openxmlformats.org/officeDocument/2006/relationships/image" Target="../media/image120.png"/><Relationship Id="rId5" Type="http://schemas.openxmlformats.org/officeDocument/2006/relationships/oleObject" Target="../embeddings/oleObject119.bin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5" Type="http://schemas.openxmlformats.org/officeDocument/2006/relationships/vmlDrawing" Target="../drawings/vmlDrawing13.v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287.xml"/><Relationship Id="rId12" Type="http://schemas.openxmlformats.org/officeDocument/2006/relationships/image" Target="../media/image122.wmf"/><Relationship Id="rId11" Type="http://schemas.openxmlformats.org/officeDocument/2006/relationships/oleObject" Target="../embeddings/oleObject121.bin"/><Relationship Id="rId10" Type="http://schemas.openxmlformats.org/officeDocument/2006/relationships/tags" Target="../tags/tag286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tags" Target="../tags/tag290.xml"/><Relationship Id="rId5" Type="http://schemas.openxmlformats.org/officeDocument/2006/relationships/image" Target="../media/image123.wmf"/><Relationship Id="rId4" Type="http://schemas.openxmlformats.org/officeDocument/2006/relationships/oleObject" Target="../embeddings/oleObject122.bin"/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3" Type="http://schemas.openxmlformats.org/officeDocument/2006/relationships/vmlDrawing" Target="../drawings/vmlDrawing14.v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24.wmf"/><Relationship Id="rId10" Type="http://schemas.openxmlformats.org/officeDocument/2006/relationships/oleObject" Target="../embeddings/oleObject123.bin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5.bin"/><Relationship Id="rId8" Type="http://schemas.openxmlformats.org/officeDocument/2006/relationships/tags" Target="../tags/tag298.xml"/><Relationship Id="rId7" Type="http://schemas.openxmlformats.org/officeDocument/2006/relationships/tags" Target="../tags/tag297.xml"/><Relationship Id="rId6" Type="http://schemas.openxmlformats.org/officeDocument/2006/relationships/image" Target="../media/image125.wmf"/><Relationship Id="rId52" Type="http://schemas.openxmlformats.org/officeDocument/2006/relationships/vmlDrawing" Target="../drawings/vmlDrawing15.vml"/><Relationship Id="rId51" Type="http://schemas.openxmlformats.org/officeDocument/2006/relationships/slideLayout" Target="../slideLayouts/slideLayout1.xml"/><Relationship Id="rId50" Type="http://schemas.openxmlformats.org/officeDocument/2006/relationships/image" Target="../media/image134.wmf"/><Relationship Id="rId5" Type="http://schemas.openxmlformats.org/officeDocument/2006/relationships/oleObject" Target="../embeddings/oleObject124.bin"/><Relationship Id="rId49" Type="http://schemas.openxmlformats.org/officeDocument/2006/relationships/oleObject" Target="../embeddings/oleObject133.bin"/><Relationship Id="rId48" Type="http://schemas.openxmlformats.org/officeDocument/2006/relationships/tags" Target="../tags/tag322.xml"/><Relationship Id="rId47" Type="http://schemas.openxmlformats.org/officeDocument/2006/relationships/image" Target="../media/image133.wmf"/><Relationship Id="rId46" Type="http://schemas.openxmlformats.org/officeDocument/2006/relationships/oleObject" Target="../embeddings/oleObject132.bin"/><Relationship Id="rId45" Type="http://schemas.openxmlformats.org/officeDocument/2006/relationships/tags" Target="../tags/tag321.xml"/><Relationship Id="rId44" Type="http://schemas.openxmlformats.org/officeDocument/2006/relationships/image" Target="../media/image132.wmf"/><Relationship Id="rId43" Type="http://schemas.openxmlformats.org/officeDocument/2006/relationships/oleObject" Target="../embeddings/oleObject131.bin"/><Relationship Id="rId42" Type="http://schemas.openxmlformats.org/officeDocument/2006/relationships/tags" Target="../tags/tag320.xml"/><Relationship Id="rId41" Type="http://schemas.openxmlformats.org/officeDocument/2006/relationships/tags" Target="../tags/tag319.xml"/><Relationship Id="rId40" Type="http://schemas.openxmlformats.org/officeDocument/2006/relationships/tags" Target="../tags/tag318.xml"/><Relationship Id="rId4" Type="http://schemas.openxmlformats.org/officeDocument/2006/relationships/tags" Target="../tags/tag296.xml"/><Relationship Id="rId39" Type="http://schemas.openxmlformats.org/officeDocument/2006/relationships/image" Target="../media/image131.wmf"/><Relationship Id="rId38" Type="http://schemas.openxmlformats.org/officeDocument/2006/relationships/oleObject" Target="../embeddings/oleObject130.bin"/><Relationship Id="rId37" Type="http://schemas.openxmlformats.org/officeDocument/2006/relationships/tags" Target="../tags/tag317.xml"/><Relationship Id="rId36" Type="http://schemas.openxmlformats.org/officeDocument/2006/relationships/tags" Target="../tags/tag316.xml"/><Relationship Id="rId35" Type="http://schemas.openxmlformats.org/officeDocument/2006/relationships/tags" Target="../tags/tag315.xml"/><Relationship Id="rId34" Type="http://schemas.openxmlformats.org/officeDocument/2006/relationships/tags" Target="../tags/tag314.xml"/><Relationship Id="rId33" Type="http://schemas.openxmlformats.org/officeDocument/2006/relationships/image" Target="../media/image130.wmf"/><Relationship Id="rId32" Type="http://schemas.openxmlformats.org/officeDocument/2006/relationships/oleObject" Target="../embeddings/oleObject129.bin"/><Relationship Id="rId31" Type="http://schemas.openxmlformats.org/officeDocument/2006/relationships/tags" Target="../tags/tag313.xml"/><Relationship Id="rId30" Type="http://schemas.openxmlformats.org/officeDocument/2006/relationships/tags" Target="../tags/tag312.xml"/><Relationship Id="rId3" Type="http://schemas.openxmlformats.org/officeDocument/2006/relationships/tags" Target="../tags/tag295.xml"/><Relationship Id="rId29" Type="http://schemas.openxmlformats.org/officeDocument/2006/relationships/image" Target="../media/image129.wmf"/><Relationship Id="rId28" Type="http://schemas.openxmlformats.org/officeDocument/2006/relationships/oleObject" Target="../embeddings/oleObject128.bin"/><Relationship Id="rId27" Type="http://schemas.openxmlformats.org/officeDocument/2006/relationships/tags" Target="../tags/tag311.xml"/><Relationship Id="rId26" Type="http://schemas.openxmlformats.org/officeDocument/2006/relationships/tags" Target="../tags/tag310.xml"/><Relationship Id="rId25" Type="http://schemas.openxmlformats.org/officeDocument/2006/relationships/tags" Target="../tags/tag309.xml"/><Relationship Id="rId24" Type="http://schemas.openxmlformats.org/officeDocument/2006/relationships/tags" Target="../tags/tag308.xml"/><Relationship Id="rId23" Type="http://schemas.openxmlformats.org/officeDocument/2006/relationships/tags" Target="../tags/tag307.xml"/><Relationship Id="rId22" Type="http://schemas.openxmlformats.org/officeDocument/2006/relationships/tags" Target="../tags/tag306.xml"/><Relationship Id="rId21" Type="http://schemas.openxmlformats.org/officeDocument/2006/relationships/tags" Target="../tags/tag305.xml"/><Relationship Id="rId20" Type="http://schemas.openxmlformats.org/officeDocument/2006/relationships/tags" Target="../tags/tag304.xml"/><Relationship Id="rId2" Type="http://schemas.openxmlformats.org/officeDocument/2006/relationships/tags" Target="../tags/tag294.xml"/><Relationship Id="rId19" Type="http://schemas.openxmlformats.org/officeDocument/2006/relationships/image" Target="../media/image128.wmf"/><Relationship Id="rId18" Type="http://schemas.openxmlformats.org/officeDocument/2006/relationships/oleObject" Target="../embeddings/oleObject127.bin"/><Relationship Id="rId17" Type="http://schemas.openxmlformats.org/officeDocument/2006/relationships/tags" Target="../tags/tag303.xml"/><Relationship Id="rId16" Type="http://schemas.openxmlformats.org/officeDocument/2006/relationships/image" Target="../media/image127.wmf"/><Relationship Id="rId15" Type="http://schemas.openxmlformats.org/officeDocument/2006/relationships/oleObject" Target="../embeddings/oleObject126.bin"/><Relationship Id="rId14" Type="http://schemas.openxmlformats.org/officeDocument/2006/relationships/tags" Target="../tags/tag302.xml"/><Relationship Id="rId13" Type="http://schemas.openxmlformats.org/officeDocument/2006/relationships/tags" Target="../tags/tag301.xml"/><Relationship Id="rId12" Type="http://schemas.openxmlformats.org/officeDocument/2006/relationships/tags" Target="../tags/tag300.xml"/><Relationship Id="rId11" Type="http://schemas.openxmlformats.org/officeDocument/2006/relationships/tags" Target="../tags/tag299.xml"/><Relationship Id="rId10" Type="http://schemas.openxmlformats.org/officeDocument/2006/relationships/image" Target="../media/image126.wmf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5.bin"/><Relationship Id="rId8" Type="http://schemas.openxmlformats.org/officeDocument/2006/relationships/tags" Target="../tags/tag327.xml"/><Relationship Id="rId7" Type="http://schemas.openxmlformats.org/officeDocument/2006/relationships/tags" Target="../tags/tag326.xml"/><Relationship Id="rId6" Type="http://schemas.openxmlformats.org/officeDocument/2006/relationships/image" Target="../media/image135.wmf"/><Relationship Id="rId51" Type="http://schemas.openxmlformats.org/officeDocument/2006/relationships/vmlDrawing" Target="../drawings/vmlDrawing16.vml"/><Relationship Id="rId50" Type="http://schemas.openxmlformats.org/officeDocument/2006/relationships/slideLayout" Target="../slideLayouts/slideLayout1.xml"/><Relationship Id="rId5" Type="http://schemas.openxmlformats.org/officeDocument/2006/relationships/oleObject" Target="../embeddings/oleObject134.bin"/><Relationship Id="rId49" Type="http://schemas.openxmlformats.org/officeDocument/2006/relationships/image" Target="../media/image144.wmf"/><Relationship Id="rId48" Type="http://schemas.openxmlformats.org/officeDocument/2006/relationships/oleObject" Target="../embeddings/oleObject143.bin"/><Relationship Id="rId47" Type="http://schemas.openxmlformats.org/officeDocument/2006/relationships/tags" Target="../tags/tag350.xml"/><Relationship Id="rId46" Type="http://schemas.openxmlformats.org/officeDocument/2006/relationships/image" Target="../media/image143.wmf"/><Relationship Id="rId45" Type="http://schemas.openxmlformats.org/officeDocument/2006/relationships/oleObject" Target="../embeddings/oleObject142.bin"/><Relationship Id="rId44" Type="http://schemas.openxmlformats.org/officeDocument/2006/relationships/tags" Target="../tags/tag349.xml"/><Relationship Id="rId43" Type="http://schemas.openxmlformats.org/officeDocument/2006/relationships/image" Target="../media/image142.wmf"/><Relationship Id="rId42" Type="http://schemas.openxmlformats.org/officeDocument/2006/relationships/oleObject" Target="../embeddings/oleObject141.bin"/><Relationship Id="rId41" Type="http://schemas.openxmlformats.org/officeDocument/2006/relationships/tags" Target="../tags/tag348.xml"/><Relationship Id="rId40" Type="http://schemas.openxmlformats.org/officeDocument/2006/relationships/image" Target="../media/image141.wmf"/><Relationship Id="rId4" Type="http://schemas.openxmlformats.org/officeDocument/2006/relationships/tags" Target="../tags/tag325.xml"/><Relationship Id="rId39" Type="http://schemas.openxmlformats.org/officeDocument/2006/relationships/oleObject" Target="../embeddings/oleObject140.bin"/><Relationship Id="rId38" Type="http://schemas.openxmlformats.org/officeDocument/2006/relationships/tags" Target="../tags/tag347.xml"/><Relationship Id="rId37" Type="http://schemas.openxmlformats.org/officeDocument/2006/relationships/tags" Target="../tags/tag346.xml"/><Relationship Id="rId36" Type="http://schemas.openxmlformats.org/officeDocument/2006/relationships/tags" Target="../tags/tag345.xml"/><Relationship Id="rId35" Type="http://schemas.openxmlformats.org/officeDocument/2006/relationships/tags" Target="../tags/tag344.xml"/><Relationship Id="rId34" Type="http://schemas.openxmlformats.org/officeDocument/2006/relationships/tags" Target="../tags/tag343.xml"/><Relationship Id="rId33" Type="http://schemas.openxmlformats.org/officeDocument/2006/relationships/tags" Target="../tags/tag342.xml"/><Relationship Id="rId32" Type="http://schemas.openxmlformats.org/officeDocument/2006/relationships/tags" Target="../tags/tag341.xml"/><Relationship Id="rId31" Type="http://schemas.openxmlformats.org/officeDocument/2006/relationships/tags" Target="../tags/tag340.xml"/><Relationship Id="rId30" Type="http://schemas.openxmlformats.org/officeDocument/2006/relationships/tags" Target="../tags/tag339.xml"/><Relationship Id="rId3" Type="http://schemas.openxmlformats.org/officeDocument/2006/relationships/tags" Target="../tags/tag324.xml"/><Relationship Id="rId29" Type="http://schemas.openxmlformats.org/officeDocument/2006/relationships/tags" Target="../tags/tag338.xml"/><Relationship Id="rId28" Type="http://schemas.openxmlformats.org/officeDocument/2006/relationships/image" Target="../media/image140.wmf"/><Relationship Id="rId27" Type="http://schemas.openxmlformats.org/officeDocument/2006/relationships/oleObject" Target="../embeddings/oleObject139.bin"/><Relationship Id="rId26" Type="http://schemas.openxmlformats.org/officeDocument/2006/relationships/tags" Target="../tags/tag337.xml"/><Relationship Id="rId25" Type="http://schemas.openxmlformats.org/officeDocument/2006/relationships/image" Target="../media/image139.wmf"/><Relationship Id="rId24" Type="http://schemas.openxmlformats.org/officeDocument/2006/relationships/oleObject" Target="../embeddings/oleObject138.bin"/><Relationship Id="rId23" Type="http://schemas.openxmlformats.org/officeDocument/2006/relationships/tags" Target="../tags/tag336.xml"/><Relationship Id="rId22" Type="http://schemas.openxmlformats.org/officeDocument/2006/relationships/tags" Target="../tags/tag335.xml"/><Relationship Id="rId21" Type="http://schemas.openxmlformats.org/officeDocument/2006/relationships/tags" Target="../tags/tag334.xml"/><Relationship Id="rId20" Type="http://schemas.openxmlformats.org/officeDocument/2006/relationships/tags" Target="../tags/tag333.xml"/><Relationship Id="rId2" Type="http://schemas.openxmlformats.org/officeDocument/2006/relationships/tags" Target="../tags/tag323.xml"/><Relationship Id="rId19" Type="http://schemas.openxmlformats.org/officeDocument/2006/relationships/image" Target="../media/image138.wmf"/><Relationship Id="rId18" Type="http://schemas.openxmlformats.org/officeDocument/2006/relationships/oleObject" Target="../embeddings/oleObject137.bin"/><Relationship Id="rId17" Type="http://schemas.openxmlformats.org/officeDocument/2006/relationships/tags" Target="../tags/tag332.xml"/><Relationship Id="rId16" Type="http://schemas.openxmlformats.org/officeDocument/2006/relationships/image" Target="../media/image137.wmf"/><Relationship Id="rId15" Type="http://schemas.openxmlformats.org/officeDocument/2006/relationships/oleObject" Target="../embeddings/oleObject136.bin"/><Relationship Id="rId14" Type="http://schemas.openxmlformats.org/officeDocument/2006/relationships/tags" Target="../tags/tag331.xml"/><Relationship Id="rId13" Type="http://schemas.openxmlformats.org/officeDocument/2006/relationships/tags" Target="../tags/tag330.xml"/><Relationship Id="rId12" Type="http://schemas.openxmlformats.org/officeDocument/2006/relationships/tags" Target="../tags/tag329.xml"/><Relationship Id="rId11" Type="http://schemas.openxmlformats.org/officeDocument/2006/relationships/tags" Target="../tags/tag328.xml"/><Relationship Id="rId10" Type="http://schemas.openxmlformats.org/officeDocument/2006/relationships/image" Target="../media/image136.wmf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5.bin"/><Relationship Id="rId8" Type="http://schemas.openxmlformats.org/officeDocument/2006/relationships/tags" Target="../tags/tag355.xml"/><Relationship Id="rId77" Type="http://schemas.openxmlformats.org/officeDocument/2006/relationships/vmlDrawing" Target="../drawings/vmlDrawing17.vml"/><Relationship Id="rId76" Type="http://schemas.openxmlformats.org/officeDocument/2006/relationships/slideLayout" Target="../slideLayouts/slideLayout1.xml"/><Relationship Id="rId75" Type="http://schemas.openxmlformats.org/officeDocument/2006/relationships/image" Target="../media/image161.wmf"/><Relationship Id="rId74" Type="http://schemas.openxmlformats.org/officeDocument/2006/relationships/oleObject" Target="../embeddings/oleObject160.bin"/><Relationship Id="rId73" Type="http://schemas.openxmlformats.org/officeDocument/2006/relationships/tags" Target="../tags/tag390.xml"/><Relationship Id="rId72" Type="http://schemas.openxmlformats.org/officeDocument/2006/relationships/tags" Target="../tags/tag389.xml"/><Relationship Id="rId71" Type="http://schemas.openxmlformats.org/officeDocument/2006/relationships/image" Target="../media/image160.wmf"/><Relationship Id="rId70" Type="http://schemas.openxmlformats.org/officeDocument/2006/relationships/oleObject" Target="../embeddings/oleObject159.bin"/><Relationship Id="rId7" Type="http://schemas.openxmlformats.org/officeDocument/2006/relationships/tags" Target="../tags/tag354.xml"/><Relationship Id="rId69" Type="http://schemas.openxmlformats.org/officeDocument/2006/relationships/tags" Target="../tags/tag388.xml"/><Relationship Id="rId68" Type="http://schemas.openxmlformats.org/officeDocument/2006/relationships/image" Target="../media/image159.wmf"/><Relationship Id="rId67" Type="http://schemas.openxmlformats.org/officeDocument/2006/relationships/oleObject" Target="../embeddings/oleObject158.bin"/><Relationship Id="rId66" Type="http://schemas.openxmlformats.org/officeDocument/2006/relationships/tags" Target="../tags/tag387.xml"/><Relationship Id="rId65" Type="http://schemas.openxmlformats.org/officeDocument/2006/relationships/image" Target="../media/image158.wmf"/><Relationship Id="rId64" Type="http://schemas.openxmlformats.org/officeDocument/2006/relationships/oleObject" Target="../embeddings/oleObject157.bin"/><Relationship Id="rId63" Type="http://schemas.openxmlformats.org/officeDocument/2006/relationships/tags" Target="../tags/tag386.xml"/><Relationship Id="rId62" Type="http://schemas.openxmlformats.org/officeDocument/2006/relationships/image" Target="../media/image157.wmf"/><Relationship Id="rId61" Type="http://schemas.openxmlformats.org/officeDocument/2006/relationships/oleObject" Target="../embeddings/oleObject156.bin"/><Relationship Id="rId60" Type="http://schemas.openxmlformats.org/officeDocument/2006/relationships/tags" Target="../tags/tag385.xml"/><Relationship Id="rId6" Type="http://schemas.openxmlformats.org/officeDocument/2006/relationships/image" Target="../media/image145.wmf"/><Relationship Id="rId59" Type="http://schemas.openxmlformats.org/officeDocument/2006/relationships/image" Target="../media/image156.wmf"/><Relationship Id="rId58" Type="http://schemas.openxmlformats.org/officeDocument/2006/relationships/oleObject" Target="../embeddings/oleObject155.bin"/><Relationship Id="rId57" Type="http://schemas.openxmlformats.org/officeDocument/2006/relationships/tags" Target="../tags/tag384.xml"/><Relationship Id="rId56" Type="http://schemas.openxmlformats.org/officeDocument/2006/relationships/image" Target="../media/image155.wmf"/><Relationship Id="rId55" Type="http://schemas.openxmlformats.org/officeDocument/2006/relationships/oleObject" Target="../embeddings/oleObject154.bin"/><Relationship Id="rId54" Type="http://schemas.openxmlformats.org/officeDocument/2006/relationships/tags" Target="../tags/tag383.xml"/><Relationship Id="rId53" Type="http://schemas.openxmlformats.org/officeDocument/2006/relationships/tags" Target="../tags/tag382.xml"/><Relationship Id="rId52" Type="http://schemas.openxmlformats.org/officeDocument/2006/relationships/tags" Target="../tags/tag381.xml"/><Relationship Id="rId51" Type="http://schemas.openxmlformats.org/officeDocument/2006/relationships/image" Target="../media/image154.wmf"/><Relationship Id="rId50" Type="http://schemas.openxmlformats.org/officeDocument/2006/relationships/oleObject" Target="../embeddings/oleObject153.bin"/><Relationship Id="rId5" Type="http://schemas.openxmlformats.org/officeDocument/2006/relationships/oleObject" Target="../embeddings/oleObject144.bin"/><Relationship Id="rId49" Type="http://schemas.openxmlformats.org/officeDocument/2006/relationships/tags" Target="../tags/tag380.xml"/><Relationship Id="rId48" Type="http://schemas.openxmlformats.org/officeDocument/2006/relationships/tags" Target="../tags/tag379.xml"/><Relationship Id="rId47" Type="http://schemas.openxmlformats.org/officeDocument/2006/relationships/tags" Target="../tags/tag378.xml"/><Relationship Id="rId46" Type="http://schemas.openxmlformats.org/officeDocument/2006/relationships/image" Target="../media/image153.wmf"/><Relationship Id="rId45" Type="http://schemas.openxmlformats.org/officeDocument/2006/relationships/oleObject" Target="../embeddings/oleObject152.bin"/><Relationship Id="rId44" Type="http://schemas.openxmlformats.org/officeDocument/2006/relationships/tags" Target="../tags/tag377.xml"/><Relationship Id="rId43" Type="http://schemas.openxmlformats.org/officeDocument/2006/relationships/image" Target="../media/image152.wmf"/><Relationship Id="rId42" Type="http://schemas.openxmlformats.org/officeDocument/2006/relationships/oleObject" Target="../embeddings/oleObject151.bin"/><Relationship Id="rId41" Type="http://schemas.openxmlformats.org/officeDocument/2006/relationships/tags" Target="../tags/tag376.xml"/><Relationship Id="rId40" Type="http://schemas.openxmlformats.org/officeDocument/2006/relationships/image" Target="../media/image151.wmf"/><Relationship Id="rId4" Type="http://schemas.openxmlformats.org/officeDocument/2006/relationships/tags" Target="../tags/tag353.xml"/><Relationship Id="rId39" Type="http://schemas.openxmlformats.org/officeDocument/2006/relationships/oleObject" Target="../embeddings/oleObject150.bin"/><Relationship Id="rId38" Type="http://schemas.openxmlformats.org/officeDocument/2006/relationships/tags" Target="../tags/tag375.xml"/><Relationship Id="rId37" Type="http://schemas.openxmlformats.org/officeDocument/2006/relationships/tags" Target="../tags/tag374.xml"/><Relationship Id="rId36" Type="http://schemas.openxmlformats.org/officeDocument/2006/relationships/tags" Target="../tags/tag373.xml"/><Relationship Id="rId35" Type="http://schemas.openxmlformats.org/officeDocument/2006/relationships/tags" Target="../tags/tag372.xml"/><Relationship Id="rId34" Type="http://schemas.openxmlformats.org/officeDocument/2006/relationships/tags" Target="../tags/tag371.xml"/><Relationship Id="rId33" Type="http://schemas.openxmlformats.org/officeDocument/2006/relationships/tags" Target="../tags/tag370.xml"/><Relationship Id="rId32" Type="http://schemas.openxmlformats.org/officeDocument/2006/relationships/tags" Target="../tags/tag369.xml"/><Relationship Id="rId31" Type="http://schemas.openxmlformats.org/officeDocument/2006/relationships/image" Target="../media/image150.wmf"/><Relationship Id="rId30" Type="http://schemas.openxmlformats.org/officeDocument/2006/relationships/oleObject" Target="../embeddings/oleObject149.bin"/><Relationship Id="rId3" Type="http://schemas.openxmlformats.org/officeDocument/2006/relationships/tags" Target="../tags/tag352.xml"/><Relationship Id="rId29" Type="http://schemas.openxmlformats.org/officeDocument/2006/relationships/tags" Target="../tags/tag368.xml"/><Relationship Id="rId28" Type="http://schemas.openxmlformats.org/officeDocument/2006/relationships/image" Target="../media/image149.wmf"/><Relationship Id="rId27" Type="http://schemas.openxmlformats.org/officeDocument/2006/relationships/oleObject" Target="../embeddings/oleObject148.bin"/><Relationship Id="rId26" Type="http://schemas.openxmlformats.org/officeDocument/2006/relationships/tags" Target="../tags/tag367.xml"/><Relationship Id="rId25" Type="http://schemas.openxmlformats.org/officeDocument/2006/relationships/tags" Target="../tags/tag366.xml"/><Relationship Id="rId24" Type="http://schemas.openxmlformats.org/officeDocument/2006/relationships/tags" Target="../tags/tag365.xml"/><Relationship Id="rId23" Type="http://schemas.openxmlformats.org/officeDocument/2006/relationships/tags" Target="../tags/tag364.xml"/><Relationship Id="rId22" Type="http://schemas.openxmlformats.org/officeDocument/2006/relationships/tags" Target="../tags/tag363.xml"/><Relationship Id="rId21" Type="http://schemas.openxmlformats.org/officeDocument/2006/relationships/tags" Target="../tags/tag362.xml"/><Relationship Id="rId20" Type="http://schemas.openxmlformats.org/officeDocument/2006/relationships/tags" Target="../tags/tag361.xml"/><Relationship Id="rId2" Type="http://schemas.openxmlformats.org/officeDocument/2006/relationships/tags" Target="../tags/tag351.xml"/><Relationship Id="rId19" Type="http://schemas.openxmlformats.org/officeDocument/2006/relationships/image" Target="../media/image148.wmf"/><Relationship Id="rId18" Type="http://schemas.openxmlformats.org/officeDocument/2006/relationships/oleObject" Target="../embeddings/oleObject147.bin"/><Relationship Id="rId17" Type="http://schemas.openxmlformats.org/officeDocument/2006/relationships/tags" Target="../tags/tag360.xml"/><Relationship Id="rId16" Type="http://schemas.openxmlformats.org/officeDocument/2006/relationships/image" Target="../media/image147.wmf"/><Relationship Id="rId15" Type="http://schemas.openxmlformats.org/officeDocument/2006/relationships/oleObject" Target="../embeddings/oleObject146.bin"/><Relationship Id="rId14" Type="http://schemas.openxmlformats.org/officeDocument/2006/relationships/tags" Target="../tags/tag359.xml"/><Relationship Id="rId13" Type="http://schemas.openxmlformats.org/officeDocument/2006/relationships/tags" Target="../tags/tag358.xml"/><Relationship Id="rId12" Type="http://schemas.openxmlformats.org/officeDocument/2006/relationships/tags" Target="../tags/tag357.xml"/><Relationship Id="rId11" Type="http://schemas.openxmlformats.org/officeDocument/2006/relationships/tags" Target="../tags/tag356.xml"/><Relationship Id="rId10" Type="http://schemas.openxmlformats.org/officeDocument/2006/relationships/image" Target="../media/image146.wmf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96.xml"/><Relationship Id="rId8" Type="http://schemas.openxmlformats.org/officeDocument/2006/relationships/tags" Target="../tags/tag395.xml"/><Relationship Id="rId7" Type="http://schemas.openxmlformats.org/officeDocument/2006/relationships/tags" Target="../tags/tag394.xml"/><Relationship Id="rId6" Type="http://schemas.openxmlformats.org/officeDocument/2006/relationships/image" Target="../media/image162.wmf"/><Relationship Id="rId5" Type="http://schemas.openxmlformats.org/officeDocument/2006/relationships/oleObject" Target="../embeddings/oleObject161.bin"/><Relationship Id="rId4" Type="http://schemas.openxmlformats.org/officeDocument/2006/relationships/tags" Target="../tags/tag393.xml"/><Relationship Id="rId31" Type="http://schemas.openxmlformats.org/officeDocument/2006/relationships/vmlDrawing" Target="../drawings/vmlDrawing18.v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392.xml"/><Relationship Id="rId29" Type="http://schemas.openxmlformats.org/officeDocument/2006/relationships/tags" Target="../tags/tag406.xml"/><Relationship Id="rId28" Type="http://schemas.openxmlformats.org/officeDocument/2006/relationships/image" Target="../media/image167.wmf"/><Relationship Id="rId27" Type="http://schemas.openxmlformats.org/officeDocument/2006/relationships/oleObject" Target="../embeddings/oleObject166.bin"/><Relationship Id="rId26" Type="http://schemas.openxmlformats.org/officeDocument/2006/relationships/tags" Target="../tags/tag405.xml"/><Relationship Id="rId25" Type="http://schemas.openxmlformats.org/officeDocument/2006/relationships/image" Target="../media/image166.wmf"/><Relationship Id="rId24" Type="http://schemas.openxmlformats.org/officeDocument/2006/relationships/oleObject" Target="../embeddings/oleObject165.bin"/><Relationship Id="rId23" Type="http://schemas.openxmlformats.org/officeDocument/2006/relationships/tags" Target="../tags/tag404.xml"/><Relationship Id="rId22" Type="http://schemas.openxmlformats.org/officeDocument/2006/relationships/image" Target="../media/image165.wmf"/><Relationship Id="rId21" Type="http://schemas.openxmlformats.org/officeDocument/2006/relationships/oleObject" Target="../embeddings/oleObject164.bin"/><Relationship Id="rId20" Type="http://schemas.openxmlformats.org/officeDocument/2006/relationships/tags" Target="../tags/tag403.xml"/><Relationship Id="rId2" Type="http://schemas.openxmlformats.org/officeDocument/2006/relationships/tags" Target="../tags/tag391.xml"/><Relationship Id="rId19" Type="http://schemas.openxmlformats.org/officeDocument/2006/relationships/tags" Target="../tags/tag402.xml"/><Relationship Id="rId18" Type="http://schemas.openxmlformats.org/officeDocument/2006/relationships/image" Target="../media/image164.wmf"/><Relationship Id="rId17" Type="http://schemas.openxmlformats.org/officeDocument/2006/relationships/oleObject" Target="../embeddings/oleObject163.bin"/><Relationship Id="rId16" Type="http://schemas.openxmlformats.org/officeDocument/2006/relationships/tags" Target="../tags/tag401.xml"/><Relationship Id="rId15" Type="http://schemas.openxmlformats.org/officeDocument/2006/relationships/image" Target="../media/image163.wmf"/><Relationship Id="rId14" Type="http://schemas.openxmlformats.org/officeDocument/2006/relationships/oleObject" Target="../embeddings/oleObject162.bin"/><Relationship Id="rId13" Type="http://schemas.openxmlformats.org/officeDocument/2006/relationships/tags" Target="../tags/tag400.xml"/><Relationship Id="rId12" Type="http://schemas.openxmlformats.org/officeDocument/2006/relationships/tags" Target="../tags/tag399.xml"/><Relationship Id="rId11" Type="http://schemas.openxmlformats.org/officeDocument/2006/relationships/tags" Target="../tags/tag398.xml"/><Relationship Id="rId10" Type="http://schemas.openxmlformats.org/officeDocument/2006/relationships/tags" Target="../tags/tag397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8.wmf"/><Relationship Id="rId8" Type="http://schemas.openxmlformats.org/officeDocument/2006/relationships/oleObject" Target="../embeddings/oleObject167.bin"/><Relationship Id="rId7" Type="http://schemas.openxmlformats.org/officeDocument/2006/relationships/tags" Target="../tags/tag412.xml"/><Relationship Id="rId6" Type="http://schemas.openxmlformats.org/officeDocument/2006/relationships/tags" Target="../tags/tag411.xml"/><Relationship Id="rId5" Type="http://schemas.openxmlformats.org/officeDocument/2006/relationships/tags" Target="../tags/tag410.xml"/><Relationship Id="rId4" Type="http://schemas.openxmlformats.org/officeDocument/2006/relationships/tags" Target="../tags/tag409.xml"/><Relationship Id="rId3" Type="http://schemas.openxmlformats.org/officeDocument/2006/relationships/tags" Target="../tags/tag408.xml"/><Relationship Id="rId26" Type="http://schemas.openxmlformats.org/officeDocument/2006/relationships/vmlDrawing" Target="../drawings/vmlDrawing19.v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420.xml"/><Relationship Id="rId23" Type="http://schemas.openxmlformats.org/officeDocument/2006/relationships/image" Target="../media/image172.wmf"/><Relationship Id="rId22" Type="http://schemas.openxmlformats.org/officeDocument/2006/relationships/oleObject" Target="../embeddings/oleObject170.bin"/><Relationship Id="rId21" Type="http://schemas.openxmlformats.org/officeDocument/2006/relationships/tags" Target="../tags/tag419.xml"/><Relationship Id="rId20" Type="http://schemas.openxmlformats.org/officeDocument/2006/relationships/tags" Target="../tags/tag418.xml"/><Relationship Id="rId2" Type="http://schemas.openxmlformats.org/officeDocument/2006/relationships/tags" Target="../tags/tag407.xml"/><Relationship Id="rId19" Type="http://schemas.openxmlformats.org/officeDocument/2006/relationships/image" Target="../media/image171.png"/><Relationship Id="rId18" Type="http://schemas.openxmlformats.org/officeDocument/2006/relationships/tags" Target="../tags/tag417.xml"/><Relationship Id="rId17" Type="http://schemas.openxmlformats.org/officeDocument/2006/relationships/tags" Target="../tags/tag416.xml"/><Relationship Id="rId16" Type="http://schemas.openxmlformats.org/officeDocument/2006/relationships/image" Target="../media/image170.wmf"/><Relationship Id="rId15" Type="http://schemas.openxmlformats.org/officeDocument/2006/relationships/oleObject" Target="../embeddings/oleObject169.bin"/><Relationship Id="rId14" Type="http://schemas.openxmlformats.org/officeDocument/2006/relationships/tags" Target="../tags/tag415.xml"/><Relationship Id="rId13" Type="http://schemas.openxmlformats.org/officeDocument/2006/relationships/image" Target="../media/image169.wmf"/><Relationship Id="rId12" Type="http://schemas.openxmlformats.org/officeDocument/2006/relationships/oleObject" Target="../embeddings/oleObject168.bin"/><Relationship Id="rId11" Type="http://schemas.openxmlformats.org/officeDocument/2006/relationships/tags" Target="../tags/tag414.xml"/><Relationship Id="rId10" Type="http://schemas.openxmlformats.org/officeDocument/2006/relationships/tags" Target="../tags/tag41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6" Type="http://schemas.openxmlformats.org/officeDocument/2006/relationships/vmlDrawing" Target="../drawings/vmlDrawing2.vml"/><Relationship Id="rId75" Type="http://schemas.openxmlformats.org/officeDocument/2006/relationships/slideLayout" Target="../slideLayouts/slideLayout1.xml"/><Relationship Id="rId74" Type="http://schemas.openxmlformats.org/officeDocument/2006/relationships/image" Target="../media/image32.wmf"/><Relationship Id="rId73" Type="http://schemas.openxmlformats.org/officeDocument/2006/relationships/oleObject" Target="../embeddings/oleObject31.bin"/><Relationship Id="rId72" Type="http://schemas.openxmlformats.org/officeDocument/2006/relationships/tags" Target="../tags/tag62.xml"/><Relationship Id="rId71" Type="http://schemas.openxmlformats.org/officeDocument/2006/relationships/image" Target="../media/image31.wmf"/><Relationship Id="rId70" Type="http://schemas.openxmlformats.org/officeDocument/2006/relationships/oleObject" Target="../embeddings/oleObject30.bin"/><Relationship Id="rId7" Type="http://schemas.openxmlformats.org/officeDocument/2006/relationships/tags" Target="../tags/tag31.xml"/><Relationship Id="rId69" Type="http://schemas.openxmlformats.org/officeDocument/2006/relationships/tags" Target="../tags/tag61.xml"/><Relationship Id="rId68" Type="http://schemas.openxmlformats.org/officeDocument/2006/relationships/image" Target="../media/image30.wmf"/><Relationship Id="rId67" Type="http://schemas.openxmlformats.org/officeDocument/2006/relationships/oleObject" Target="../embeddings/oleObject29.bin"/><Relationship Id="rId66" Type="http://schemas.openxmlformats.org/officeDocument/2006/relationships/tags" Target="../tags/tag60.xml"/><Relationship Id="rId65" Type="http://schemas.openxmlformats.org/officeDocument/2006/relationships/image" Target="../media/image29.wmf"/><Relationship Id="rId64" Type="http://schemas.openxmlformats.org/officeDocument/2006/relationships/oleObject" Target="../embeddings/oleObject28.bin"/><Relationship Id="rId63" Type="http://schemas.openxmlformats.org/officeDocument/2006/relationships/tags" Target="../tags/tag59.xml"/><Relationship Id="rId62" Type="http://schemas.openxmlformats.org/officeDocument/2006/relationships/image" Target="../media/image28.wmf"/><Relationship Id="rId61" Type="http://schemas.openxmlformats.org/officeDocument/2006/relationships/oleObject" Target="../embeddings/oleObject27.bin"/><Relationship Id="rId60" Type="http://schemas.openxmlformats.org/officeDocument/2006/relationships/tags" Target="../tags/tag58.xml"/><Relationship Id="rId6" Type="http://schemas.openxmlformats.org/officeDocument/2006/relationships/tags" Target="../tags/tag30.xml"/><Relationship Id="rId59" Type="http://schemas.openxmlformats.org/officeDocument/2006/relationships/image" Target="../media/image27.wmf"/><Relationship Id="rId58" Type="http://schemas.openxmlformats.org/officeDocument/2006/relationships/oleObject" Target="../embeddings/oleObject26.bin"/><Relationship Id="rId57" Type="http://schemas.openxmlformats.org/officeDocument/2006/relationships/tags" Target="../tags/tag57.xml"/><Relationship Id="rId56" Type="http://schemas.openxmlformats.org/officeDocument/2006/relationships/tags" Target="../tags/tag56.xml"/><Relationship Id="rId55" Type="http://schemas.openxmlformats.org/officeDocument/2006/relationships/image" Target="../media/image26.wmf"/><Relationship Id="rId54" Type="http://schemas.openxmlformats.org/officeDocument/2006/relationships/oleObject" Target="../embeddings/oleObject25.bin"/><Relationship Id="rId53" Type="http://schemas.openxmlformats.org/officeDocument/2006/relationships/tags" Target="../tags/tag55.xml"/><Relationship Id="rId52" Type="http://schemas.openxmlformats.org/officeDocument/2006/relationships/tags" Target="../tags/tag54.xml"/><Relationship Id="rId51" Type="http://schemas.openxmlformats.org/officeDocument/2006/relationships/tags" Target="../tags/tag53.xml"/><Relationship Id="rId50" Type="http://schemas.openxmlformats.org/officeDocument/2006/relationships/image" Target="../media/image25.wmf"/><Relationship Id="rId5" Type="http://schemas.openxmlformats.org/officeDocument/2006/relationships/image" Target="../media/image14.wmf"/><Relationship Id="rId49" Type="http://schemas.openxmlformats.org/officeDocument/2006/relationships/oleObject" Target="../embeddings/oleObject24.bin"/><Relationship Id="rId48" Type="http://schemas.openxmlformats.org/officeDocument/2006/relationships/tags" Target="../tags/tag52.xml"/><Relationship Id="rId47" Type="http://schemas.openxmlformats.org/officeDocument/2006/relationships/image" Target="../media/image24.wmf"/><Relationship Id="rId46" Type="http://schemas.openxmlformats.org/officeDocument/2006/relationships/oleObject" Target="../embeddings/oleObject23.bin"/><Relationship Id="rId45" Type="http://schemas.openxmlformats.org/officeDocument/2006/relationships/tags" Target="../tags/tag51.xml"/><Relationship Id="rId44" Type="http://schemas.openxmlformats.org/officeDocument/2006/relationships/image" Target="../media/image23.wmf"/><Relationship Id="rId43" Type="http://schemas.openxmlformats.org/officeDocument/2006/relationships/oleObject" Target="../embeddings/oleObject22.bin"/><Relationship Id="rId42" Type="http://schemas.openxmlformats.org/officeDocument/2006/relationships/tags" Target="../tags/tag50.xml"/><Relationship Id="rId41" Type="http://schemas.openxmlformats.org/officeDocument/2006/relationships/image" Target="../media/image22.wmf"/><Relationship Id="rId40" Type="http://schemas.openxmlformats.org/officeDocument/2006/relationships/oleObject" Target="../embeddings/oleObject21.bin"/><Relationship Id="rId4" Type="http://schemas.openxmlformats.org/officeDocument/2006/relationships/oleObject" Target="../embeddings/oleObject13.bin"/><Relationship Id="rId39" Type="http://schemas.openxmlformats.org/officeDocument/2006/relationships/tags" Target="../tags/tag49.xml"/><Relationship Id="rId38" Type="http://schemas.openxmlformats.org/officeDocument/2006/relationships/image" Target="../media/image21.wmf"/><Relationship Id="rId37" Type="http://schemas.openxmlformats.org/officeDocument/2006/relationships/oleObject" Target="../embeddings/oleObject20.bin"/><Relationship Id="rId36" Type="http://schemas.openxmlformats.org/officeDocument/2006/relationships/tags" Target="../tags/tag48.xml"/><Relationship Id="rId35" Type="http://schemas.openxmlformats.org/officeDocument/2006/relationships/tags" Target="../tags/tag47.xml"/><Relationship Id="rId34" Type="http://schemas.openxmlformats.org/officeDocument/2006/relationships/image" Target="../media/image20.wmf"/><Relationship Id="rId33" Type="http://schemas.openxmlformats.org/officeDocument/2006/relationships/oleObject" Target="../embeddings/oleObject19.bin"/><Relationship Id="rId32" Type="http://schemas.openxmlformats.org/officeDocument/2006/relationships/tags" Target="../tags/tag46.xml"/><Relationship Id="rId31" Type="http://schemas.openxmlformats.org/officeDocument/2006/relationships/image" Target="../media/image19.wmf"/><Relationship Id="rId30" Type="http://schemas.openxmlformats.org/officeDocument/2006/relationships/oleObject" Target="../embeddings/oleObject18.bin"/><Relationship Id="rId3" Type="http://schemas.openxmlformats.org/officeDocument/2006/relationships/tags" Target="../tags/tag29.xml"/><Relationship Id="rId29" Type="http://schemas.openxmlformats.org/officeDocument/2006/relationships/tags" Target="../tags/tag45.xml"/><Relationship Id="rId28" Type="http://schemas.openxmlformats.org/officeDocument/2006/relationships/image" Target="../media/image18.wmf"/><Relationship Id="rId27" Type="http://schemas.openxmlformats.org/officeDocument/2006/relationships/oleObject" Target="../embeddings/oleObject17.bin"/><Relationship Id="rId26" Type="http://schemas.openxmlformats.org/officeDocument/2006/relationships/tags" Target="../tags/tag44.xml"/><Relationship Id="rId25" Type="http://schemas.openxmlformats.org/officeDocument/2006/relationships/tags" Target="../tags/tag43.xml"/><Relationship Id="rId24" Type="http://schemas.openxmlformats.org/officeDocument/2006/relationships/image" Target="../media/image17.wmf"/><Relationship Id="rId23" Type="http://schemas.openxmlformats.org/officeDocument/2006/relationships/oleObject" Target="../embeddings/oleObject16.bin"/><Relationship Id="rId22" Type="http://schemas.openxmlformats.org/officeDocument/2006/relationships/tags" Target="../tags/tag42.xml"/><Relationship Id="rId21" Type="http://schemas.openxmlformats.org/officeDocument/2006/relationships/tags" Target="../tags/tag41.xml"/><Relationship Id="rId20" Type="http://schemas.openxmlformats.org/officeDocument/2006/relationships/tags" Target="../tags/tag40.xml"/><Relationship Id="rId2" Type="http://schemas.openxmlformats.org/officeDocument/2006/relationships/tags" Target="../tags/tag28.xml"/><Relationship Id="rId19" Type="http://schemas.openxmlformats.org/officeDocument/2006/relationships/tags" Target="../tags/tag39.xml"/><Relationship Id="rId18" Type="http://schemas.openxmlformats.org/officeDocument/2006/relationships/tags" Target="../tags/tag38.xml"/><Relationship Id="rId17" Type="http://schemas.openxmlformats.org/officeDocument/2006/relationships/tags" Target="../tags/tag37.xml"/><Relationship Id="rId16" Type="http://schemas.openxmlformats.org/officeDocument/2006/relationships/image" Target="../media/image16.wmf"/><Relationship Id="rId15" Type="http://schemas.openxmlformats.org/officeDocument/2006/relationships/oleObject" Target="../embeddings/oleObject15.bin"/><Relationship Id="rId14" Type="http://schemas.openxmlformats.org/officeDocument/2006/relationships/tags" Target="../tags/tag36.xml"/><Relationship Id="rId13" Type="http://schemas.openxmlformats.org/officeDocument/2006/relationships/image" Target="../media/image15.wmf"/><Relationship Id="rId12" Type="http://schemas.openxmlformats.org/officeDocument/2006/relationships/oleObject" Target="../embeddings/oleObject14.bin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4.wmf"/><Relationship Id="rId8" Type="http://schemas.openxmlformats.org/officeDocument/2006/relationships/oleObject" Target="../embeddings/oleObject172.bin"/><Relationship Id="rId7" Type="http://schemas.openxmlformats.org/officeDocument/2006/relationships/tags" Target="../tags/tag424.xml"/><Relationship Id="rId6" Type="http://schemas.openxmlformats.org/officeDocument/2006/relationships/tags" Target="../tags/tag423.xml"/><Relationship Id="rId5" Type="http://schemas.openxmlformats.org/officeDocument/2006/relationships/image" Target="../media/image173.wmf"/><Relationship Id="rId4" Type="http://schemas.openxmlformats.org/officeDocument/2006/relationships/oleObject" Target="../embeddings/oleObject171.bin"/><Relationship Id="rId3" Type="http://schemas.openxmlformats.org/officeDocument/2006/relationships/tags" Target="../tags/tag422.xml"/><Relationship Id="rId25" Type="http://schemas.openxmlformats.org/officeDocument/2006/relationships/vmlDrawing" Target="../drawings/vmlDrawing20.vml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433.xml"/><Relationship Id="rId22" Type="http://schemas.openxmlformats.org/officeDocument/2006/relationships/tags" Target="../tags/tag432.xml"/><Relationship Id="rId21" Type="http://schemas.openxmlformats.org/officeDocument/2006/relationships/image" Target="../media/image177.wmf"/><Relationship Id="rId20" Type="http://schemas.openxmlformats.org/officeDocument/2006/relationships/oleObject" Target="../embeddings/oleObject174.bin"/><Relationship Id="rId2" Type="http://schemas.openxmlformats.org/officeDocument/2006/relationships/tags" Target="../tags/tag421.xml"/><Relationship Id="rId19" Type="http://schemas.openxmlformats.org/officeDocument/2006/relationships/tags" Target="../tags/tag431.xml"/><Relationship Id="rId18" Type="http://schemas.openxmlformats.org/officeDocument/2006/relationships/tags" Target="../tags/tag430.xml"/><Relationship Id="rId17" Type="http://schemas.openxmlformats.org/officeDocument/2006/relationships/image" Target="../media/image176.png"/><Relationship Id="rId16" Type="http://schemas.openxmlformats.org/officeDocument/2006/relationships/tags" Target="../tags/tag429.xml"/><Relationship Id="rId15" Type="http://schemas.openxmlformats.org/officeDocument/2006/relationships/tags" Target="../tags/tag428.xml"/><Relationship Id="rId14" Type="http://schemas.openxmlformats.org/officeDocument/2006/relationships/tags" Target="../tags/tag427.xml"/><Relationship Id="rId13" Type="http://schemas.openxmlformats.org/officeDocument/2006/relationships/tags" Target="../tags/tag426.xml"/><Relationship Id="rId12" Type="http://schemas.openxmlformats.org/officeDocument/2006/relationships/image" Target="../media/image175.wmf"/><Relationship Id="rId11" Type="http://schemas.openxmlformats.org/officeDocument/2006/relationships/oleObject" Target="../embeddings/oleObject173.bin"/><Relationship Id="rId10" Type="http://schemas.openxmlformats.org/officeDocument/2006/relationships/tags" Target="../tags/tag425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6.bin"/><Relationship Id="rId8" Type="http://schemas.openxmlformats.org/officeDocument/2006/relationships/tags" Target="../tags/tag438.xml"/><Relationship Id="rId7" Type="http://schemas.openxmlformats.org/officeDocument/2006/relationships/tags" Target="../tags/tag437.xml"/><Relationship Id="rId6" Type="http://schemas.openxmlformats.org/officeDocument/2006/relationships/image" Target="../media/image178.wmf"/><Relationship Id="rId5" Type="http://schemas.openxmlformats.org/officeDocument/2006/relationships/oleObject" Target="../embeddings/oleObject175.bin"/><Relationship Id="rId4" Type="http://schemas.openxmlformats.org/officeDocument/2006/relationships/tags" Target="../tags/tag436.xml"/><Relationship Id="rId37" Type="http://schemas.openxmlformats.org/officeDocument/2006/relationships/vmlDrawing" Target="../drawings/vmlDrawing21.vml"/><Relationship Id="rId36" Type="http://schemas.openxmlformats.org/officeDocument/2006/relationships/slideLayout" Target="../slideLayouts/slideLayout1.xml"/><Relationship Id="rId35" Type="http://schemas.openxmlformats.org/officeDocument/2006/relationships/tags" Target="../tags/tag451.xml"/><Relationship Id="rId34" Type="http://schemas.openxmlformats.org/officeDocument/2006/relationships/image" Target="../media/image185.wmf"/><Relationship Id="rId33" Type="http://schemas.openxmlformats.org/officeDocument/2006/relationships/oleObject" Target="../embeddings/oleObject182.bin"/><Relationship Id="rId32" Type="http://schemas.openxmlformats.org/officeDocument/2006/relationships/tags" Target="../tags/tag450.xml"/><Relationship Id="rId31" Type="http://schemas.openxmlformats.org/officeDocument/2006/relationships/tags" Target="../tags/tag449.xml"/><Relationship Id="rId30" Type="http://schemas.openxmlformats.org/officeDocument/2006/relationships/tags" Target="../tags/tag448.xml"/><Relationship Id="rId3" Type="http://schemas.openxmlformats.org/officeDocument/2006/relationships/tags" Target="../tags/tag435.xml"/><Relationship Id="rId29" Type="http://schemas.openxmlformats.org/officeDocument/2006/relationships/image" Target="../media/image184.wmf"/><Relationship Id="rId28" Type="http://schemas.openxmlformats.org/officeDocument/2006/relationships/oleObject" Target="../embeddings/oleObject181.bin"/><Relationship Id="rId27" Type="http://schemas.openxmlformats.org/officeDocument/2006/relationships/tags" Target="../tags/tag447.xml"/><Relationship Id="rId26" Type="http://schemas.openxmlformats.org/officeDocument/2006/relationships/image" Target="../media/image183.wmf"/><Relationship Id="rId25" Type="http://schemas.openxmlformats.org/officeDocument/2006/relationships/oleObject" Target="../embeddings/oleObject180.bin"/><Relationship Id="rId24" Type="http://schemas.openxmlformats.org/officeDocument/2006/relationships/tags" Target="../tags/tag446.xml"/><Relationship Id="rId23" Type="http://schemas.openxmlformats.org/officeDocument/2006/relationships/tags" Target="../tags/tag445.xml"/><Relationship Id="rId22" Type="http://schemas.openxmlformats.org/officeDocument/2006/relationships/image" Target="../media/image182.wmf"/><Relationship Id="rId21" Type="http://schemas.openxmlformats.org/officeDocument/2006/relationships/oleObject" Target="../embeddings/oleObject179.bin"/><Relationship Id="rId20" Type="http://schemas.openxmlformats.org/officeDocument/2006/relationships/tags" Target="../tags/tag444.xml"/><Relationship Id="rId2" Type="http://schemas.openxmlformats.org/officeDocument/2006/relationships/tags" Target="../tags/tag434.xml"/><Relationship Id="rId19" Type="http://schemas.openxmlformats.org/officeDocument/2006/relationships/image" Target="../media/image181.wmf"/><Relationship Id="rId18" Type="http://schemas.openxmlformats.org/officeDocument/2006/relationships/oleObject" Target="../embeddings/oleObject178.bin"/><Relationship Id="rId17" Type="http://schemas.openxmlformats.org/officeDocument/2006/relationships/tags" Target="../tags/tag443.xml"/><Relationship Id="rId16" Type="http://schemas.openxmlformats.org/officeDocument/2006/relationships/tags" Target="../tags/tag442.xml"/><Relationship Id="rId15" Type="http://schemas.openxmlformats.org/officeDocument/2006/relationships/tags" Target="../tags/tag441.xml"/><Relationship Id="rId14" Type="http://schemas.openxmlformats.org/officeDocument/2006/relationships/image" Target="../media/image180.wmf"/><Relationship Id="rId13" Type="http://schemas.openxmlformats.org/officeDocument/2006/relationships/oleObject" Target="../embeddings/oleObject177.bin"/><Relationship Id="rId12" Type="http://schemas.openxmlformats.org/officeDocument/2006/relationships/tags" Target="../tags/tag440.xml"/><Relationship Id="rId11" Type="http://schemas.openxmlformats.org/officeDocument/2006/relationships/tags" Target="../tags/tag439.xml"/><Relationship Id="rId10" Type="http://schemas.openxmlformats.org/officeDocument/2006/relationships/image" Target="../media/image179.wmf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59.xml"/><Relationship Id="rId8" Type="http://schemas.openxmlformats.org/officeDocument/2006/relationships/tags" Target="../tags/tag458.xml"/><Relationship Id="rId7" Type="http://schemas.openxmlformats.org/officeDocument/2006/relationships/tags" Target="../tags/tag457.xml"/><Relationship Id="rId6" Type="http://schemas.openxmlformats.org/officeDocument/2006/relationships/tags" Target="../tags/tag456.xml"/><Relationship Id="rId5" Type="http://schemas.openxmlformats.org/officeDocument/2006/relationships/tags" Target="../tags/tag455.xml"/><Relationship Id="rId4" Type="http://schemas.openxmlformats.org/officeDocument/2006/relationships/tags" Target="../tags/tag454.xml"/><Relationship Id="rId3" Type="http://schemas.openxmlformats.org/officeDocument/2006/relationships/tags" Target="../tags/tag453.xml"/><Relationship Id="rId2" Type="http://schemas.openxmlformats.org/officeDocument/2006/relationships/tags" Target="../tags/tag452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465.xml"/><Relationship Id="rId14" Type="http://schemas.openxmlformats.org/officeDocument/2006/relationships/tags" Target="../tags/tag464.xml"/><Relationship Id="rId13" Type="http://schemas.openxmlformats.org/officeDocument/2006/relationships/tags" Target="../tags/tag463.xml"/><Relationship Id="rId12" Type="http://schemas.openxmlformats.org/officeDocument/2006/relationships/tags" Target="../tags/tag462.xml"/><Relationship Id="rId11" Type="http://schemas.openxmlformats.org/officeDocument/2006/relationships/tags" Target="../tags/tag461.xml"/><Relationship Id="rId10" Type="http://schemas.openxmlformats.org/officeDocument/2006/relationships/tags" Target="../tags/tag460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image" Target="../media/image34.wmf"/><Relationship Id="rId7" Type="http://schemas.openxmlformats.org/officeDocument/2006/relationships/oleObject" Target="../embeddings/oleObject33.bin"/><Relationship Id="rId6" Type="http://schemas.openxmlformats.org/officeDocument/2006/relationships/tags" Target="../tags/tag65.xml"/><Relationship Id="rId5" Type="http://schemas.openxmlformats.org/officeDocument/2006/relationships/image" Target="../media/image33.wmf"/><Relationship Id="rId4" Type="http://schemas.openxmlformats.org/officeDocument/2006/relationships/oleObject" Target="../embeddings/oleObject32.bin"/><Relationship Id="rId36" Type="http://schemas.openxmlformats.org/officeDocument/2006/relationships/vmlDrawing" Target="../drawings/vmlDrawing3.vml"/><Relationship Id="rId35" Type="http://schemas.openxmlformats.org/officeDocument/2006/relationships/slideLayout" Target="../slideLayouts/slideLayout1.xml"/><Relationship Id="rId34" Type="http://schemas.openxmlformats.org/officeDocument/2006/relationships/tags" Target="../tags/tag81.xml"/><Relationship Id="rId33" Type="http://schemas.openxmlformats.org/officeDocument/2006/relationships/tags" Target="../tags/tag80.xml"/><Relationship Id="rId32" Type="http://schemas.openxmlformats.org/officeDocument/2006/relationships/image" Target="../media/image39.wmf"/><Relationship Id="rId31" Type="http://schemas.openxmlformats.org/officeDocument/2006/relationships/oleObject" Target="../embeddings/oleObject38.bin"/><Relationship Id="rId30" Type="http://schemas.openxmlformats.org/officeDocument/2006/relationships/tags" Target="../tags/tag79.xml"/><Relationship Id="rId3" Type="http://schemas.openxmlformats.org/officeDocument/2006/relationships/tags" Target="../tags/tag64.xml"/><Relationship Id="rId29" Type="http://schemas.openxmlformats.org/officeDocument/2006/relationships/tags" Target="../tags/tag78.xml"/><Relationship Id="rId28" Type="http://schemas.openxmlformats.org/officeDocument/2006/relationships/image" Target="../media/image38.wmf"/><Relationship Id="rId27" Type="http://schemas.openxmlformats.org/officeDocument/2006/relationships/oleObject" Target="../embeddings/oleObject37.bin"/><Relationship Id="rId26" Type="http://schemas.openxmlformats.org/officeDocument/2006/relationships/tags" Target="../tags/tag77.xml"/><Relationship Id="rId25" Type="http://schemas.openxmlformats.org/officeDocument/2006/relationships/tags" Target="../tags/tag76.xml"/><Relationship Id="rId24" Type="http://schemas.openxmlformats.org/officeDocument/2006/relationships/tags" Target="../tags/tag75.xml"/><Relationship Id="rId23" Type="http://schemas.openxmlformats.org/officeDocument/2006/relationships/image" Target="../media/image37.wmf"/><Relationship Id="rId22" Type="http://schemas.openxmlformats.org/officeDocument/2006/relationships/oleObject" Target="../embeddings/oleObject36.bin"/><Relationship Id="rId21" Type="http://schemas.openxmlformats.org/officeDocument/2006/relationships/tags" Target="../tags/tag74.xml"/><Relationship Id="rId20" Type="http://schemas.openxmlformats.org/officeDocument/2006/relationships/tags" Target="../tags/tag73.xml"/><Relationship Id="rId2" Type="http://schemas.openxmlformats.org/officeDocument/2006/relationships/tags" Target="../tags/tag63.xml"/><Relationship Id="rId19" Type="http://schemas.openxmlformats.org/officeDocument/2006/relationships/tags" Target="../tags/tag72.xml"/><Relationship Id="rId18" Type="http://schemas.openxmlformats.org/officeDocument/2006/relationships/tags" Target="../tags/tag71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image" Target="../media/image36.wmf"/><Relationship Id="rId13" Type="http://schemas.openxmlformats.org/officeDocument/2006/relationships/oleObject" Target="../embeddings/oleObject35.bin"/><Relationship Id="rId12" Type="http://schemas.openxmlformats.org/officeDocument/2006/relationships/tags" Target="../tags/tag67.xml"/><Relationship Id="rId11" Type="http://schemas.openxmlformats.org/officeDocument/2006/relationships/image" Target="../media/image35.wmf"/><Relationship Id="rId10" Type="http://schemas.openxmlformats.org/officeDocument/2006/relationships/oleObject" Target="../embeddings/oleObject34.bin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wmf"/><Relationship Id="rId8" Type="http://schemas.openxmlformats.org/officeDocument/2006/relationships/oleObject" Target="../embeddings/oleObject40.bin"/><Relationship Id="rId7" Type="http://schemas.openxmlformats.org/officeDocument/2006/relationships/tags" Target="../tags/tag85.x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9.bin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6" Type="http://schemas.openxmlformats.org/officeDocument/2006/relationships/vmlDrawing" Target="../drawings/vmlDrawing4.v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88.xml"/><Relationship Id="rId13" Type="http://schemas.openxmlformats.org/officeDocument/2006/relationships/tags" Target="../tags/tag87.xml"/><Relationship Id="rId12" Type="http://schemas.openxmlformats.org/officeDocument/2006/relationships/image" Target="../media/image42.png"/><Relationship Id="rId11" Type="http://schemas.openxmlformats.org/officeDocument/2006/relationships/oleObject" Target="../embeddings/oleObject41.bin"/><Relationship Id="rId10" Type="http://schemas.openxmlformats.org/officeDocument/2006/relationships/tags" Target="../tags/tag86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wmf"/><Relationship Id="rId8" Type="http://schemas.openxmlformats.org/officeDocument/2006/relationships/oleObject" Target="../embeddings/oleObject43.bin"/><Relationship Id="rId7" Type="http://schemas.openxmlformats.org/officeDocument/2006/relationships/tags" Target="../tags/tag92.xml"/><Relationship Id="rId6" Type="http://schemas.openxmlformats.org/officeDocument/2006/relationships/image" Target="../media/image43.wmf"/><Relationship Id="rId50" Type="http://schemas.openxmlformats.org/officeDocument/2006/relationships/vmlDrawing" Target="../drawings/vmlDrawing5.vml"/><Relationship Id="rId5" Type="http://schemas.openxmlformats.org/officeDocument/2006/relationships/oleObject" Target="../embeddings/oleObject42.bin"/><Relationship Id="rId49" Type="http://schemas.openxmlformats.org/officeDocument/2006/relationships/slideLayout" Target="../slideLayouts/slideLayout1.xml"/><Relationship Id="rId48" Type="http://schemas.openxmlformats.org/officeDocument/2006/relationships/image" Target="../media/image54.wmf"/><Relationship Id="rId47" Type="http://schemas.openxmlformats.org/officeDocument/2006/relationships/oleObject" Target="../embeddings/oleObject53.bin"/><Relationship Id="rId46" Type="http://schemas.openxmlformats.org/officeDocument/2006/relationships/tags" Target="../tags/tag111.xml"/><Relationship Id="rId45" Type="http://schemas.openxmlformats.org/officeDocument/2006/relationships/image" Target="../media/image53.wmf"/><Relationship Id="rId44" Type="http://schemas.openxmlformats.org/officeDocument/2006/relationships/oleObject" Target="../embeddings/oleObject52.bin"/><Relationship Id="rId43" Type="http://schemas.openxmlformats.org/officeDocument/2006/relationships/tags" Target="../tags/tag110.xml"/><Relationship Id="rId42" Type="http://schemas.openxmlformats.org/officeDocument/2006/relationships/tags" Target="../tags/tag109.xml"/><Relationship Id="rId41" Type="http://schemas.openxmlformats.org/officeDocument/2006/relationships/tags" Target="../tags/tag108.xml"/><Relationship Id="rId40" Type="http://schemas.openxmlformats.org/officeDocument/2006/relationships/tags" Target="../tags/tag107.xml"/><Relationship Id="rId4" Type="http://schemas.openxmlformats.org/officeDocument/2006/relationships/tags" Target="../tags/tag91.xml"/><Relationship Id="rId39" Type="http://schemas.openxmlformats.org/officeDocument/2006/relationships/image" Target="../media/image52.wmf"/><Relationship Id="rId38" Type="http://schemas.openxmlformats.org/officeDocument/2006/relationships/oleObject" Target="../embeddings/oleObject51.bin"/><Relationship Id="rId37" Type="http://schemas.openxmlformats.org/officeDocument/2006/relationships/tags" Target="../tags/tag106.xml"/><Relationship Id="rId36" Type="http://schemas.openxmlformats.org/officeDocument/2006/relationships/image" Target="../media/image51.wmf"/><Relationship Id="rId35" Type="http://schemas.openxmlformats.org/officeDocument/2006/relationships/oleObject" Target="../embeddings/oleObject50.bin"/><Relationship Id="rId34" Type="http://schemas.openxmlformats.org/officeDocument/2006/relationships/tags" Target="../tags/tag105.xml"/><Relationship Id="rId33" Type="http://schemas.openxmlformats.org/officeDocument/2006/relationships/image" Target="../media/image50.wmf"/><Relationship Id="rId32" Type="http://schemas.openxmlformats.org/officeDocument/2006/relationships/oleObject" Target="../embeddings/oleObject49.bin"/><Relationship Id="rId31" Type="http://schemas.openxmlformats.org/officeDocument/2006/relationships/tags" Target="../tags/tag104.xml"/><Relationship Id="rId30" Type="http://schemas.openxmlformats.org/officeDocument/2006/relationships/image" Target="../media/image49.wmf"/><Relationship Id="rId3" Type="http://schemas.openxmlformats.org/officeDocument/2006/relationships/tags" Target="../tags/tag90.xml"/><Relationship Id="rId29" Type="http://schemas.openxmlformats.org/officeDocument/2006/relationships/oleObject" Target="../embeddings/oleObject48.bin"/><Relationship Id="rId28" Type="http://schemas.openxmlformats.org/officeDocument/2006/relationships/tags" Target="../tags/tag103.xml"/><Relationship Id="rId27" Type="http://schemas.openxmlformats.org/officeDocument/2006/relationships/image" Target="../media/image48.wmf"/><Relationship Id="rId26" Type="http://schemas.openxmlformats.org/officeDocument/2006/relationships/oleObject" Target="../embeddings/oleObject47.bin"/><Relationship Id="rId25" Type="http://schemas.openxmlformats.org/officeDocument/2006/relationships/tags" Target="../tags/tag102.xml"/><Relationship Id="rId24" Type="http://schemas.openxmlformats.org/officeDocument/2006/relationships/image" Target="../media/image47.wmf"/><Relationship Id="rId23" Type="http://schemas.openxmlformats.org/officeDocument/2006/relationships/oleObject" Target="../embeddings/oleObject46.bin"/><Relationship Id="rId22" Type="http://schemas.openxmlformats.org/officeDocument/2006/relationships/tags" Target="../tags/tag101.xml"/><Relationship Id="rId21" Type="http://schemas.openxmlformats.org/officeDocument/2006/relationships/tags" Target="../tags/tag100.xml"/><Relationship Id="rId20" Type="http://schemas.openxmlformats.org/officeDocument/2006/relationships/image" Target="../media/image46.wmf"/><Relationship Id="rId2" Type="http://schemas.openxmlformats.org/officeDocument/2006/relationships/tags" Target="../tags/tag89.xml"/><Relationship Id="rId19" Type="http://schemas.openxmlformats.org/officeDocument/2006/relationships/oleObject" Target="../embeddings/oleObject45.bin"/><Relationship Id="rId18" Type="http://schemas.openxmlformats.org/officeDocument/2006/relationships/tags" Target="../tags/tag99.xml"/><Relationship Id="rId17" Type="http://schemas.openxmlformats.org/officeDocument/2006/relationships/tags" Target="../tags/tag98.xml"/><Relationship Id="rId16" Type="http://schemas.openxmlformats.org/officeDocument/2006/relationships/tags" Target="../tags/tag97.xml"/><Relationship Id="rId15" Type="http://schemas.openxmlformats.org/officeDocument/2006/relationships/tags" Target="../tags/tag96.xml"/><Relationship Id="rId14" Type="http://schemas.openxmlformats.org/officeDocument/2006/relationships/tags" Target="../tags/tag95.xml"/><Relationship Id="rId13" Type="http://schemas.openxmlformats.org/officeDocument/2006/relationships/image" Target="../media/image45.wmf"/><Relationship Id="rId12" Type="http://schemas.openxmlformats.org/officeDocument/2006/relationships/oleObject" Target="../embeddings/oleObject44.bin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54.bin"/><Relationship Id="rId46" Type="http://schemas.openxmlformats.org/officeDocument/2006/relationships/vmlDrawing" Target="../drawings/vmlDrawing6.vml"/><Relationship Id="rId45" Type="http://schemas.openxmlformats.org/officeDocument/2006/relationships/slideLayout" Target="../slideLayouts/slideLayout1.xml"/><Relationship Id="rId44" Type="http://schemas.openxmlformats.org/officeDocument/2006/relationships/image" Target="../media/image63.wmf"/><Relationship Id="rId43" Type="http://schemas.openxmlformats.org/officeDocument/2006/relationships/oleObject" Target="../embeddings/oleObject62.bin"/><Relationship Id="rId42" Type="http://schemas.openxmlformats.org/officeDocument/2006/relationships/tags" Target="../tags/tag136.xml"/><Relationship Id="rId41" Type="http://schemas.openxmlformats.org/officeDocument/2006/relationships/tags" Target="../tags/tag135.xml"/><Relationship Id="rId40" Type="http://schemas.openxmlformats.org/officeDocument/2006/relationships/tags" Target="../tags/tag134.xml"/><Relationship Id="rId4" Type="http://schemas.openxmlformats.org/officeDocument/2006/relationships/tags" Target="../tags/tag114.xml"/><Relationship Id="rId39" Type="http://schemas.openxmlformats.org/officeDocument/2006/relationships/image" Target="../media/image62.wmf"/><Relationship Id="rId38" Type="http://schemas.openxmlformats.org/officeDocument/2006/relationships/oleObject" Target="../embeddings/oleObject61.bin"/><Relationship Id="rId37" Type="http://schemas.openxmlformats.org/officeDocument/2006/relationships/tags" Target="../tags/tag133.xml"/><Relationship Id="rId36" Type="http://schemas.openxmlformats.org/officeDocument/2006/relationships/tags" Target="../tags/tag132.xml"/><Relationship Id="rId35" Type="http://schemas.openxmlformats.org/officeDocument/2006/relationships/image" Target="../media/image61.wmf"/><Relationship Id="rId34" Type="http://schemas.openxmlformats.org/officeDocument/2006/relationships/oleObject" Target="../embeddings/oleObject60.bin"/><Relationship Id="rId33" Type="http://schemas.openxmlformats.org/officeDocument/2006/relationships/tags" Target="../tags/tag131.xml"/><Relationship Id="rId32" Type="http://schemas.openxmlformats.org/officeDocument/2006/relationships/image" Target="../media/image60.wmf"/><Relationship Id="rId31" Type="http://schemas.openxmlformats.org/officeDocument/2006/relationships/oleObject" Target="../embeddings/oleObject59.bin"/><Relationship Id="rId30" Type="http://schemas.openxmlformats.org/officeDocument/2006/relationships/tags" Target="../tags/tag130.xml"/><Relationship Id="rId3" Type="http://schemas.openxmlformats.org/officeDocument/2006/relationships/tags" Target="../tags/tag113.xml"/><Relationship Id="rId29" Type="http://schemas.openxmlformats.org/officeDocument/2006/relationships/tags" Target="../tags/tag129.xml"/><Relationship Id="rId28" Type="http://schemas.openxmlformats.org/officeDocument/2006/relationships/tags" Target="../tags/tag128.xml"/><Relationship Id="rId27" Type="http://schemas.openxmlformats.org/officeDocument/2006/relationships/image" Target="../media/image59.wmf"/><Relationship Id="rId26" Type="http://schemas.openxmlformats.org/officeDocument/2006/relationships/oleObject" Target="../embeddings/oleObject58.bin"/><Relationship Id="rId25" Type="http://schemas.openxmlformats.org/officeDocument/2006/relationships/tags" Target="../tags/tag127.xml"/><Relationship Id="rId24" Type="http://schemas.openxmlformats.org/officeDocument/2006/relationships/tags" Target="../tags/tag126.xml"/><Relationship Id="rId23" Type="http://schemas.openxmlformats.org/officeDocument/2006/relationships/image" Target="../media/image58.wmf"/><Relationship Id="rId22" Type="http://schemas.openxmlformats.org/officeDocument/2006/relationships/oleObject" Target="../embeddings/oleObject57.bin"/><Relationship Id="rId21" Type="http://schemas.openxmlformats.org/officeDocument/2006/relationships/tags" Target="../tags/tag125.xml"/><Relationship Id="rId20" Type="http://schemas.openxmlformats.org/officeDocument/2006/relationships/tags" Target="../tags/tag124.xml"/><Relationship Id="rId2" Type="http://schemas.openxmlformats.org/officeDocument/2006/relationships/tags" Target="../tags/tag112.xml"/><Relationship Id="rId19" Type="http://schemas.openxmlformats.org/officeDocument/2006/relationships/tags" Target="../tags/tag123.xml"/><Relationship Id="rId18" Type="http://schemas.openxmlformats.org/officeDocument/2006/relationships/tags" Target="../tags/tag122.xml"/><Relationship Id="rId17" Type="http://schemas.openxmlformats.org/officeDocument/2006/relationships/tags" Target="../tags/tag121.xml"/><Relationship Id="rId16" Type="http://schemas.openxmlformats.org/officeDocument/2006/relationships/tags" Target="../tags/tag120.xml"/><Relationship Id="rId15" Type="http://schemas.openxmlformats.org/officeDocument/2006/relationships/tags" Target="../tags/tag119.xml"/><Relationship Id="rId14" Type="http://schemas.openxmlformats.org/officeDocument/2006/relationships/image" Target="../media/image57.wmf"/><Relationship Id="rId13" Type="http://schemas.openxmlformats.org/officeDocument/2006/relationships/oleObject" Target="../embeddings/oleObject56.bin"/><Relationship Id="rId12" Type="http://schemas.openxmlformats.org/officeDocument/2006/relationships/tags" Target="../tags/tag118.xml"/><Relationship Id="rId11" Type="http://schemas.openxmlformats.org/officeDocument/2006/relationships/image" Target="../media/image56.wmf"/><Relationship Id="rId10" Type="http://schemas.openxmlformats.org/officeDocument/2006/relationships/oleObject" Target="../embeddings/oleObject55.bin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4.bin"/><Relationship Id="rId8" Type="http://schemas.openxmlformats.org/officeDocument/2006/relationships/tags" Target="../tags/tag141.xml"/><Relationship Id="rId71" Type="http://schemas.openxmlformats.org/officeDocument/2006/relationships/vmlDrawing" Target="../drawings/vmlDrawing7.vml"/><Relationship Id="rId70" Type="http://schemas.openxmlformats.org/officeDocument/2006/relationships/slideLayout" Target="../slideLayouts/slideLayout1.xml"/><Relationship Id="rId7" Type="http://schemas.openxmlformats.org/officeDocument/2006/relationships/tags" Target="../tags/tag140.xml"/><Relationship Id="rId69" Type="http://schemas.openxmlformats.org/officeDocument/2006/relationships/image" Target="../media/image78.wmf"/><Relationship Id="rId68" Type="http://schemas.openxmlformats.org/officeDocument/2006/relationships/oleObject" Target="../embeddings/oleObject77.bin"/><Relationship Id="rId67" Type="http://schemas.openxmlformats.org/officeDocument/2006/relationships/tags" Target="../tags/tag174.xml"/><Relationship Id="rId66" Type="http://schemas.openxmlformats.org/officeDocument/2006/relationships/image" Target="../media/image77.wmf"/><Relationship Id="rId65" Type="http://schemas.openxmlformats.org/officeDocument/2006/relationships/oleObject" Target="../embeddings/oleObject76.bin"/><Relationship Id="rId64" Type="http://schemas.openxmlformats.org/officeDocument/2006/relationships/tags" Target="../tags/tag173.xml"/><Relationship Id="rId63" Type="http://schemas.openxmlformats.org/officeDocument/2006/relationships/tags" Target="../tags/tag172.xml"/><Relationship Id="rId62" Type="http://schemas.openxmlformats.org/officeDocument/2006/relationships/image" Target="../media/image76.wmf"/><Relationship Id="rId61" Type="http://schemas.openxmlformats.org/officeDocument/2006/relationships/oleObject" Target="../embeddings/oleObject75.bin"/><Relationship Id="rId60" Type="http://schemas.openxmlformats.org/officeDocument/2006/relationships/tags" Target="../tags/tag171.xml"/><Relationship Id="rId6" Type="http://schemas.openxmlformats.org/officeDocument/2006/relationships/image" Target="../media/image64.wmf"/><Relationship Id="rId59" Type="http://schemas.openxmlformats.org/officeDocument/2006/relationships/tags" Target="../tags/tag170.xml"/><Relationship Id="rId58" Type="http://schemas.openxmlformats.org/officeDocument/2006/relationships/tags" Target="../tags/tag169.xml"/><Relationship Id="rId57" Type="http://schemas.openxmlformats.org/officeDocument/2006/relationships/image" Target="../media/image75.wmf"/><Relationship Id="rId56" Type="http://schemas.openxmlformats.org/officeDocument/2006/relationships/oleObject" Target="../embeddings/oleObject74.bin"/><Relationship Id="rId55" Type="http://schemas.openxmlformats.org/officeDocument/2006/relationships/tags" Target="../tags/tag168.xml"/><Relationship Id="rId54" Type="http://schemas.openxmlformats.org/officeDocument/2006/relationships/tags" Target="../tags/tag167.xml"/><Relationship Id="rId53" Type="http://schemas.openxmlformats.org/officeDocument/2006/relationships/image" Target="../media/image74.wmf"/><Relationship Id="rId52" Type="http://schemas.openxmlformats.org/officeDocument/2006/relationships/oleObject" Target="../embeddings/oleObject73.bin"/><Relationship Id="rId51" Type="http://schemas.openxmlformats.org/officeDocument/2006/relationships/tags" Target="../tags/tag166.xml"/><Relationship Id="rId50" Type="http://schemas.openxmlformats.org/officeDocument/2006/relationships/image" Target="../media/image73.wmf"/><Relationship Id="rId5" Type="http://schemas.openxmlformats.org/officeDocument/2006/relationships/oleObject" Target="../embeddings/oleObject63.bin"/><Relationship Id="rId49" Type="http://schemas.openxmlformats.org/officeDocument/2006/relationships/oleObject" Target="../embeddings/oleObject72.bin"/><Relationship Id="rId48" Type="http://schemas.openxmlformats.org/officeDocument/2006/relationships/tags" Target="../tags/tag165.xml"/><Relationship Id="rId47" Type="http://schemas.openxmlformats.org/officeDocument/2006/relationships/tags" Target="../tags/tag164.xml"/><Relationship Id="rId46" Type="http://schemas.openxmlformats.org/officeDocument/2006/relationships/tags" Target="../tags/tag163.xml"/><Relationship Id="rId45" Type="http://schemas.openxmlformats.org/officeDocument/2006/relationships/tags" Target="../tags/tag162.xml"/><Relationship Id="rId44" Type="http://schemas.openxmlformats.org/officeDocument/2006/relationships/image" Target="../media/image72.wmf"/><Relationship Id="rId43" Type="http://schemas.openxmlformats.org/officeDocument/2006/relationships/oleObject" Target="../embeddings/oleObject71.bin"/><Relationship Id="rId42" Type="http://schemas.openxmlformats.org/officeDocument/2006/relationships/tags" Target="../tags/tag161.xml"/><Relationship Id="rId41" Type="http://schemas.openxmlformats.org/officeDocument/2006/relationships/image" Target="../media/image71.wmf"/><Relationship Id="rId40" Type="http://schemas.openxmlformats.org/officeDocument/2006/relationships/oleObject" Target="../embeddings/oleObject70.bin"/><Relationship Id="rId4" Type="http://schemas.openxmlformats.org/officeDocument/2006/relationships/tags" Target="../tags/tag139.xml"/><Relationship Id="rId39" Type="http://schemas.openxmlformats.org/officeDocument/2006/relationships/tags" Target="../tags/tag160.xml"/><Relationship Id="rId38" Type="http://schemas.openxmlformats.org/officeDocument/2006/relationships/tags" Target="../tags/tag159.xml"/><Relationship Id="rId37" Type="http://schemas.openxmlformats.org/officeDocument/2006/relationships/tags" Target="../tags/tag158.xml"/><Relationship Id="rId36" Type="http://schemas.openxmlformats.org/officeDocument/2006/relationships/image" Target="../media/image70.wmf"/><Relationship Id="rId35" Type="http://schemas.openxmlformats.org/officeDocument/2006/relationships/oleObject" Target="../embeddings/oleObject69.bin"/><Relationship Id="rId34" Type="http://schemas.openxmlformats.org/officeDocument/2006/relationships/tags" Target="../tags/tag157.xml"/><Relationship Id="rId33" Type="http://schemas.openxmlformats.org/officeDocument/2006/relationships/tags" Target="../tags/tag156.xml"/><Relationship Id="rId32" Type="http://schemas.openxmlformats.org/officeDocument/2006/relationships/image" Target="../media/image69.wmf"/><Relationship Id="rId31" Type="http://schemas.openxmlformats.org/officeDocument/2006/relationships/oleObject" Target="../embeddings/oleObject68.bin"/><Relationship Id="rId30" Type="http://schemas.openxmlformats.org/officeDocument/2006/relationships/tags" Target="../tags/tag155.xml"/><Relationship Id="rId3" Type="http://schemas.openxmlformats.org/officeDocument/2006/relationships/tags" Target="../tags/tag138.xml"/><Relationship Id="rId29" Type="http://schemas.openxmlformats.org/officeDocument/2006/relationships/tags" Target="../tags/tag154.xml"/><Relationship Id="rId28" Type="http://schemas.openxmlformats.org/officeDocument/2006/relationships/tags" Target="../tags/tag153.xml"/><Relationship Id="rId27" Type="http://schemas.openxmlformats.org/officeDocument/2006/relationships/tags" Target="../tags/tag152.xml"/><Relationship Id="rId26" Type="http://schemas.openxmlformats.org/officeDocument/2006/relationships/tags" Target="../tags/tag151.xml"/><Relationship Id="rId25" Type="http://schemas.openxmlformats.org/officeDocument/2006/relationships/tags" Target="../tags/tag150.xml"/><Relationship Id="rId24" Type="http://schemas.openxmlformats.org/officeDocument/2006/relationships/tags" Target="../tags/tag149.xml"/><Relationship Id="rId23" Type="http://schemas.openxmlformats.org/officeDocument/2006/relationships/tags" Target="../tags/tag148.xml"/><Relationship Id="rId22" Type="http://schemas.openxmlformats.org/officeDocument/2006/relationships/image" Target="../media/image68.wmf"/><Relationship Id="rId21" Type="http://schemas.openxmlformats.org/officeDocument/2006/relationships/oleObject" Target="../embeddings/oleObject67.bin"/><Relationship Id="rId20" Type="http://schemas.openxmlformats.org/officeDocument/2006/relationships/tags" Target="../tags/tag147.xml"/><Relationship Id="rId2" Type="http://schemas.openxmlformats.org/officeDocument/2006/relationships/tags" Target="../tags/tag137.xml"/><Relationship Id="rId19" Type="http://schemas.openxmlformats.org/officeDocument/2006/relationships/tags" Target="../tags/tag146.xml"/><Relationship Id="rId18" Type="http://schemas.openxmlformats.org/officeDocument/2006/relationships/image" Target="../media/image67.wmf"/><Relationship Id="rId17" Type="http://schemas.openxmlformats.org/officeDocument/2006/relationships/oleObject" Target="../embeddings/oleObject66.bin"/><Relationship Id="rId16" Type="http://schemas.openxmlformats.org/officeDocument/2006/relationships/tags" Target="../tags/tag145.xml"/><Relationship Id="rId15" Type="http://schemas.openxmlformats.org/officeDocument/2006/relationships/tags" Target="../tags/tag144.xml"/><Relationship Id="rId14" Type="http://schemas.openxmlformats.org/officeDocument/2006/relationships/image" Target="../media/image66.wmf"/><Relationship Id="rId13" Type="http://schemas.openxmlformats.org/officeDocument/2006/relationships/oleObject" Target="../embeddings/oleObject65.bin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image" Target="../media/image65.wmf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image" Target="../media/image79.wmf"/><Relationship Id="rId55" Type="http://schemas.openxmlformats.org/officeDocument/2006/relationships/vmlDrawing" Target="../drawings/vmlDrawing8.vml"/><Relationship Id="rId54" Type="http://schemas.openxmlformats.org/officeDocument/2006/relationships/slideLayout" Target="../slideLayouts/slideLayout1.xml"/><Relationship Id="rId53" Type="http://schemas.openxmlformats.org/officeDocument/2006/relationships/image" Target="../media/image90.wmf"/><Relationship Id="rId52" Type="http://schemas.openxmlformats.org/officeDocument/2006/relationships/oleObject" Target="../embeddings/oleObject89.bin"/><Relationship Id="rId51" Type="http://schemas.openxmlformats.org/officeDocument/2006/relationships/tags" Target="../tags/tag202.xml"/><Relationship Id="rId50" Type="http://schemas.openxmlformats.org/officeDocument/2006/relationships/image" Target="../media/image89.wmf"/><Relationship Id="rId5" Type="http://schemas.openxmlformats.org/officeDocument/2006/relationships/oleObject" Target="../embeddings/oleObject78.bin"/><Relationship Id="rId49" Type="http://schemas.openxmlformats.org/officeDocument/2006/relationships/oleObject" Target="../embeddings/oleObject88.bin"/><Relationship Id="rId48" Type="http://schemas.openxmlformats.org/officeDocument/2006/relationships/tags" Target="../tags/tag201.xml"/><Relationship Id="rId47" Type="http://schemas.openxmlformats.org/officeDocument/2006/relationships/tags" Target="../tags/tag200.xml"/><Relationship Id="rId46" Type="http://schemas.openxmlformats.org/officeDocument/2006/relationships/tags" Target="../tags/tag199.xml"/><Relationship Id="rId45" Type="http://schemas.openxmlformats.org/officeDocument/2006/relationships/image" Target="../media/image88.wmf"/><Relationship Id="rId44" Type="http://schemas.openxmlformats.org/officeDocument/2006/relationships/oleObject" Target="../embeddings/oleObject87.bin"/><Relationship Id="rId43" Type="http://schemas.openxmlformats.org/officeDocument/2006/relationships/tags" Target="../tags/tag198.xml"/><Relationship Id="rId42" Type="http://schemas.openxmlformats.org/officeDocument/2006/relationships/tags" Target="../tags/tag197.xml"/><Relationship Id="rId41" Type="http://schemas.openxmlformats.org/officeDocument/2006/relationships/tags" Target="../tags/tag196.xml"/><Relationship Id="rId40" Type="http://schemas.openxmlformats.org/officeDocument/2006/relationships/image" Target="../media/image87.wmf"/><Relationship Id="rId4" Type="http://schemas.openxmlformats.org/officeDocument/2006/relationships/tags" Target="../tags/tag177.xml"/><Relationship Id="rId39" Type="http://schemas.openxmlformats.org/officeDocument/2006/relationships/oleObject" Target="../embeddings/oleObject86.bin"/><Relationship Id="rId38" Type="http://schemas.openxmlformats.org/officeDocument/2006/relationships/tags" Target="../tags/tag195.xml"/><Relationship Id="rId37" Type="http://schemas.openxmlformats.org/officeDocument/2006/relationships/image" Target="../media/image86.wmf"/><Relationship Id="rId36" Type="http://schemas.openxmlformats.org/officeDocument/2006/relationships/oleObject" Target="../embeddings/oleObject85.bin"/><Relationship Id="rId35" Type="http://schemas.openxmlformats.org/officeDocument/2006/relationships/tags" Target="../tags/tag194.xml"/><Relationship Id="rId34" Type="http://schemas.openxmlformats.org/officeDocument/2006/relationships/tags" Target="../tags/tag193.xml"/><Relationship Id="rId33" Type="http://schemas.openxmlformats.org/officeDocument/2006/relationships/tags" Target="../tags/tag192.xml"/><Relationship Id="rId32" Type="http://schemas.openxmlformats.org/officeDocument/2006/relationships/image" Target="../media/image85.wmf"/><Relationship Id="rId31" Type="http://schemas.openxmlformats.org/officeDocument/2006/relationships/oleObject" Target="../embeddings/oleObject84.bin"/><Relationship Id="rId30" Type="http://schemas.openxmlformats.org/officeDocument/2006/relationships/tags" Target="../tags/tag191.xml"/><Relationship Id="rId3" Type="http://schemas.openxmlformats.org/officeDocument/2006/relationships/tags" Target="../tags/tag176.xml"/><Relationship Id="rId29" Type="http://schemas.openxmlformats.org/officeDocument/2006/relationships/tags" Target="../tags/tag190.xml"/><Relationship Id="rId28" Type="http://schemas.openxmlformats.org/officeDocument/2006/relationships/image" Target="../media/image84.wmf"/><Relationship Id="rId27" Type="http://schemas.openxmlformats.org/officeDocument/2006/relationships/oleObject" Target="../embeddings/oleObject83.bin"/><Relationship Id="rId26" Type="http://schemas.openxmlformats.org/officeDocument/2006/relationships/tags" Target="../tags/tag189.xml"/><Relationship Id="rId25" Type="http://schemas.openxmlformats.org/officeDocument/2006/relationships/tags" Target="../tags/tag188.xml"/><Relationship Id="rId24" Type="http://schemas.openxmlformats.org/officeDocument/2006/relationships/tags" Target="../tags/tag187.xml"/><Relationship Id="rId23" Type="http://schemas.openxmlformats.org/officeDocument/2006/relationships/image" Target="../media/image83.wmf"/><Relationship Id="rId22" Type="http://schemas.openxmlformats.org/officeDocument/2006/relationships/oleObject" Target="../embeddings/oleObject82.bin"/><Relationship Id="rId21" Type="http://schemas.openxmlformats.org/officeDocument/2006/relationships/tags" Target="../tags/tag186.xml"/><Relationship Id="rId20" Type="http://schemas.openxmlformats.org/officeDocument/2006/relationships/tags" Target="../tags/tag185.xml"/><Relationship Id="rId2" Type="http://schemas.openxmlformats.org/officeDocument/2006/relationships/tags" Target="../tags/tag175.xml"/><Relationship Id="rId19" Type="http://schemas.openxmlformats.org/officeDocument/2006/relationships/tags" Target="../tags/tag184.xml"/><Relationship Id="rId18" Type="http://schemas.openxmlformats.org/officeDocument/2006/relationships/image" Target="../media/image82.wmf"/><Relationship Id="rId17" Type="http://schemas.openxmlformats.org/officeDocument/2006/relationships/oleObject" Target="../embeddings/oleObject81.bin"/><Relationship Id="rId16" Type="http://schemas.openxmlformats.org/officeDocument/2006/relationships/tags" Target="../tags/tag183.xml"/><Relationship Id="rId15" Type="http://schemas.openxmlformats.org/officeDocument/2006/relationships/tags" Target="../tags/tag182.xml"/><Relationship Id="rId14" Type="http://schemas.openxmlformats.org/officeDocument/2006/relationships/image" Target="../media/image81.wmf"/><Relationship Id="rId13" Type="http://schemas.openxmlformats.org/officeDocument/2006/relationships/oleObject" Target="../embeddings/oleObject80.bin"/><Relationship Id="rId12" Type="http://schemas.openxmlformats.org/officeDocument/2006/relationships/tags" Target="../tags/tag181.xml"/><Relationship Id="rId11" Type="http://schemas.openxmlformats.org/officeDocument/2006/relationships/image" Target="../media/image80.wmf"/><Relationship Id="rId10" Type="http://schemas.openxmlformats.org/officeDocument/2006/relationships/oleObject" Target="../embeddings/oleObject79.bin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0.bin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9" Type="http://schemas.openxmlformats.org/officeDocument/2006/relationships/vmlDrawing" Target="../drawings/vmlDrawing9.vml"/><Relationship Id="rId68" Type="http://schemas.openxmlformats.org/officeDocument/2006/relationships/slideLayout" Target="../slideLayouts/slideLayout1.xml"/><Relationship Id="rId67" Type="http://schemas.openxmlformats.org/officeDocument/2006/relationships/tags" Target="../tags/tag238.xml"/><Relationship Id="rId66" Type="http://schemas.openxmlformats.org/officeDocument/2006/relationships/tags" Target="../tags/tag237.xml"/><Relationship Id="rId65" Type="http://schemas.openxmlformats.org/officeDocument/2006/relationships/image" Target="../media/image105.wmf"/><Relationship Id="rId64" Type="http://schemas.openxmlformats.org/officeDocument/2006/relationships/oleObject" Target="../embeddings/oleObject104.bin"/><Relationship Id="rId63" Type="http://schemas.openxmlformats.org/officeDocument/2006/relationships/tags" Target="../tags/tag236.xml"/><Relationship Id="rId62" Type="http://schemas.openxmlformats.org/officeDocument/2006/relationships/image" Target="../media/image104.wmf"/><Relationship Id="rId61" Type="http://schemas.openxmlformats.org/officeDocument/2006/relationships/oleObject" Target="../embeddings/oleObject103.bin"/><Relationship Id="rId60" Type="http://schemas.openxmlformats.org/officeDocument/2006/relationships/tags" Target="../tags/tag235.xml"/><Relationship Id="rId6" Type="http://schemas.openxmlformats.org/officeDocument/2006/relationships/tags" Target="../tags/tag207.xml"/><Relationship Id="rId59" Type="http://schemas.openxmlformats.org/officeDocument/2006/relationships/tags" Target="../tags/tag234.xml"/><Relationship Id="rId58" Type="http://schemas.openxmlformats.org/officeDocument/2006/relationships/image" Target="../media/image103.wmf"/><Relationship Id="rId57" Type="http://schemas.openxmlformats.org/officeDocument/2006/relationships/oleObject" Target="../embeddings/oleObject102.bin"/><Relationship Id="rId56" Type="http://schemas.openxmlformats.org/officeDocument/2006/relationships/tags" Target="../tags/tag233.xml"/><Relationship Id="rId55" Type="http://schemas.openxmlformats.org/officeDocument/2006/relationships/tags" Target="../tags/tag232.xml"/><Relationship Id="rId54" Type="http://schemas.openxmlformats.org/officeDocument/2006/relationships/tags" Target="../tags/tag231.xml"/><Relationship Id="rId53" Type="http://schemas.openxmlformats.org/officeDocument/2006/relationships/image" Target="../media/image102.wmf"/><Relationship Id="rId52" Type="http://schemas.openxmlformats.org/officeDocument/2006/relationships/oleObject" Target="../embeddings/oleObject101.bin"/><Relationship Id="rId51" Type="http://schemas.openxmlformats.org/officeDocument/2006/relationships/tags" Target="../tags/tag230.xml"/><Relationship Id="rId50" Type="http://schemas.openxmlformats.org/officeDocument/2006/relationships/tags" Target="../tags/tag229.xml"/><Relationship Id="rId5" Type="http://schemas.openxmlformats.org/officeDocument/2006/relationships/tags" Target="../tags/tag206.xml"/><Relationship Id="rId49" Type="http://schemas.openxmlformats.org/officeDocument/2006/relationships/image" Target="../media/image101.wmf"/><Relationship Id="rId48" Type="http://schemas.openxmlformats.org/officeDocument/2006/relationships/oleObject" Target="../embeddings/oleObject100.bin"/><Relationship Id="rId47" Type="http://schemas.openxmlformats.org/officeDocument/2006/relationships/tags" Target="../tags/tag228.xml"/><Relationship Id="rId46" Type="http://schemas.openxmlformats.org/officeDocument/2006/relationships/image" Target="../media/image100.wmf"/><Relationship Id="rId45" Type="http://schemas.openxmlformats.org/officeDocument/2006/relationships/oleObject" Target="../embeddings/oleObject99.bin"/><Relationship Id="rId44" Type="http://schemas.openxmlformats.org/officeDocument/2006/relationships/tags" Target="../tags/tag227.xml"/><Relationship Id="rId43" Type="http://schemas.openxmlformats.org/officeDocument/2006/relationships/tags" Target="../tags/tag226.xml"/><Relationship Id="rId42" Type="http://schemas.openxmlformats.org/officeDocument/2006/relationships/tags" Target="../tags/tag225.xml"/><Relationship Id="rId41" Type="http://schemas.openxmlformats.org/officeDocument/2006/relationships/image" Target="../media/image99.wmf"/><Relationship Id="rId40" Type="http://schemas.openxmlformats.org/officeDocument/2006/relationships/oleObject" Target="../embeddings/oleObject98.bin"/><Relationship Id="rId4" Type="http://schemas.openxmlformats.org/officeDocument/2006/relationships/tags" Target="../tags/tag205.xml"/><Relationship Id="rId39" Type="http://schemas.openxmlformats.org/officeDocument/2006/relationships/tags" Target="../tags/tag224.xml"/><Relationship Id="rId38" Type="http://schemas.openxmlformats.org/officeDocument/2006/relationships/tags" Target="../tags/tag223.xml"/><Relationship Id="rId37" Type="http://schemas.openxmlformats.org/officeDocument/2006/relationships/image" Target="../media/image98.wmf"/><Relationship Id="rId36" Type="http://schemas.openxmlformats.org/officeDocument/2006/relationships/oleObject" Target="../embeddings/oleObject97.bin"/><Relationship Id="rId35" Type="http://schemas.openxmlformats.org/officeDocument/2006/relationships/tags" Target="../tags/tag222.xml"/><Relationship Id="rId34" Type="http://schemas.openxmlformats.org/officeDocument/2006/relationships/image" Target="../media/image97.wmf"/><Relationship Id="rId33" Type="http://schemas.openxmlformats.org/officeDocument/2006/relationships/oleObject" Target="../embeddings/oleObject96.bin"/><Relationship Id="rId32" Type="http://schemas.openxmlformats.org/officeDocument/2006/relationships/tags" Target="../tags/tag221.xml"/><Relationship Id="rId31" Type="http://schemas.openxmlformats.org/officeDocument/2006/relationships/tags" Target="../tags/tag220.xml"/><Relationship Id="rId30" Type="http://schemas.openxmlformats.org/officeDocument/2006/relationships/image" Target="../media/image96.wmf"/><Relationship Id="rId3" Type="http://schemas.openxmlformats.org/officeDocument/2006/relationships/tags" Target="../tags/tag204.xml"/><Relationship Id="rId29" Type="http://schemas.openxmlformats.org/officeDocument/2006/relationships/oleObject" Target="../embeddings/oleObject95.bin"/><Relationship Id="rId28" Type="http://schemas.openxmlformats.org/officeDocument/2006/relationships/tags" Target="../tags/tag219.xml"/><Relationship Id="rId27" Type="http://schemas.openxmlformats.org/officeDocument/2006/relationships/tags" Target="../tags/tag218.xml"/><Relationship Id="rId26" Type="http://schemas.openxmlformats.org/officeDocument/2006/relationships/tags" Target="../tags/tag217.xml"/><Relationship Id="rId25" Type="http://schemas.openxmlformats.org/officeDocument/2006/relationships/image" Target="../media/image95.wmf"/><Relationship Id="rId24" Type="http://schemas.openxmlformats.org/officeDocument/2006/relationships/oleObject" Target="../embeddings/oleObject94.bin"/><Relationship Id="rId23" Type="http://schemas.openxmlformats.org/officeDocument/2006/relationships/tags" Target="../tags/tag216.xml"/><Relationship Id="rId22" Type="http://schemas.openxmlformats.org/officeDocument/2006/relationships/image" Target="../media/image94.wmf"/><Relationship Id="rId21" Type="http://schemas.openxmlformats.org/officeDocument/2006/relationships/oleObject" Target="../embeddings/oleObject93.bin"/><Relationship Id="rId20" Type="http://schemas.openxmlformats.org/officeDocument/2006/relationships/tags" Target="../tags/tag215.xml"/><Relationship Id="rId2" Type="http://schemas.openxmlformats.org/officeDocument/2006/relationships/tags" Target="../tags/tag203.xml"/><Relationship Id="rId19" Type="http://schemas.openxmlformats.org/officeDocument/2006/relationships/image" Target="../media/image93.wmf"/><Relationship Id="rId18" Type="http://schemas.openxmlformats.org/officeDocument/2006/relationships/oleObject" Target="../embeddings/oleObject92.bin"/><Relationship Id="rId17" Type="http://schemas.openxmlformats.org/officeDocument/2006/relationships/tags" Target="../tags/tag214.xml"/><Relationship Id="rId16" Type="http://schemas.openxmlformats.org/officeDocument/2006/relationships/tags" Target="../tags/tag213.xml"/><Relationship Id="rId15" Type="http://schemas.openxmlformats.org/officeDocument/2006/relationships/tags" Target="../tags/tag212.xml"/><Relationship Id="rId14" Type="http://schemas.openxmlformats.org/officeDocument/2006/relationships/image" Target="../media/image92.wmf"/><Relationship Id="rId13" Type="http://schemas.openxmlformats.org/officeDocument/2006/relationships/oleObject" Target="../embeddings/oleObject91.bin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image" Target="../media/image91.wmf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-28575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840" y="6158865"/>
            <a:ext cx="2543175" cy="69977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-28575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graphicFrame>
        <p:nvGraphicFramePr>
          <p:cNvPr id="52" name="对象 51"/>
          <p:cNvGraphicFramePr/>
          <p:nvPr>
            <p:custDataLst>
              <p:tags r:id="rId3"/>
            </p:custDataLst>
          </p:nvPr>
        </p:nvGraphicFramePr>
        <p:xfrm>
          <a:off x="2259013" y="939800"/>
          <a:ext cx="263779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" name="" r:id="rId4" imgW="1016000" imgH="215900" progId="Equation.3">
                  <p:embed/>
                </p:oleObj>
              </mc:Choice>
              <mc:Fallback>
                <p:oleObj name="" r:id="rId4" imgW="1016000" imgH="215900" progId="Equation.3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59013" y="939800"/>
                        <a:ext cx="2637790" cy="561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对象 75"/>
          <p:cNvGraphicFramePr/>
          <p:nvPr>
            <p:custDataLst>
              <p:tags r:id="rId6"/>
            </p:custDataLst>
          </p:nvPr>
        </p:nvGraphicFramePr>
        <p:xfrm>
          <a:off x="1522413" y="3079750"/>
          <a:ext cx="6035675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" name="" r:id="rId7" imgW="2324100" imgH="469900" progId="Equation.DSMT4">
                  <p:embed/>
                </p:oleObj>
              </mc:Choice>
              <mc:Fallback>
                <p:oleObj name="" r:id="rId7" imgW="2324100" imgH="469900" progId="Equation.DSMT4">
                  <p:embed/>
                  <p:pic>
                    <p:nvPicPr>
                      <p:cNvPr id="0" name="图片 31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22413" y="3079750"/>
                        <a:ext cx="6035675" cy="1222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对象 77"/>
          <p:cNvGraphicFramePr/>
          <p:nvPr>
            <p:custDataLst>
              <p:tags r:id="rId9"/>
            </p:custDataLst>
          </p:nvPr>
        </p:nvGraphicFramePr>
        <p:xfrm>
          <a:off x="879158" y="4566127"/>
          <a:ext cx="4984750" cy="595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" name="" r:id="rId10" imgW="1917065" imgH="228600" progId="Equation.3">
                  <p:embed/>
                </p:oleObj>
              </mc:Choice>
              <mc:Fallback>
                <p:oleObj name="" r:id="rId10" imgW="1917065" imgH="228600" progId="Equation.3">
                  <p:embed/>
                  <p:pic>
                    <p:nvPicPr>
                      <p:cNvPr id="0" name="图片 313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9158" y="4566127"/>
                        <a:ext cx="4984750" cy="5956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对象 79"/>
          <p:cNvGraphicFramePr/>
          <p:nvPr>
            <p:custDataLst>
              <p:tags r:id="rId12"/>
            </p:custDataLst>
          </p:nvPr>
        </p:nvGraphicFramePr>
        <p:xfrm>
          <a:off x="1700848" y="1936750"/>
          <a:ext cx="556133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" name="" r:id="rId13" imgW="2145665" imgH="469900" progId="Equation.DSMT4">
                  <p:embed/>
                </p:oleObj>
              </mc:Choice>
              <mc:Fallback>
                <p:oleObj name="" r:id="rId13" imgW="2145665" imgH="469900" progId="Equation.DSMT4">
                  <p:embed/>
                  <p:pic>
                    <p:nvPicPr>
                      <p:cNvPr id="0" name="图片 313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00848" y="1936750"/>
                        <a:ext cx="5561330" cy="121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" name="标题 131100"/>
          <p:cNvSpPr>
            <a:spLocks noGrp="1"/>
          </p:cNvSpPr>
          <p:nvPr>
            <p:ph type="title" idx="4294967295"/>
            <p:custDataLst>
              <p:tags r:id="rId15"/>
            </p:custDataLst>
          </p:nvPr>
        </p:nvSpPr>
        <p:spPr>
          <a:xfrm>
            <a:off x="643890" y="963930"/>
            <a:ext cx="1435735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定义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83" name="对象 82"/>
          <p:cNvGraphicFramePr/>
          <p:nvPr>
            <p:custDataLst>
              <p:tags r:id="rId16"/>
            </p:custDataLst>
          </p:nvPr>
        </p:nvGraphicFramePr>
        <p:xfrm>
          <a:off x="4997768" y="962025"/>
          <a:ext cx="406908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" name="" r:id="rId17" imgW="1625600" imgH="215900" progId="Equation.3">
                  <p:embed/>
                </p:oleObj>
              </mc:Choice>
              <mc:Fallback>
                <p:oleObj name="" r:id="rId17" imgW="1625600" imgH="215900" progId="Equation.3">
                  <p:embed/>
                  <p:pic>
                    <p:nvPicPr>
                      <p:cNvPr id="0" name="图片 312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997768" y="962025"/>
                        <a:ext cx="4069080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对象 84"/>
          <p:cNvGraphicFramePr/>
          <p:nvPr>
            <p:custDataLst>
              <p:tags r:id="rId19"/>
            </p:custDataLst>
          </p:nvPr>
        </p:nvGraphicFramePr>
        <p:xfrm>
          <a:off x="812324" y="1572578"/>
          <a:ext cx="2726690" cy="614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" name="" r:id="rId20" imgW="1016000" imgH="228600" progId="Equation.3">
                  <p:embed/>
                </p:oleObj>
              </mc:Choice>
              <mc:Fallback>
                <p:oleObj name="" r:id="rId20" imgW="1016000" imgH="228600" progId="Equation.3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12324" y="1572578"/>
                        <a:ext cx="2726690" cy="6140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7" name="组合 86"/>
          <p:cNvGrpSpPr/>
          <p:nvPr/>
        </p:nvGrpSpPr>
        <p:grpSpPr>
          <a:xfrm>
            <a:off x="879475" y="5426075"/>
            <a:ext cx="2397125" cy="555625"/>
            <a:chOff x="554" y="3306"/>
            <a:chExt cx="1510" cy="350"/>
          </a:xfrm>
        </p:grpSpPr>
        <p:graphicFrame>
          <p:nvGraphicFramePr>
            <p:cNvPr id="88" name="对象 131104"/>
            <p:cNvGraphicFramePr/>
            <p:nvPr>
              <p:custDataLst>
                <p:tags r:id="rId22"/>
              </p:custDataLst>
            </p:nvPr>
          </p:nvGraphicFramePr>
          <p:xfrm>
            <a:off x="793" y="3385"/>
            <a:ext cx="395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" name="" r:id="rId23" imgW="241300" imgH="165100" progId="Equation.DSMT4">
                    <p:embed/>
                  </p:oleObj>
                </mc:Choice>
                <mc:Fallback>
                  <p:oleObj name="" r:id="rId23" imgW="241300" imgH="165100" progId="Equation.DSMT4">
                    <p:embed/>
                    <p:pic>
                      <p:nvPicPr>
                        <p:cNvPr id="0" name="图片 3127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793" y="3385"/>
                          <a:ext cx="395" cy="27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0" name="文本框 131105"/>
            <p:cNvSpPr txBox="1"/>
            <p:nvPr>
              <p:custDataLst>
                <p:tags r:id="rId25"/>
              </p:custDataLst>
            </p:nvPr>
          </p:nvSpPr>
          <p:spPr>
            <a:xfrm>
              <a:off x="1053" y="3306"/>
              <a:ext cx="1011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charset="0"/>
                  <a:ea typeface="楷体_GB2312" pitchFamily="49" charset="-122"/>
                </a:rPr>
                <a:t>分位点</a:t>
              </a:r>
              <a:r>
                <a:rPr lang="zh-CN" altLang="en-US" sz="2800" dirty="0">
                  <a:latin typeface="Times New Roman" panose="02020603050405020304" charset="0"/>
                  <a:ea typeface="楷体_GB2312" pitchFamily="49" charset="-122"/>
                </a:rPr>
                <a:t>。</a:t>
              </a:r>
              <a:endParaRPr lang="zh-CN" altLang="en-US" sz="2800" dirty="0"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91" name="文本框 131106"/>
            <p:cNvSpPr txBox="1"/>
            <p:nvPr>
              <p:custDataLst>
                <p:tags r:id="rId26"/>
              </p:custDataLst>
            </p:nvPr>
          </p:nvSpPr>
          <p:spPr>
            <a:xfrm>
              <a:off x="554" y="3306"/>
              <a:ext cx="33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charset="0"/>
                  <a:ea typeface="楷体_GB2312" pitchFamily="49" charset="-122"/>
                </a:rPr>
                <a:t>上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7084695" y="4058290"/>
            <a:ext cx="4209710" cy="2217098"/>
            <a:chOff x="3072" y="2466"/>
            <a:chExt cx="2700" cy="1663"/>
          </a:xfrm>
        </p:grpSpPr>
        <p:sp>
          <p:nvSpPr>
            <p:cNvPr id="93" name="直接连接符 131076"/>
            <p:cNvSpPr/>
            <p:nvPr>
              <p:custDataLst>
                <p:tags r:id="rId27"/>
              </p:custDataLst>
            </p:nvPr>
          </p:nvSpPr>
          <p:spPr>
            <a:xfrm flipV="1">
              <a:off x="4320" y="2496"/>
              <a:ext cx="0" cy="1392"/>
            </a:xfrm>
            <a:prstGeom prst="line">
              <a:avLst/>
            </a:prstGeom>
            <a:ln w="19050" cap="sq" cmpd="sng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</p:spPr>
        </p:sp>
        <p:sp>
          <p:nvSpPr>
            <p:cNvPr id="94" name="文本框 131077"/>
            <p:cNvSpPr txBox="1"/>
            <p:nvPr>
              <p:custDataLst>
                <p:tags r:id="rId28"/>
              </p:custDataLst>
            </p:nvPr>
          </p:nvSpPr>
          <p:spPr>
            <a:xfrm>
              <a:off x="4320" y="3740"/>
              <a:ext cx="384" cy="389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>
                  <a:latin typeface="Times New Roman" panose="02020603050405020304" charset="0"/>
                  <a:ea typeface="宋体" panose="02010600030101010101" pitchFamily="2" charset="-122"/>
                </a:rPr>
                <a:t>0</a:t>
              </a:r>
              <a:endParaRPr lang="en-US" altLang="zh-CN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95" name="任意多边形 131078"/>
            <p:cNvSpPr/>
            <p:nvPr>
              <p:custDataLst>
                <p:tags r:id="rId29"/>
              </p:custDataLst>
            </p:nvPr>
          </p:nvSpPr>
          <p:spPr>
            <a:xfrm>
              <a:off x="3264" y="2708"/>
              <a:ext cx="2400" cy="844"/>
            </a:xfrm>
            <a:custGeom>
              <a:avLst/>
              <a:gdLst/>
              <a:ahLst/>
              <a:cxnLst/>
              <a:pathLst>
                <a:path w="2400" h="844">
                  <a:moveTo>
                    <a:pt x="0" y="844"/>
                  </a:moveTo>
                  <a:cubicBezTo>
                    <a:pt x="166" y="844"/>
                    <a:pt x="349" y="824"/>
                    <a:pt x="497" y="700"/>
                  </a:cubicBezTo>
                  <a:cubicBezTo>
                    <a:pt x="645" y="576"/>
                    <a:pt x="758" y="198"/>
                    <a:pt x="886" y="99"/>
                  </a:cubicBezTo>
                  <a:cubicBezTo>
                    <a:pt x="1014" y="0"/>
                    <a:pt x="1143" y="16"/>
                    <a:pt x="1268" y="108"/>
                  </a:cubicBezTo>
                  <a:cubicBezTo>
                    <a:pt x="1393" y="200"/>
                    <a:pt x="1445" y="530"/>
                    <a:pt x="1634" y="653"/>
                  </a:cubicBezTo>
                  <a:cubicBezTo>
                    <a:pt x="1823" y="776"/>
                    <a:pt x="2241" y="804"/>
                    <a:pt x="2400" y="844"/>
                  </a:cubicBezTo>
                </a:path>
              </a:pathLst>
            </a:custGeom>
            <a:noFill/>
            <a:ln w="28575" cap="sq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6" name="直接连接符 131079"/>
            <p:cNvSpPr/>
            <p:nvPr>
              <p:custDataLst>
                <p:tags r:id="rId30"/>
              </p:custDataLst>
            </p:nvPr>
          </p:nvSpPr>
          <p:spPr>
            <a:xfrm>
              <a:off x="4608" y="3216"/>
              <a:ext cx="0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97" name="直接连接符 131080"/>
            <p:cNvSpPr/>
            <p:nvPr>
              <p:custDataLst>
                <p:tags r:id="rId31"/>
              </p:custDataLst>
            </p:nvPr>
          </p:nvSpPr>
          <p:spPr>
            <a:xfrm>
              <a:off x="3072" y="3763"/>
              <a:ext cx="2640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round/>
              <a:headEnd type="none" w="sm" len="sm"/>
              <a:tailEnd type="arrow" w="med" len="med"/>
            </a:ln>
          </p:spPr>
        </p:sp>
        <p:graphicFrame>
          <p:nvGraphicFramePr>
            <p:cNvPr id="98" name="对象 131081"/>
            <p:cNvGraphicFramePr/>
            <p:nvPr>
              <p:custDataLst>
                <p:tags r:id="rId32"/>
              </p:custDataLst>
            </p:nvPr>
          </p:nvGraphicFramePr>
          <p:xfrm>
            <a:off x="5532" y="3828"/>
            <a:ext cx="240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9" name="" r:id="rId33" imgW="127000" imgH="139700" progId="Equation.3">
                    <p:embed/>
                  </p:oleObj>
                </mc:Choice>
                <mc:Fallback>
                  <p:oleObj name="" r:id="rId33" imgW="127000" imgH="139700" progId="Equation.3">
                    <p:embed/>
                    <p:pic>
                      <p:nvPicPr>
                        <p:cNvPr id="0" name="图片 3131"/>
                        <p:cNvPicPr/>
                        <p:nvPr/>
                      </p:nvPicPr>
                      <p:blipFill>
                        <a:blip r:embed="rId34"/>
                        <a:stretch>
                          <a:fillRect/>
                        </a:stretch>
                      </p:blipFill>
                      <p:spPr>
                        <a:xfrm>
                          <a:off x="5532" y="3828"/>
                          <a:ext cx="240" cy="2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0" name="对象 131082"/>
            <p:cNvGraphicFramePr/>
            <p:nvPr>
              <p:custDataLst>
                <p:tags r:id="rId35"/>
              </p:custDataLst>
            </p:nvPr>
          </p:nvGraphicFramePr>
          <p:xfrm>
            <a:off x="4545" y="2466"/>
            <a:ext cx="365" cy="2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" name="" r:id="rId36" imgW="316865" imgH="203200" progId="Equation.3">
                    <p:embed/>
                  </p:oleObj>
                </mc:Choice>
                <mc:Fallback>
                  <p:oleObj name="" r:id="rId36" imgW="316865" imgH="203200" progId="Equation.3">
                    <p:embed/>
                    <p:pic>
                      <p:nvPicPr>
                        <p:cNvPr id="0" name="图片 3129"/>
                        <p:cNvPicPr/>
                        <p:nvPr/>
                      </p:nvPicPr>
                      <p:blipFill>
                        <a:blip r:embed="rId37"/>
                        <a:stretch>
                          <a:fillRect/>
                        </a:stretch>
                      </p:blipFill>
                      <p:spPr>
                        <a:xfrm>
                          <a:off x="4545" y="2466"/>
                          <a:ext cx="365" cy="2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" name="直接连接符 131083"/>
            <p:cNvSpPr/>
            <p:nvPr>
              <p:custDataLst>
                <p:tags r:id="rId38"/>
              </p:custDataLst>
            </p:nvPr>
          </p:nvSpPr>
          <p:spPr>
            <a:xfrm>
              <a:off x="5136" y="3456"/>
              <a:ext cx="0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3" name="直接连接符 131084"/>
            <p:cNvSpPr/>
            <p:nvPr>
              <p:custDataLst>
                <p:tags r:id="rId39"/>
              </p:custDataLst>
            </p:nvPr>
          </p:nvSpPr>
          <p:spPr>
            <a:xfrm flipH="1">
              <a:off x="5280" y="3504"/>
              <a:ext cx="192" cy="24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4" name="直接连接符 131085"/>
            <p:cNvSpPr/>
            <p:nvPr>
              <p:custDataLst>
                <p:tags r:id="rId40"/>
              </p:custDataLst>
            </p:nvPr>
          </p:nvSpPr>
          <p:spPr>
            <a:xfrm flipH="1">
              <a:off x="5424" y="3552"/>
              <a:ext cx="144" cy="192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5" name="直接连接符 131086"/>
            <p:cNvSpPr/>
            <p:nvPr>
              <p:custDataLst>
                <p:tags r:id="rId41"/>
              </p:custDataLst>
            </p:nvPr>
          </p:nvSpPr>
          <p:spPr>
            <a:xfrm flipH="1">
              <a:off x="5136" y="3504"/>
              <a:ext cx="96" cy="144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6" name="直接连接符 131087"/>
            <p:cNvSpPr/>
            <p:nvPr>
              <p:custDataLst>
                <p:tags r:id="rId42"/>
              </p:custDataLst>
            </p:nvPr>
          </p:nvSpPr>
          <p:spPr>
            <a:xfrm flipH="1">
              <a:off x="5184" y="3504"/>
              <a:ext cx="192" cy="24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107" name="对象 131088"/>
            <p:cNvGraphicFramePr/>
            <p:nvPr>
              <p:custDataLst>
                <p:tags r:id="rId43"/>
              </p:custDataLst>
            </p:nvPr>
          </p:nvGraphicFramePr>
          <p:xfrm>
            <a:off x="5328" y="3543"/>
            <a:ext cx="210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" name="" r:id="rId44" imgW="152400" imgH="139700" progId="Equation.3">
                    <p:embed/>
                  </p:oleObj>
                </mc:Choice>
                <mc:Fallback>
                  <p:oleObj name="" r:id="rId44" imgW="152400" imgH="139700" progId="Equation.3">
                    <p:embed/>
                    <p:pic>
                      <p:nvPicPr>
                        <p:cNvPr id="0" name="图片 3132"/>
                        <p:cNvPicPr/>
                        <p:nvPr/>
                      </p:nvPicPr>
                      <p:blipFill>
                        <a:blip r:embed="rId45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328" y="3543"/>
                          <a:ext cx="210" cy="192"/>
                        </a:xfrm>
                        <a:prstGeom prst="rect">
                          <a:avLst/>
                        </a:prstGeom>
                        <a:noFill/>
                        <a:ln w="28575" cap="flat" cmpd="sng">
                          <a:solidFill>
                            <a:srgbClr val="000000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9" name="直接连接符 131089"/>
            <p:cNvSpPr/>
            <p:nvPr>
              <p:custDataLst>
                <p:tags r:id="rId46"/>
              </p:custDataLst>
            </p:nvPr>
          </p:nvSpPr>
          <p:spPr>
            <a:xfrm>
              <a:off x="3648" y="3504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110" name="对象 131090"/>
            <p:cNvGraphicFramePr/>
            <p:nvPr>
              <p:custDataLst>
                <p:tags r:id="rId47"/>
              </p:custDataLst>
            </p:nvPr>
          </p:nvGraphicFramePr>
          <p:xfrm>
            <a:off x="5070" y="3660"/>
            <a:ext cx="331" cy="4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1" name="" r:id="rId48" imgW="177165" imgH="228600" progId="Equation.3">
                    <p:embed/>
                  </p:oleObj>
                </mc:Choice>
                <mc:Fallback>
                  <p:oleObj name="" r:id="rId48" imgW="177165" imgH="228600" progId="Equation.3">
                    <p:embed/>
                    <p:pic>
                      <p:nvPicPr>
                        <p:cNvPr id="0" name="图片 3133"/>
                        <p:cNvPicPr/>
                        <p:nvPr/>
                      </p:nvPicPr>
                      <p:blipFill>
                        <a:blip r:embed="rId49"/>
                        <a:stretch>
                          <a:fillRect/>
                        </a:stretch>
                      </p:blipFill>
                      <p:spPr>
                        <a:xfrm>
                          <a:off x="5070" y="3660"/>
                          <a:ext cx="331" cy="4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" name="对象 131091"/>
            <p:cNvGraphicFramePr/>
            <p:nvPr>
              <p:custDataLst>
                <p:tags r:id="rId50"/>
              </p:custDataLst>
            </p:nvPr>
          </p:nvGraphicFramePr>
          <p:xfrm>
            <a:off x="3408" y="3660"/>
            <a:ext cx="500" cy="4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" name="" r:id="rId51" imgW="266700" imgH="228600" progId="Equation.3">
                    <p:embed/>
                  </p:oleObj>
                </mc:Choice>
                <mc:Fallback>
                  <p:oleObj name="" r:id="rId51" imgW="266700" imgH="228600" progId="Equation.3">
                    <p:embed/>
                    <p:pic>
                      <p:nvPicPr>
                        <p:cNvPr id="0" name="图片 3134"/>
                        <p:cNvPicPr/>
                        <p:nvPr/>
                      </p:nvPicPr>
                      <p:blipFill>
                        <a:blip r:embed="rId52"/>
                        <a:stretch>
                          <a:fillRect/>
                        </a:stretch>
                      </p:blipFill>
                      <p:spPr>
                        <a:xfrm>
                          <a:off x="3408" y="3660"/>
                          <a:ext cx="500" cy="4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64824" y="103181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graphicFrame>
        <p:nvGraphicFramePr>
          <p:cNvPr id="40966" name="对象 40965"/>
          <p:cNvGraphicFramePr/>
          <p:nvPr>
            <p:custDataLst>
              <p:tags r:id="rId3"/>
            </p:custDataLst>
          </p:nvPr>
        </p:nvGraphicFramePr>
        <p:xfrm>
          <a:off x="3220720" y="5362258"/>
          <a:ext cx="241109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" name="" r:id="rId4" imgW="901700" imgH="228600" progId="Equation.3">
                  <p:embed/>
                </p:oleObj>
              </mc:Choice>
              <mc:Fallback>
                <p:oleObj name="" r:id="rId4" imgW="901700" imgH="228600" progId="Equation.3">
                  <p:embed/>
                  <p:pic>
                    <p:nvPicPr>
                      <p:cNvPr id="0" name="图片 330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20720" y="5362258"/>
                        <a:ext cx="2411095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7" name="矩形 40966"/>
          <p:cNvSpPr/>
          <p:nvPr>
            <p:custDataLst>
              <p:tags r:id="rId6"/>
            </p:custDataLst>
          </p:nvPr>
        </p:nvSpPr>
        <p:spPr>
          <a:xfrm>
            <a:off x="6576695" y="471551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记为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40975" name="对象 40974"/>
          <p:cNvGraphicFramePr/>
          <p:nvPr>
            <p:custDataLst>
              <p:tags r:id="rId7"/>
            </p:custDataLst>
          </p:nvPr>
        </p:nvGraphicFramePr>
        <p:xfrm>
          <a:off x="6122670" y="1801337"/>
          <a:ext cx="1905000" cy="515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" name="" r:id="rId8" imgW="876300" imgH="228600" progId="Equation.3">
                  <p:embed/>
                </p:oleObj>
              </mc:Choice>
              <mc:Fallback>
                <p:oleObj name="" r:id="rId8" imgW="876300" imgH="228600" progId="Equation.3">
                  <p:embed/>
                  <p:pic>
                    <p:nvPicPr>
                      <p:cNvPr id="0" name="图片 329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22670" y="1801337"/>
                        <a:ext cx="1905000" cy="5156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1" name="对象 40978"/>
          <p:cNvGraphicFramePr/>
          <p:nvPr>
            <p:custDataLst>
              <p:tags r:id="rId10"/>
            </p:custDataLst>
          </p:nvPr>
        </p:nvGraphicFramePr>
        <p:xfrm>
          <a:off x="2405380" y="784225"/>
          <a:ext cx="2051050" cy="839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1" name="" r:id="rId11" imgW="914400" imgH="419100" progId="Equation.3">
                  <p:embed/>
                </p:oleObj>
              </mc:Choice>
              <mc:Fallback>
                <p:oleObj name="" r:id="rId11" imgW="914400" imgH="419100" progId="Equation.3">
                  <p:embed/>
                  <p:pic>
                    <p:nvPicPr>
                      <p:cNvPr id="0" name="图片 330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05380" y="784225"/>
                        <a:ext cx="2051050" cy="8394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2" name="矩形 40979"/>
          <p:cNvSpPr/>
          <p:nvPr>
            <p:custDataLst>
              <p:tags r:id="rId13"/>
            </p:custDataLst>
          </p:nvPr>
        </p:nvSpPr>
        <p:spPr>
          <a:xfrm>
            <a:off x="4960303" y="1109980"/>
            <a:ext cx="1253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的分布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24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83" name="矩形 40982"/>
          <p:cNvSpPr/>
          <p:nvPr>
            <p:custDataLst>
              <p:tags r:id="rId14"/>
            </p:custDataLst>
          </p:nvPr>
        </p:nvSpPr>
        <p:spPr>
          <a:xfrm>
            <a:off x="712153" y="1902143"/>
            <a:ext cx="4038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定义</a:t>
            </a:r>
            <a:r>
              <a:rPr lang="en-US" altLang="zh-CN" sz="24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设总体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86" name="矩形 40985"/>
          <p:cNvSpPr/>
          <p:nvPr>
            <p:custDataLst>
              <p:tags r:id="rId15"/>
            </p:custDataLst>
          </p:nvPr>
        </p:nvSpPr>
        <p:spPr>
          <a:xfrm>
            <a:off x="8142605" y="1856740"/>
            <a:ext cx="25025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为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X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一个样本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, </a:t>
            </a:r>
            <a:endParaRPr lang="en-US" altLang="zh-CN" sz="240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41017" name="组合 41016"/>
          <p:cNvGrpSpPr/>
          <p:nvPr/>
        </p:nvGrpSpPr>
        <p:grpSpPr>
          <a:xfrm>
            <a:off x="712153" y="4638993"/>
            <a:ext cx="5864225" cy="536575"/>
            <a:chOff x="288" y="2352"/>
            <a:chExt cx="3694" cy="338"/>
          </a:xfrm>
        </p:grpSpPr>
        <p:graphicFrame>
          <p:nvGraphicFramePr>
            <p:cNvPr id="50186" name="对象 40976"/>
            <p:cNvGraphicFramePr/>
            <p:nvPr>
              <p:custDataLst>
                <p:tags r:id="rId16"/>
              </p:custDataLst>
            </p:nvPr>
          </p:nvGraphicFramePr>
          <p:xfrm>
            <a:off x="3040" y="2352"/>
            <a:ext cx="300" cy="3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3" name="" r:id="rId17" imgW="203200" imgH="228600" progId="Equation.3">
                    <p:embed/>
                  </p:oleObj>
                </mc:Choice>
                <mc:Fallback>
                  <p:oleObj name="" r:id="rId17" imgW="203200" imgH="228600" progId="Equation.3">
                    <p:embed/>
                    <p:pic>
                      <p:nvPicPr>
                        <p:cNvPr id="0" name="图片 3302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3040" y="2352"/>
                          <a:ext cx="300" cy="3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187" name="矩形 40986"/>
            <p:cNvSpPr/>
            <p:nvPr>
              <p:custDataLst>
                <p:tags r:id="rId19"/>
              </p:custDataLst>
            </p:nvPr>
          </p:nvSpPr>
          <p:spPr>
            <a:xfrm>
              <a:off x="288" y="2400"/>
              <a:ext cx="280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所服从的分布为自由度为</a:t>
              </a:r>
              <a:r>
                <a:rPr lang="en-US" altLang="zh-CN" sz="2400" i="1">
                  <a:latin typeface="Times New Roman" panose="02020603050405020304" charset="0"/>
                  <a:ea typeface="楷体_GB2312" pitchFamily="49" charset="-122"/>
                </a:rPr>
                <a:t>n</a:t>
              </a:r>
              <a:r>
                <a:rPr lang="zh-CN" altLang="en-US" sz="2400">
                  <a:latin typeface="Times New Roman" panose="02020603050405020304" charset="0"/>
                  <a:ea typeface="楷体_GB2312" pitchFamily="49" charset="-122"/>
                </a:rPr>
                <a:t>－</a:t>
              </a:r>
              <a:r>
                <a:rPr lang="en-US" altLang="zh-CN" sz="2400">
                  <a:latin typeface="Times New Roman" panose="02020603050405020304" charset="0"/>
                  <a:ea typeface="楷体_GB2312" pitchFamily="49" charset="-122"/>
                </a:rPr>
                <a:t>1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的</a:t>
              </a:r>
              <a:endParaRPr lang="zh-CN" altLang="en-US" sz="2400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0188" name="矩形 40987"/>
            <p:cNvSpPr/>
            <p:nvPr>
              <p:custDataLst>
                <p:tags r:id="rId20"/>
              </p:custDataLst>
            </p:nvPr>
          </p:nvSpPr>
          <p:spPr>
            <a:xfrm>
              <a:off x="3387" y="2400"/>
              <a:ext cx="59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分布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.</a:t>
              </a:r>
              <a:endParaRPr lang="en-US" altLang="zh-CN" sz="24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aphicFrame>
        <p:nvGraphicFramePr>
          <p:cNvPr id="41013" name="对象 41012"/>
          <p:cNvGraphicFramePr/>
          <p:nvPr>
            <p:custDataLst>
              <p:tags r:id="rId21"/>
            </p:custDataLst>
          </p:nvPr>
        </p:nvGraphicFramePr>
        <p:xfrm>
          <a:off x="3346133" y="1801495"/>
          <a:ext cx="2468245" cy="706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4" name="" r:id="rId22" imgW="977900" imgH="279400" progId="Equation.3">
                  <p:embed/>
                </p:oleObj>
              </mc:Choice>
              <mc:Fallback>
                <p:oleObj name="" r:id="rId22" imgW="977900" imgH="279400" progId="Equation.3">
                  <p:embed/>
                  <p:pic>
                    <p:nvPicPr>
                      <p:cNvPr id="0" name="图片 330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346133" y="1801495"/>
                        <a:ext cx="2468245" cy="7067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4" name="文本框 41013"/>
          <p:cNvSpPr txBox="1"/>
          <p:nvPr>
            <p:custDataLst>
              <p:tags r:id="rId24"/>
            </p:custDataLst>
          </p:nvPr>
        </p:nvSpPr>
        <p:spPr>
          <a:xfrm>
            <a:off x="4456430" y="2686050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则称统计量：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15" name="矩形 41014"/>
          <p:cNvSpPr/>
          <p:nvPr>
            <p:custDataLst>
              <p:tags r:id="rId25"/>
            </p:custDataLst>
          </p:nvPr>
        </p:nvSpPr>
        <p:spPr>
          <a:xfrm>
            <a:off x="2146935" y="2694940"/>
            <a:ext cx="21107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样本方差 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S </a:t>
            </a:r>
            <a:r>
              <a:rPr lang="en-US" altLang="zh-CN" sz="2400" baseline="30000">
                <a:latin typeface="Times New Roman" panose="02020603050405020304" charset="0"/>
                <a:ea typeface="楷体_GB2312" pitchFamily="49" charset="-122"/>
              </a:rPr>
              <a:t>2</a:t>
            </a:r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，</a:t>
            </a:r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41016" name="对象 41015"/>
          <p:cNvGraphicFramePr/>
          <p:nvPr>
            <p:custDataLst>
              <p:tags r:id="rId26"/>
            </p:custDataLst>
          </p:nvPr>
        </p:nvGraphicFramePr>
        <p:xfrm>
          <a:off x="2652237" y="3414078"/>
          <a:ext cx="3989705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" name="" r:id="rId27" imgW="1612900" imgH="419100" progId="Equation.3">
                  <p:embed/>
                </p:oleObj>
              </mc:Choice>
              <mc:Fallback>
                <p:oleObj name="" r:id="rId27" imgW="1612900" imgH="419100" progId="Equation.3">
                  <p:embed/>
                  <p:pic>
                    <p:nvPicPr>
                      <p:cNvPr id="0" name="图片 329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652237" y="3414078"/>
                        <a:ext cx="3989705" cy="1035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93" name="文本框 41030"/>
          <p:cNvSpPr txBox="1"/>
          <p:nvPr>
            <p:custDataLst>
              <p:tags r:id="rId29"/>
            </p:custDataLst>
          </p:nvPr>
        </p:nvSpPr>
        <p:spPr>
          <a:xfrm>
            <a:off x="783590" y="1038543"/>
            <a:ext cx="155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3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、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统计量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8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98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1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01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96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 build="p"/>
      <p:bldP spid="40983" grpId="0" build="p"/>
      <p:bldP spid="40986" grpId="0" build="p"/>
      <p:bldP spid="41014" grpId="0" build="p"/>
      <p:bldP spid="410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100514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197650" name="文本框 197649"/>
          <p:cNvSpPr txBox="1"/>
          <p:nvPr>
            <p:custDataLst>
              <p:tags r:id="rId3"/>
            </p:custDataLst>
          </p:nvPr>
        </p:nvSpPr>
        <p:spPr>
          <a:xfrm>
            <a:off x="1366838" y="2900998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⑴</a:t>
            </a:r>
            <a:endParaRPr lang="en-US" altLang="zh-CN" sz="240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97651" name="对象 197650"/>
          <p:cNvGraphicFramePr/>
          <p:nvPr>
            <p:custDataLst>
              <p:tags r:id="rId4"/>
            </p:custDataLst>
          </p:nvPr>
        </p:nvGraphicFramePr>
        <p:xfrm>
          <a:off x="2013585" y="2596356"/>
          <a:ext cx="3767455" cy="1039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7" name="" r:id="rId5" imgW="1790700" imgH="495300" progId="Equation.DSMT4">
                  <p:embed/>
                </p:oleObj>
              </mc:Choice>
              <mc:Fallback>
                <p:oleObj name="" r:id="rId5" imgW="1790700" imgH="495300" progId="Equation.DSMT4">
                  <p:embed/>
                  <p:pic>
                    <p:nvPicPr>
                      <p:cNvPr id="0" name="图片 3306"/>
                      <p:cNvPicPr/>
                      <p:nvPr/>
                    </p:nvPicPr>
                    <p:blipFill>
                      <a:blip r:embed="rId6">
                        <a:lum bright="-6000"/>
                      </a:blip>
                      <a:stretch>
                        <a:fillRect/>
                      </a:stretch>
                    </p:blipFill>
                    <p:spPr>
                      <a:xfrm>
                        <a:off x="2013585" y="2596356"/>
                        <a:ext cx="3767455" cy="1039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52" name="矩形 197651"/>
          <p:cNvSpPr/>
          <p:nvPr>
            <p:custDataLst>
              <p:tags r:id="rId7"/>
            </p:custDataLst>
          </p:nvPr>
        </p:nvSpPr>
        <p:spPr>
          <a:xfrm>
            <a:off x="1908175" y="1041241"/>
            <a:ext cx="5715000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设  </a:t>
            </a:r>
            <a:r>
              <a:rPr lang="en-US" altLang="zh-CN" sz="2400" b="1" i="1">
                <a:latin typeface="Times New Roman" panose="02020603050405020304" charset="0"/>
                <a:ea typeface="楷体_GB2312" pitchFamily="49" charset="-122"/>
              </a:rPr>
              <a:t>X</a:t>
            </a:r>
            <a:r>
              <a:rPr lang="en-US" altLang="zh-CN" sz="2400" b="1" baseline="-25000">
                <a:latin typeface="Times New Roman" panose="02020603050405020304" charset="0"/>
                <a:ea typeface="楷体_GB2312" pitchFamily="49" charset="-122"/>
              </a:rPr>
              <a:t>1</a:t>
            </a:r>
            <a:r>
              <a:rPr lang="en-US" altLang="zh-CN" sz="2400" b="1">
                <a:latin typeface="Times New Roman" panose="02020603050405020304" charset="0"/>
                <a:ea typeface="楷体_GB2312" pitchFamily="49" charset="-122"/>
              </a:rPr>
              <a:t>, </a:t>
            </a:r>
            <a:r>
              <a:rPr lang="en-US" altLang="zh-CN" sz="2400" b="1" i="1">
                <a:latin typeface="Times New Roman" panose="02020603050405020304" charset="0"/>
                <a:ea typeface="楷体_GB2312" pitchFamily="49" charset="-122"/>
              </a:rPr>
              <a:t>X</a:t>
            </a:r>
            <a:r>
              <a:rPr lang="en-US" altLang="zh-CN" sz="2400" b="1" baseline="-25000">
                <a:latin typeface="Times New Roman" panose="02020603050405020304" charset="0"/>
                <a:ea typeface="楷体_GB2312" pitchFamily="49" charset="-122"/>
              </a:rPr>
              <a:t>2 </a:t>
            </a:r>
            <a:r>
              <a:rPr lang="en-US" altLang="zh-CN" sz="2400" b="1">
                <a:latin typeface="Times New Roman" panose="02020603050405020304" charset="0"/>
                <a:ea typeface="楷体_GB2312" pitchFamily="49" charset="-122"/>
              </a:rPr>
              <a:t>, … , </a:t>
            </a:r>
            <a:r>
              <a:rPr lang="en-US" altLang="zh-CN" sz="2400" b="1" i="1" err="1">
                <a:latin typeface="Times New Roman" panose="02020603050405020304" charset="0"/>
                <a:ea typeface="楷体_GB2312" pitchFamily="49" charset="-122"/>
              </a:rPr>
              <a:t>X</a:t>
            </a:r>
            <a:r>
              <a:rPr lang="en-US" altLang="zh-CN" sz="2400" b="1" i="1" baseline="-25000" err="1">
                <a:latin typeface="Times New Roman" panose="02020603050405020304" charset="0"/>
                <a:ea typeface="楷体_GB2312" pitchFamily="49" charset="-122"/>
              </a:rPr>
              <a:t>n</a:t>
            </a:r>
            <a:r>
              <a:rPr lang="en-US" altLang="zh-CN" sz="2400" b="1" i="1" baseline="-25000">
                <a:latin typeface="Times New Roman" panose="02020603050405020304" charset="0"/>
                <a:ea typeface="楷体_GB2312" pitchFamily="49" charset="-122"/>
              </a:rPr>
              <a:t>  </a:t>
            </a:r>
            <a:r>
              <a:rPr lang="zh-CN" altLang="en-US" sz="2400" b="1">
                <a:latin typeface="Times New Roman" panose="02020603050405020304" charset="0"/>
                <a:ea typeface="楷体_GB2312" pitchFamily="49" charset="-122"/>
              </a:rPr>
              <a:t>是</a:t>
            </a: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取自总体</a:t>
            </a:r>
            <a:endParaRPr lang="zh-CN" altLang="en-US" sz="2400" b="1" baseline="-250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97653" name="对象 197652"/>
          <p:cNvGraphicFramePr/>
          <p:nvPr>
            <p:custDataLst>
              <p:tags r:id="rId8"/>
            </p:custDataLst>
          </p:nvPr>
        </p:nvGraphicFramePr>
        <p:xfrm>
          <a:off x="6004878" y="963771"/>
          <a:ext cx="2193290" cy="563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6" name="" r:id="rId9" imgW="889000" imgH="228600" progId="Equation.3">
                  <p:embed/>
                </p:oleObj>
              </mc:Choice>
              <mc:Fallback>
                <p:oleObj name="" r:id="rId9" imgW="889000" imgH="228600" progId="Equation.3">
                  <p:embed/>
                  <p:pic>
                    <p:nvPicPr>
                      <p:cNvPr id="0" name="图片 330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04878" y="963771"/>
                        <a:ext cx="2193290" cy="5632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54" name="文本框 197653"/>
          <p:cNvSpPr txBox="1"/>
          <p:nvPr>
            <p:custDataLst>
              <p:tags r:id="rId11"/>
            </p:custDataLst>
          </p:nvPr>
        </p:nvSpPr>
        <p:spPr>
          <a:xfrm>
            <a:off x="8359458" y="1066483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的样本，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97655" name="对象 197654"/>
          <p:cNvGraphicFramePr/>
          <p:nvPr>
            <p:custDataLst>
              <p:tags r:id="rId12"/>
            </p:custDataLst>
          </p:nvPr>
        </p:nvGraphicFramePr>
        <p:xfrm>
          <a:off x="9708515" y="1041400"/>
          <a:ext cx="114236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5" name="" r:id="rId13" imgW="571500" imgH="266700" progId="Equation.DSMT4">
                  <p:embed/>
                </p:oleObj>
              </mc:Choice>
              <mc:Fallback>
                <p:oleObj name="" r:id="rId13" imgW="571500" imgH="266700" progId="Equation.DSMT4">
                  <p:embed/>
                  <p:pic>
                    <p:nvPicPr>
                      <p:cNvPr id="0" name="图片 330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08515" y="1041400"/>
                        <a:ext cx="1142365" cy="434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56" name="文本框 197655"/>
          <p:cNvSpPr txBox="1"/>
          <p:nvPr>
            <p:custDataLst>
              <p:tags r:id="rId15"/>
            </p:custDataLst>
          </p:nvPr>
        </p:nvSpPr>
        <p:spPr>
          <a:xfrm>
            <a:off x="2041208" y="1706563"/>
            <a:ext cx="44678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分别为样本均值和样本方差，则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7657" name="文本框 197656"/>
          <p:cNvSpPr txBox="1"/>
          <p:nvPr>
            <p:custDataLst>
              <p:tags r:id="rId16"/>
            </p:custDataLst>
          </p:nvPr>
        </p:nvSpPr>
        <p:spPr>
          <a:xfrm>
            <a:off x="1366838" y="4117023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⑵</a:t>
            </a:r>
            <a:endParaRPr lang="en-US" altLang="zh-CN" sz="240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97658" name="对象 197657"/>
          <p:cNvGraphicFramePr/>
          <p:nvPr>
            <p:custDataLst>
              <p:tags r:id="rId17"/>
            </p:custDataLst>
          </p:nvPr>
        </p:nvGraphicFramePr>
        <p:xfrm>
          <a:off x="2231867" y="3532823"/>
          <a:ext cx="558038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8" name="" r:id="rId18" imgW="2654300" imgH="698500" progId="Equation.DSMT4">
                  <p:embed/>
                </p:oleObj>
              </mc:Choice>
              <mc:Fallback>
                <p:oleObj name="" r:id="rId18" imgW="2654300" imgH="698500" progId="Equation.DSMT4">
                  <p:embed/>
                  <p:pic>
                    <p:nvPicPr>
                      <p:cNvPr id="0" name="图片 3307"/>
                      <p:cNvPicPr/>
                      <p:nvPr/>
                    </p:nvPicPr>
                    <p:blipFill>
                      <a:blip r:embed="rId19">
                        <a:lum bright="-1999"/>
                      </a:blip>
                      <a:stretch>
                        <a:fillRect/>
                      </a:stretch>
                    </p:blipFill>
                    <p:spPr>
                      <a:xfrm>
                        <a:off x="2231867" y="3532823"/>
                        <a:ext cx="5580380" cy="146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59" name="文本框 197658"/>
          <p:cNvSpPr txBox="1"/>
          <p:nvPr>
            <p:custDataLst>
              <p:tags r:id="rId20"/>
            </p:custDataLst>
          </p:nvPr>
        </p:nvSpPr>
        <p:spPr>
          <a:xfrm>
            <a:off x="1367155" y="526478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⑶</a:t>
            </a:r>
            <a:endParaRPr lang="en-US" altLang="zh-CN" sz="240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97660" name="对象 197659"/>
          <p:cNvGraphicFramePr/>
          <p:nvPr>
            <p:custDataLst>
              <p:tags r:id="rId21"/>
            </p:custDataLst>
          </p:nvPr>
        </p:nvGraphicFramePr>
        <p:xfrm>
          <a:off x="2122329" y="5264944"/>
          <a:ext cx="117602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9" name="" r:id="rId22" imgW="558800" imgH="266700" progId="Equation.DSMT4">
                  <p:embed/>
                </p:oleObj>
              </mc:Choice>
              <mc:Fallback>
                <p:oleObj name="" r:id="rId22" imgW="558800" imgH="266700" progId="Equation.DSMT4">
                  <p:embed/>
                  <p:pic>
                    <p:nvPicPr>
                      <p:cNvPr id="0" name="图片 3288"/>
                      <p:cNvPicPr/>
                      <p:nvPr/>
                    </p:nvPicPr>
                    <p:blipFill>
                      <a:blip r:embed="rId23">
                        <a:lum bright="-1999"/>
                      </a:blip>
                      <a:stretch>
                        <a:fillRect/>
                      </a:stretch>
                    </p:blipFill>
                    <p:spPr>
                      <a:xfrm>
                        <a:off x="2122329" y="5264944"/>
                        <a:ext cx="1176020" cy="561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7661" name="文本框 197660"/>
          <p:cNvSpPr txBox="1"/>
          <p:nvPr>
            <p:custDataLst>
              <p:tags r:id="rId24"/>
            </p:custDataLst>
          </p:nvPr>
        </p:nvSpPr>
        <p:spPr>
          <a:xfrm>
            <a:off x="3231833" y="5264468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相互独立。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1214" name="标题 197662"/>
          <p:cNvSpPr>
            <a:spLocks noGrp="1"/>
          </p:cNvSpPr>
          <p:nvPr>
            <p:ph type="title" idx="4294967295"/>
            <p:custDataLst>
              <p:tags r:id="rId25"/>
            </p:custDataLst>
          </p:nvPr>
        </p:nvSpPr>
        <p:spPr>
          <a:xfrm>
            <a:off x="337185" y="989330"/>
            <a:ext cx="8239125" cy="7251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定理</a:t>
            </a:r>
            <a:endParaRPr lang="en-US" altLang="zh-CN" sz="2800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765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765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765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765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765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6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766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50" grpId="0" build="p"/>
      <p:bldP spid="197652" grpId="0"/>
      <p:bldP spid="197654" grpId="0" build="p"/>
      <p:bldP spid="197656" grpId="0" build="p"/>
      <p:bldP spid="197657" grpId="0" build="p"/>
      <p:bldP spid="197659" grpId="0" build="p"/>
      <p:bldP spid="19766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190466" name="矩形 190465"/>
          <p:cNvSpPr/>
          <p:nvPr>
            <p:custDataLst>
              <p:tags r:id="rId3"/>
            </p:custDataLst>
          </p:nvPr>
        </p:nvSpPr>
        <p:spPr>
          <a:xfrm>
            <a:off x="6728778" y="2822258"/>
            <a:ext cx="2164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记为 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T</a:t>
            </a:r>
            <a:r>
              <a:rPr lang="zh-CN" altLang="en-US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～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t 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(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n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)</a:t>
            </a:r>
            <a:r>
              <a:rPr lang="zh-CN" altLang="en-US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。</a:t>
            </a:r>
            <a:endParaRPr lang="zh-CN" altLang="en-US" sz="2400"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190467" name="对象 190466"/>
          <p:cNvGraphicFramePr/>
          <p:nvPr>
            <p:custDataLst>
              <p:tags r:id="rId4"/>
            </p:custDataLst>
          </p:nvPr>
        </p:nvGraphicFramePr>
        <p:xfrm>
          <a:off x="4459288" y="1601947"/>
          <a:ext cx="1744980" cy="1220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5" imgW="660400" imgH="457200" progId="Equation.3">
                  <p:embed/>
                </p:oleObj>
              </mc:Choice>
              <mc:Fallback>
                <p:oleObj name="" r:id="rId5" imgW="660400" imgH="457200" progId="Equation.3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59288" y="1601947"/>
                        <a:ext cx="1744980" cy="12204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0468" name="矩形 190467"/>
          <p:cNvSpPr/>
          <p:nvPr>
            <p:custDataLst>
              <p:tags r:id="rId7"/>
            </p:custDataLst>
          </p:nvPr>
        </p:nvSpPr>
        <p:spPr>
          <a:xfrm>
            <a:off x="1136650" y="2861628"/>
            <a:ext cx="5067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所服从的分布为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自由度为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n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的 </a:t>
            </a:r>
            <a:r>
              <a:rPr lang="en-US" altLang="zh-CN" sz="2400" i="1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t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分布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.</a:t>
            </a:r>
            <a:endParaRPr lang="en-US" altLang="zh-CN" sz="2400"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sp>
        <p:nvSpPr>
          <p:cNvPr id="190469" name="矩形 190468"/>
          <p:cNvSpPr/>
          <p:nvPr>
            <p:custDataLst>
              <p:tags r:id="rId8"/>
            </p:custDataLst>
          </p:nvPr>
        </p:nvSpPr>
        <p:spPr>
          <a:xfrm>
            <a:off x="584518" y="1055370"/>
            <a:ext cx="20177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定义４</a:t>
            </a:r>
            <a:endParaRPr lang="en-US" altLang="zh-CN" sz="2400" b="1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sp>
        <p:nvSpPr>
          <p:cNvPr id="190470" name="矩形 190469"/>
          <p:cNvSpPr/>
          <p:nvPr>
            <p:custDataLst>
              <p:tags r:id="rId9"/>
            </p:custDataLst>
          </p:nvPr>
        </p:nvSpPr>
        <p:spPr>
          <a:xfrm>
            <a:off x="2042795" y="1063625"/>
            <a:ext cx="19183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设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X</a:t>
            </a:r>
            <a:r>
              <a:rPr lang="zh-CN" altLang="en-US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～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N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(0,1) ,</a:t>
            </a:r>
            <a:endParaRPr lang="en-US" altLang="zh-CN" sz="2400"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pSp>
        <p:nvGrpSpPr>
          <p:cNvPr id="190471" name="组合 190470"/>
          <p:cNvGrpSpPr/>
          <p:nvPr/>
        </p:nvGrpSpPr>
        <p:grpSpPr>
          <a:xfrm>
            <a:off x="4130358" y="1002348"/>
            <a:ext cx="1679575" cy="520617"/>
            <a:chOff x="3363" y="688"/>
            <a:chExt cx="1058" cy="384"/>
          </a:xfrm>
        </p:grpSpPr>
        <p:graphicFrame>
          <p:nvGraphicFramePr>
            <p:cNvPr id="52232" name="对象 190471"/>
            <p:cNvGraphicFramePr/>
            <p:nvPr>
              <p:custDataLst>
                <p:tags r:id="rId10"/>
              </p:custDataLst>
            </p:nvPr>
          </p:nvGraphicFramePr>
          <p:xfrm>
            <a:off x="3819" y="688"/>
            <a:ext cx="602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0" name="" r:id="rId11" imgW="405765" imgH="228600" progId="Equation.3">
                    <p:embed/>
                  </p:oleObj>
                </mc:Choice>
                <mc:Fallback>
                  <p:oleObj name="" r:id="rId11" imgW="405765" imgH="228600" progId="Equation.3">
                    <p:embed/>
                    <p:pic>
                      <p:nvPicPr>
                        <p:cNvPr id="0" name="图片 310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819" y="688"/>
                          <a:ext cx="602" cy="3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2233" name="矩形 190472"/>
            <p:cNvSpPr/>
            <p:nvPr>
              <p:custDataLst>
                <p:tags r:id="rId13"/>
              </p:custDataLst>
            </p:nvPr>
          </p:nvSpPr>
          <p:spPr>
            <a:xfrm>
              <a:off x="3363" y="720"/>
              <a:ext cx="414" cy="3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i="1">
                  <a:latin typeface="Times New Roman" panose="02020603050405020304" charset="0"/>
                  <a:ea typeface="楷体_GB2312" pitchFamily="49" charset="-122"/>
                  <a:cs typeface="Times New Roman" panose="02020603050405020304" charset="0"/>
                </a:rPr>
                <a:t>Y</a:t>
              </a:r>
              <a:r>
                <a:rPr lang="zh-CN" altLang="en-US" sz="2400">
                  <a:latin typeface="Times New Roman" panose="02020603050405020304" charset="0"/>
                  <a:ea typeface="楷体_GB2312" pitchFamily="49" charset="-122"/>
                  <a:cs typeface="Times New Roman" panose="02020603050405020304" charset="0"/>
                </a:rPr>
                <a:t>～</a:t>
              </a:r>
              <a:endParaRPr lang="zh-CN" altLang="en-US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190474" name="矩形 190473"/>
          <p:cNvSpPr/>
          <p:nvPr>
            <p:custDataLst>
              <p:tags r:id="rId14"/>
            </p:custDataLst>
          </p:nvPr>
        </p:nvSpPr>
        <p:spPr>
          <a:xfrm>
            <a:off x="7729855" y="1055370"/>
            <a:ext cx="2316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独立，则称变量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90475" name="矩形 190474"/>
          <p:cNvSpPr/>
          <p:nvPr>
            <p:custDataLst>
              <p:tags r:id="rId15"/>
            </p:custDataLst>
          </p:nvPr>
        </p:nvSpPr>
        <p:spPr>
          <a:xfrm>
            <a:off x="5743258" y="1063625"/>
            <a:ext cx="1986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,  </a:t>
            </a:r>
            <a:r>
              <a:rPr lang="zh-CN" altLang="en-US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且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X</a:t>
            </a:r>
            <a:r>
              <a:rPr lang="zh-CN" altLang="en-US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与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Y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相互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sp>
        <p:nvSpPr>
          <p:cNvPr id="52236" name="标题 190475"/>
          <p:cNvSpPr>
            <a:spLocks noGrp="1"/>
          </p:cNvSpPr>
          <p:nvPr>
            <p:ph type="title" idx="4294967295"/>
            <p:custDataLst>
              <p:tags r:id="rId16"/>
            </p:custDataLst>
          </p:nvPr>
        </p:nvSpPr>
        <p:spPr>
          <a:xfrm>
            <a:off x="539750" y="234633"/>
            <a:ext cx="2743200" cy="609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en-US" altLang="zh-CN" sz="32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t 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分布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sp>
        <p:nvSpPr>
          <p:cNvPr id="190477" name="矩形 190476"/>
          <p:cNvSpPr/>
          <p:nvPr>
            <p:custDataLst>
              <p:tags r:id="rId17"/>
            </p:custDataLst>
          </p:nvPr>
        </p:nvSpPr>
        <p:spPr>
          <a:xfrm>
            <a:off x="802640" y="3740785"/>
            <a:ext cx="255651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T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的密度函数为：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190478" name="对象 190477"/>
          <p:cNvGraphicFramePr/>
          <p:nvPr>
            <p:custDataLst>
              <p:tags r:id="rId18"/>
            </p:custDataLst>
          </p:nvPr>
        </p:nvGraphicFramePr>
        <p:xfrm>
          <a:off x="3210243" y="4439127"/>
          <a:ext cx="5292725" cy="1217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19" imgW="2044700" imgH="469900" progId="Equation.DSMT4">
                  <p:embed/>
                </p:oleObj>
              </mc:Choice>
              <mc:Fallback>
                <p:oleObj name="" r:id="rId19" imgW="2044700" imgH="469900" progId="Equation.DSMT4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210243" y="4439127"/>
                        <a:ext cx="5292725" cy="12179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04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047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0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047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04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0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0468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04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0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0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6" grpId="0" build="p"/>
      <p:bldP spid="190468" grpId="0" build="p"/>
      <p:bldP spid="190469" grpId="0" build="p"/>
      <p:bldP spid="190470" grpId="0" build="p"/>
      <p:bldP spid="190474" grpId="0" build="p"/>
      <p:bldP spid="190475" grpId="0" build="p"/>
      <p:bldP spid="1904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53250" name="文本框 181249"/>
          <p:cNvSpPr txBox="1"/>
          <p:nvPr>
            <p:custDataLst>
              <p:tags r:id="rId3"/>
            </p:custDataLst>
          </p:nvPr>
        </p:nvSpPr>
        <p:spPr>
          <a:xfrm>
            <a:off x="539750" y="1078865"/>
            <a:ext cx="2947670" cy="4603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(n)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的概率密度为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81251" name="对象 181250"/>
          <p:cNvGraphicFramePr/>
          <p:nvPr>
            <p:custDataLst>
              <p:tags r:id="rId4"/>
            </p:custDataLst>
          </p:nvPr>
        </p:nvGraphicFramePr>
        <p:xfrm>
          <a:off x="539750" y="1916430"/>
          <a:ext cx="7116445" cy="3716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5" imgW="2857500" imgH="1889760" progId="Paint.Picture">
                  <p:embed/>
                </p:oleObj>
              </mc:Choice>
              <mc:Fallback>
                <p:oleObj name="" r:id="rId5" imgW="2857500" imgH="1889760" progId="Paint.Picture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9750" y="1916430"/>
                        <a:ext cx="7116445" cy="37166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对象 181251"/>
          <p:cNvGraphicFramePr/>
          <p:nvPr>
            <p:custDataLst>
              <p:tags r:id="rId7"/>
            </p:custDataLst>
          </p:nvPr>
        </p:nvGraphicFramePr>
        <p:xfrm>
          <a:off x="3642519" y="755650"/>
          <a:ext cx="490728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8" imgW="2044700" imgH="469900" progId="Equation.DSMT4">
                  <p:embed/>
                </p:oleObj>
              </mc:Choice>
              <mc:Fallback>
                <p:oleObj name="" r:id="rId8" imgW="2044700" imgH="469900" progId="Equation.DSMT4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42519" y="755650"/>
                        <a:ext cx="4907280" cy="1130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3" name="对象 181252"/>
          <p:cNvGraphicFramePr/>
          <p:nvPr>
            <p:custDataLst>
              <p:tags r:id="rId10"/>
            </p:custDataLst>
          </p:nvPr>
        </p:nvGraphicFramePr>
        <p:xfrm>
          <a:off x="9416098" y="1087597"/>
          <a:ext cx="1798320" cy="340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1" imgW="736600" imgH="139700" progId="Equation.3">
                  <p:embed/>
                </p:oleObj>
              </mc:Choice>
              <mc:Fallback>
                <p:oleObj name="" r:id="rId11" imgW="736600" imgH="139700" progId="Equation.3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416098" y="1087597"/>
                        <a:ext cx="1798320" cy="3409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4" name="矩形 181253"/>
          <p:cNvSpPr/>
          <p:nvPr>
            <p:custDataLst>
              <p:tags r:id="rId13"/>
            </p:custDataLst>
          </p:nvPr>
        </p:nvSpPr>
        <p:spPr>
          <a:xfrm>
            <a:off x="7764145" y="2345690"/>
            <a:ext cx="40284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eaLnBrk="0" fontAlgn="auto" hangingPunct="0">
              <a:lnSpc>
                <a:spcPct val="150000"/>
              </a:lnSpc>
              <a:spcBef>
                <a:spcPts val="0"/>
              </a:spcBef>
            </a:pP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t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分布的密度函数关于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x 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= 0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对称，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sym typeface="+mn-ea"/>
              </a:rPr>
              <a:t>当 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sym typeface="+mn-ea"/>
              </a:rPr>
              <a:t>n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sym typeface="+mn-ea"/>
              </a:rPr>
              <a:t>充分大时，其图形类似于标准正态分布密度函数的图形。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  <a:p>
            <a:pPr eaLnBrk="0" hangingPunct="0">
              <a:spcBef>
                <a:spcPct val="50000"/>
              </a:spcBef>
            </a:pP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8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181254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4" grpI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grpSp>
        <p:nvGrpSpPr>
          <p:cNvPr id="203780" name="组合 203779"/>
          <p:cNvGrpSpPr/>
          <p:nvPr/>
        </p:nvGrpSpPr>
        <p:grpSpPr>
          <a:xfrm>
            <a:off x="1509395" y="3137218"/>
            <a:ext cx="5080000" cy="1541462"/>
            <a:chOff x="672" y="1662"/>
            <a:chExt cx="3200" cy="971"/>
          </a:xfrm>
        </p:grpSpPr>
        <p:graphicFrame>
          <p:nvGraphicFramePr>
            <p:cNvPr id="54275" name="对象 203780"/>
            <p:cNvGraphicFramePr/>
            <p:nvPr>
              <p:custDataLst>
                <p:tags r:id="rId3"/>
              </p:custDataLst>
            </p:nvPr>
          </p:nvGraphicFramePr>
          <p:xfrm>
            <a:off x="1786" y="2112"/>
            <a:ext cx="1620" cy="5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2" name="" r:id="rId4" imgW="952500" imgH="304800" progId="Equation.DSMT4">
                    <p:embed/>
                  </p:oleObj>
                </mc:Choice>
                <mc:Fallback>
                  <p:oleObj name="" r:id="rId4" imgW="952500" imgH="304800" progId="Equation.DSMT4">
                    <p:embed/>
                    <p:pic>
                      <p:nvPicPr>
                        <p:cNvPr id="0" name="图片 3111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786" y="2112"/>
                          <a:ext cx="1620" cy="5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4276" name="矩形 203781"/>
            <p:cNvSpPr/>
            <p:nvPr>
              <p:custDataLst>
                <p:tags r:id="rId6"/>
              </p:custDataLst>
            </p:nvPr>
          </p:nvSpPr>
          <p:spPr>
            <a:xfrm>
              <a:off x="672" y="1662"/>
              <a:ext cx="320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en-US" altLang="zh-CN" sz="2400" b="1" i="1">
                  <a:latin typeface="楷体_GB2312" pitchFamily="49" charset="-122"/>
                  <a:ea typeface="楷体_GB2312" pitchFamily="49" charset="-122"/>
                </a:rPr>
                <a:t>t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分布的密度函数关于</a:t>
              </a:r>
              <a:r>
                <a:rPr lang="en-US" altLang="zh-CN" sz="2400" b="1" i="1">
                  <a:latin typeface="Times New Roman" panose="02020603050405020304" charset="0"/>
                  <a:ea typeface="楷体_GB2312" pitchFamily="49" charset="-122"/>
                </a:rPr>
                <a:t>x </a:t>
              </a: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= </a:t>
              </a:r>
              <a:r>
                <a:rPr lang="en-US" altLang="zh-CN" sz="2400" b="1">
                  <a:latin typeface="Times New Roman" panose="02020603050405020304" charset="0"/>
                  <a:ea typeface="楷体_GB2312" pitchFamily="49" charset="-122"/>
                </a:rPr>
                <a:t>0</a:t>
              </a:r>
              <a:r>
                <a:rPr lang="en-US" altLang="zh-CN" sz="2400" b="1" i="1">
                  <a:latin typeface="Times New Roman" panose="02020603050405020304" charset="0"/>
                  <a:ea typeface="楷体_GB2312" pitchFamily="49" charset="-122"/>
                </a:rPr>
                <a:t> 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对称，且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4277" name="矩形 203782"/>
          <p:cNvSpPr/>
          <p:nvPr>
            <p:custDataLst>
              <p:tags r:id="rId7"/>
            </p:custDataLst>
          </p:nvPr>
        </p:nvSpPr>
        <p:spPr>
          <a:xfrm>
            <a:off x="1042988" y="1196975"/>
            <a:ext cx="653161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具有自由度为</a:t>
            </a:r>
            <a:r>
              <a:rPr lang="en-US" altLang="zh-CN" sz="2400" b="1" i="1">
                <a:latin typeface="Times New Roman" panose="02020603050405020304" charset="0"/>
                <a:ea typeface="楷体_GB2312" pitchFamily="49" charset="-122"/>
              </a:rPr>
              <a:t>n</a:t>
            </a: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的</a:t>
            </a:r>
            <a:r>
              <a:rPr lang="en-US" altLang="zh-CN" sz="2400" b="1" i="1">
                <a:latin typeface="Times New Roman" panose="02020603050405020304" charset="0"/>
                <a:ea typeface="楷体_GB2312" pitchFamily="49" charset="-122"/>
              </a:rPr>
              <a:t>t</a:t>
            </a: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分布的随机变量</a:t>
            </a:r>
            <a:r>
              <a:rPr lang="en-US" altLang="zh-CN" sz="2400" b="1" i="1">
                <a:latin typeface="Times New Roman" panose="02020603050405020304" charset="0"/>
                <a:ea typeface="楷体_GB2312" pitchFamily="49" charset="-122"/>
              </a:rPr>
              <a:t>X </a:t>
            </a: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的数学期望</a:t>
            </a:r>
            <a:endParaRPr lang="zh-CN" altLang="en-US" sz="2400" b="1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4278" name="矩形 203783"/>
          <p:cNvSpPr/>
          <p:nvPr>
            <p:custDataLst>
              <p:tags r:id="rId8"/>
            </p:custDataLst>
          </p:nvPr>
        </p:nvSpPr>
        <p:spPr>
          <a:xfrm>
            <a:off x="7704138" y="11969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和方差为</a:t>
            </a:r>
            <a:endParaRPr lang="zh-CN" altLang="en-US" sz="2400" b="1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03785" name="对象 203784"/>
          <p:cNvGraphicFramePr/>
          <p:nvPr>
            <p:custDataLst>
              <p:tags r:id="rId9"/>
            </p:custDataLst>
          </p:nvPr>
        </p:nvGraphicFramePr>
        <p:xfrm>
          <a:off x="3969544" y="1988027"/>
          <a:ext cx="4038600" cy="899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10" imgW="1765300" imgH="393700" progId="Equation.DSMT4">
                  <p:embed/>
                </p:oleObj>
              </mc:Choice>
              <mc:Fallback>
                <p:oleObj name="" r:id="rId10" imgW="1765300" imgH="393700" progId="Equation.DSMT4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69544" y="1988027"/>
                        <a:ext cx="4038600" cy="8997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3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78550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182274" name="文本框 182273"/>
          <p:cNvSpPr txBox="1"/>
          <p:nvPr>
            <p:custDataLst>
              <p:tags r:id="rId3"/>
            </p:custDataLst>
          </p:nvPr>
        </p:nvSpPr>
        <p:spPr>
          <a:xfrm>
            <a:off x="615950" y="1085850"/>
            <a:ext cx="419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    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对于给定的正数</a:t>
            </a:r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82275" name="对象 182274"/>
          <p:cNvGraphicFramePr/>
          <p:nvPr>
            <p:custDataLst>
              <p:tags r:id="rId4"/>
            </p:custDataLst>
          </p:nvPr>
        </p:nvGraphicFramePr>
        <p:xfrm>
          <a:off x="3394711" y="1061562"/>
          <a:ext cx="2059305" cy="490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5" imgW="850900" imgH="203200" progId="Equation.3">
                  <p:embed/>
                </p:oleObj>
              </mc:Choice>
              <mc:Fallback>
                <p:oleObj name="" r:id="rId5" imgW="850900" imgH="2032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94711" y="1061562"/>
                        <a:ext cx="2059305" cy="4908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2276" name="文本框 182275"/>
          <p:cNvSpPr txBox="1"/>
          <p:nvPr>
            <p:custDataLst>
              <p:tags r:id="rId7"/>
            </p:custDataLst>
          </p:nvPr>
        </p:nvSpPr>
        <p:spPr>
          <a:xfrm>
            <a:off x="5761355" y="1109980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称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满足条件</a:t>
            </a:r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82277" name="对象 182276"/>
          <p:cNvGraphicFramePr/>
          <p:nvPr>
            <p:custDataLst>
              <p:tags r:id="rId8"/>
            </p:custDataLst>
          </p:nvPr>
        </p:nvGraphicFramePr>
        <p:xfrm>
          <a:off x="3032602" y="1673702"/>
          <a:ext cx="6383655" cy="900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9" imgW="2095500" imgH="355600" progId="Equation.DSMT4">
                  <p:embed/>
                </p:oleObj>
              </mc:Choice>
              <mc:Fallback>
                <p:oleObj name="" r:id="rId9" imgW="2095500" imgH="355600" progId="Equation.DSMT4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32602" y="1673702"/>
                        <a:ext cx="6383655" cy="900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2278" name="矩形 182277"/>
          <p:cNvSpPr/>
          <p:nvPr>
            <p:custDataLst>
              <p:tags r:id="rId11"/>
            </p:custDataLst>
          </p:nvPr>
        </p:nvSpPr>
        <p:spPr>
          <a:xfrm>
            <a:off x="960120" y="254635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的点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82279" name="文本框 182278"/>
          <p:cNvSpPr txBox="1"/>
          <p:nvPr>
            <p:custDataLst>
              <p:tags r:id="rId12"/>
            </p:custDataLst>
          </p:nvPr>
        </p:nvSpPr>
        <p:spPr>
          <a:xfrm>
            <a:off x="2667000" y="2633980"/>
            <a:ext cx="3454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为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t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分布的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右侧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82280" name="矩形 182279"/>
          <p:cNvSpPr/>
          <p:nvPr>
            <p:custDataLst>
              <p:tags r:id="rId13"/>
            </p:custDataLst>
          </p:nvPr>
        </p:nvSpPr>
        <p:spPr>
          <a:xfrm>
            <a:off x="5169535" y="2633980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分位点。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82284" name="对象 182283"/>
          <p:cNvGraphicFramePr/>
          <p:nvPr>
            <p:custDataLst>
              <p:tags r:id="rId14"/>
            </p:custDataLst>
          </p:nvPr>
        </p:nvGraphicFramePr>
        <p:xfrm>
          <a:off x="4806950" y="2695258"/>
          <a:ext cx="457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" r:id="rId15" imgW="152400" imgH="139700" progId="Equation.3">
                  <p:embed/>
                </p:oleObj>
              </mc:Choice>
              <mc:Fallback>
                <p:oleObj name="" r:id="rId15" imgW="152400" imgH="139700" progId="Equation.3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06950" y="2695258"/>
                        <a:ext cx="457200" cy="342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2285" name="对象 182284"/>
          <p:cNvGraphicFramePr/>
          <p:nvPr>
            <p:custDataLst>
              <p:tags r:id="rId17"/>
            </p:custDataLst>
          </p:nvPr>
        </p:nvGraphicFramePr>
        <p:xfrm>
          <a:off x="1752600" y="2546509"/>
          <a:ext cx="914400" cy="589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8" imgW="355600" imgH="228600" progId="Equation.3">
                  <p:embed/>
                </p:oleObj>
              </mc:Choice>
              <mc:Fallback>
                <p:oleObj name="" r:id="rId18" imgW="355600" imgH="228600" progId="Equation.3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752600" y="2546509"/>
                        <a:ext cx="914400" cy="5899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2286" name="组合 182285"/>
          <p:cNvGrpSpPr/>
          <p:nvPr/>
        </p:nvGrpSpPr>
        <p:grpSpPr>
          <a:xfrm>
            <a:off x="1752283" y="3368993"/>
            <a:ext cx="3252787" cy="1725612"/>
            <a:chOff x="1130" y="1728"/>
            <a:chExt cx="2662" cy="1208"/>
          </a:xfrm>
        </p:grpSpPr>
        <p:sp>
          <p:nvSpPr>
            <p:cNvPr id="55308" name="直接连接符 182286"/>
            <p:cNvSpPr/>
            <p:nvPr>
              <p:custDataLst>
                <p:tags r:id="rId20"/>
              </p:custDataLst>
            </p:nvPr>
          </p:nvSpPr>
          <p:spPr>
            <a:xfrm>
              <a:off x="1152" y="2496"/>
              <a:ext cx="264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5309" name="直接连接符 182287"/>
            <p:cNvSpPr/>
            <p:nvPr>
              <p:custDataLst>
                <p:tags r:id="rId21"/>
              </p:custDataLst>
            </p:nvPr>
          </p:nvSpPr>
          <p:spPr>
            <a:xfrm>
              <a:off x="2160" y="1728"/>
              <a:ext cx="0" cy="76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5310" name="直接连接符 182288"/>
            <p:cNvSpPr/>
            <p:nvPr>
              <p:custDataLst>
                <p:tags r:id="rId22"/>
              </p:custDataLst>
            </p:nvPr>
          </p:nvSpPr>
          <p:spPr>
            <a:xfrm>
              <a:off x="2640" y="2208"/>
              <a:ext cx="0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55311" name="组合 182289"/>
            <p:cNvGrpSpPr/>
            <p:nvPr/>
          </p:nvGrpSpPr>
          <p:grpSpPr>
            <a:xfrm>
              <a:off x="2640" y="2256"/>
              <a:ext cx="336" cy="240"/>
              <a:chOff x="3216" y="3120"/>
              <a:chExt cx="336" cy="240"/>
            </a:xfrm>
          </p:grpSpPr>
          <p:sp>
            <p:nvSpPr>
              <p:cNvPr id="55312" name="直接连接符 182290"/>
              <p:cNvSpPr/>
              <p:nvPr>
                <p:custDataLst>
                  <p:tags r:id="rId23"/>
                </p:custDataLst>
              </p:nvPr>
            </p:nvSpPr>
            <p:spPr>
              <a:xfrm flipH="1">
                <a:off x="3216" y="3120"/>
                <a:ext cx="96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55313" name="直接连接符 182291"/>
              <p:cNvSpPr/>
              <p:nvPr>
                <p:custDataLst>
                  <p:tags r:id="rId24"/>
                </p:custDataLst>
              </p:nvPr>
            </p:nvSpPr>
            <p:spPr>
              <a:xfrm flipH="1">
                <a:off x="3216" y="3168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55314" name="直接连接符 182292"/>
              <p:cNvSpPr/>
              <p:nvPr>
                <p:custDataLst>
                  <p:tags r:id="rId25"/>
                </p:custDataLst>
              </p:nvPr>
            </p:nvSpPr>
            <p:spPr>
              <a:xfrm flipH="1">
                <a:off x="3312" y="3216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55315" name="直接连接符 182293"/>
              <p:cNvSpPr/>
              <p:nvPr>
                <p:custDataLst>
                  <p:tags r:id="rId26"/>
                </p:custDataLst>
              </p:nvPr>
            </p:nvSpPr>
            <p:spPr>
              <a:xfrm flipH="1">
                <a:off x="3456" y="3264"/>
                <a:ext cx="96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aphicFrame>
          <p:nvGraphicFramePr>
            <p:cNvPr id="55316" name="对象 182294"/>
            <p:cNvGraphicFramePr/>
            <p:nvPr>
              <p:custDataLst>
                <p:tags r:id="rId27"/>
              </p:custDataLst>
            </p:nvPr>
          </p:nvGraphicFramePr>
          <p:xfrm>
            <a:off x="2317" y="2604"/>
            <a:ext cx="515" cy="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8" name="" r:id="rId28" imgW="355600" imgH="228600" progId="Equation.3">
                    <p:embed/>
                  </p:oleObj>
                </mc:Choice>
                <mc:Fallback>
                  <p:oleObj name="" r:id="rId28" imgW="355600" imgH="228600" progId="Equation.3">
                    <p:embed/>
                    <p:pic>
                      <p:nvPicPr>
                        <p:cNvPr id="0" name="图片 3117"/>
                        <p:cNvPicPr/>
                        <p:nvPr/>
                      </p:nvPicPr>
                      <p:blipFill>
                        <a:blip r:embed="rId29"/>
                        <a:stretch>
                          <a:fillRect/>
                        </a:stretch>
                      </p:blipFill>
                      <p:spPr>
                        <a:xfrm>
                          <a:off x="2317" y="2604"/>
                          <a:ext cx="515" cy="3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5317" name="直接连接符 182295"/>
            <p:cNvSpPr/>
            <p:nvPr>
              <p:custDataLst>
                <p:tags r:id="rId30"/>
              </p:custDataLst>
            </p:nvPr>
          </p:nvSpPr>
          <p:spPr>
            <a:xfrm flipH="1">
              <a:off x="2880" y="1968"/>
              <a:ext cx="528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55318" name="对象 182296"/>
            <p:cNvGraphicFramePr/>
            <p:nvPr>
              <p:custDataLst>
                <p:tags r:id="rId31"/>
              </p:custDataLst>
            </p:nvPr>
          </p:nvGraphicFramePr>
          <p:xfrm>
            <a:off x="3408" y="1812"/>
            <a:ext cx="288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1" name="" r:id="rId32" imgW="152400" imgH="139700" progId="Equation.3">
                    <p:embed/>
                  </p:oleObj>
                </mc:Choice>
                <mc:Fallback>
                  <p:oleObj name="" r:id="rId32" imgW="152400" imgH="139700" progId="Equation.3">
                    <p:embed/>
                    <p:pic>
                      <p:nvPicPr>
                        <p:cNvPr id="0" name="图片 3120"/>
                        <p:cNvPicPr/>
                        <p:nvPr/>
                      </p:nvPicPr>
                      <p:blipFill>
                        <a:blip r:embed="rId33"/>
                        <a:stretch>
                          <a:fillRect/>
                        </a:stretch>
                      </p:blipFill>
                      <p:spPr>
                        <a:xfrm>
                          <a:off x="3408" y="1812"/>
                          <a:ext cx="288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5319" name="组合 182297"/>
            <p:cNvGrpSpPr/>
            <p:nvPr/>
          </p:nvGrpSpPr>
          <p:grpSpPr>
            <a:xfrm>
              <a:off x="1130" y="1853"/>
              <a:ext cx="2059" cy="547"/>
              <a:chOff x="1706" y="2717"/>
              <a:chExt cx="2059" cy="547"/>
            </a:xfrm>
          </p:grpSpPr>
          <p:sp>
            <p:nvSpPr>
              <p:cNvPr id="55320" name="任意多边形 182298"/>
              <p:cNvSpPr/>
              <p:nvPr>
                <p:custDataLst>
                  <p:tags r:id="rId34"/>
                </p:custDataLst>
              </p:nvPr>
            </p:nvSpPr>
            <p:spPr>
              <a:xfrm>
                <a:off x="2748" y="2717"/>
                <a:ext cx="1017" cy="547"/>
              </a:xfrm>
              <a:custGeom>
                <a:avLst/>
                <a:gdLst/>
                <a:ahLst/>
                <a:cxnLst/>
                <a:pathLst>
                  <a:path w="1017" h="547">
                    <a:moveTo>
                      <a:pt x="1017" y="540"/>
                    </a:moveTo>
                    <a:cubicBezTo>
                      <a:pt x="917" y="543"/>
                      <a:pt x="817" y="547"/>
                      <a:pt x="675" y="469"/>
                    </a:cubicBezTo>
                    <a:cubicBezTo>
                      <a:pt x="532" y="392"/>
                      <a:pt x="276" y="150"/>
                      <a:pt x="164" y="75"/>
                    </a:cubicBezTo>
                    <a:cubicBezTo>
                      <a:pt x="52" y="0"/>
                      <a:pt x="34" y="31"/>
                      <a:pt x="0" y="19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5321" name="任意多边形 182299"/>
              <p:cNvSpPr/>
              <p:nvPr>
                <p:custDataLst>
                  <p:tags r:id="rId35"/>
                </p:custDataLst>
              </p:nvPr>
            </p:nvSpPr>
            <p:spPr>
              <a:xfrm>
                <a:off x="1706" y="2719"/>
                <a:ext cx="1054" cy="545"/>
              </a:xfrm>
              <a:custGeom>
                <a:avLst/>
                <a:gdLst/>
                <a:ahLst/>
                <a:cxnLst/>
                <a:pathLst>
                  <a:path w="1054" h="545">
                    <a:moveTo>
                      <a:pt x="0" y="538"/>
                    </a:moveTo>
                    <a:cubicBezTo>
                      <a:pt x="100" y="541"/>
                      <a:pt x="200" y="545"/>
                      <a:pt x="342" y="467"/>
                    </a:cubicBezTo>
                    <a:cubicBezTo>
                      <a:pt x="485" y="390"/>
                      <a:pt x="734" y="146"/>
                      <a:pt x="853" y="73"/>
                    </a:cubicBezTo>
                    <a:cubicBezTo>
                      <a:pt x="972" y="0"/>
                      <a:pt x="1012" y="38"/>
                      <a:pt x="1054" y="29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82314" name="文本框 182313"/>
          <p:cNvSpPr txBox="1"/>
          <p:nvPr>
            <p:custDataLst>
              <p:tags r:id="rId36"/>
            </p:custDataLst>
          </p:nvPr>
        </p:nvSpPr>
        <p:spPr>
          <a:xfrm>
            <a:off x="1082675" y="5046028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例</a:t>
            </a:r>
            <a:endParaRPr lang="zh-CN" altLang="en-US" sz="2400" b="1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82315" name="对象 182314"/>
          <p:cNvGraphicFramePr/>
          <p:nvPr>
            <p:custDataLst>
              <p:tags r:id="rId37"/>
            </p:custDataLst>
          </p:nvPr>
        </p:nvGraphicFramePr>
        <p:xfrm>
          <a:off x="1857058" y="5049203"/>
          <a:ext cx="25939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38" imgW="1155700" imgH="203200" progId="Equation.DSMT4">
                  <p:embed/>
                </p:oleObj>
              </mc:Choice>
              <mc:Fallback>
                <p:oleObj name="" r:id="rId38" imgW="1155700" imgH="203200" progId="Equation.DSMT4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857058" y="5049203"/>
                        <a:ext cx="2593975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2336" name="文本框 182335"/>
          <p:cNvSpPr txBox="1"/>
          <p:nvPr>
            <p:custDataLst>
              <p:tags r:id="rId40"/>
            </p:custDataLst>
          </p:nvPr>
        </p:nvSpPr>
        <p:spPr>
          <a:xfrm>
            <a:off x="5665153" y="3251200"/>
            <a:ext cx="26295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查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t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分布表，附表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4</a:t>
            </a:r>
            <a:endParaRPr lang="en-US" altLang="zh-CN" sz="24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5325" name="标题 182336"/>
          <p:cNvSpPr>
            <a:spLocks noGrp="1"/>
          </p:cNvSpPr>
          <p:nvPr>
            <p:ph type="title" idx="4294967295"/>
            <p:custDataLst>
              <p:tags r:id="rId41"/>
            </p:custDataLst>
          </p:nvPr>
        </p:nvSpPr>
        <p:spPr>
          <a:xfrm>
            <a:off x="539750" y="296545"/>
            <a:ext cx="35814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rmAutofit/>
          </a:bodyPr>
          <a:p>
            <a:pPr algn="l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2 .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 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t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分布的分位点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182338" name="对象 182337"/>
          <p:cNvGraphicFramePr/>
          <p:nvPr>
            <p:custDataLst>
              <p:tags r:id="rId42"/>
            </p:custDataLst>
          </p:nvPr>
        </p:nvGraphicFramePr>
        <p:xfrm>
          <a:off x="1855788" y="5723890"/>
          <a:ext cx="257429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43" imgW="1028700" imgH="203200" progId="Equation.DSMT4">
                  <p:embed/>
                </p:oleObj>
              </mc:Choice>
              <mc:Fallback>
                <p:oleObj name="" r:id="rId43" imgW="1028700" imgH="203200" progId="Equation.DSMT4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855788" y="5723890"/>
                        <a:ext cx="2574290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2339" name="对象 182338"/>
          <p:cNvGraphicFramePr/>
          <p:nvPr>
            <p:custDataLst>
              <p:tags r:id="rId45"/>
            </p:custDataLst>
          </p:nvPr>
        </p:nvGraphicFramePr>
        <p:xfrm>
          <a:off x="4665345" y="5652453"/>
          <a:ext cx="2635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" r:id="rId46" imgW="1054100" imgH="228600" progId="Equation.3">
                  <p:embed/>
                </p:oleObj>
              </mc:Choice>
              <mc:Fallback>
                <p:oleObj name="" r:id="rId46" imgW="1054100" imgH="228600" progId="Equation.3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665345" y="5652453"/>
                        <a:ext cx="2635250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2342" name="对象 182341"/>
          <p:cNvGraphicFramePr/>
          <p:nvPr>
            <p:custDataLst>
              <p:tags r:id="rId48"/>
            </p:custDataLst>
          </p:nvPr>
        </p:nvGraphicFramePr>
        <p:xfrm>
          <a:off x="4737100" y="4974590"/>
          <a:ext cx="252349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49" imgW="1130300" imgH="228600" progId="Equation.DSMT4">
                  <p:embed/>
                </p:oleObj>
              </mc:Choice>
              <mc:Fallback>
                <p:oleObj name="" r:id="rId49" imgW="1130300" imgH="228600" progId="Equation.DSMT4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4737100" y="4974590"/>
                        <a:ext cx="2523490" cy="511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227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227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22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22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2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22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2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3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233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1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231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4" grpId="0" build="p"/>
      <p:bldP spid="182276" grpId="0" build="p"/>
      <p:bldP spid="182278" grpId="0" build="p"/>
      <p:bldP spid="182279" grpId="0" build="p"/>
      <p:bldP spid="182280" grpId="0" build="p"/>
      <p:bldP spid="182314" grpId="0" build="p"/>
      <p:bldP spid="18233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217090" name="文本框 217089"/>
          <p:cNvSpPr txBox="1"/>
          <p:nvPr>
            <p:custDataLst>
              <p:tags r:id="rId3"/>
            </p:custDataLst>
          </p:nvPr>
        </p:nvSpPr>
        <p:spPr>
          <a:xfrm>
            <a:off x="544513" y="942975"/>
            <a:ext cx="419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    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对于给定的正数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217091" name="对象 217090"/>
          <p:cNvGraphicFramePr/>
          <p:nvPr>
            <p:custDataLst>
              <p:tags r:id="rId4"/>
            </p:custDataLst>
          </p:nvPr>
        </p:nvGraphicFramePr>
        <p:xfrm>
          <a:off x="3240723" y="960596"/>
          <a:ext cx="2059305" cy="490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" r:id="rId5" imgW="850900" imgH="203200" progId="Equation.3">
                  <p:embed/>
                </p:oleObj>
              </mc:Choice>
              <mc:Fallback>
                <p:oleObj name="" r:id="rId5" imgW="850900" imgH="203200" progId="Equation.3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40723" y="960596"/>
                        <a:ext cx="2059305" cy="4908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7092" name="文本框 217091"/>
          <p:cNvSpPr txBox="1"/>
          <p:nvPr>
            <p:custDataLst>
              <p:tags r:id="rId7"/>
            </p:custDataLst>
          </p:nvPr>
        </p:nvSpPr>
        <p:spPr>
          <a:xfrm>
            <a:off x="5380038" y="953135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称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满足条件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17093" name="对象 217092"/>
          <p:cNvGraphicFramePr/>
          <p:nvPr>
            <p:custDataLst>
              <p:tags r:id="rId8"/>
            </p:custDataLst>
          </p:nvPr>
        </p:nvGraphicFramePr>
        <p:xfrm>
          <a:off x="1950562" y="1517492"/>
          <a:ext cx="6781165" cy="817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" r:id="rId9" imgW="2273300" imgH="330200" progId="Equation.DSMT4">
                  <p:embed/>
                </p:oleObj>
              </mc:Choice>
              <mc:Fallback>
                <p:oleObj name="" r:id="rId9" imgW="2273300" imgH="330200" progId="Equation.DSMT4">
                  <p:embed/>
                  <p:pic>
                    <p:nvPicPr>
                      <p:cNvPr id="0" name="图片 312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50562" y="1517492"/>
                        <a:ext cx="6781165" cy="8172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7094" name="矩形 217093"/>
          <p:cNvSpPr/>
          <p:nvPr>
            <p:custDataLst>
              <p:tags r:id="rId11"/>
            </p:custDataLst>
          </p:nvPr>
        </p:nvSpPr>
        <p:spPr>
          <a:xfrm>
            <a:off x="930593" y="2493963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的点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17095" name="文本框 217094"/>
          <p:cNvSpPr txBox="1"/>
          <p:nvPr>
            <p:custDataLst>
              <p:tags r:id="rId12"/>
            </p:custDataLst>
          </p:nvPr>
        </p:nvSpPr>
        <p:spPr>
          <a:xfrm>
            <a:off x="4197668" y="2493963"/>
            <a:ext cx="35274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为</a:t>
            </a:r>
            <a:r>
              <a:rPr lang="zh-CN" altLang="en-US" sz="2400" i="1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 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t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分布的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左侧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sp>
        <p:nvSpPr>
          <p:cNvPr id="217096" name="矩形 217095"/>
          <p:cNvSpPr/>
          <p:nvPr>
            <p:custDataLst>
              <p:tags r:id="rId13"/>
            </p:custDataLst>
          </p:nvPr>
        </p:nvSpPr>
        <p:spPr>
          <a:xfrm>
            <a:off x="6724015" y="248443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分位点。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17100" name="对象 217099"/>
          <p:cNvGraphicFramePr/>
          <p:nvPr>
            <p:custDataLst>
              <p:tags r:id="rId14"/>
            </p:custDataLst>
          </p:nvPr>
        </p:nvGraphicFramePr>
        <p:xfrm>
          <a:off x="6377623" y="2611438"/>
          <a:ext cx="457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" name="" r:id="rId15" imgW="152400" imgH="139700" progId="Equation.3">
                  <p:embed/>
                </p:oleObj>
              </mc:Choice>
              <mc:Fallback>
                <p:oleObj name="" r:id="rId15" imgW="152400" imgH="139700" progId="Equation.3">
                  <p:embed/>
                  <p:pic>
                    <p:nvPicPr>
                      <p:cNvPr id="0" name="图片 313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77623" y="2611438"/>
                        <a:ext cx="457200" cy="342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7101" name="对象 217100"/>
          <p:cNvGraphicFramePr/>
          <p:nvPr>
            <p:custDataLst>
              <p:tags r:id="rId17"/>
            </p:custDataLst>
          </p:nvPr>
        </p:nvGraphicFramePr>
        <p:xfrm>
          <a:off x="1749425" y="2493486"/>
          <a:ext cx="2518410" cy="589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" r:id="rId18" imgW="977900" imgH="228600" progId="Equation.DSMT4">
                  <p:embed/>
                </p:oleObj>
              </mc:Choice>
              <mc:Fallback>
                <p:oleObj name="" r:id="rId18" imgW="977900" imgH="228600" progId="Equation.DSMT4">
                  <p:embed/>
                  <p:pic>
                    <p:nvPicPr>
                      <p:cNvPr id="0" name="图片 31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749425" y="2493486"/>
                        <a:ext cx="2518410" cy="5899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7117" name="组合 217116"/>
          <p:cNvGrpSpPr/>
          <p:nvPr/>
        </p:nvGrpSpPr>
        <p:grpSpPr>
          <a:xfrm>
            <a:off x="2769193" y="3213100"/>
            <a:ext cx="3509687" cy="2017713"/>
            <a:chOff x="2129" y="1824"/>
            <a:chExt cx="1541" cy="938"/>
          </a:xfrm>
        </p:grpSpPr>
        <p:sp>
          <p:nvSpPr>
            <p:cNvPr id="56332" name="直接连接符 217117"/>
            <p:cNvSpPr/>
            <p:nvPr>
              <p:custDataLst>
                <p:tags r:id="rId20"/>
              </p:custDataLst>
            </p:nvPr>
          </p:nvSpPr>
          <p:spPr>
            <a:xfrm>
              <a:off x="2172" y="2439"/>
              <a:ext cx="149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33" name="直接连接符 217118"/>
            <p:cNvSpPr/>
            <p:nvPr>
              <p:custDataLst>
                <p:tags r:id="rId21"/>
              </p:custDataLst>
            </p:nvPr>
          </p:nvSpPr>
          <p:spPr>
            <a:xfrm>
              <a:off x="2744" y="1824"/>
              <a:ext cx="0" cy="61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34" name="直接连接符 217119"/>
            <p:cNvSpPr/>
            <p:nvPr>
              <p:custDataLst>
                <p:tags r:id="rId22"/>
              </p:custDataLst>
            </p:nvPr>
          </p:nvSpPr>
          <p:spPr>
            <a:xfrm>
              <a:off x="2448" y="2208"/>
              <a:ext cx="0" cy="23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56335" name="对象 217120"/>
            <p:cNvGraphicFramePr/>
            <p:nvPr>
              <p:custDataLst>
                <p:tags r:id="rId23"/>
              </p:custDataLst>
            </p:nvPr>
          </p:nvGraphicFramePr>
          <p:xfrm>
            <a:off x="2129" y="2496"/>
            <a:ext cx="355" cy="2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7" name="" r:id="rId24" imgW="431800" imgH="228600" progId="Equation.3">
                    <p:embed/>
                  </p:oleObj>
                </mc:Choice>
                <mc:Fallback>
                  <p:oleObj name="" r:id="rId24" imgW="431800" imgH="228600" progId="Equation.3">
                    <p:embed/>
                    <p:pic>
                      <p:nvPicPr>
                        <p:cNvPr id="0" name="图片 3126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2129" y="2496"/>
                          <a:ext cx="355" cy="26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336" name="对象 217121"/>
            <p:cNvGraphicFramePr/>
            <p:nvPr>
              <p:custDataLst>
                <p:tags r:id="rId26"/>
              </p:custDataLst>
            </p:nvPr>
          </p:nvGraphicFramePr>
          <p:xfrm>
            <a:off x="2160" y="1968"/>
            <a:ext cx="164" cy="1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9" name="" r:id="rId27" imgW="152400" imgH="139700" progId="Equation.3">
                    <p:embed/>
                  </p:oleObj>
                </mc:Choice>
                <mc:Fallback>
                  <p:oleObj name="" r:id="rId27" imgW="152400" imgH="139700" progId="Equation.3">
                    <p:embed/>
                    <p:pic>
                      <p:nvPicPr>
                        <p:cNvPr id="0" name="图片 3128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2160" y="1968"/>
                          <a:ext cx="164" cy="1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6337" name="组合 217122"/>
            <p:cNvGrpSpPr/>
            <p:nvPr/>
          </p:nvGrpSpPr>
          <p:grpSpPr>
            <a:xfrm>
              <a:off x="2160" y="1924"/>
              <a:ext cx="1168" cy="438"/>
              <a:chOff x="1706" y="2717"/>
              <a:chExt cx="2059" cy="547"/>
            </a:xfrm>
          </p:grpSpPr>
          <p:sp>
            <p:nvSpPr>
              <p:cNvPr id="56338" name="任意多边形 217123"/>
              <p:cNvSpPr/>
              <p:nvPr>
                <p:custDataLst>
                  <p:tags r:id="rId29"/>
                </p:custDataLst>
              </p:nvPr>
            </p:nvSpPr>
            <p:spPr>
              <a:xfrm>
                <a:off x="2748" y="2717"/>
                <a:ext cx="1017" cy="547"/>
              </a:xfrm>
              <a:custGeom>
                <a:avLst/>
                <a:gdLst/>
                <a:ahLst/>
                <a:cxnLst/>
                <a:pathLst>
                  <a:path w="1017" h="547">
                    <a:moveTo>
                      <a:pt x="1017" y="540"/>
                    </a:moveTo>
                    <a:cubicBezTo>
                      <a:pt x="917" y="543"/>
                      <a:pt x="817" y="547"/>
                      <a:pt x="675" y="469"/>
                    </a:cubicBezTo>
                    <a:cubicBezTo>
                      <a:pt x="532" y="392"/>
                      <a:pt x="276" y="150"/>
                      <a:pt x="164" y="75"/>
                    </a:cubicBezTo>
                    <a:cubicBezTo>
                      <a:pt x="52" y="0"/>
                      <a:pt x="34" y="31"/>
                      <a:pt x="0" y="19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2400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56339" name="任意多边形 217124"/>
              <p:cNvSpPr/>
              <p:nvPr>
                <p:custDataLst>
                  <p:tags r:id="rId30"/>
                </p:custDataLst>
              </p:nvPr>
            </p:nvSpPr>
            <p:spPr>
              <a:xfrm>
                <a:off x="1706" y="2719"/>
                <a:ext cx="1054" cy="545"/>
              </a:xfrm>
              <a:custGeom>
                <a:avLst/>
                <a:gdLst/>
                <a:ahLst/>
                <a:cxnLst/>
                <a:pathLst>
                  <a:path w="1054" h="545">
                    <a:moveTo>
                      <a:pt x="0" y="538"/>
                    </a:moveTo>
                    <a:cubicBezTo>
                      <a:pt x="100" y="541"/>
                      <a:pt x="200" y="545"/>
                      <a:pt x="342" y="467"/>
                    </a:cubicBezTo>
                    <a:cubicBezTo>
                      <a:pt x="485" y="390"/>
                      <a:pt x="734" y="146"/>
                      <a:pt x="853" y="73"/>
                    </a:cubicBezTo>
                    <a:cubicBezTo>
                      <a:pt x="972" y="0"/>
                      <a:pt x="1012" y="38"/>
                      <a:pt x="1054" y="29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2400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</p:grpSp>
        <p:sp>
          <p:nvSpPr>
            <p:cNvPr id="56340" name="直接连接符 217125"/>
            <p:cNvSpPr/>
            <p:nvPr>
              <p:custDataLst>
                <p:tags r:id="rId31"/>
              </p:custDataLst>
            </p:nvPr>
          </p:nvSpPr>
          <p:spPr>
            <a:xfrm>
              <a:off x="2256" y="2160"/>
              <a:ext cx="96" cy="192"/>
            </a:xfrm>
            <a:prstGeom prst="line">
              <a:avLst/>
            </a:prstGeom>
            <a:ln w="2857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41" name="直接连接符 217126"/>
            <p:cNvSpPr/>
            <p:nvPr>
              <p:custDataLst>
                <p:tags r:id="rId32"/>
              </p:custDataLst>
            </p:nvPr>
          </p:nvSpPr>
          <p:spPr>
            <a:xfrm flipH="1">
              <a:off x="2304" y="2256"/>
              <a:ext cx="96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42" name="直接连接符 217127"/>
            <p:cNvSpPr/>
            <p:nvPr>
              <p:custDataLst>
                <p:tags r:id="rId33"/>
              </p:custDataLst>
            </p:nvPr>
          </p:nvSpPr>
          <p:spPr>
            <a:xfrm flipH="1">
              <a:off x="2256" y="2304"/>
              <a:ext cx="48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43" name="直接连接符 217128"/>
            <p:cNvSpPr/>
            <p:nvPr>
              <p:custDataLst>
                <p:tags r:id="rId34"/>
              </p:custDataLst>
            </p:nvPr>
          </p:nvSpPr>
          <p:spPr>
            <a:xfrm flipH="1">
              <a:off x="2400" y="2256"/>
              <a:ext cx="48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17130" name="文本框 217129"/>
          <p:cNvSpPr txBox="1"/>
          <p:nvPr>
            <p:custDataLst>
              <p:tags r:id="rId35"/>
            </p:custDataLst>
          </p:nvPr>
        </p:nvSpPr>
        <p:spPr>
          <a:xfrm>
            <a:off x="930593" y="5170170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例</a:t>
            </a:r>
            <a:endParaRPr lang="zh-CN" altLang="en-US" sz="2400" b="1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17152" name="文本框 217151"/>
          <p:cNvSpPr txBox="1"/>
          <p:nvPr>
            <p:custDataLst>
              <p:tags r:id="rId36"/>
            </p:custDataLst>
          </p:nvPr>
        </p:nvSpPr>
        <p:spPr>
          <a:xfrm>
            <a:off x="7972108" y="2439035"/>
            <a:ext cx="26295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查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t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分布表，附表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5</a:t>
            </a:r>
            <a:endParaRPr lang="en-US" altLang="zh-CN" sz="2400"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sp>
        <p:nvSpPr>
          <p:cNvPr id="56346" name="标题 217152"/>
          <p:cNvSpPr>
            <a:spLocks noGrp="1"/>
          </p:cNvSpPr>
          <p:nvPr>
            <p:ph type="title" idx="4294967295"/>
            <p:custDataLst>
              <p:tags r:id="rId37"/>
            </p:custDataLst>
          </p:nvPr>
        </p:nvSpPr>
        <p:spPr>
          <a:xfrm>
            <a:off x="468313" y="333375"/>
            <a:ext cx="4608512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l"/>
            <a:r>
              <a:rPr lang="en-US" altLang="zh-CN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t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分布的左侧分位点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217156" name="对象 217155"/>
          <p:cNvGraphicFramePr/>
          <p:nvPr>
            <p:custDataLst>
              <p:tags r:id="rId38"/>
            </p:custDataLst>
          </p:nvPr>
        </p:nvGraphicFramePr>
        <p:xfrm>
          <a:off x="1950403" y="5230813"/>
          <a:ext cx="257429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" r:id="rId39" imgW="1028700" imgH="203200" progId="Equation.3">
                  <p:embed/>
                </p:oleObj>
              </mc:Choice>
              <mc:Fallback>
                <p:oleObj name="" r:id="rId39" imgW="1028700" imgH="203200" progId="Equation.3">
                  <p:embed/>
                  <p:pic>
                    <p:nvPicPr>
                      <p:cNvPr id="0" name="图片 313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950403" y="5230813"/>
                        <a:ext cx="2574290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7157" name="对象 217156"/>
          <p:cNvGraphicFramePr/>
          <p:nvPr>
            <p:custDataLst>
              <p:tags r:id="rId41"/>
            </p:custDataLst>
          </p:nvPr>
        </p:nvGraphicFramePr>
        <p:xfrm>
          <a:off x="4552315" y="5157470"/>
          <a:ext cx="1270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" r:id="rId42" imgW="508000" imgH="228600" progId="Equation.DSMT4">
                  <p:embed/>
                </p:oleObj>
              </mc:Choice>
              <mc:Fallback>
                <p:oleObj name="" r:id="rId42" imgW="508000" imgH="228600" progId="Equation.DSMT4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552315" y="5157470"/>
                        <a:ext cx="1270000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7158" name="对象 217157"/>
          <p:cNvGraphicFramePr/>
          <p:nvPr>
            <p:custDataLst>
              <p:tags r:id="rId44"/>
            </p:custDataLst>
          </p:nvPr>
        </p:nvGraphicFramePr>
        <p:xfrm>
          <a:off x="5776278" y="5157470"/>
          <a:ext cx="1778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" r:id="rId45" imgW="711200" imgH="228600" progId="Equation.DSMT4">
                  <p:embed/>
                </p:oleObj>
              </mc:Choice>
              <mc:Fallback>
                <p:oleObj name="" r:id="rId45" imgW="711200" imgH="228600" progId="Equation.DSMT4">
                  <p:embed/>
                  <p:pic>
                    <p:nvPicPr>
                      <p:cNvPr id="0" name="图片 313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776278" y="5157470"/>
                        <a:ext cx="1778000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7159" name="对象 217158"/>
          <p:cNvGraphicFramePr/>
          <p:nvPr>
            <p:custDataLst>
              <p:tags r:id="rId47"/>
            </p:custDataLst>
          </p:nvPr>
        </p:nvGraphicFramePr>
        <p:xfrm>
          <a:off x="7574598" y="5231130"/>
          <a:ext cx="1750060" cy="443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" name="" r:id="rId48" imgW="698500" imgH="177165" progId="Equation.DSMT4">
                  <p:embed/>
                </p:oleObj>
              </mc:Choice>
              <mc:Fallback>
                <p:oleObj name="" r:id="rId48" imgW="698500" imgH="177165" progId="Equation.DSMT4">
                  <p:embed/>
                  <p:pic>
                    <p:nvPicPr>
                      <p:cNvPr id="0" name="图片 3135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574598" y="5231130"/>
                        <a:ext cx="1750060" cy="4432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709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709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709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70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70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5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715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3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713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7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0" grpId="0" build="p"/>
      <p:bldP spid="217092" grpId="0" build="p"/>
      <p:bldP spid="217094" grpId="0" build="p"/>
      <p:bldP spid="217095" grpId="0" build="p"/>
      <p:bldP spid="217096" grpId="0" build="p"/>
      <p:bldP spid="217130" grpId="0" build="p"/>
      <p:bldP spid="21715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44513" y="1014413"/>
            <a:ext cx="419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    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对于给定的正数</a:t>
            </a:r>
            <a:endParaRPr lang="zh-CN" altLang="en-US" sz="2400"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6" name="对象 5"/>
          <p:cNvGraphicFramePr/>
          <p:nvPr>
            <p:custDataLst>
              <p:tags r:id="rId4"/>
            </p:custDataLst>
          </p:nvPr>
        </p:nvGraphicFramePr>
        <p:xfrm>
          <a:off x="3215958" y="984727"/>
          <a:ext cx="2059305" cy="490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850900" imgH="203200" progId="Equation.3">
                  <p:embed/>
                </p:oleObj>
              </mc:Choice>
              <mc:Fallback>
                <p:oleObj name="" r:id="rId5" imgW="850900" imgH="203200" progId="Equation.3">
                  <p:embed/>
                  <p:pic>
                    <p:nvPicPr>
                      <p:cNvPr id="0" name="图片 313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15958" y="984727"/>
                        <a:ext cx="2059305" cy="490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5554663" y="984568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称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满足条件</a:t>
            </a:r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9" name="对象 8"/>
          <p:cNvGraphicFramePr/>
          <p:nvPr>
            <p:custDataLst>
              <p:tags r:id="rId8"/>
            </p:custDataLst>
          </p:nvPr>
        </p:nvGraphicFramePr>
        <p:xfrm>
          <a:off x="2324735" y="1557338"/>
          <a:ext cx="8065135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2857500" imgH="444500" progId="Equation.DSMT4">
                  <p:embed/>
                </p:oleObj>
              </mc:Choice>
              <mc:Fallback>
                <p:oleObj name="" r:id="rId9" imgW="2857500" imgH="444500" progId="Equation.DSMT4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24735" y="1557338"/>
                        <a:ext cx="8065135" cy="1212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487680" y="2770188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点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5183505" y="2708275"/>
            <a:ext cx="367188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为 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t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分布的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双侧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sp>
        <p:nvSpPr>
          <p:cNvPr id="13" name="矩形 12"/>
          <p:cNvSpPr/>
          <p:nvPr>
            <p:custDataLst>
              <p:tags r:id="rId13"/>
            </p:custDataLst>
          </p:nvPr>
        </p:nvSpPr>
        <p:spPr>
          <a:xfrm>
            <a:off x="7871143" y="2708275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分位点。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4" name="对象 13"/>
          <p:cNvGraphicFramePr/>
          <p:nvPr>
            <p:custDataLst>
              <p:tags r:id="rId14"/>
            </p:custDataLst>
          </p:nvPr>
        </p:nvGraphicFramePr>
        <p:xfrm>
          <a:off x="7414260" y="2770505"/>
          <a:ext cx="4572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5" imgW="152400" imgH="139700" progId="Equation.3">
                  <p:embed/>
                </p:oleObj>
              </mc:Choice>
              <mc:Fallback>
                <p:oleObj name="" r:id="rId15" imgW="152400" imgH="139700" progId="Equation.3">
                  <p:embed/>
                  <p:pic>
                    <p:nvPicPr>
                      <p:cNvPr id="0" name="图片 313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14260" y="2770505"/>
                        <a:ext cx="457200" cy="352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/>
          <p:nvPr>
            <p:custDataLst>
              <p:tags r:id="rId17"/>
            </p:custDataLst>
          </p:nvPr>
        </p:nvGraphicFramePr>
        <p:xfrm>
          <a:off x="1294130" y="2637155"/>
          <a:ext cx="2454275" cy="792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8" imgW="1002665" imgH="342900" progId="Equation.DSMT4">
                  <p:embed/>
                </p:oleObj>
              </mc:Choice>
              <mc:Fallback>
                <p:oleObj name="" r:id="rId18" imgW="1002665" imgH="342900" progId="Equation.DSMT4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294130" y="2637155"/>
                        <a:ext cx="2454275" cy="792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1062038" y="3716338"/>
            <a:ext cx="3673475" cy="2160587"/>
            <a:chOff x="4032" y="1830"/>
            <a:chExt cx="1558" cy="1161"/>
          </a:xfrm>
        </p:grpSpPr>
        <p:sp>
          <p:nvSpPr>
            <p:cNvPr id="19" name="直接连接符 218156"/>
            <p:cNvSpPr/>
            <p:nvPr>
              <p:custDataLst>
                <p:tags r:id="rId20"/>
              </p:custDataLst>
            </p:nvPr>
          </p:nvSpPr>
          <p:spPr>
            <a:xfrm>
              <a:off x="4092" y="2535"/>
              <a:ext cx="149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" name="直接连接符 218157"/>
            <p:cNvSpPr/>
            <p:nvPr>
              <p:custDataLst>
                <p:tags r:id="rId21"/>
              </p:custDataLst>
            </p:nvPr>
          </p:nvSpPr>
          <p:spPr>
            <a:xfrm>
              <a:off x="4664" y="1920"/>
              <a:ext cx="0" cy="61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" name="直接连接符 218158"/>
            <p:cNvSpPr/>
            <p:nvPr>
              <p:custDataLst>
                <p:tags r:id="rId22"/>
              </p:custDataLst>
            </p:nvPr>
          </p:nvSpPr>
          <p:spPr>
            <a:xfrm flipH="1">
              <a:off x="5136" y="2208"/>
              <a:ext cx="336" cy="22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" name="直接连接符 218159"/>
            <p:cNvSpPr/>
            <p:nvPr>
              <p:custDataLst>
                <p:tags r:id="rId23"/>
              </p:custDataLst>
            </p:nvPr>
          </p:nvSpPr>
          <p:spPr>
            <a:xfrm flipH="1">
              <a:off x="5088" y="2400"/>
              <a:ext cx="81" cy="11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3" name="直接连接符 218160"/>
            <p:cNvSpPr/>
            <p:nvPr>
              <p:custDataLst>
                <p:tags r:id="rId24"/>
              </p:custDataLst>
            </p:nvPr>
          </p:nvSpPr>
          <p:spPr>
            <a:xfrm flipH="1">
              <a:off x="5184" y="2448"/>
              <a:ext cx="82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4" name="直接连接符 218161"/>
            <p:cNvSpPr/>
            <p:nvPr>
              <p:custDataLst>
                <p:tags r:id="rId25"/>
              </p:custDataLst>
            </p:nvPr>
          </p:nvSpPr>
          <p:spPr>
            <a:xfrm flipH="1">
              <a:off x="5272" y="2467"/>
              <a:ext cx="54" cy="7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25" name="对象 218162"/>
            <p:cNvGraphicFramePr/>
            <p:nvPr>
              <p:custDataLst>
                <p:tags r:id="rId26"/>
              </p:custDataLst>
            </p:nvPr>
          </p:nvGraphicFramePr>
          <p:xfrm>
            <a:off x="5040" y="2592"/>
            <a:ext cx="303" cy="3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" name="" r:id="rId27" imgW="368300" imgH="342900" progId="Equation.3">
                    <p:embed/>
                  </p:oleObj>
                </mc:Choice>
                <mc:Fallback>
                  <p:oleObj name="" r:id="rId27" imgW="368300" imgH="342900" progId="Equation.3">
                    <p:embed/>
                    <p:pic>
                      <p:nvPicPr>
                        <p:cNvPr id="0" name="图片 3148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5040" y="2592"/>
                          <a:ext cx="303" cy="39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对象 218163"/>
            <p:cNvGraphicFramePr/>
            <p:nvPr>
              <p:custDataLst>
                <p:tags r:id="rId29"/>
              </p:custDataLst>
            </p:nvPr>
          </p:nvGraphicFramePr>
          <p:xfrm>
            <a:off x="5358" y="1830"/>
            <a:ext cx="191" cy="4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" name="" r:id="rId30" imgW="177165" imgH="393700" progId="Equation.3">
                    <p:embed/>
                  </p:oleObj>
                </mc:Choice>
                <mc:Fallback>
                  <p:oleObj name="" r:id="rId30" imgW="177165" imgH="393700" progId="Equation.3">
                    <p:embed/>
                    <p:pic>
                      <p:nvPicPr>
                        <p:cNvPr id="0" name="图片 3141"/>
                        <p:cNvPicPr/>
                        <p:nvPr/>
                      </p:nvPicPr>
                      <p:blipFill>
                        <a:blip r:embed="rId31"/>
                        <a:stretch>
                          <a:fillRect/>
                        </a:stretch>
                      </p:blipFill>
                      <p:spPr>
                        <a:xfrm>
                          <a:off x="5358" y="1830"/>
                          <a:ext cx="191" cy="4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" name="组合 218164"/>
            <p:cNvGrpSpPr/>
            <p:nvPr/>
          </p:nvGrpSpPr>
          <p:grpSpPr>
            <a:xfrm>
              <a:off x="4080" y="2016"/>
              <a:ext cx="1200" cy="384"/>
              <a:chOff x="1706" y="2717"/>
              <a:chExt cx="2059" cy="547"/>
            </a:xfrm>
          </p:grpSpPr>
          <p:sp>
            <p:nvSpPr>
              <p:cNvPr id="32" name="任意多边形 218165"/>
              <p:cNvSpPr/>
              <p:nvPr>
                <p:custDataLst>
                  <p:tags r:id="rId32"/>
                </p:custDataLst>
              </p:nvPr>
            </p:nvSpPr>
            <p:spPr>
              <a:xfrm>
                <a:off x="2748" y="2717"/>
                <a:ext cx="1017" cy="547"/>
              </a:xfrm>
              <a:custGeom>
                <a:avLst/>
                <a:gdLst/>
                <a:ahLst/>
                <a:cxnLst/>
                <a:pathLst>
                  <a:path w="1017" h="547">
                    <a:moveTo>
                      <a:pt x="1017" y="540"/>
                    </a:moveTo>
                    <a:cubicBezTo>
                      <a:pt x="917" y="543"/>
                      <a:pt x="817" y="547"/>
                      <a:pt x="675" y="469"/>
                    </a:cubicBezTo>
                    <a:cubicBezTo>
                      <a:pt x="532" y="392"/>
                      <a:pt x="276" y="150"/>
                      <a:pt x="164" y="75"/>
                    </a:cubicBezTo>
                    <a:cubicBezTo>
                      <a:pt x="52" y="0"/>
                      <a:pt x="34" y="31"/>
                      <a:pt x="0" y="19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2400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  <p:sp>
            <p:nvSpPr>
              <p:cNvPr id="33" name="任意多边形 218166"/>
              <p:cNvSpPr/>
              <p:nvPr>
                <p:custDataLst>
                  <p:tags r:id="rId33"/>
                </p:custDataLst>
              </p:nvPr>
            </p:nvSpPr>
            <p:spPr>
              <a:xfrm>
                <a:off x="1706" y="2719"/>
                <a:ext cx="1054" cy="545"/>
              </a:xfrm>
              <a:custGeom>
                <a:avLst/>
                <a:gdLst/>
                <a:ahLst/>
                <a:cxnLst/>
                <a:pathLst>
                  <a:path w="1054" h="545">
                    <a:moveTo>
                      <a:pt x="0" y="538"/>
                    </a:moveTo>
                    <a:cubicBezTo>
                      <a:pt x="100" y="541"/>
                      <a:pt x="200" y="545"/>
                      <a:pt x="342" y="467"/>
                    </a:cubicBezTo>
                    <a:cubicBezTo>
                      <a:pt x="485" y="390"/>
                      <a:pt x="734" y="146"/>
                      <a:pt x="853" y="73"/>
                    </a:cubicBezTo>
                    <a:cubicBezTo>
                      <a:pt x="972" y="0"/>
                      <a:pt x="1012" y="38"/>
                      <a:pt x="1054" y="29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2400"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</p:grpSp>
        <p:sp>
          <p:nvSpPr>
            <p:cNvPr id="34" name="直接连接符 218167"/>
            <p:cNvSpPr/>
            <p:nvPr>
              <p:custDataLst>
                <p:tags r:id="rId34"/>
              </p:custDataLst>
            </p:nvPr>
          </p:nvSpPr>
          <p:spPr>
            <a:xfrm>
              <a:off x="4128" y="2400"/>
              <a:ext cx="48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5" name="直接连接符 218168"/>
            <p:cNvSpPr/>
            <p:nvPr>
              <p:custDataLst>
                <p:tags r:id="rId35"/>
              </p:custDataLst>
            </p:nvPr>
          </p:nvSpPr>
          <p:spPr>
            <a:xfrm>
              <a:off x="5040" y="2352"/>
              <a:ext cx="0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6" name="直接连接符 218169"/>
            <p:cNvSpPr/>
            <p:nvPr>
              <p:custDataLst>
                <p:tags r:id="rId36"/>
              </p:custDataLst>
            </p:nvPr>
          </p:nvSpPr>
          <p:spPr>
            <a:xfrm>
              <a:off x="4320" y="2352"/>
              <a:ext cx="0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7" name="直接连接符 218170"/>
            <p:cNvSpPr/>
            <p:nvPr>
              <p:custDataLst>
                <p:tags r:id="rId37"/>
              </p:custDataLst>
            </p:nvPr>
          </p:nvSpPr>
          <p:spPr>
            <a:xfrm>
              <a:off x="4224" y="2400"/>
              <a:ext cx="96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38" name="对象 218171"/>
            <p:cNvGraphicFramePr/>
            <p:nvPr>
              <p:custDataLst>
                <p:tags r:id="rId38"/>
              </p:custDataLst>
            </p:nvPr>
          </p:nvGraphicFramePr>
          <p:xfrm>
            <a:off x="4032" y="1872"/>
            <a:ext cx="191" cy="4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" name="" r:id="rId39" imgW="177165" imgH="393700" progId="Equation.3">
                    <p:embed/>
                  </p:oleObj>
                </mc:Choice>
                <mc:Fallback>
                  <p:oleObj name="" r:id="rId39" imgW="177165" imgH="393700" progId="Equation.3">
                    <p:embed/>
                    <p:pic>
                      <p:nvPicPr>
                        <p:cNvPr id="0" name="图片 3149"/>
                        <p:cNvPicPr/>
                        <p:nvPr/>
                      </p:nvPicPr>
                      <p:blipFill>
                        <a:blip r:embed="rId40"/>
                        <a:stretch>
                          <a:fillRect/>
                        </a:stretch>
                      </p:blipFill>
                      <p:spPr>
                        <a:xfrm>
                          <a:off x="4032" y="1872"/>
                          <a:ext cx="191" cy="4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0" name="对象 218172"/>
            <p:cNvGraphicFramePr/>
            <p:nvPr>
              <p:custDataLst>
                <p:tags r:id="rId41"/>
              </p:custDataLst>
            </p:nvPr>
          </p:nvGraphicFramePr>
          <p:xfrm>
            <a:off x="4138" y="2544"/>
            <a:ext cx="376" cy="3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" name="" r:id="rId42" imgW="457200" imgH="342900" progId="Equation.3">
                    <p:embed/>
                  </p:oleObj>
                </mc:Choice>
                <mc:Fallback>
                  <p:oleObj name="" r:id="rId42" imgW="457200" imgH="342900" progId="Equation.3">
                    <p:embed/>
                    <p:pic>
                      <p:nvPicPr>
                        <p:cNvPr id="0" name="图片 3146"/>
                        <p:cNvPicPr/>
                        <p:nvPr/>
                      </p:nvPicPr>
                      <p:blipFill>
                        <a:blip r:embed="rId43"/>
                        <a:stretch>
                          <a:fillRect/>
                        </a:stretch>
                      </p:blipFill>
                      <p:spPr>
                        <a:xfrm>
                          <a:off x="4138" y="2544"/>
                          <a:ext cx="376" cy="39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2" name="对象 218173"/>
          <p:cNvGraphicFramePr/>
          <p:nvPr>
            <p:custDataLst>
              <p:tags r:id="rId44"/>
            </p:custDataLst>
          </p:nvPr>
        </p:nvGraphicFramePr>
        <p:xfrm>
          <a:off x="5307330" y="450850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" name="" r:id="rId45" imgW="114300" imgH="215265" progId="Equation.3">
                  <p:embed/>
                </p:oleObj>
              </mc:Choice>
              <mc:Fallback>
                <p:oleObj name="" r:id="rId45" imgW="114300" imgH="215265" progId="Equation.3">
                  <p:embed/>
                  <p:pic>
                    <p:nvPicPr>
                      <p:cNvPr id="0" name="图片 313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307330" y="450850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标题 218176"/>
          <p:cNvSpPr>
            <a:spLocks noGrp="1"/>
          </p:cNvSpPr>
          <p:nvPr>
            <p:ph type="title" idx="4294967295"/>
            <p:custDataLst>
              <p:tags r:id="rId47"/>
            </p:custDataLst>
          </p:nvPr>
        </p:nvSpPr>
        <p:spPr>
          <a:xfrm>
            <a:off x="544513" y="310198"/>
            <a:ext cx="35814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t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分布的双侧分位点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922010" y="3505518"/>
            <a:ext cx="3687763" cy="514350"/>
            <a:chOff x="3302" y="76"/>
            <a:chExt cx="2323" cy="324"/>
          </a:xfrm>
        </p:grpSpPr>
        <p:sp>
          <p:nvSpPr>
            <p:cNvPr id="46" name="文本框 218182"/>
            <p:cNvSpPr txBox="1"/>
            <p:nvPr>
              <p:custDataLst>
                <p:tags r:id="rId48"/>
              </p:custDataLst>
            </p:nvPr>
          </p:nvSpPr>
          <p:spPr>
            <a:xfrm>
              <a:off x="3302" y="76"/>
              <a:ext cx="307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400">
                  <a:latin typeface="Times New Roman" panose="02020603050405020304" charset="0"/>
                  <a:ea typeface="楷体_GB2312" pitchFamily="49" charset="-122"/>
                </a:rPr>
                <a:t>当</a:t>
              </a:r>
              <a:endParaRPr lang="zh-CN" altLang="en-US" sz="2400">
                <a:latin typeface="Times New Roman" panose="02020603050405020304" charset="0"/>
                <a:ea typeface="楷体_GB2312" pitchFamily="49" charset="-122"/>
              </a:endParaRPr>
            </a:p>
          </p:txBody>
        </p:sp>
        <p:graphicFrame>
          <p:nvGraphicFramePr>
            <p:cNvPr id="47" name="对象 218183"/>
            <p:cNvGraphicFramePr/>
            <p:nvPr>
              <p:custDataLst>
                <p:tags r:id="rId49"/>
              </p:custDataLst>
            </p:nvPr>
          </p:nvGraphicFramePr>
          <p:xfrm>
            <a:off x="3647" y="96"/>
            <a:ext cx="1559" cy="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" name="" r:id="rId50" imgW="1041400" imgH="203200" progId="Equation.3">
                    <p:embed/>
                  </p:oleObj>
                </mc:Choice>
                <mc:Fallback>
                  <p:oleObj name="" r:id="rId50" imgW="1041400" imgH="203200" progId="Equation.3">
                    <p:embed/>
                    <p:pic>
                      <p:nvPicPr>
                        <p:cNvPr id="0" name="图片 3150"/>
                        <p:cNvPicPr/>
                        <p:nvPr/>
                      </p:nvPicPr>
                      <p:blipFill>
                        <a:blip r:embed="rId51"/>
                        <a:stretch>
                          <a:fillRect/>
                        </a:stretch>
                      </p:blipFill>
                      <p:spPr>
                        <a:xfrm>
                          <a:off x="3647" y="96"/>
                          <a:ext cx="1559" cy="3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" name="文本框 218184"/>
            <p:cNvSpPr txBox="1"/>
            <p:nvPr>
              <p:custDataLst>
                <p:tags r:id="rId52"/>
              </p:custDataLst>
            </p:nvPr>
          </p:nvSpPr>
          <p:spPr>
            <a:xfrm>
              <a:off x="5270" y="76"/>
              <a:ext cx="35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400">
                  <a:latin typeface="Times New Roman" panose="02020603050405020304" charset="0"/>
                  <a:ea typeface="楷体_GB2312" pitchFamily="49" charset="-122"/>
                </a:rPr>
                <a:t>时</a:t>
              </a:r>
              <a:r>
                <a:rPr lang="en-US" altLang="zh-CN" sz="2400">
                  <a:latin typeface="Times New Roman" panose="02020603050405020304" charset="0"/>
                  <a:ea typeface="楷体_GB2312" pitchFamily="49" charset="-122"/>
                </a:rPr>
                <a:t>,</a:t>
              </a:r>
              <a:endParaRPr lang="en-US" altLang="zh-CN" sz="2400">
                <a:latin typeface="Times New Roman" panose="02020603050405020304" charset="0"/>
                <a:ea typeface="楷体_GB2312" pitchFamily="49" charset="-122"/>
              </a:endParaRPr>
            </a:p>
          </p:txBody>
        </p:sp>
      </p:grpSp>
      <p:sp>
        <p:nvSpPr>
          <p:cNvPr id="50" name="文本框 49"/>
          <p:cNvSpPr txBox="1"/>
          <p:nvPr>
            <p:custDataLst>
              <p:tags r:id="rId53"/>
            </p:custDataLst>
          </p:nvPr>
        </p:nvSpPr>
        <p:spPr>
          <a:xfrm>
            <a:off x="9681845" y="350551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双侧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α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分位点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51" name="对象 50"/>
          <p:cNvGraphicFramePr/>
          <p:nvPr>
            <p:custDataLst>
              <p:tags r:id="rId54"/>
            </p:custDataLst>
          </p:nvPr>
        </p:nvGraphicFramePr>
        <p:xfrm>
          <a:off x="6116320" y="4147027"/>
          <a:ext cx="1352550" cy="833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" name="" r:id="rId55" imgW="558800" imgH="342900" progId="Equation.DSMT4">
                  <p:embed/>
                </p:oleObj>
              </mc:Choice>
              <mc:Fallback>
                <p:oleObj name="" r:id="rId55" imgW="558800" imgH="342900" progId="Equation.DSMT4">
                  <p:embed/>
                  <p:pic>
                    <p:nvPicPr>
                      <p:cNvPr id="0" name="图片 3147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6116320" y="4147027"/>
                        <a:ext cx="1352550" cy="8337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对象 52"/>
          <p:cNvGraphicFramePr/>
          <p:nvPr>
            <p:custDataLst>
              <p:tags r:id="rId57"/>
            </p:custDataLst>
          </p:nvPr>
        </p:nvGraphicFramePr>
        <p:xfrm>
          <a:off x="5494655" y="4907757"/>
          <a:ext cx="2780030" cy="827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" name="" r:id="rId58" imgW="1155700" imgH="342900" progId="Equation.DSMT4">
                  <p:embed/>
                </p:oleObj>
              </mc:Choice>
              <mc:Fallback>
                <p:oleObj name="" r:id="rId58" imgW="1155700" imgH="342900" progId="Equation.DSMT4">
                  <p:embed/>
                  <p:pic>
                    <p:nvPicPr>
                      <p:cNvPr id="0" name="图片 315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5494655" y="4907757"/>
                        <a:ext cx="2780030" cy="827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对象 54"/>
          <p:cNvGraphicFramePr/>
          <p:nvPr>
            <p:custDataLst>
              <p:tags r:id="rId60"/>
            </p:custDataLst>
          </p:nvPr>
        </p:nvGraphicFramePr>
        <p:xfrm>
          <a:off x="7413943" y="4147185"/>
          <a:ext cx="153543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" name="" r:id="rId61" imgW="634365" imgH="228600" progId="Equation.DSMT4">
                  <p:embed/>
                </p:oleObj>
              </mc:Choice>
              <mc:Fallback>
                <p:oleObj name="" r:id="rId61" imgW="634365" imgH="228600" progId="Equation.DSMT4">
                  <p:embed/>
                  <p:pic>
                    <p:nvPicPr>
                      <p:cNvPr id="0" name="图片 3140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7413943" y="4147185"/>
                        <a:ext cx="1535430" cy="555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对象 56"/>
          <p:cNvGraphicFramePr/>
          <p:nvPr>
            <p:custDataLst>
              <p:tags r:id="rId63"/>
            </p:custDataLst>
          </p:nvPr>
        </p:nvGraphicFramePr>
        <p:xfrm>
          <a:off x="8994934" y="4147820"/>
          <a:ext cx="1108710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" name="" r:id="rId64" imgW="457200" imgH="177165" progId="Equation.DSMT4">
                  <p:embed/>
                </p:oleObj>
              </mc:Choice>
              <mc:Fallback>
                <p:oleObj name="" r:id="rId64" imgW="457200" imgH="177165" progId="Equation.DSMT4">
                  <p:embed/>
                  <p:pic>
                    <p:nvPicPr>
                      <p:cNvPr id="0" name="图片 3144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8994934" y="4147820"/>
                        <a:ext cx="1108710" cy="4305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对象 58"/>
          <p:cNvGraphicFramePr/>
          <p:nvPr>
            <p:custDataLst>
              <p:tags r:id="rId66"/>
            </p:custDataLst>
          </p:nvPr>
        </p:nvGraphicFramePr>
        <p:xfrm>
          <a:off x="8375492" y="4980782"/>
          <a:ext cx="2014220" cy="551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" name="" r:id="rId67" imgW="838200" imgH="228600" progId="Equation.DSMT4">
                  <p:embed/>
                </p:oleObj>
              </mc:Choice>
              <mc:Fallback>
                <p:oleObj name="" r:id="rId67" imgW="838200" imgH="228600" progId="Equation.DSMT4">
                  <p:embed/>
                  <p:pic>
                    <p:nvPicPr>
                      <p:cNvPr id="0" name="图片 3143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8375492" y="4980782"/>
                        <a:ext cx="2014220" cy="5511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对象 60"/>
          <p:cNvGraphicFramePr/>
          <p:nvPr>
            <p:custDataLst>
              <p:tags r:id="rId69"/>
            </p:custDataLst>
          </p:nvPr>
        </p:nvGraphicFramePr>
        <p:xfrm>
          <a:off x="10103962" y="5053013"/>
          <a:ext cx="1313180" cy="427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" name="" r:id="rId70" imgW="545465" imgH="177165" progId="Equation.DSMT4">
                  <p:embed/>
                </p:oleObj>
              </mc:Choice>
              <mc:Fallback>
                <p:oleObj name="" r:id="rId70" imgW="545465" imgH="177165" progId="Equation.DSMT4">
                  <p:embed/>
                  <p:pic>
                    <p:nvPicPr>
                      <p:cNvPr id="0" name="图片 3145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10103962" y="5053013"/>
                        <a:ext cx="1313180" cy="4273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文本框 62"/>
          <p:cNvSpPr txBox="1"/>
          <p:nvPr>
            <p:custDataLst>
              <p:tags r:id="rId72"/>
            </p:custDataLst>
          </p:nvPr>
        </p:nvSpPr>
        <p:spPr>
          <a:xfrm>
            <a:off x="3886518" y="270827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和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64" name="对象 63"/>
          <p:cNvGraphicFramePr/>
          <p:nvPr>
            <p:custDataLst>
              <p:tags r:id="rId73"/>
            </p:custDataLst>
          </p:nvPr>
        </p:nvGraphicFramePr>
        <p:xfrm>
          <a:off x="4391660" y="2637155"/>
          <a:ext cx="883920" cy="791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" name="" r:id="rId74" imgW="368300" imgH="342900" progId="Equation.DSMT4">
                  <p:embed/>
                </p:oleObj>
              </mc:Choice>
              <mc:Fallback>
                <p:oleObj name="" r:id="rId74" imgW="368300" imgH="342900" progId="Equation.DSMT4">
                  <p:embed/>
                  <p:pic>
                    <p:nvPicPr>
                      <p:cNvPr id="0" name="图片 3142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4391660" y="2637155"/>
                        <a:ext cx="883920" cy="791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build="p"/>
      <p:bldP spid="11" grpId="0" build="p"/>
      <p:bldP spid="12" grpId="0" build="p"/>
      <p:bldP spid="13" grpId="0" build="p"/>
      <p:bldP spid="50" grpId="0" build="p"/>
      <p:bldP spid="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180228" name="矩形 180227"/>
          <p:cNvSpPr/>
          <p:nvPr>
            <p:custDataLst>
              <p:tags r:id="rId3"/>
            </p:custDataLst>
          </p:nvPr>
        </p:nvSpPr>
        <p:spPr>
          <a:xfrm>
            <a:off x="6456998" y="4341495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宋体" panose="02010600030101010101" pitchFamily="2" charset="-122"/>
                <a:ea typeface="楷体_GB2312" pitchFamily="49" charset="-122"/>
              </a:rPr>
              <a:t>记为</a:t>
            </a:r>
            <a:endParaRPr lang="zh-CN" altLang="en-US" sz="2400" dirty="0">
              <a:latin typeface="宋体" panose="02010600030101010101" pitchFamily="2" charset="-122"/>
              <a:ea typeface="楷体_GB2312" pitchFamily="49" charset="-122"/>
            </a:endParaRPr>
          </a:p>
        </p:txBody>
      </p:sp>
      <p:graphicFrame>
        <p:nvGraphicFramePr>
          <p:cNvPr id="180229" name="对象 180228"/>
          <p:cNvGraphicFramePr/>
          <p:nvPr>
            <p:custDataLst>
              <p:tags r:id="rId4"/>
            </p:custDataLst>
          </p:nvPr>
        </p:nvGraphicFramePr>
        <p:xfrm>
          <a:off x="1788160" y="708660"/>
          <a:ext cx="1864360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" r:id="rId5" imgW="723900" imgH="495300" progId="Equation.3">
                  <p:embed/>
                </p:oleObj>
              </mc:Choice>
              <mc:Fallback>
                <p:oleObj name="" r:id="rId5" imgW="723900" imgH="495300" progId="Equation.3">
                  <p:embed/>
                  <p:pic>
                    <p:nvPicPr>
                      <p:cNvPr id="0" name="图片 315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88160" y="708660"/>
                        <a:ext cx="1864360" cy="105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0" name="矩形 180229"/>
          <p:cNvSpPr/>
          <p:nvPr>
            <p:custDataLst>
              <p:tags r:id="rId7"/>
            </p:custDataLst>
          </p:nvPr>
        </p:nvSpPr>
        <p:spPr>
          <a:xfrm>
            <a:off x="907733" y="4341495"/>
            <a:ext cx="5448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所服从的分布为自由度为 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n</a:t>
            </a:r>
            <a:r>
              <a:rPr lang="zh-CN" altLang="en-US" sz="2400" i="1">
                <a:latin typeface="Times New Roman" panose="02020603050405020304" charset="0"/>
                <a:ea typeface="楷体_GB2312" pitchFamily="49" charset="-122"/>
              </a:rPr>
              <a:t>－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1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的 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t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分布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.</a:t>
            </a:r>
            <a:endParaRPr lang="en-US" altLang="zh-CN" sz="24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80232" name="矩形 180231"/>
          <p:cNvSpPr/>
          <p:nvPr>
            <p:custDataLst>
              <p:tags r:id="rId8"/>
            </p:custDataLst>
          </p:nvPr>
        </p:nvSpPr>
        <p:spPr>
          <a:xfrm>
            <a:off x="1980565" y="1858963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设总体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80233" name="矩形 180232"/>
          <p:cNvSpPr/>
          <p:nvPr>
            <p:custDataLst>
              <p:tags r:id="rId9"/>
            </p:custDataLst>
          </p:nvPr>
        </p:nvSpPr>
        <p:spPr>
          <a:xfrm>
            <a:off x="2065020" y="2447290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则统计量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80234" name="矩形 180233"/>
          <p:cNvSpPr/>
          <p:nvPr>
            <p:custDataLst>
              <p:tags r:id="rId10"/>
            </p:custDataLst>
          </p:nvPr>
        </p:nvSpPr>
        <p:spPr>
          <a:xfrm>
            <a:off x="9819640" y="1858963"/>
            <a:ext cx="21107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样本方差 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S </a:t>
            </a:r>
            <a:r>
              <a:rPr lang="en-US" altLang="zh-CN" sz="2400" baseline="30000">
                <a:latin typeface="Times New Roman" panose="02020603050405020304" charset="0"/>
                <a:ea typeface="楷体_GB2312" pitchFamily="49" charset="-122"/>
              </a:rPr>
              <a:t>2</a:t>
            </a:r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，</a:t>
            </a:r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8377" name="标题 180234"/>
          <p:cNvSpPr>
            <a:spLocks noGrp="1"/>
          </p:cNvSpPr>
          <p:nvPr>
            <p:ph type="title" idx="4294967295"/>
            <p:custDataLst>
              <p:tags r:id="rId11"/>
            </p:custDataLst>
          </p:nvPr>
        </p:nvSpPr>
        <p:spPr>
          <a:xfrm>
            <a:off x="546100" y="989648"/>
            <a:ext cx="25908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400" b="1" dirty="0">
                <a:solidFill>
                  <a:schemeClr val="tx1"/>
                </a:solidFill>
                <a:ea typeface="楷体_GB2312" pitchFamily="49" charset="-122"/>
              </a:rPr>
              <a:t>统计量</a:t>
            </a:r>
            <a:endParaRPr lang="zh-CN" altLang="en-US" sz="2400" b="1" dirty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180236" name="文本框 180235"/>
          <p:cNvSpPr txBox="1"/>
          <p:nvPr>
            <p:custDataLst>
              <p:tags r:id="rId12"/>
            </p:custDataLst>
          </p:nvPr>
        </p:nvSpPr>
        <p:spPr>
          <a:xfrm>
            <a:off x="3736975" y="997268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的分布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80237" name="对象 180236"/>
          <p:cNvGraphicFramePr/>
          <p:nvPr>
            <p:custDataLst>
              <p:tags r:id="rId13"/>
            </p:custDataLst>
          </p:nvPr>
        </p:nvGraphicFramePr>
        <p:xfrm>
          <a:off x="3078798" y="1804035"/>
          <a:ext cx="2089785" cy="598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" name="" r:id="rId14" imgW="977900" imgH="279400" progId="Equation.3">
                  <p:embed/>
                </p:oleObj>
              </mc:Choice>
              <mc:Fallback>
                <p:oleObj name="" r:id="rId14" imgW="977900" imgH="279400" progId="Equation.3">
                  <p:embed/>
                  <p:pic>
                    <p:nvPicPr>
                      <p:cNvPr id="0" name="图片 315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78798" y="1804035"/>
                        <a:ext cx="2089785" cy="598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8" name="对象 180237"/>
          <p:cNvGraphicFramePr/>
          <p:nvPr>
            <p:custDataLst>
              <p:tags r:id="rId16"/>
            </p:custDataLst>
          </p:nvPr>
        </p:nvGraphicFramePr>
        <p:xfrm>
          <a:off x="5163185" y="1857375"/>
          <a:ext cx="2166620" cy="497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" r:id="rId17" imgW="876300" imgH="228600" progId="Equation.3">
                  <p:embed/>
                </p:oleObj>
              </mc:Choice>
              <mc:Fallback>
                <p:oleObj name="" r:id="rId17" imgW="876300" imgH="228600" progId="Equation.3">
                  <p:embed/>
                  <p:pic>
                    <p:nvPicPr>
                      <p:cNvPr id="0" name="图片 315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163185" y="1857375"/>
                        <a:ext cx="2166620" cy="4972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9" name="文本框 180238"/>
          <p:cNvSpPr txBox="1"/>
          <p:nvPr>
            <p:custDataLst>
              <p:tags r:id="rId19"/>
            </p:custDataLst>
          </p:nvPr>
        </p:nvSpPr>
        <p:spPr>
          <a:xfrm>
            <a:off x="7439660" y="1893888"/>
            <a:ext cx="25025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是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X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的一个样本。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80240" name="对象 180239"/>
          <p:cNvGraphicFramePr/>
          <p:nvPr>
            <p:custDataLst>
              <p:tags r:id="rId20"/>
            </p:custDataLst>
          </p:nvPr>
        </p:nvGraphicFramePr>
        <p:xfrm>
          <a:off x="4965224" y="2943701"/>
          <a:ext cx="1722755" cy="118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21" imgW="723900" imgH="495300" progId="Equation.3">
                  <p:embed/>
                </p:oleObj>
              </mc:Choice>
              <mc:Fallback>
                <p:oleObj name="" r:id="rId21" imgW="723900" imgH="495300" progId="Equation.3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965224" y="2943701"/>
                        <a:ext cx="1722755" cy="11887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41" name="对象 180240"/>
          <p:cNvGraphicFramePr/>
          <p:nvPr>
            <p:custDataLst>
              <p:tags r:id="rId23"/>
            </p:custDataLst>
          </p:nvPr>
        </p:nvGraphicFramePr>
        <p:xfrm>
          <a:off x="6821806" y="3303747"/>
          <a:ext cx="1389380" cy="487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24" imgW="584200" imgH="203200" progId="Equation.3">
                  <p:embed/>
                </p:oleObj>
              </mc:Choice>
              <mc:Fallback>
                <p:oleObj name="" r:id="rId24" imgW="584200" imgH="203200" progId="Equation.3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821806" y="3303747"/>
                        <a:ext cx="1389380" cy="4876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42" name="对象 180241"/>
          <p:cNvGraphicFramePr/>
          <p:nvPr>
            <p:custDataLst>
              <p:tags r:id="rId26"/>
            </p:custDataLst>
          </p:nvPr>
        </p:nvGraphicFramePr>
        <p:xfrm>
          <a:off x="5250181" y="5023962"/>
          <a:ext cx="1691005" cy="487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27" imgW="711200" imgH="203200" progId="Equation.3">
                  <p:embed/>
                </p:oleObj>
              </mc:Choice>
              <mc:Fallback>
                <p:oleObj name="" r:id="rId27" imgW="711200" imgH="2032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250181" y="5023962"/>
                        <a:ext cx="1691005" cy="4870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43" name="文本框 180242"/>
          <p:cNvSpPr txBox="1"/>
          <p:nvPr>
            <p:custDataLst>
              <p:tags r:id="rId29"/>
            </p:custDataLst>
          </p:nvPr>
        </p:nvSpPr>
        <p:spPr>
          <a:xfrm>
            <a:off x="976630" y="5703253"/>
            <a:ext cx="69729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注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: 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自由度是指</a:t>
            </a:r>
            <a:r>
              <a:rPr lang="en-US" altLang="zh-CN" sz="2400" dirty="0">
                <a:latin typeface="Times New Roman" panose="02020603050405020304" charset="0"/>
                <a:ea typeface="楷体_GB2312" pitchFamily="49" charset="-122"/>
              </a:rPr>
              <a:t>*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右端所含独立的随机变量的个数。</a:t>
            </a:r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023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023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0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0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02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02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023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0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023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0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024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8" grpId="0" build="p"/>
      <p:bldP spid="180230" grpId="0" build="p"/>
      <p:bldP spid="180232" grpId="0" build="p"/>
      <p:bldP spid="180233" grpId="0" build="p"/>
      <p:bldP spid="180234" grpId="0" build="p"/>
      <p:bldP spid="180236" grpId="0" build="p"/>
      <p:bldP spid="180239" grpId="0" build="p"/>
      <p:bldP spid="18024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68939" y="88259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119812" name="文本框 119811"/>
          <p:cNvSpPr txBox="1"/>
          <p:nvPr>
            <p:custDataLst>
              <p:tags r:id="rId3"/>
            </p:custDataLst>
          </p:nvPr>
        </p:nvSpPr>
        <p:spPr>
          <a:xfrm>
            <a:off x="350520" y="1000125"/>
            <a:ext cx="3230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当总体为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正态分布时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，</a:t>
            </a:r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19813" name="文本框 119812"/>
          <p:cNvSpPr txBox="1"/>
          <p:nvPr>
            <p:custDataLst>
              <p:tags r:id="rId4"/>
            </p:custDataLst>
          </p:nvPr>
        </p:nvSpPr>
        <p:spPr>
          <a:xfrm>
            <a:off x="3248660" y="1000125"/>
            <a:ext cx="91738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教材上给出了几个重要的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sym typeface="+mn-ea"/>
              </a:rPr>
              <a:t>抽样分布定理，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sym typeface="+mn-ea"/>
              </a:rPr>
              <a:t>这里我们不加证明叙述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sym typeface="+mn-ea"/>
              </a:rPr>
              <a:t>.</a:t>
            </a:r>
            <a:endParaRPr lang="en-US" altLang="zh-CN" sz="2400">
              <a:latin typeface="Times New Roman" panose="02020603050405020304" charset="0"/>
              <a:ea typeface="楷体_GB2312" pitchFamily="49" charset="-122"/>
            </a:endParaRPr>
          </a:p>
          <a:p>
            <a:pPr eaLnBrk="0" hangingPunct="0"/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19817" name="文本框 119816"/>
          <p:cNvSpPr txBox="1"/>
          <p:nvPr>
            <p:custDataLst>
              <p:tags r:id="rId5"/>
            </p:custDataLst>
          </p:nvPr>
        </p:nvSpPr>
        <p:spPr>
          <a:xfrm>
            <a:off x="426085" y="1678305"/>
            <a:ext cx="4648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定理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1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  (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样本均值的分布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)</a:t>
            </a:r>
            <a:endParaRPr lang="en-US" altLang="zh-CN" sz="240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19818" name="矩形 119817"/>
          <p:cNvSpPr/>
          <p:nvPr>
            <p:custDataLst>
              <p:tags r:id="rId6"/>
            </p:custDataLst>
          </p:nvPr>
        </p:nvSpPr>
        <p:spPr>
          <a:xfrm>
            <a:off x="685800" y="2305209"/>
            <a:ext cx="5715000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设  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X</a:t>
            </a:r>
            <a:r>
              <a:rPr lang="en-US" altLang="zh-CN" sz="2400" baseline="-25000">
                <a:latin typeface="Times New Roman" panose="02020603050405020304" charset="0"/>
                <a:ea typeface="楷体_GB2312" pitchFamily="49" charset="-122"/>
              </a:rPr>
              <a:t>1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,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X</a:t>
            </a:r>
            <a:r>
              <a:rPr lang="en-US" altLang="zh-CN" sz="2400" baseline="-25000">
                <a:latin typeface="Times New Roman" panose="02020603050405020304" charset="0"/>
                <a:ea typeface="楷体_GB2312" pitchFamily="49" charset="-122"/>
              </a:rPr>
              <a:t>2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,…,</a:t>
            </a:r>
            <a:r>
              <a:rPr lang="en-US" altLang="zh-CN" sz="2400" i="1" err="1">
                <a:latin typeface="Times New Roman" panose="02020603050405020304" charset="0"/>
                <a:ea typeface="楷体_GB2312" pitchFamily="49" charset="-122"/>
              </a:rPr>
              <a:t>X</a:t>
            </a:r>
            <a:r>
              <a:rPr lang="en-US" altLang="zh-CN" sz="2400" i="1" baseline="-25000" err="1">
                <a:latin typeface="Times New Roman" panose="02020603050405020304" charset="0"/>
                <a:ea typeface="楷体_GB2312" pitchFamily="49" charset="-122"/>
              </a:rPr>
              <a:t>n</a:t>
            </a:r>
            <a:r>
              <a:rPr lang="en-US" altLang="zh-CN" sz="2400" i="1" baseline="-25000">
                <a:latin typeface="Times New Roman" panose="02020603050405020304" charset="0"/>
                <a:ea typeface="楷体_GB2312" pitchFamily="49" charset="-122"/>
              </a:rPr>
              <a:t>  </a:t>
            </a:r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是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取自总体</a:t>
            </a:r>
            <a:endParaRPr lang="zh-CN" altLang="zh-CN" sz="2400" baseline="-2500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19819" name="对象 119818"/>
          <p:cNvGraphicFramePr/>
          <p:nvPr>
            <p:custDataLst>
              <p:tags r:id="rId7"/>
            </p:custDataLst>
          </p:nvPr>
        </p:nvGraphicFramePr>
        <p:xfrm>
          <a:off x="4448810" y="2217420"/>
          <a:ext cx="2099310" cy="506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8" imgW="889000" imgH="228600" progId="Equation.3">
                  <p:embed/>
                </p:oleObj>
              </mc:Choice>
              <mc:Fallback>
                <p:oleObj name="" r:id="rId8" imgW="889000" imgH="228600" progId="Equation.3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48810" y="2217420"/>
                        <a:ext cx="2099310" cy="5067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820" name="矩形 119819"/>
          <p:cNvSpPr/>
          <p:nvPr>
            <p:custDataLst>
              <p:tags r:id="rId10"/>
            </p:custDataLst>
          </p:nvPr>
        </p:nvSpPr>
        <p:spPr>
          <a:xfrm>
            <a:off x="8035290" y="2263934"/>
            <a:ext cx="990600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则有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19821" name="对象 119820"/>
          <p:cNvGraphicFramePr/>
          <p:nvPr>
            <p:custDataLst>
              <p:tags r:id="rId11"/>
            </p:custDataLst>
          </p:nvPr>
        </p:nvGraphicFramePr>
        <p:xfrm>
          <a:off x="1963103" y="3521552"/>
          <a:ext cx="2064385" cy="944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2" imgW="914400" imgH="419100" progId="Equation.3">
                  <p:embed/>
                </p:oleObj>
              </mc:Choice>
              <mc:Fallback>
                <p:oleObj name="" r:id="rId12" imgW="914400" imgH="419100" progId="Equation.3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63103" y="3521552"/>
                        <a:ext cx="2064385" cy="9448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22" name="对象 119821"/>
          <p:cNvGraphicFramePr/>
          <p:nvPr>
            <p:custDataLst>
              <p:tags r:id="rId14"/>
            </p:custDataLst>
          </p:nvPr>
        </p:nvGraphicFramePr>
        <p:xfrm>
          <a:off x="1327468" y="4572635"/>
          <a:ext cx="3119755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15" imgW="1257300" imgH="457200" progId="Equation.3">
                  <p:embed/>
                </p:oleObj>
              </mc:Choice>
              <mc:Fallback>
                <p:oleObj name="" r:id="rId15" imgW="1257300" imgH="457200" progId="Equation.3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27468" y="4572635"/>
                        <a:ext cx="3119755" cy="1127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823" name="文本框 119822"/>
          <p:cNvSpPr txBox="1"/>
          <p:nvPr>
            <p:custDataLst>
              <p:tags r:id="rId17"/>
            </p:custDataLst>
          </p:nvPr>
        </p:nvSpPr>
        <p:spPr>
          <a:xfrm>
            <a:off x="6616700" y="2305050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的样本，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pic>
        <p:nvPicPr>
          <p:cNvPr id="119824" name="图片 119823" descr="正态图1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691505" y="2897505"/>
            <a:ext cx="4919980" cy="3251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9825" name="组合 119824"/>
          <p:cNvGrpSpPr/>
          <p:nvPr/>
        </p:nvGrpSpPr>
        <p:grpSpPr>
          <a:xfrm>
            <a:off x="838200" y="2792413"/>
            <a:ext cx="4525963" cy="541337"/>
            <a:chOff x="1008" y="3120"/>
            <a:chExt cx="2851" cy="341"/>
          </a:xfrm>
        </p:grpSpPr>
        <p:sp>
          <p:nvSpPr>
            <p:cNvPr id="59407" name="矩形 119825"/>
            <p:cNvSpPr/>
            <p:nvPr>
              <p:custDataLst>
                <p:tags r:id="rId20"/>
              </p:custDataLst>
            </p:nvPr>
          </p:nvSpPr>
          <p:spPr>
            <a:xfrm>
              <a:off x="1008" y="3168"/>
              <a:ext cx="285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en-US" altLang="zh-CN" sz="2400" i="1">
                  <a:solidFill>
                    <a:schemeClr val="tx1"/>
                  </a:solidFill>
                  <a:latin typeface="Times New Roman" panose="02020603050405020304" charset="0"/>
                  <a:ea typeface="楷体_GB2312" pitchFamily="49" charset="-122"/>
                </a:rPr>
                <a:t>n </a:t>
              </a:r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charset="0"/>
                  <a:ea typeface="楷体_GB2312" pitchFamily="49" charset="-122"/>
                </a:rPr>
                <a:t>取不同值时样本均值      的分布</a:t>
              </a:r>
              <a:endPara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endParaRPr>
            </a:p>
          </p:txBody>
        </p:sp>
        <p:graphicFrame>
          <p:nvGraphicFramePr>
            <p:cNvPr id="59408" name="对象 119826"/>
            <p:cNvGraphicFramePr/>
            <p:nvPr>
              <p:custDataLst>
                <p:tags r:id="rId21"/>
              </p:custDataLst>
            </p:nvPr>
          </p:nvGraphicFramePr>
          <p:xfrm>
            <a:off x="2965" y="3120"/>
            <a:ext cx="317" cy="3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22" imgW="177165" imgH="190500" progId="Equation.3">
                    <p:embed/>
                  </p:oleObj>
                </mc:Choice>
                <mc:Fallback>
                  <p:oleObj name="" r:id="rId22" imgW="177165" imgH="190500" progId="Equation.3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2965" y="3120"/>
                          <a:ext cx="317" cy="3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9409" name="标题 119827"/>
          <p:cNvSpPr>
            <a:spLocks noGrp="1"/>
          </p:cNvSpPr>
          <p:nvPr>
            <p:ph type="title" idx="4294967295"/>
            <p:custDataLst>
              <p:tags r:id="rId24"/>
            </p:custDataLst>
          </p:nvPr>
        </p:nvSpPr>
        <p:spPr>
          <a:xfrm>
            <a:off x="539750" y="333375"/>
            <a:ext cx="50292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l"/>
            <a:r>
              <a:rPr lang="zh-CN" altLang="en-US" sz="2800" b="1" dirty="0">
                <a:solidFill>
                  <a:schemeClr val="tx1"/>
                </a:solidFill>
                <a:ea typeface="楷体_GB2312" pitchFamily="49" charset="-122"/>
              </a:rPr>
              <a:t>几个重要的抽样分布定理</a:t>
            </a:r>
            <a:endParaRPr lang="zh-CN" altLang="en-US" sz="2800" b="1" dirty="0">
              <a:solidFill>
                <a:schemeClr val="tx1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81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981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981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9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982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9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9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9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9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9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 build="p"/>
      <p:bldP spid="119813" grpId="0" build="p"/>
      <p:bldP spid="119817" grpId="0" advAuto="1000" build="p"/>
      <p:bldP spid="119818" grpId="0"/>
      <p:bldP spid="119820" grpId="0"/>
      <p:bldP spid="11982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graphicFrame>
        <p:nvGraphicFramePr>
          <p:cNvPr id="145411" name="对象 145410"/>
          <p:cNvGraphicFramePr/>
          <p:nvPr>
            <p:custDataLst>
              <p:tags r:id="rId3"/>
            </p:custDataLst>
          </p:nvPr>
        </p:nvGraphicFramePr>
        <p:xfrm>
          <a:off x="5975509" y="3903980"/>
          <a:ext cx="220408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" name="" r:id="rId4" imgW="800100" imgH="228600" progId="Equation.DSMT4">
                  <p:embed/>
                </p:oleObj>
              </mc:Choice>
              <mc:Fallback>
                <p:oleObj name="" r:id="rId4" imgW="800100" imgH="228600" progId="Equation.DSMT4">
                  <p:embed/>
                  <p:pic>
                    <p:nvPicPr>
                      <p:cNvPr id="0" name="图片 32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75509" y="3903980"/>
                        <a:ext cx="2204085" cy="742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5412" name="组合 145411"/>
          <p:cNvGrpSpPr/>
          <p:nvPr/>
        </p:nvGrpSpPr>
        <p:grpSpPr>
          <a:xfrm>
            <a:off x="7771130" y="3982252"/>
            <a:ext cx="3810000" cy="2176931"/>
            <a:chOff x="3072" y="2466"/>
            <a:chExt cx="2688" cy="1673"/>
          </a:xfrm>
        </p:grpSpPr>
        <p:sp>
          <p:nvSpPr>
            <p:cNvPr id="41988" name="直接连接符 145412"/>
            <p:cNvSpPr/>
            <p:nvPr>
              <p:custDataLst>
                <p:tags r:id="rId6"/>
              </p:custDataLst>
            </p:nvPr>
          </p:nvSpPr>
          <p:spPr>
            <a:xfrm flipV="1">
              <a:off x="4320" y="2496"/>
              <a:ext cx="0" cy="1392"/>
            </a:xfrm>
            <a:prstGeom prst="line">
              <a:avLst/>
            </a:prstGeom>
            <a:ln w="19050" cap="sq" cmpd="sng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</p:spPr>
        </p:sp>
        <p:sp>
          <p:nvSpPr>
            <p:cNvPr id="41989" name="文本框 145413"/>
            <p:cNvSpPr txBox="1"/>
            <p:nvPr>
              <p:custDataLst>
                <p:tags r:id="rId7"/>
              </p:custDataLst>
            </p:nvPr>
          </p:nvSpPr>
          <p:spPr>
            <a:xfrm>
              <a:off x="4320" y="3740"/>
              <a:ext cx="384" cy="399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>
                  <a:latin typeface="Times New Roman" panose="02020603050405020304" charset="0"/>
                  <a:ea typeface="宋体" panose="02010600030101010101" pitchFamily="2" charset="-122"/>
                </a:rPr>
                <a:t>0</a:t>
              </a:r>
              <a:endParaRPr lang="en-US" altLang="zh-CN">
                <a:latin typeface="Times New Roman" panose="02020603050405020304" charset="0"/>
                <a:ea typeface="宋体" panose="02010600030101010101" pitchFamily="2" charset="-122"/>
              </a:endParaRPr>
            </a:p>
          </p:txBody>
        </p:sp>
        <p:sp>
          <p:nvSpPr>
            <p:cNvPr id="41990" name="任意多边形 145414"/>
            <p:cNvSpPr/>
            <p:nvPr>
              <p:custDataLst>
                <p:tags r:id="rId8"/>
              </p:custDataLst>
            </p:nvPr>
          </p:nvSpPr>
          <p:spPr>
            <a:xfrm>
              <a:off x="3264" y="2708"/>
              <a:ext cx="2400" cy="844"/>
            </a:xfrm>
            <a:custGeom>
              <a:avLst/>
              <a:gdLst/>
              <a:ahLst/>
              <a:cxnLst/>
              <a:pathLst>
                <a:path w="2400" h="844">
                  <a:moveTo>
                    <a:pt x="0" y="844"/>
                  </a:moveTo>
                  <a:cubicBezTo>
                    <a:pt x="166" y="844"/>
                    <a:pt x="349" y="824"/>
                    <a:pt x="497" y="700"/>
                  </a:cubicBezTo>
                  <a:cubicBezTo>
                    <a:pt x="645" y="576"/>
                    <a:pt x="758" y="198"/>
                    <a:pt x="886" y="99"/>
                  </a:cubicBezTo>
                  <a:cubicBezTo>
                    <a:pt x="1014" y="0"/>
                    <a:pt x="1143" y="16"/>
                    <a:pt x="1268" y="108"/>
                  </a:cubicBezTo>
                  <a:cubicBezTo>
                    <a:pt x="1393" y="200"/>
                    <a:pt x="1445" y="530"/>
                    <a:pt x="1634" y="653"/>
                  </a:cubicBezTo>
                  <a:cubicBezTo>
                    <a:pt x="1823" y="776"/>
                    <a:pt x="2241" y="804"/>
                    <a:pt x="2400" y="844"/>
                  </a:cubicBezTo>
                </a:path>
              </a:pathLst>
            </a:custGeom>
            <a:noFill/>
            <a:ln w="28575" cap="sq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91" name="直接连接符 145415"/>
            <p:cNvSpPr/>
            <p:nvPr>
              <p:custDataLst>
                <p:tags r:id="rId9"/>
              </p:custDataLst>
            </p:nvPr>
          </p:nvSpPr>
          <p:spPr>
            <a:xfrm>
              <a:off x="4608" y="3216"/>
              <a:ext cx="0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41992" name="直接连接符 145416"/>
            <p:cNvSpPr/>
            <p:nvPr>
              <p:custDataLst>
                <p:tags r:id="rId10"/>
              </p:custDataLst>
            </p:nvPr>
          </p:nvSpPr>
          <p:spPr>
            <a:xfrm>
              <a:off x="3072" y="3763"/>
              <a:ext cx="2640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round/>
              <a:headEnd type="none" w="sm" len="sm"/>
              <a:tailEnd type="arrow" w="med" len="med"/>
            </a:ln>
          </p:spPr>
        </p:sp>
        <p:graphicFrame>
          <p:nvGraphicFramePr>
            <p:cNvPr id="41993" name="对象 145417"/>
            <p:cNvGraphicFramePr/>
            <p:nvPr>
              <p:custDataLst>
                <p:tags r:id="rId11"/>
              </p:custDataLst>
            </p:nvPr>
          </p:nvGraphicFramePr>
          <p:xfrm>
            <a:off x="5544" y="3840"/>
            <a:ext cx="216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3" name="" r:id="rId12" imgW="114300" imgH="127000" progId="Equation.3">
                    <p:embed/>
                  </p:oleObj>
                </mc:Choice>
                <mc:Fallback>
                  <p:oleObj name="" r:id="rId12" imgW="114300" imgH="127000" progId="Equation.3">
                    <p:embed/>
                    <p:pic>
                      <p:nvPicPr>
                        <p:cNvPr id="0" name="图片 3212"/>
                        <p:cNvPicPr/>
                        <p:nvPr/>
                      </p:nvPicPr>
                      <p:blipFill>
                        <a:blip r:embed="rId13">
                          <a:clrChange>
                            <a:clrFrom>
                              <a:srgbClr val="000000"/>
                            </a:clrFrom>
                            <a:clrTo>
                              <a:srgbClr val="FFFF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544" y="3840"/>
                          <a:ext cx="216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994" name="对象 145418"/>
            <p:cNvGraphicFramePr/>
            <p:nvPr>
              <p:custDataLst>
                <p:tags r:id="rId14"/>
              </p:custDataLst>
            </p:nvPr>
          </p:nvGraphicFramePr>
          <p:xfrm>
            <a:off x="4545" y="2466"/>
            <a:ext cx="366" cy="2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08" name="" r:id="rId15" imgW="316865" imgH="203200" progId="Equation.3">
                    <p:embed/>
                  </p:oleObj>
                </mc:Choice>
                <mc:Fallback>
                  <p:oleObj name="" r:id="rId15" imgW="316865" imgH="203200" progId="Equation.3">
                    <p:embed/>
                    <p:pic>
                      <p:nvPicPr>
                        <p:cNvPr id="0" name="图片 3207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4545" y="2466"/>
                          <a:ext cx="366" cy="2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995" name="直接连接符 145419"/>
            <p:cNvSpPr/>
            <p:nvPr>
              <p:custDataLst>
                <p:tags r:id="rId17"/>
              </p:custDataLst>
            </p:nvPr>
          </p:nvSpPr>
          <p:spPr>
            <a:xfrm>
              <a:off x="5136" y="3456"/>
              <a:ext cx="0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96" name="直接连接符 145420"/>
            <p:cNvSpPr/>
            <p:nvPr>
              <p:custDataLst>
                <p:tags r:id="rId18"/>
              </p:custDataLst>
            </p:nvPr>
          </p:nvSpPr>
          <p:spPr>
            <a:xfrm flipH="1">
              <a:off x="5280" y="3504"/>
              <a:ext cx="192" cy="24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97" name="直接连接符 145421"/>
            <p:cNvSpPr/>
            <p:nvPr>
              <p:custDataLst>
                <p:tags r:id="rId19"/>
              </p:custDataLst>
            </p:nvPr>
          </p:nvSpPr>
          <p:spPr>
            <a:xfrm flipH="1">
              <a:off x="5424" y="3552"/>
              <a:ext cx="144" cy="192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98" name="直接连接符 145422"/>
            <p:cNvSpPr/>
            <p:nvPr>
              <p:custDataLst>
                <p:tags r:id="rId20"/>
              </p:custDataLst>
            </p:nvPr>
          </p:nvSpPr>
          <p:spPr>
            <a:xfrm flipH="1">
              <a:off x="5136" y="3504"/>
              <a:ext cx="96" cy="144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1999" name="直接连接符 145423"/>
            <p:cNvSpPr/>
            <p:nvPr>
              <p:custDataLst>
                <p:tags r:id="rId21"/>
              </p:custDataLst>
            </p:nvPr>
          </p:nvSpPr>
          <p:spPr>
            <a:xfrm flipH="1">
              <a:off x="5184" y="3504"/>
              <a:ext cx="192" cy="24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2000" name="对象 145424"/>
            <p:cNvGraphicFramePr/>
            <p:nvPr>
              <p:custDataLst>
                <p:tags r:id="rId22"/>
              </p:custDataLst>
            </p:nvPr>
          </p:nvGraphicFramePr>
          <p:xfrm>
            <a:off x="5352" y="3536"/>
            <a:ext cx="210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1" name="" r:id="rId23" imgW="152400" imgH="139700" progId="Equation.3">
                    <p:embed/>
                  </p:oleObj>
                </mc:Choice>
                <mc:Fallback>
                  <p:oleObj name="" r:id="rId23" imgW="152400" imgH="139700" progId="Equation.3">
                    <p:embed/>
                    <p:pic>
                      <p:nvPicPr>
                        <p:cNvPr id="0" name="图片 3210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5352" y="3536"/>
                          <a:ext cx="210" cy="1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001" name="直接连接符 145425"/>
            <p:cNvSpPr/>
            <p:nvPr>
              <p:custDataLst>
                <p:tags r:id="rId25"/>
              </p:custDataLst>
            </p:nvPr>
          </p:nvSpPr>
          <p:spPr>
            <a:xfrm>
              <a:off x="3648" y="3504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2002" name="对象 145426"/>
            <p:cNvGraphicFramePr/>
            <p:nvPr>
              <p:custDataLst>
                <p:tags r:id="rId26"/>
              </p:custDataLst>
            </p:nvPr>
          </p:nvGraphicFramePr>
          <p:xfrm>
            <a:off x="5070" y="3660"/>
            <a:ext cx="331" cy="4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6" name="" r:id="rId27" imgW="177165" imgH="228600" progId="Equation.3">
                    <p:embed/>
                  </p:oleObj>
                </mc:Choice>
                <mc:Fallback>
                  <p:oleObj name="" r:id="rId27" imgW="177165" imgH="228600" progId="Equation.3">
                    <p:embed/>
                    <p:pic>
                      <p:nvPicPr>
                        <p:cNvPr id="0" name="图片 3215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5070" y="3660"/>
                          <a:ext cx="331" cy="4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2003" name="对象 145427"/>
            <p:cNvGraphicFramePr/>
            <p:nvPr>
              <p:custDataLst>
                <p:tags r:id="rId29"/>
              </p:custDataLst>
            </p:nvPr>
          </p:nvGraphicFramePr>
          <p:xfrm>
            <a:off x="3408" y="3660"/>
            <a:ext cx="500" cy="4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0" name="" r:id="rId30" imgW="266700" imgH="228600" progId="Equation.3">
                    <p:embed/>
                  </p:oleObj>
                </mc:Choice>
                <mc:Fallback>
                  <p:oleObj name="" r:id="rId30" imgW="266700" imgH="228600" progId="Equation.3">
                    <p:embed/>
                    <p:pic>
                      <p:nvPicPr>
                        <p:cNvPr id="0" name="图片 3209"/>
                        <p:cNvPicPr/>
                        <p:nvPr/>
                      </p:nvPicPr>
                      <p:blipFill>
                        <a:blip r:embed="rId31"/>
                        <a:stretch>
                          <a:fillRect/>
                        </a:stretch>
                      </p:blipFill>
                      <p:spPr>
                        <a:xfrm>
                          <a:off x="3408" y="3660"/>
                          <a:ext cx="500" cy="4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45429" name="对象 145428"/>
          <p:cNvGraphicFramePr/>
          <p:nvPr>
            <p:custDataLst>
              <p:tags r:id="rId32"/>
            </p:custDataLst>
          </p:nvPr>
        </p:nvGraphicFramePr>
        <p:xfrm>
          <a:off x="1042988" y="1617345"/>
          <a:ext cx="5499100" cy="1172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" name="" r:id="rId33" imgW="2209800" imgH="469900" progId="Equation.DSMT4">
                  <p:embed/>
                </p:oleObj>
              </mc:Choice>
              <mc:Fallback>
                <p:oleObj name="" r:id="rId33" imgW="2209800" imgH="469900" progId="Equation.DSMT4">
                  <p:embed/>
                  <p:pic>
                    <p:nvPicPr>
                      <p:cNvPr id="0" name="图片 321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42988" y="1617345"/>
                        <a:ext cx="5499100" cy="11722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431" name="文本框 145430"/>
          <p:cNvSpPr txBox="1"/>
          <p:nvPr>
            <p:custDataLst>
              <p:tags r:id="rId35"/>
            </p:custDataLst>
          </p:nvPr>
        </p:nvSpPr>
        <p:spPr>
          <a:xfrm>
            <a:off x="404178" y="3357563"/>
            <a:ext cx="67767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对于给定的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α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算出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1- </a:t>
            </a:r>
            <a:r>
              <a:rPr lang="en-US" altLang="zh-CN" sz="2400" i="1">
                <a:latin typeface="Times New Roman" panose="02020603050405020304" charset="0"/>
                <a:ea typeface="宋体" panose="02010600030101010101" pitchFamily="2" charset="-122"/>
              </a:rPr>
              <a:t>α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查标准正态分布表便可求得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45432" name="对象 145431"/>
          <p:cNvGraphicFramePr/>
          <p:nvPr>
            <p:custDataLst>
              <p:tags r:id="rId36"/>
            </p:custDataLst>
          </p:nvPr>
        </p:nvGraphicFramePr>
        <p:xfrm>
          <a:off x="7180898" y="3262472"/>
          <a:ext cx="762000" cy="687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" name="" r:id="rId37" imgW="254000" imgH="228600" progId="Equation.3">
                  <p:embed/>
                </p:oleObj>
              </mc:Choice>
              <mc:Fallback>
                <p:oleObj name="" r:id="rId37" imgW="254000" imgH="228600" progId="Equation.3">
                  <p:embed/>
                  <p:pic>
                    <p:nvPicPr>
                      <p:cNvPr id="0" name="图片 320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180898" y="3262472"/>
                        <a:ext cx="762000" cy="687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33" name="对象 145432"/>
          <p:cNvGraphicFramePr/>
          <p:nvPr>
            <p:custDataLst>
              <p:tags r:id="rId39"/>
            </p:custDataLst>
          </p:nvPr>
        </p:nvGraphicFramePr>
        <p:xfrm>
          <a:off x="1149350" y="4005421"/>
          <a:ext cx="650875" cy="626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" name="" r:id="rId40" imgW="279400" imgH="228600" progId="Equation.DSMT4">
                  <p:embed/>
                </p:oleObj>
              </mc:Choice>
              <mc:Fallback>
                <p:oleObj name="" r:id="rId40" imgW="279400" imgH="228600" progId="Equation.DSMT4">
                  <p:embed/>
                  <p:pic>
                    <p:nvPicPr>
                      <p:cNvPr id="0" name="图片 321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149350" y="4005421"/>
                        <a:ext cx="650875" cy="6267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34" name="对象 145433"/>
          <p:cNvGraphicFramePr/>
          <p:nvPr>
            <p:custDataLst>
              <p:tags r:id="rId42"/>
            </p:custDataLst>
          </p:nvPr>
        </p:nvGraphicFramePr>
        <p:xfrm>
          <a:off x="1175226" y="4803775"/>
          <a:ext cx="66548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" name="" r:id="rId43" imgW="279400" imgH="228600" progId="Equation.DSMT4">
                  <p:embed/>
                </p:oleObj>
              </mc:Choice>
              <mc:Fallback>
                <p:oleObj name="" r:id="rId43" imgW="279400" imgH="228600" progId="Equation.DSMT4">
                  <p:embed/>
                  <p:pic>
                    <p:nvPicPr>
                      <p:cNvPr id="0" name="图片 320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175226" y="4803775"/>
                        <a:ext cx="665480" cy="64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35" name="对象 145434"/>
          <p:cNvGraphicFramePr/>
          <p:nvPr>
            <p:custDataLst>
              <p:tags r:id="rId45"/>
            </p:custDataLst>
          </p:nvPr>
        </p:nvGraphicFramePr>
        <p:xfrm>
          <a:off x="1762919" y="2744629"/>
          <a:ext cx="46101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" name="" r:id="rId46" imgW="177165" imgH="228600" progId="Equation.DSMT4">
                  <p:embed/>
                </p:oleObj>
              </mc:Choice>
              <mc:Fallback>
                <p:oleObj name="" r:id="rId46" imgW="177165" imgH="228600" progId="Equation.DSMT4">
                  <p:embed/>
                  <p:pic>
                    <p:nvPicPr>
                      <p:cNvPr id="0" name="图片 3214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762919" y="2744629"/>
                        <a:ext cx="461010" cy="596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36" name="对象 145435"/>
          <p:cNvGraphicFramePr/>
          <p:nvPr>
            <p:custDataLst>
              <p:tags r:id="rId48"/>
            </p:custDataLst>
          </p:nvPr>
        </p:nvGraphicFramePr>
        <p:xfrm>
          <a:off x="1175227" y="778986"/>
          <a:ext cx="4891405" cy="1154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7" name="" r:id="rId49" imgW="1993900" imgH="469900" progId="Equation.DSMT4">
                  <p:embed/>
                </p:oleObj>
              </mc:Choice>
              <mc:Fallback>
                <p:oleObj name="" r:id="rId49" imgW="1993900" imgH="469900" progId="Equation.DSMT4">
                  <p:embed/>
                  <p:pic>
                    <p:nvPicPr>
                      <p:cNvPr id="0" name="图片 321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175227" y="778986"/>
                        <a:ext cx="4891405" cy="1154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438" name="文本框 145437"/>
          <p:cNvSpPr txBox="1"/>
          <p:nvPr>
            <p:custDataLst>
              <p:tags r:id="rId51"/>
            </p:custDataLst>
          </p:nvPr>
        </p:nvSpPr>
        <p:spPr>
          <a:xfrm>
            <a:off x="596265" y="280193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则称点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45439" name="文本框 145438"/>
          <p:cNvSpPr txBox="1"/>
          <p:nvPr>
            <p:custDataLst>
              <p:tags r:id="rId52"/>
            </p:custDataLst>
          </p:nvPr>
        </p:nvSpPr>
        <p:spPr>
          <a:xfrm>
            <a:off x="2180590" y="2801938"/>
            <a:ext cx="2621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为标准正态分布上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pSp>
        <p:nvGrpSpPr>
          <p:cNvPr id="145440" name="组合 145439"/>
          <p:cNvGrpSpPr/>
          <p:nvPr/>
        </p:nvGrpSpPr>
        <p:grpSpPr>
          <a:xfrm>
            <a:off x="4650740" y="2811463"/>
            <a:ext cx="1758950" cy="463550"/>
            <a:chOff x="698" y="3372"/>
            <a:chExt cx="1108" cy="292"/>
          </a:xfrm>
        </p:grpSpPr>
        <p:graphicFrame>
          <p:nvGraphicFramePr>
            <p:cNvPr id="42015" name="对象 145440"/>
            <p:cNvGraphicFramePr/>
            <p:nvPr>
              <p:custDataLst>
                <p:tags r:id="rId53"/>
              </p:custDataLst>
            </p:nvPr>
          </p:nvGraphicFramePr>
          <p:xfrm>
            <a:off x="698" y="3410"/>
            <a:ext cx="300" cy="2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0" name="" r:id="rId54" imgW="241300" imgH="165100" progId="Equation.DSMT4">
                    <p:embed/>
                  </p:oleObj>
                </mc:Choice>
                <mc:Fallback>
                  <p:oleObj name="" r:id="rId54" imgW="241300" imgH="165100" progId="Equation.DSMT4">
                    <p:embed/>
                    <p:pic>
                      <p:nvPicPr>
                        <p:cNvPr id="0" name="图片 3219"/>
                        <p:cNvPicPr/>
                        <p:nvPr/>
                      </p:nvPicPr>
                      <p:blipFill>
                        <a:blip r:embed="rId55"/>
                        <a:stretch>
                          <a:fillRect/>
                        </a:stretch>
                      </p:blipFill>
                      <p:spPr>
                        <a:xfrm>
                          <a:off x="698" y="3410"/>
                          <a:ext cx="300" cy="2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016" name="文本框 145441"/>
            <p:cNvSpPr txBox="1"/>
            <p:nvPr>
              <p:custDataLst>
                <p:tags r:id="rId56"/>
              </p:custDataLst>
            </p:nvPr>
          </p:nvSpPr>
          <p:spPr>
            <a:xfrm>
              <a:off x="923" y="3372"/>
              <a:ext cx="88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400" dirty="0">
                  <a:latin typeface="Times New Roman" panose="02020603050405020304" charset="0"/>
                  <a:ea typeface="楷体_GB2312" pitchFamily="49" charset="-122"/>
                </a:rPr>
                <a:t>分位点。</a:t>
              </a:r>
              <a:endParaRPr lang="zh-CN" altLang="en-US" sz="2400" dirty="0">
                <a:latin typeface="Times New Roman" panose="02020603050405020304" charset="0"/>
                <a:ea typeface="楷体_GB2312" pitchFamily="49" charset="-122"/>
              </a:endParaRPr>
            </a:p>
          </p:txBody>
        </p:sp>
      </p:grpSp>
      <p:graphicFrame>
        <p:nvGraphicFramePr>
          <p:cNvPr id="145444" name="对象 145443"/>
          <p:cNvGraphicFramePr/>
          <p:nvPr>
            <p:custDataLst>
              <p:tags r:id="rId57"/>
            </p:custDataLst>
          </p:nvPr>
        </p:nvGraphicFramePr>
        <p:xfrm>
          <a:off x="3519646" y="3978752"/>
          <a:ext cx="887095" cy="627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1" name="" r:id="rId58" imgW="381000" imgH="228600" progId="Equation.DSMT4">
                  <p:embed/>
                </p:oleObj>
              </mc:Choice>
              <mc:Fallback>
                <p:oleObj name="" r:id="rId58" imgW="381000" imgH="228600" progId="Equation.DSMT4">
                  <p:embed/>
                  <p:pic>
                    <p:nvPicPr>
                      <p:cNvPr id="0" name="图片 3220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3519646" y="3978752"/>
                        <a:ext cx="887095" cy="6273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45" name="对象 145444"/>
          <p:cNvGraphicFramePr/>
          <p:nvPr>
            <p:custDataLst>
              <p:tags r:id="rId60"/>
            </p:custDataLst>
          </p:nvPr>
        </p:nvGraphicFramePr>
        <p:xfrm>
          <a:off x="1113632" y="5465128"/>
          <a:ext cx="75565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4" name="" r:id="rId61" imgW="316865" imgH="228600" progId="Equation.DSMT4">
                  <p:embed/>
                </p:oleObj>
              </mc:Choice>
              <mc:Fallback>
                <p:oleObj name="" r:id="rId61" imgW="316865" imgH="228600" progId="Equation.DSMT4">
                  <p:embed/>
                  <p:pic>
                    <p:nvPicPr>
                      <p:cNvPr id="0" name="图片 3223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1113632" y="5465128"/>
                        <a:ext cx="755650" cy="64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46" name="对象 145445"/>
          <p:cNvGraphicFramePr/>
          <p:nvPr>
            <p:custDataLst>
              <p:tags r:id="rId63"/>
            </p:custDataLst>
          </p:nvPr>
        </p:nvGraphicFramePr>
        <p:xfrm>
          <a:off x="1940719" y="4076542"/>
          <a:ext cx="1212850" cy="55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2" name="" r:id="rId64" imgW="520700" imgH="203200" progId="Equation.DSMT4">
                  <p:embed/>
                </p:oleObj>
              </mc:Choice>
              <mc:Fallback>
                <p:oleObj name="" r:id="rId64" imgW="520700" imgH="203200" progId="Equation.DSMT4">
                  <p:embed/>
                  <p:pic>
                    <p:nvPicPr>
                      <p:cNvPr id="0" name="图片 3221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1940719" y="4076542"/>
                        <a:ext cx="1212850" cy="5575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47" name="对象 145446"/>
          <p:cNvGraphicFramePr/>
          <p:nvPr>
            <p:custDataLst>
              <p:tags r:id="rId66"/>
            </p:custDataLst>
          </p:nvPr>
        </p:nvGraphicFramePr>
        <p:xfrm>
          <a:off x="4382294" y="4051777"/>
          <a:ext cx="1095375" cy="55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" name="" r:id="rId67" imgW="469900" imgH="203200" progId="Equation.DSMT4">
                  <p:embed/>
                </p:oleObj>
              </mc:Choice>
              <mc:Fallback>
                <p:oleObj name="" r:id="rId67" imgW="469900" imgH="203200" progId="Equation.DSMT4">
                  <p:embed/>
                  <p:pic>
                    <p:nvPicPr>
                      <p:cNvPr id="0" name="图片 3229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4382294" y="4051777"/>
                        <a:ext cx="1095375" cy="5575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48" name="对象 145447"/>
          <p:cNvGraphicFramePr/>
          <p:nvPr>
            <p:custDataLst>
              <p:tags r:id="rId69"/>
            </p:custDataLst>
          </p:nvPr>
        </p:nvGraphicFramePr>
        <p:xfrm>
          <a:off x="1878172" y="4842828"/>
          <a:ext cx="272605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7" name="" r:id="rId70" imgW="1143000" imgH="228600" progId="Equation.DSMT4">
                  <p:embed/>
                </p:oleObj>
              </mc:Choice>
              <mc:Fallback>
                <p:oleObj name="" r:id="rId70" imgW="1143000" imgH="228600" progId="Equation.DSMT4">
                  <p:embed/>
                  <p:pic>
                    <p:nvPicPr>
                      <p:cNvPr id="0" name="图片 3226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1878172" y="4842828"/>
                        <a:ext cx="2726055" cy="64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49" name="对象 145448"/>
          <p:cNvGraphicFramePr/>
          <p:nvPr>
            <p:custDataLst>
              <p:tags r:id="rId72"/>
            </p:custDataLst>
          </p:nvPr>
        </p:nvGraphicFramePr>
        <p:xfrm>
          <a:off x="1904206" y="5541328"/>
          <a:ext cx="2541270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8" name="" r:id="rId73" imgW="1066800" imgH="228600" progId="Equation.DSMT4">
                  <p:embed/>
                </p:oleObj>
              </mc:Choice>
              <mc:Fallback>
                <p:oleObj name="" r:id="rId73" imgW="1066800" imgH="228600" progId="Equation.DSMT4">
                  <p:embed/>
                  <p:pic>
                    <p:nvPicPr>
                      <p:cNvPr id="0" name="图片 3227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1904206" y="5541328"/>
                        <a:ext cx="2541270" cy="64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5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5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5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5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5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5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1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5431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5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5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5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5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5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45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31" grpId="0" build="p"/>
      <p:bldP spid="145438" grpId="0"/>
      <p:bldP spid="1454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graphicFrame>
        <p:nvGraphicFramePr>
          <p:cNvPr id="3" name="对象 2"/>
          <p:cNvGraphicFramePr/>
          <p:nvPr>
            <p:custDataLst>
              <p:tags r:id="rId3"/>
            </p:custDataLst>
          </p:nvPr>
        </p:nvGraphicFramePr>
        <p:xfrm>
          <a:off x="1721485" y="2939256"/>
          <a:ext cx="4041775" cy="1049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1612900" imgH="419100" progId="Equation.DSMT4">
                  <p:embed/>
                </p:oleObj>
              </mc:Choice>
              <mc:Fallback>
                <p:oleObj name="" r:id="rId4" imgW="1612900" imgH="419100" progId="Equation.DSMT4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21485" y="2939256"/>
                        <a:ext cx="4041775" cy="10490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466374" y="1377157"/>
            <a:ext cx="38309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设 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X</a:t>
            </a:r>
            <a:r>
              <a:rPr lang="en-US" altLang="zh-CN" sz="2400" baseline="-250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1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, 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X</a:t>
            </a:r>
            <a:r>
              <a:rPr lang="en-US" altLang="zh-CN" sz="2400" baseline="-250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2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, … , </a:t>
            </a:r>
            <a:r>
              <a:rPr lang="en-US" altLang="zh-CN" sz="2400" i="1" err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X</a:t>
            </a:r>
            <a:r>
              <a:rPr lang="en-US" altLang="zh-CN" sz="2400" i="1" baseline="-25000" err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n</a:t>
            </a:r>
            <a:r>
              <a:rPr lang="en-US" altLang="zh-CN" sz="2400" i="1" baseline="-250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 </a:t>
            </a:r>
            <a:r>
              <a:rPr lang="zh-CN" altLang="en-US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是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取自总体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8" name="对象 7"/>
          <p:cNvGraphicFramePr/>
          <p:nvPr>
            <p:custDataLst>
              <p:tags r:id="rId7"/>
            </p:custDataLst>
          </p:nvPr>
        </p:nvGraphicFramePr>
        <p:xfrm>
          <a:off x="5372100" y="1347947"/>
          <a:ext cx="2092960" cy="537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8" imgW="889000" imgH="228600" progId="Equation.3">
                  <p:embed/>
                </p:oleObj>
              </mc:Choice>
              <mc:Fallback>
                <p:oleObj name="" r:id="rId8" imgW="889000" imgH="228600" progId="Equation.3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72100" y="1347947"/>
                        <a:ext cx="2092960" cy="537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>
            <p:custDataLst>
              <p:tags r:id="rId10"/>
            </p:custDataLst>
          </p:nvPr>
        </p:nvGraphicFramePr>
        <p:xfrm>
          <a:off x="8756650" y="1388587"/>
          <a:ext cx="1172845" cy="497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1" imgW="533400" imgH="228600" progId="Equation.3">
                  <p:embed/>
                </p:oleObj>
              </mc:Choice>
              <mc:Fallback>
                <p:oleObj name="" r:id="rId11" imgW="533400" imgH="228600" progId="Equation.3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56650" y="1388587"/>
                        <a:ext cx="1172845" cy="4972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1112520" y="2096294"/>
            <a:ext cx="3916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分别为样本均值和样本方差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,</a:t>
            </a:r>
            <a:endParaRPr lang="en-US" altLang="zh-CN" sz="2400"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5099050" y="2142649"/>
            <a:ext cx="1219200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则有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7583170" y="1381125"/>
            <a:ext cx="1173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的样本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,</a:t>
            </a:r>
            <a:endParaRPr lang="en-US" altLang="zh-CN" sz="2400"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pic>
        <p:nvPicPr>
          <p:cNvPr id="15" name="图片 14" descr="样本方差分布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174105" y="2014220"/>
            <a:ext cx="5053330" cy="397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>
            <p:custDataLst>
              <p:tags r:id="rId18"/>
            </p:custDataLst>
          </p:nvPr>
        </p:nvSpPr>
        <p:spPr>
          <a:xfrm>
            <a:off x="1112203" y="4127500"/>
            <a:ext cx="1859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n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取不同值时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17" name="对象 16"/>
          <p:cNvGraphicFramePr/>
          <p:nvPr>
            <p:custDataLst>
              <p:tags r:id="rId19"/>
            </p:custDataLst>
          </p:nvPr>
        </p:nvGraphicFramePr>
        <p:xfrm>
          <a:off x="1295400" y="4726940"/>
          <a:ext cx="2596515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20" imgW="914400" imgH="419100" progId="Equation.3">
                  <p:embed/>
                </p:oleObj>
              </mc:Choice>
              <mc:Fallback>
                <p:oleObj name="" r:id="rId20" imgW="914400" imgH="419100" progId="Equation.3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95400" y="4726940"/>
                        <a:ext cx="2596515" cy="1187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文本框 18"/>
          <p:cNvSpPr txBox="1"/>
          <p:nvPr>
            <p:custDataLst>
              <p:tags r:id="rId22"/>
            </p:custDataLst>
          </p:nvPr>
        </p:nvSpPr>
        <p:spPr>
          <a:xfrm>
            <a:off x="4033520" y="5090160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的分布。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" name="标题 121870"/>
          <p:cNvSpPr>
            <a:spLocks noGrp="1"/>
          </p:cNvSpPr>
          <p:nvPr>
            <p:ph type="title" idx="4294967295"/>
            <p:custDataLst>
              <p:tags r:id="rId23"/>
            </p:custDataLst>
          </p:nvPr>
        </p:nvSpPr>
        <p:spPr>
          <a:xfrm>
            <a:off x="723900" y="793750"/>
            <a:ext cx="46482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定理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2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  (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样本方差的分布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 advAuto="1000" build="p"/>
      <p:bldP spid="13" grpId="0" advAuto="1000" build="p"/>
      <p:bldP spid="14" grpId="0" build="p"/>
      <p:bldP spid="16" grpId="0" build="p"/>
      <p:bldP spid="1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126978" name="矩形 126977"/>
          <p:cNvSpPr/>
          <p:nvPr>
            <p:custDataLst>
              <p:tags r:id="rId3"/>
            </p:custDataLst>
          </p:nvPr>
        </p:nvSpPr>
        <p:spPr>
          <a:xfrm>
            <a:off x="609600" y="1312069"/>
            <a:ext cx="6096000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设  </a:t>
            </a:r>
            <a:r>
              <a:rPr lang="en-US" altLang="zh-CN" sz="2400" i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X</a:t>
            </a:r>
            <a:r>
              <a:rPr lang="en-US" altLang="zh-CN" sz="2400" baseline="-250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1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, </a:t>
            </a:r>
            <a:r>
              <a:rPr lang="en-US" altLang="zh-CN" sz="2400" i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X</a:t>
            </a:r>
            <a:r>
              <a:rPr lang="en-US" altLang="zh-CN" sz="2400" baseline="-250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2 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,…, </a:t>
            </a:r>
            <a:r>
              <a:rPr lang="en-US" altLang="zh-CN" sz="2400" i="1" err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X</a:t>
            </a:r>
            <a:r>
              <a:rPr lang="en-US" altLang="zh-CN" sz="2400" i="1" baseline="-25000" err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n</a:t>
            </a:r>
            <a:r>
              <a:rPr lang="en-US" altLang="zh-CN" sz="2400" i="1" baseline="-250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是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取自正态总体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126979" name="对象 126978"/>
          <p:cNvGraphicFramePr/>
          <p:nvPr>
            <p:custDataLst>
              <p:tags r:id="rId4"/>
            </p:custDataLst>
          </p:nvPr>
        </p:nvGraphicFramePr>
        <p:xfrm>
          <a:off x="5116196" y="1282700"/>
          <a:ext cx="195961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4" name="" r:id="rId5" imgW="889000" imgH="228600" progId="Equation.DSMT4">
                  <p:embed/>
                </p:oleObj>
              </mc:Choice>
              <mc:Fallback>
                <p:oleObj name="" r:id="rId5" imgW="889000" imgH="228600" progId="Equation.DSMT4">
                  <p:embed/>
                  <p:pic>
                    <p:nvPicPr>
                      <p:cNvPr id="0" name="图片 33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16196" y="1282700"/>
                        <a:ext cx="1959610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80" name="矩形 126979"/>
          <p:cNvSpPr/>
          <p:nvPr>
            <p:custDataLst>
              <p:tags r:id="rId7"/>
            </p:custDataLst>
          </p:nvPr>
        </p:nvSpPr>
        <p:spPr>
          <a:xfrm>
            <a:off x="7116445" y="1312069"/>
            <a:ext cx="1371600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的样本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,</a:t>
            </a:r>
            <a:endParaRPr lang="en-US" altLang="zh-CN" sz="240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126981" name="对象 126980"/>
          <p:cNvGraphicFramePr/>
          <p:nvPr>
            <p:custDataLst>
              <p:tags r:id="rId8"/>
            </p:custDataLst>
          </p:nvPr>
        </p:nvGraphicFramePr>
        <p:xfrm>
          <a:off x="8402320" y="1282700"/>
          <a:ext cx="1334770" cy="424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6" name="" r:id="rId9" imgW="533400" imgH="228600" progId="Equation.3">
                  <p:embed/>
                </p:oleObj>
              </mc:Choice>
              <mc:Fallback>
                <p:oleObj name="" r:id="rId9" imgW="533400" imgH="228600" progId="Equation.3">
                  <p:embed/>
                  <p:pic>
                    <p:nvPicPr>
                      <p:cNvPr id="0" name="图片 333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02320" y="1282700"/>
                        <a:ext cx="1334770" cy="424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82" name="矩形 126981"/>
          <p:cNvSpPr/>
          <p:nvPr>
            <p:custDataLst>
              <p:tags r:id="rId11"/>
            </p:custDataLst>
          </p:nvPr>
        </p:nvSpPr>
        <p:spPr>
          <a:xfrm>
            <a:off x="593725" y="1855629"/>
            <a:ext cx="5994400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分别为样本均值和样本方差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,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则有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126983" name="对象 126982"/>
          <p:cNvGraphicFramePr/>
          <p:nvPr>
            <p:custDataLst>
              <p:tags r:id="rId12"/>
            </p:custDataLst>
          </p:nvPr>
        </p:nvGraphicFramePr>
        <p:xfrm>
          <a:off x="5116195" y="2241550"/>
          <a:ext cx="28067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2" name="" r:id="rId13" imgW="1257300" imgH="457200" progId="Equation.3">
                  <p:embed/>
                </p:oleObj>
              </mc:Choice>
              <mc:Fallback>
                <p:oleObj name="" r:id="rId13" imgW="1257300" imgH="457200" progId="Equation.3">
                  <p:embed/>
                  <p:pic>
                    <p:nvPicPr>
                      <p:cNvPr id="0" name="图片 333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16195" y="2241550"/>
                        <a:ext cx="2806700" cy="101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84" name="文本框 126983"/>
          <p:cNvSpPr txBox="1"/>
          <p:nvPr>
            <p:custDataLst>
              <p:tags r:id="rId15"/>
            </p:custDataLst>
          </p:nvPr>
        </p:nvSpPr>
        <p:spPr>
          <a:xfrm>
            <a:off x="1325245" y="749935"/>
            <a:ext cx="7162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（与样本均值和样本方差有关的一个分布）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sp>
        <p:nvSpPr>
          <p:cNvPr id="126985" name="文本框 126984"/>
          <p:cNvSpPr txBox="1"/>
          <p:nvPr>
            <p:custDataLst>
              <p:tags r:id="rId16"/>
            </p:custDataLst>
          </p:nvPr>
        </p:nvSpPr>
        <p:spPr>
          <a:xfrm>
            <a:off x="4343400" y="5545138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当</a:t>
            </a:r>
            <a:endParaRPr lang="zh-CN" altLang="en-US" sz="240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26986" name="对象 126985"/>
          <p:cNvGraphicFramePr/>
          <p:nvPr>
            <p:custDataLst>
              <p:tags r:id="rId17"/>
            </p:custDataLst>
          </p:nvPr>
        </p:nvGraphicFramePr>
        <p:xfrm>
          <a:off x="4930775" y="5507355"/>
          <a:ext cx="2992120" cy="493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7" name="" r:id="rId18" imgW="1155700" imgH="228600" progId="Equation.DSMT4">
                  <p:embed/>
                </p:oleObj>
              </mc:Choice>
              <mc:Fallback>
                <p:oleObj name="" r:id="rId18" imgW="1155700" imgH="228600" progId="Equation.DSMT4">
                  <p:embed/>
                  <p:pic>
                    <p:nvPicPr>
                      <p:cNvPr id="0" name="图片 333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30775" y="5507355"/>
                        <a:ext cx="2992120" cy="4933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87" name="对象 126986"/>
          <p:cNvGraphicFramePr/>
          <p:nvPr>
            <p:custDataLst>
              <p:tags r:id="rId20"/>
            </p:custDataLst>
          </p:nvPr>
        </p:nvGraphicFramePr>
        <p:xfrm>
          <a:off x="1774825" y="3282315"/>
          <a:ext cx="2262505" cy="854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0" name="" r:id="rId21" imgW="1066800" imgH="431800" progId="Equation.DSMT4">
                  <p:embed/>
                </p:oleObj>
              </mc:Choice>
              <mc:Fallback>
                <p:oleObj name="" r:id="rId21" imgW="1066800" imgH="431800" progId="Equation.DSMT4">
                  <p:embed/>
                  <p:pic>
                    <p:nvPicPr>
                      <p:cNvPr id="0" name="图片 332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774825" y="3282315"/>
                        <a:ext cx="2262505" cy="8547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88" name="文本框 126987"/>
          <p:cNvSpPr txBox="1"/>
          <p:nvPr>
            <p:custDataLst>
              <p:tags r:id="rId23"/>
            </p:custDataLst>
          </p:nvPr>
        </p:nvSpPr>
        <p:spPr>
          <a:xfrm>
            <a:off x="838200" y="4383405"/>
            <a:ext cx="3581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则由</a:t>
            </a:r>
            <a:r>
              <a:rPr lang="en-US" altLang="zh-CN" sz="240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t-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分布的定义：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126989" name="对象 126988"/>
          <p:cNvGraphicFramePr/>
          <p:nvPr>
            <p:custDataLst>
              <p:tags r:id="rId24"/>
            </p:custDataLst>
          </p:nvPr>
        </p:nvGraphicFramePr>
        <p:xfrm>
          <a:off x="4084320" y="4227195"/>
          <a:ext cx="4403725" cy="982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3" name="" r:id="rId25" imgW="1866900" imgH="482600" progId="Equation.3">
                  <p:embed/>
                </p:oleObj>
              </mc:Choice>
              <mc:Fallback>
                <p:oleObj name="" r:id="rId25" imgW="1866900" imgH="482600" progId="Equation.3">
                  <p:embed/>
                  <p:pic>
                    <p:nvPicPr>
                      <p:cNvPr id="0" name="图片 333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084320" y="4227195"/>
                        <a:ext cx="4403725" cy="9829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990" name="对象 126989"/>
          <p:cNvGraphicFramePr/>
          <p:nvPr>
            <p:custDataLst>
              <p:tags r:id="rId27"/>
            </p:custDataLst>
          </p:nvPr>
        </p:nvGraphicFramePr>
        <p:xfrm>
          <a:off x="809625" y="5250815"/>
          <a:ext cx="3227705" cy="903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1" name="" r:id="rId28" imgW="1358900" imgH="431800" progId="Equation.3">
                  <p:embed/>
                </p:oleObj>
              </mc:Choice>
              <mc:Fallback>
                <p:oleObj name="" r:id="rId28" imgW="1358900" imgH="431800" progId="Equation.3">
                  <p:embed/>
                  <p:pic>
                    <p:nvPicPr>
                      <p:cNvPr id="0" name="图片 333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09625" y="5250815"/>
                        <a:ext cx="3227705" cy="9036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91" name="文本框 126990"/>
          <p:cNvSpPr txBox="1"/>
          <p:nvPr>
            <p:custDataLst>
              <p:tags r:id="rId30"/>
            </p:custDataLst>
          </p:nvPr>
        </p:nvSpPr>
        <p:spPr>
          <a:xfrm>
            <a:off x="7610158" y="3431540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且它们独立。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1456" name="标题 126991"/>
          <p:cNvSpPr>
            <a:spLocks noGrp="1"/>
          </p:cNvSpPr>
          <p:nvPr>
            <p:ph type="title" idx="4294967295"/>
            <p:custDataLst>
              <p:tags r:id="rId31"/>
            </p:custDataLst>
          </p:nvPr>
        </p:nvSpPr>
        <p:spPr>
          <a:xfrm>
            <a:off x="468630" y="778510"/>
            <a:ext cx="1204595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rmAutofit/>
          </a:bodyPr>
          <a:p>
            <a:pPr algn="l"/>
            <a:r>
              <a:rPr lang="zh-CN" altLang="en-US" sz="2665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定理</a:t>
            </a:r>
            <a:r>
              <a:rPr lang="en-US" altLang="zh-CN" sz="2665" b="1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3</a:t>
            </a:r>
            <a:endParaRPr lang="en-US" altLang="zh-CN" sz="2665" b="1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  <a:cs typeface="Times New Roman" panose="02020603050405020304" charset="0"/>
            </a:endParaRPr>
          </a:p>
        </p:txBody>
      </p:sp>
      <p:graphicFrame>
        <p:nvGraphicFramePr>
          <p:cNvPr id="126993" name="对象 126992"/>
          <p:cNvGraphicFramePr/>
          <p:nvPr>
            <p:custDataLst>
              <p:tags r:id="rId32"/>
            </p:custDataLst>
          </p:nvPr>
        </p:nvGraphicFramePr>
        <p:xfrm>
          <a:off x="4206240" y="3274060"/>
          <a:ext cx="294386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5" name="" r:id="rId33" imgW="1320165" imgH="419100" progId="Equation.DSMT4">
                  <p:embed/>
                </p:oleObj>
              </mc:Choice>
              <mc:Fallback>
                <p:oleObj name="" r:id="rId33" imgW="1320165" imgH="419100" progId="Equation.DSMT4">
                  <p:embed/>
                  <p:pic>
                    <p:nvPicPr>
                      <p:cNvPr id="0" name="图片 333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206240" y="3274060"/>
                        <a:ext cx="2943860" cy="93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94" name="文本框 126993"/>
          <p:cNvSpPr txBox="1"/>
          <p:nvPr>
            <p:custDataLst>
              <p:tags r:id="rId35"/>
            </p:custDataLst>
          </p:nvPr>
        </p:nvSpPr>
        <p:spPr>
          <a:xfrm>
            <a:off x="673735" y="338709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证明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699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69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698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6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698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6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8" grpId="0"/>
      <p:bldP spid="126980" grpId="0"/>
      <p:bldP spid="126982" grpId="0"/>
      <p:bldP spid="126984" grpId="0"/>
      <p:bldP spid="126985" grpId="0" build="p"/>
      <p:bldP spid="126988" grpId="0" build="p"/>
      <p:bldP spid="126991" grpId="0" build="p"/>
      <p:bldP spid="12699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62465" name="灯片编号占位符 1"/>
          <p:cNvSpPr/>
          <p:nvPr>
            <p:ph type="sldNum" sz="quarter" idx="10"/>
            <p:custDataLst>
              <p:tags r:id="rId3"/>
            </p:custDataLst>
          </p:nvPr>
        </p:nvSpPr>
        <p:spPr>
          <a:xfrm>
            <a:off x="1300480" y="6356350"/>
            <a:ext cx="2743200" cy="365125"/>
          </a:xfrm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kern="1200" baseline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+mn-cs"/>
              </a:defRPr>
            </a:lvl5pPr>
          </a:lstStyle>
          <a:p>
            <a:pPr lvl="0" algn="r">
              <a:buSzTx/>
            </a:pPr>
            <a:fld id="{9A0DB2DC-4C9A-4742-B13C-FB6460FD3503}" type="slidenum">
              <a:rPr lang="zh-CN" altLang="en-US" sz="2400" dirty="0">
                <a:ea typeface="宋体" panose="02010600030101010101" pitchFamily="2" charset="-122"/>
              </a:rPr>
            </a:fld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195586" name="矩形 195585"/>
          <p:cNvSpPr/>
          <p:nvPr>
            <p:custDataLst>
              <p:tags r:id="rId4"/>
            </p:custDataLst>
          </p:nvPr>
        </p:nvSpPr>
        <p:spPr>
          <a:xfrm>
            <a:off x="4578033" y="1311434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总体</a:t>
            </a:r>
            <a:endParaRPr lang="zh-CN" altLang="en-US" sz="2400" b="1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95587" name="矩形 195586"/>
          <p:cNvSpPr/>
          <p:nvPr>
            <p:custDataLst>
              <p:tags r:id="rId5"/>
            </p:custDataLst>
          </p:nvPr>
        </p:nvSpPr>
        <p:spPr>
          <a:xfrm>
            <a:off x="4787583" y="2787968"/>
            <a:ext cx="685800" cy="82994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样本</a:t>
            </a:r>
            <a:endParaRPr lang="zh-CN" altLang="en-US" sz="2400" b="1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95588" name="矩形 195587"/>
          <p:cNvSpPr/>
          <p:nvPr>
            <p:custDataLst>
              <p:tags r:id="rId6"/>
            </p:custDataLst>
          </p:nvPr>
        </p:nvSpPr>
        <p:spPr>
          <a:xfrm>
            <a:off x="4558983" y="4786472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统计量</a:t>
            </a:r>
            <a:endParaRPr lang="zh-CN" altLang="en-US" sz="2400" b="1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95589" name="下箭头 195588"/>
          <p:cNvSpPr/>
          <p:nvPr>
            <p:custDataLst>
              <p:tags r:id="rId7"/>
            </p:custDataLst>
          </p:nvPr>
        </p:nvSpPr>
        <p:spPr>
          <a:xfrm rot="10765079" flipV="1">
            <a:off x="5016183" y="3888740"/>
            <a:ext cx="228600" cy="838200"/>
          </a:xfrm>
          <a:prstGeom prst="downArrow">
            <a:avLst>
              <a:gd name="adj1" fmla="val 50000"/>
              <a:gd name="adj2" fmla="val 916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95590" name="左弧形箭头 195589"/>
          <p:cNvSpPr/>
          <p:nvPr>
            <p:custDataLst>
              <p:tags r:id="rId8"/>
            </p:custDataLst>
          </p:nvPr>
        </p:nvSpPr>
        <p:spPr>
          <a:xfrm rot="113845" flipV="1">
            <a:off x="3663633" y="3156903"/>
            <a:ext cx="1066800" cy="1524000"/>
          </a:xfrm>
          <a:prstGeom prst="curvedRightArrow">
            <a:avLst>
              <a:gd name="adj1" fmla="val 39881"/>
              <a:gd name="adj2" fmla="val 68452"/>
              <a:gd name="adj3" fmla="val 333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95591" name="矩形 195590"/>
          <p:cNvSpPr/>
          <p:nvPr>
            <p:custDataLst>
              <p:tags r:id="rId9"/>
            </p:custDataLst>
          </p:nvPr>
        </p:nvSpPr>
        <p:spPr>
          <a:xfrm>
            <a:off x="2520633" y="3826034"/>
            <a:ext cx="1452562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描述</a:t>
            </a:r>
            <a:endParaRPr lang="zh-CN" altLang="en-US" sz="2400" b="1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95592" name="右弧形箭头 195591"/>
          <p:cNvSpPr/>
          <p:nvPr>
            <p:custDataLst>
              <p:tags r:id="rId10"/>
            </p:custDataLst>
          </p:nvPr>
        </p:nvSpPr>
        <p:spPr>
          <a:xfrm rot="311089" flipV="1">
            <a:off x="6014720" y="1320165"/>
            <a:ext cx="2228850" cy="3398838"/>
          </a:xfrm>
          <a:prstGeom prst="curvedLeftArrow">
            <a:avLst>
              <a:gd name="adj1" fmla="val 9036"/>
              <a:gd name="adj2" fmla="val 60997"/>
              <a:gd name="adj3" fmla="val 3332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95593" name="矩形 195592"/>
          <p:cNvSpPr/>
          <p:nvPr>
            <p:custDataLst>
              <p:tags r:id="rId11"/>
            </p:custDataLst>
          </p:nvPr>
        </p:nvSpPr>
        <p:spPr>
          <a:xfrm>
            <a:off x="7002145" y="3183097"/>
            <a:ext cx="2393950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作出推断</a:t>
            </a:r>
            <a:endParaRPr lang="zh-CN" altLang="en-US" sz="2400" b="1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95594" name="下箭头 195593"/>
          <p:cNvSpPr/>
          <p:nvPr>
            <p:custDataLst>
              <p:tags r:id="rId12"/>
            </p:custDataLst>
          </p:nvPr>
        </p:nvSpPr>
        <p:spPr>
          <a:xfrm rot="10765079" flipV="1">
            <a:off x="5016183" y="1831340"/>
            <a:ext cx="228600" cy="838200"/>
          </a:xfrm>
          <a:prstGeom prst="downArrow">
            <a:avLst>
              <a:gd name="adj1" fmla="val 50000"/>
              <a:gd name="adj2" fmla="val 916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eaLnBrk="0" hangingPunct="0"/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95595" name="矩形 195594"/>
          <p:cNvSpPr/>
          <p:nvPr>
            <p:custDataLst>
              <p:tags r:id="rId13"/>
            </p:custDataLst>
          </p:nvPr>
        </p:nvSpPr>
        <p:spPr>
          <a:xfrm>
            <a:off x="3142933" y="2073434"/>
            <a:ext cx="2219325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随机抽样</a:t>
            </a:r>
            <a:endParaRPr lang="zh-CN" altLang="en-US" sz="2400" b="1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2476" name="文本框 195595"/>
          <p:cNvSpPr txBox="1"/>
          <p:nvPr>
            <p:custDataLst>
              <p:tags r:id="rId14"/>
            </p:custDataLst>
          </p:nvPr>
        </p:nvSpPr>
        <p:spPr>
          <a:xfrm>
            <a:off x="457835" y="768350"/>
            <a:ext cx="293751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数理统计的基本概念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95599" name="文本框 195598"/>
          <p:cNvSpPr txBox="1"/>
          <p:nvPr>
            <p:custDataLst>
              <p:tags r:id="rId15"/>
            </p:custDataLst>
          </p:nvPr>
        </p:nvSpPr>
        <p:spPr>
          <a:xfrm>
            <a:off x="903605" y="5534660"/>
            <a:ext cx="10135235" cy="534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charset="0"/>
                <a:ea typeface="楷体_GB2312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</a:rPr>
              <a:t>统计三大分布的定义、基本性质在后面的学习中经常用到，要牢记！！</a:t>
            </a:r>
            <a:endParaRPr lang="zh-CN" altLang="en-US" sz="2400" b="1" dirty="0"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5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5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5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6" grpId="0"/>
      <p:bldP spid="195587" grpId="0"/>
      <p:bldP spid="195588" grpId="0"/>
      <p:bldP spid="195591" grpId="0"/>
      <p:bldP spid="195593" grpId="0"/>
      <p:bldP spid="195595" grpId="0"/>
      <p:bldP spid="19559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graphicFrame>
        <p:nvGraphicFramePr>
          <p:cNvPr id="189443" name="对象 189442"/>
          <p:cNvGraphicFramePr/>
          <p:nvPr>
            <p:custDataLst>
              <p:tags r:id="rId3"/>
            </p:custDataLst>
          </p:nvPr>
        </p:nvGraphicFramePr>
        <p:xfrm>
          <a:off x="8081487" y="3027521"/>
          <a:ext cx="1769745" cy="534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3" name="" r:id="rId4" imgW="749300" imgH="228600" progId="Equation.DSMT4">
                  <p:embed/>
                </p:oleObj>
              </mc:Choice>
              <mc:Fallback>
                <p:oleObj name="" r:id="rId4" imgW="749300" imgH="228600" progId="Equation.DSMT4">
                  <p:embed/>
                  <p:pic>
                    <p:nvPicPr>
                      <p:cNvPr id="0" name="图片 32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81487" y="3027521"/>
                        <a:ext cx="1769745" cy="534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45" name="对象 189444"/>
          <p:cNvGraphicFramePr/>
          <p:nvPr>
            <p:custDataLst>
              <p:tags r:id="rId6"/>
            </p:custDataLst>
          </p:nvPr>
        </p:nvGraphicFramePr>
        <p:xfrm>
          <a:off x="2773680" y="1628775"/>
          <a:ext cx="204406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" r:id="rId7" imgW="876300" imgH="228600" progId="Equation.3">
                  <p:embed/>
                </p:oleObj>
              </mc:Choice>
              <mc:Fallback>
                <p:oleObj name="" r:id="rId7" imgW="876300" imgH="228600" progId="Equation.3">
                  <p:embed/>
                  <p:pic>
                    <p:nvPicPr>
                      <p:cNvPr id="0" name="图片 32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73680" y="1628775"/>
                        <a:ext cx="2044065" cy="520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46" name="对象 189445"/>
          <p:cNvGraphicFramePr/>
          <p:nvPr>
            <p:custDataLst>
              <p:tags r:id="rId9"/>
            </p:custDataLst>
          </p:nvPr>
        </p:nvGraphicFramePr>
        <p:xfrm>
          <a:off x="4197509" y="2234089"/>
          <a:ext cx="3797935" cy="602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" name="" r:id="rId10" imgW="1574800" imgH="241300" progId="Equation.DSMT4">
                  <p:embed/>
                </p:oleObj>
              </mc:Choice>
              <mc:Fallback>
                <p:oleObj name="" r:id="rId10" imgW="1574800" imgH="241300" progId="Equation.DSMT4">
                  <p:embed/>
                  <p:pic>
                    <p:nvPicPr>
                      <p:cNvPr id="0" name="图片 32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97509" y="2234089"/>
                        <a:ext cx="3797935" cy="6026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9447" name="对象 189446"/>
          <p:cNvGraphicFramePr/>
          <p:nvPr>
            <p:custDataLst>
              <p:tags r:id="rId12"/>
            </p:custDataLst>
          </p:nvPr>
        </p:nvGraphicFramePr>
        <p:xfrm>
          <a:off x="5889625" y="3099435"/>
          <a:ext cx="421005" cy="455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6" name="" r:id="rId13" imgW="203200" imgH="228600" progId="Equation.DSMT4">
                  <p:embed/>
                </p:oleObj>
              </mc:Choice>
              <mc:Fallback>
                <p:oleObj name="" r:id="rId13" imgW="203200" imgH="228600" progId="Equation.DSMT4">
                  <p:embed/>
                  <p:pic>
                    <p:nvPicPr>
                      <p:cNvPr id="0" name="图片 322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89625" y="3099435"/>
                        <a:ext cx="421005" cy="4552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9448" name="矩形 189447"/>
          <p:cNvSpPr/>
          <p:nvPr>
            <p:custDataLst>
              <p:tags r:id="rId15"/>
            </p:custDataLst>
          </p:nvPr>
        </p:nvSpPr>
        <p:spPr>
          <a:xfrm>
            <a:off x="1025843" y="1606550"/>
            <a:ext cx="22002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定义</a:t>
            </a:r>
            <a:endParaRPr lang="en-US" altLang="zh-CN" sz="2400" b="1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89449" name="矩形 189448"/>
          <p:cNvSpPr/>
          <p:nvPr>
            <p:custDataLst>
              <p:tags r:id="rId16"/>
            </p:custDataLst>
          </p:nvPr>
        </p:nvSpPr>
        <p:spPr>
          <a:xfrm>
            <a:off x="2268538" y="162877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设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89451" name="矩形 189450"/>
          <p:cNvSpPr/>
          <p:nvPr>
            <p:custDataLst>
              <p:tags r:id="rId17"/>
            </p:custDataLst>
          </p:nvPr>
        </p:nvSpPr>
        <p:spPr>
          <a:xfrm>
            <a:off x="2268538" y="2349500"/>
            <a:ext cx="17703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>
                <a:latin typeface="Times New Roman" panose="02020603050405020304" charset="0"/>
                <a:ea typeface="楷体_GB2312" pitchFamily="49" charset="-122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则称统计量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9452" name="矩形 189451"/>
          <p:cNvSpPr/>
          <p:nvPr>
            <p:custDataLst>
              <p:tags r:id="rId18"/>
            </p:custDataLst>
          </p:nvPr>
        </p:nvSpPr>
        <p:spPr>
          <a:xfrm>
            <a:off x="1744345" y="3068638"/>
            <a:ext cx="417766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所服从的分布为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自由度为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的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89453" name="矩形 189452"/>
          <p:cNvSpPr/>
          <p:nvPr>
            <p:custDataLst>
              <p:tags r:id="rId19"/>
            </p:custDataLst>
          </p:nvPr>
        </p:nvSpPr>
        <p:spPr>
          <a:xfrm>
            <a:off x="6310630" y="3097213"/>
            <a:ext cx="17119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分布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记为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20" name="标题 189453"/>
          <p:cNvSpPr>
            <a:spLocks noGrp="1"/>
          </p:cNvSpPr>
          <p:nvPr>
            <p:ph type="title" idx="4294967295"/>
            <p:custDataLst>
              <p:tags r:id="rId20"/>
            </p:custDataLst>
          </p:nvPr>
        </p:nvSpPr>
        <p:spPr>
          <a:xfrm>
            <a:off x="611505" y="116205"/>
            <a:ext cx="5383530" cy="7188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rmAutofit fontScale="90000"/>
          </a:bodyPr>
          <a:p>
            <a:pPr algn="l"/>
            <a:r>
              <a:rPr lang="zh-CN" altLang="en-US" sz="2800" b="1" dirty="0">
                <a:solidFill>
                  <a:schemeClr val="tx1"/>
                </a:solidFill>
                <a:highlight>
                  <a:srgbClr val="FFFF00"/>
                </a:highlight>
                <a:ea typeface="楷体_GB2312" pitchFamily="49" charset="-122"/>
              </a:rPr>
              <a:t>来自正态分布总体的几种常用分布</a:t>
            </a:r>
            <a:endParaRPr lang="zh-CN" altLang="en-US" sz="2800" b="1" dirty="0">
              <a:solidFill>
                <a:schemeClr val="tx1"/>
              </a:solidFill>
              <a:highlight>
                <a:srgbClr val="FFFF00"/>
              </a:highlight>
              <a:ea typeface="楷体_GB2312" pitchFamily="49" charset="-122"/>
            </a:endParaRPr>
          </a:p>
        </p:txBody>
      </p:sp>
      <p:graphicFrame>
        <p:nvGraphicFramePr>
          <p:cNvPr id="189458" name="对象 189457"/>
          <p:cNvGraphicFramePr/>
          <p:nvPr>
            <p:custDataLst>
              <p:tags r:id="rId21"/>
            </p:custDataLst>
          </p:nvPr>
        </p:nvGraphicFramePr>
        <p:xfrm>
          <a:off x="2306479" y="3644900"/>
          <a:ext cx="5323205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2" name="" r:id="rId22" imgW="2336800" imgH="711200" progId="Equation.DSMT4">
                  <p:embed/>
                </p:oleObj>
              </mc:Choice>
              <mc:Fallback>
                <p:oleObj name="" r:id="rId22" imgW="2336800" imgH="711200" progId="Equation.DSMT4">
                  <p:embed/>
                  <p:pic>
                    <p:nvPicPr>
                      <p:cNvPr id="0" name="图片 323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306479" y="3644900"/>
                        <a:ext cx="5323205" cy="16192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9462" name="矩形 189461"/>
          <p:cNvSpPr/>
          <p:nvPr>
            <p:custDataLst>
              <p:tags r:id="rId24"/>
            </p:custDataLst>
          </p:nvPr>
        </p:nvSpPr>
        <p:spPr>
          <a:xfrm>
            <a:off x="4817745" y="1657350"/>
            <a:ext cx="578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相互独立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, 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都服从正态分布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  <a:sym typeface="+mn-ea"/>
              </a:rPr>
              <a:t>N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sym typeface="+mn-ea"/>
              </a:rPr>
              <a:t>(0,1),</a:t>
            </a:r>
            <a:endParaRPr lang="en-US" altLang="zh-CN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89466" name="文本框 189465"/>
          <p:cNvSpPr txBox="1"/>
          <p:nvPr>
            <p:custDataLst>
              <p:tags r:id="rId25"/>
            </p:custDataLst>
          </p:nvPr>
        </p:nvSpPr>
        <p:spPr>
          <a:xfrm>
            <a:off x="704533" y="3716338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其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charset="0"/>
                <a:ea typeface="楷体_GB2312" pitchFamily="49" charset="-122"/>
              </a:rPr>
              <a:t>密度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为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pSp>
        <p:nvGrpSpPr>
          <p:cNvPr id="189468" name="组合 189467"/>
          <p:cNvGrpSpPr/>
          <p:nvPr/>
        </p:nvGrpSpPr>
        <p:grpSpPr>
          <a:xfrm>
            <a:off x="1116013" y="836613"/>
            <a:ext cx="5959475" cy="590550"/>
            <a:chOff x="579" y="1075"/>
            <a:chExt cx="3754" cy="372"/>
          </a:xfrm>
        </p:grpSpPr>
        <p:graphicFrame>
          <p:nvGraphicFramePr>
            <p:cNvPr id="43028" name="对象 189468"/>
            <p:cNvGraphicFramePr/>
            <p:nvPr>
              <p:custDataLst>
                <p:tags r:id="rId26"/>
              </p:custDataLst>
            </p:nvPr>
          </p:nvGraphicFramePr>
          <p:xfrm>
            <a:off x="579" y="1075"/>
            <a:ext cx="279" cy="3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3" name="" r:id="rId27" imgW="203200" imgH="228600" progId="Equation.3">
                    <p:embed/>
                  </p:oleObj>
                </mc:Choice>
                <mc:Fallback>
                  <p:oleObj name="" r:id="rId27" imgW="203200" imgH="228600" progId="Equation.3">
                    <p:embed/>
                    <p:pic>
                      <p:nvPicPr>
                        <p:cNvPr id="0" name="图片 3232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579" y="1075"/>
                          <a:ext cx="279" cy="3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3029" name="矩形 189469"/>
            <p:cNvSpPr/>
            <p:nvPr>
              <p:custDataLst>
                <p:tags r:id="rId29"/>
              </p:custDataLst>
            </p:nvPr>
          </p:nvSpPr>
          <p:spPr>
            <a:xfrm>
              <a:off x="858" y="1156"/>
              <a:ext cx="347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分布是由正态分布派生出来的一种分布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.</a:t>
              </a:r>
              <a:endParaRPr lang="en-US" altLang="zh-CN" sz="24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aphicFrame>
        <p:nvGraphicFramePr>
          <p:cNvPr id="189471" name="对象 189470"/>
          <p:cNvGraphicFramePr/>
          <p:nvPr>
            <p:custDataLst>
              <p:tags r:id="rId30"/>
            </p:custDataLst>
          </p:nvPr>
        </p:nvGraphicFramePr>
        <p:xfrm>
          <a:off x="4326414" y="5350828"/>
          <a:ext cx="3547745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4" name="" r:id="rId31" imgW="1625600" imgH="355600" progId="Equation.DSMT4">
                  <p:embed/>
                </p:oleObj>
              </mc:Choice>
              <mc:Fallback>
                <p:oleObj name="" r:id="rId31" imgW="1625600" imgH="355600" progId="Equation.DSMT4">
                  <p:embed/>
                  <p:pic>
                    <p:nvPicPr>
                      <p:cNvPr id="0" name="图片 323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326414" y="5350828"/>
                        <a:ext cx="3547745" cy="889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9472" name="文本框 189471"/>
          <p:cNvSpPr txBox="1"/>
          <p:nvPr>
            <p:custDataLst>
              <p:tags r:id="rId33"/>
            </p:custDataLst>
          </p:nvPr>
        </p:nvSpPr>
        <p:spPr>
          <a:xfrm>
            <a:off x="209233" y="5550535"/>
            <a:ext cx="39757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其中伽玛</a:t>
            </a:r>
            <a:r>
              <a:rPr lang="el-GR" altLang="zh-CN" sz="2400" dirty="0">
                <a:latin typeface="楷体_GB2312" pitchFamily="49" charset="-122"/>
                <a:ea typeface="楷体_GB2312" pitchFamily="49" charset="-122"/>
              </a:rPr>
              <a:t>Γ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x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函数通过积分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89473" name="文本框 189472"/>
          <p:cNvSpPr txBox="1"/>
          <p:nvPr>
            <p:custDataLst>
              <p:tags r:id="rId34"/>
            </p:custDataLst>
          </p:nvPr>
        </p:nvSpPr>
        <p:spPr>
          <a:xfrm>
            <a:off x="8014970" y="555021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来定义。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944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944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945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9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945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9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945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8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8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8" grpId="0" build="p"/>
      <p:bldP spid="189449" grpId="0" build="p"/>
      <p:bldP spid="189451" grpId="0" build="p"/>
      <p:bldP spid="189452" grpId="0" build="p"/>
      <p:bldP spid="189453" grpId="0" build="p"/>
      <p:bldP spid="189462" grpId="0"/>
      <p:bldP spid="189466" grpId="0"/>
      <p:bldP spid="189472" grpId="0"/>
      <p:bldP spid="1894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3" name="标题 198669"/>
          <p:cNvSpPr>
            <a:spLocks noGrp="1"/>
          </p:cNvSpPr>
          <p:nvPr>
            <p:ph type="title" idx="4294967295"/>
            <p:custDataLst>
              <p:tags r:id="rId3"/>
            </p:custDataLst>
          </p:nvPr>
        </p:nvSpPr>
        <p:spPr>
          <a:xfrm>
            <a:off x="1129030" y="182880"/>
            <a:ext cx="4321175" cy="6588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l"/>
            <a:r>
              <a:rPr lang="zh-CN" altLang="en-US" sz="2800" b="1" dirty="0">
                <a:solidFill>
                  <a:schemeClr val="tx1"/>
                </a:solidFill>
                <a:ea typeface="楷体_GB2312" pitchFamily="49" charset="-122"/>
              </a:rPr>
              <a:t>分布的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密度函数的图形</a:t>
            </a:r>
            <a:endParaRPr lang="zh-CN" altLang="en-US" sz="2800" dirty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6" name="内容占位符 198671"/>
          <p:cNvGraphicFramePr/>
          <p:nvPr>
            <p:custDataLst>
              <p:tags r:id="rId4"/>
            </p:custDataLst>
          </p:nvPr>
        </p:nvGraphicFramePr>
        <p:xfrm>
          <a:off x="838041" y="91281"/>
          <a:ext cx="388620" cy="601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203200" imgH="228600" progId="Equation.3">
                  <p:embed/>
                </p:oleObj>
              </mc:Choice>
              <mc:Fallback>
                <p:oleObj name="" r:id="rId5" imgW="203200" imgH="228600" progId="Equation.3">
                  <p:embed/>
                  <p:pic>
                    <p:nvPicPr>
                      <p:cNvPr id="0" name="图片 3234"/>
                      <p:cNvPicPr/>
                      <p:nvPr/>
                    </p:nvPicPr>
                    <p:blipFill>
                      <a:blip r:embed="rId6">
                        <a:lum bright="1999"/>
                      </a:blip>
                      <a:stretch>
                        <a:fillRect/>
                      </a:stretch>
                    </p:blipFill>
                    <p:spPr>
                      <a:xfrm>
                        <a:off x="838041" y="91281"/>
                        <a:ext cx="388620" cy="6013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>
            <p:custDataLst>
              <p:tags r:id="rId7"/>
            </p:custDataLst>
          </p:nvPr>
        </p:nvGraphicFramePr>
        <p:xfrm>
          <a:off x="2200276" y="942975"/>
          <a:ext cx="5245100" cy="157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8" imgW="2362200" imgH="711200" progId="Equation.DSMT4">
                  <p:embed/>
                </p:oleObj>
              </mc:Choice>
              <mc:Fallback>
                <p:oleObj name="" r:id="rId8" imgW="2362200" imgH="711200" progId="Equation.DSMT4">
                  <p:embed/>
                  <p:pic>
                    <p:nvPicPr>
                      <p:cNvPr id="0" name="图片 323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00276" y="942975"/>
                        <a:ext cx="5245100" cy="1577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>
            <p:custDataLst>
              <p:tags r:id="rId10"/>
            </p:custDataLst>
          </p:nvPr>
        </p:nvGraphicFramePr>
        <p:xfrm>
          <a:off x="1051560" y="2850515"/>
          <a:ext cx="7071360" cy="2920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1" imgW="2545080" imgH="1767840" progId="Paint.Picture">
                  <p:embed/>
                </p:oleObj>
              </mc:Choice>
              <mc:Fallback>
                <p:oleObj name="" r:id="rId11" imgW="2545080" imgH="1767840" progId="Paint.Picture">
                  <p:embed/>
                  <p:pic>
                    <p:nvPicPr>
                      <p:cNvPr id="0" name="图片 323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51560" y="2850515"/>
                        <a:ext cx="7071360" cy="29203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8428355" y="2997200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图形特点：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10062528" y="2997200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>
                <a:solidFill>
                  <a:schemeClr val="tx2"/>
                </a:solidFill>
                <a:latin typeface="Times New Roman" panose="02020603050405020304" charset="0"/>
                <a:ea typeface="楷体_GB2312" pitchFamily="49" charset="-122"/>
              </a:rPr>
              <a:t>不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charset="0"/>
                <a:ea typeface="楷体_GB2312" pitchFamily="49" charset="-122"/>
              </a:rPr>
              <a:t>对称。</a:t>
            </a:r>
            <a:endParaRPr lang="zh-CN" altLang="en-US" sz="2400" dirty="0">
              <a:solidFill>
                <a:schemeClr val="tx2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645" y="6158865"/>
            <a:ext cx="2543175" cy="69977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1270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45059" name="矩形 201732"/>
          <p:cNvSpPr/>
          <p:nvPr>
            <p:custDataLst>
              <p:tags r:id="rId3"/>
            </p:custDataLst>
          </p:nvPr>
        </p:nvSpPr>
        <p:spPr>
          <a:xfrm>
            <a:off x="1010603" y="260350"/>
            <a:ext cx="37045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由   分布的定义，得到：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01742" name="对象 201741"/>
          <p:cNvGraphicFramePr/>
          <p:nvPr>
            <p:custDataLst>
              <p:tags r:id="rId4"/>
            </p:custDataLst>
          </p:nvPr>
        </p:nvGraphicFramePr>
        <p:xfrm>
          <a:off x="5928519" y="1505427"/>
          <a:ext cx="3601085" cy="642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name="" r:id="rId5" imgW="1346200" imgH="241300" progId="Equation.DSMT4">
                  <p:embed/>
                </p:oleObj>
              </mc:Choice>
              <mc:Fallback>
                <p:oleObj name="" r:id="rId5" imgW="1346200" imgH="241300" progId="Equation.DSMT4">
                  <p:embed/>
                  <p:pic>
                    <p:nvPicPr>
                      <p:cNvPr id="0" name="图片 318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28519" y="1505427"/>
                        <a:ext cx="3601085" cy="6426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43" name="对象 201742"/>
          <p:cNvGraphicFramePr/>
          <p:nvPr>
            <p:custDataLst>
              <p:tags r:id="rId7"/>
            </p:custDataLst>
          </p:nvPr>
        </p:nvGraphicFramePr>
        <p:xfrm>
          <a:off x="1847850" y="897890"/>
          <a:ext cx="384937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" r:id="rId8" imgW="1688465" imgH="241300" progId="Equation.DSMT4">
                  <p:embed/>
                </p:oleObj>
              </mc:Choice>
              <mc:Fallback>
                <p:oleObj name="" r:id="rId8" imgW="1688465" imgH="241300" progId="Equation.DSMT4">
                  <p:embed/>
                  <p:pic>
                    <p:nvPicPr>
                      <p:cNvPr id="0" name="图片 323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47850" y="897890"/>
                        <a:ext cx="3849370" cy="54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1744" name="矩形 201743"/>
          <p:cNvSpPr/>
          <p:nvPr>
            <p:custDataLst>
              <p:tags r:id="rId10"/>
            </p:custDataLst>
          </p:nvPr>
        </p:nvSpPr>
        <p:spPr>
          <a:xfrm>
            <a:off x="5696903" y="948055"/>
            <a:ext cx="24844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且相互独立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240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01747" name="对象 201746"/>
          <p:cNvGraphicFramePr/>
          <p:nvPr>
            <p:custDataLst>
              <p:tags r:id="rId11"/>
            </p:custDataLst>
          </p:nvPr>
        </p:nvGraphicFramePr>
        <p:xfrm>
          <a:off x="1966595" y="1581150"/>
          <a:ext cx="50673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9" name="" r:id="rId12" imgW="203200" imgH="228600" progId="Equation.3">
                  <p:embed/>
                </p:oleObj>
              </mc:Choice>
              <mc:Fallback>
                <p:oleObj name="" r:id="rId12" imgW="203200" imgH="228600" progId="Equation.3">
                  <p:embed/>
                  <p:pic>
                    <p:nvPicPr>
                      <p:cNvPr id="0" name="图片 322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66595" y="1581150"/>
                        <a:ext cx="50673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1749" name="矩形 201748"/>
          <p:cNvSpPr/>
          <p:nvPr>
            <p:custDataLst>
              <p:tags r:id="rId14"/>
            </p:custDataLst>
          </p:nvPr>
        </p:nvSpPr>
        <p:spPr>
          <a:xfrm>
            <a:off x="901383" y="915035"/>
            <a:ext cx="944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1.  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设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1750" name="矩形 201749"/>
          <p:cNvSpPr/>
          <p:nvPr>
            <p:custDataLst>
              <p:tags r:id="rId15"/>
            </p:custDataLst>
          </p:nvPr>
        </p:nvSpPr>
        <p:spPr>
          <a:xfrm>
            <a:off x="1393190" y="163512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则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1751" name="矩形 201750"/>
          <p:cNvSpPr/>
          <p:nvPr>
            <p:custDataLst>
              <p:tags r:id="rId16"/>
            </p:custDataLst>
          </p:nvPr>
        </p:nvSpPr>
        <p:spPr>
          <a:xfrm>
            <a:off x="2401253" y="1677988"/>
            <a:ext cx="292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分布的具有可加性：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1760" name="矩形 201759"/>
          <p:cNvSpPr/>
          <p:nvPr>
            <p:custDataLst>
              <p:tags r:id="rId17"/>
            </p:custDataLst>
          </p:nvPr>
        </p:nvSpPr>
        <p:spPr>
          <a:xfrm>
            <a:off x="3519170" y="2445703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则可以求得，</a:t>
            </a:r>
            <a:endParaRPr lang="zh-CN" altLang="en-US" sz="2400" i="1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01762" name="对象 201761"/>
          <p:cNvGraphicFramePr/>
          <p:nvPr>
            <p:custDataLst>
              <p:tags r:id="rId18"/>
            </p:custDataLst>
          </p:nvPr>
        </p:nvGraphicFramePr>
        <p:xfrm>
          <a:off x="1716405" y="2311400"/>
          <a:ext cx="1802765" cy="586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2" name="" r:id="rId19" imgW="762000" imgH="228600" progId="Equation.DSMT4">
                  <p:embed/>
                </p:oleObj>
              </mc:Choice>
              <mc:Fallback>
                <p:oleObj name="" r:id="rId19" imgW="762000" imgH="228600" progId="Equation.DSMT4">
                  <p:embed/>
                  <p:pic>
                    <p:nvPicPr>
                      <p:cNvPr id="0" name="图片 324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716405" y="2311400"/>
                        <a:ext cx="1802765" cy="5861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1763" name="矩形 201762"/>
          <p:cNvSpPr/>
          <p:nvPr>
            <p:custDataLst>
              <p:tags r:id="rId21"/>
            </p:custDataLst>
          </p:nvPr>
        </p:nvSpPr>
        <p:spPr>
          <a:xfrm>
            <a:off x="893128" y="2422525"/>
            <a:ext cx="1021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 2.  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若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01764" name="对象 201763"/>
          <p:cNvGraphicFramePr/>
          <p:nvPr>
            <p:custDataLst>
              <p:tags r:id="rId22"/>
            </p:custDataLst>
          </p:nvPr>
        </p:nvGraphicFramePr>
        <p:xfrm>
          <a:off x="6079332" y="2349342"/>
          <a:ext cx="3888105" cy="592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5" name="" r:id="rId23" imgW="1498600" imgH="228600" progId="Equation.DSMT4">
                  <p:embed/>
                </p:oleObj>
              </mc:Choice>
              <mc:Fallback>
                <p:oleObj name="" r:id="rId23" imgW="1498600" imgH="228600" progId="Equation.DSMT4">
                  <p:embed/>
                  <p:pic>
                    <p:nvPicPr>
                      <p:cNvPr id="0" name="图片 324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079332" y="2349342"/>
                        <a:ext cx="3888105" cy="5924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69" name="对象 201768"/>
          <p:cNvGraphicFramePr/>
          <p:nvPr>
            <p:custDataLst>
              <p:tags r:id="rId25"/>
            </p:custDataLst>
          </p:nvPr>
        </p:nvGraphicFramePr>
        <p:xfrm>
          <a:off x="6015673" y="3113882"/>
          <a:ext cx="3211195" cy="64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" name="" r:id="rId26" imgW="1193800" imgH="241300" progId="Equation.DSMT4">
                  <p:embed/>
                </p:oleObj>
              </mc:Choice>
              <mc:Fallback>
                <p:oleObj name="" r:id="rId26" imgW="1193800" imgH="241300" progId="Equation.DSMT4">
                  <p:embed/>
                  <p:pic>
                    <p:nvPicPr>
                      <p:cNvPr id="0" name="图片 324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015673" y="3113882"/>
                        <a:ext cx="3211195" cy="640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68" name="对象 201767"/>
          <p:cNvGraphicFramePr/>
          <p:nvPr>
            <p:custDataLst>
              <p:tags r:id="rId28"/>
            </p:custDataLst>
          </p:nvPr>
        </p:nvGraphicFramePr>
        <p:xfrm>
          <a:off x="746760" y="3845401"/>
          <a:ext cx="6169660" cy="614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" r:id="rId29" imgW="2387600" imgH="241300" progId="Equation.DSMT4">
                  <p:embed/>
                </p:oleObj>
              </mc:Choice>
              <mc:Fallback>
                <p:oleObj name="" r:id="rId29" imgW="2387600" imgH="241300" progId="Equation.DSMT4">
                  <p:embed/>
                  <p:pic>
                    <p:nvPicPr>
                      <p:cNvPr id="0" name="图片 323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46760" y="3845401"/>
                        <a:ext cx="6169660" cy="6140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67" name="对象 201766"/>
          <p:cNvGraphicFramePr/>
          <p:nvPr>
            <p:custDataLst>
              <p:tags r:id="rId31"/>
            </p:custDataLst>
          </p:nvPr>
        </p:nvGraphicFramePr>
        <p:xfrm>
          <a:off x="7478554" y="3934302"/>
          <a:ext cx="2126615" cy="567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3" name="" r:id="rId32" imgW="749300" imgH="203200" progId="Equation.DSMT4">
                  <p:embed/>
                </p:oleObj>
              </mc:Choice>
              <mc:Fallback>
                <p:oleObj name="" r:id="rId32" imgW="749300" imgH="203200" progId="Equation.DSMT4">
                  <p:embed/>
                  <p:pic>
                    <p:nvPicPr>
                      <p:cNvPr id="0" name="图片 324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478554" y="3934302"/>
                        <a:ext cx="2126615" cy="5670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66" name="对象 201765"/>
          <p:cNvGraphicFramePr/>
          <p:nvPr>
            <p:custDataLst>
              <p:tags r:id="rId34"/>
            </p:custDataLst>
          </p:nvPr>
        </p:nvGraphicFramePr>
        <p:xfrm>
          <a:off x="944245" y="4439920"/>
          <a:ext cx="5686425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" name="" r:id="rId35" imgW="2234565" imgH="431800" progId="Equation.DSMT4">
                  <p:embed/>
                </p:oleObj>
              </mc:Choice>
              <mc:Fallback>
                <p:oleObj name="" r:id="rId35" imgW="2234565" imgH="431800" progId="Equation.DSMT4">
                  <p:embed/>
                  <p:pic>
                    <p:nvPicPr>
                      <p:cNvPr id="0" name="图片 324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44245" y="4439920"/>
                        <a:ext cx="5686425" cy="974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65" name="对象 201764"/>
          <p:cNvGraphicFramePr/>
          <p:nvPr>
            <p:custDataLst>
              <p:tags r:id="rId37"/>
            </p:custDataLst>
          </p:nvPr>
        </p:nvGraphicFramePr>
        <p:xfrm>
          <a:off x="1838325" y="5365115"/>
          <a:ext cx="5414010" cy="853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4" name="" r:id="rId38" imgW="2349500" imgH="431800" progId="Equation.DSMT4">
                  <p:embed/>
                </p:oleObj>
              </mc:Choice>
              <mc:Fallback>
                <p:oleObj name="" r:id="rId38" imgW="2349500" imgH="431800" progId="Equation.DSMT4">
                  <p:embed/>
                  <p:pic>
                    <p:nvPicPr>
                      <p:cNvPr id="0" name="图片 324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838325" y="5365115"/>
                        <a:ext cx="5414010" cy="8534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1771" name="矩形 201770"/>
          <p:cNvSpPr/>
          <p:nvPr>
            <p:custDataLst>
              <p:tags r:id="rId40"/>
            </p:custDataLst>
          </p:nvPr>
        </p:nvSpPr>
        <p:spPr>
          <a:xfrm>
            <a:off x="748665" y="3153569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事实上，因为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1772" name="矩形 201771"/>
          <p:cNvSpPr/>
          <p:nvPr>
            <p:custDataLst>
              <p:tags r:id="rId41"/>
            </p:custDataLst>
          </p:nvPr>
        </p:nvSpPr>
        <p:spPr>
          <a:xfrm>
            <a:off x="4908550" y="3153410"/>
            <a:ext cx="864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，故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1775" name="矩形 201774"/>
          <p:cNvSpPr/>
          <p:nvPr>
            <p:custDataLst>
              <p:tags r:id="rId42"/>
            </p:custDataLst>
          </p:nvPr>
        </p:nvSpPr>
        <p:spPr>
          <a:xfrm>
            <a:off x="571818" y="5605622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于是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3" name="对象 2"/>
          <p:cNvGraphicFramePr/>
          <p:nvPr>
            <p:custDataLst>
              <p:tags r:id="rId43"/>
            </p:custDataLst>
          </p:nvPr>
        </p:nvGraphicFramePr>
        <p:xfrm>
          <a:off x="1416050" y="107315"/>
          <a:ext cx="384175" cy="594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4" imgW="368935" imgH="500380" progId="Equation.DSMT4">
                  <p:embed/>
                </p:oleObj>
              </mc:Choice>
              <mc:Fallback>
                <p:oleObj name="" r:id="rId44" imgW="368935" imgH="500380" progId="Equation.DSMT4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416050" y="107315"/>
                        <a:ext cx="384175" cy="594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>
            <p:custDataLst>
              <p:tags r:id="rId46"/>
            </p:custDataLst>
          </p:nvPr>
        </p:nvGraphicFramePr>
        <p:xfrm>
          <a:off x="2874645" y="3116580"/>
          <a:ext cx="214693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47" imgW="2289810" imgH="589915" progId="Equation.DSMT4">
                  <p:embed/>
                </p:oleObj>
              </mc:Choice>
              <mc:Fallback>
                <p:oleObj name="" r:id="rId47" imgW="2289810" imgH="589915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874645" y="3116580"/>
                        <a:ext cx="214693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1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1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1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44" grpId="0"/>
      <p:bldP spid="201749" grpId="0"/>
      <p:bldP spid="201750" grpId="0"/>
      <p:bldP spid="201751" grpId="0"/>
      <p:bldP spid="201760" grpId="0"/>
      <p:bldP spid="201763" grpId="0"/>
      <p:bldP spid="201771" grpId="0"/>
      <p:bldP spid="201772" grpId="0"/>
      <p:bldP spid="2017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56569" y="19869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23850" y="1341438"/>
            <a:ext cx="419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    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对于给定的正数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6" name="对象 5"/>
          <p:cNvGraphicFramePr/>
          <p:nvPr>
            <p:custDataLst>
              <p:tags r:id="rId4"/>
            </p:custDataLst>
          </p:nvPr>
        </p:nvGraphicFramePr>
        <p:xfrm>
          <a:off x="2930208" y="1339692"/>
          <a:ext cx="1770380" cy="500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736600" imgH="203200" progId="Equation.DSMT4">
                  <p:embed/>
                </p:oleObj>
              </mc:Choice>
              <mc:Fallback>
                <p:oleObj name="" r:id="rId5" imgW="736600" imgH="203200" progId="Equation.DSMT4">
                  <p:embed/>
                  <p:pic>
                    <p:nvPicPr>
                      <p:cNvPr id="0" name="图片 32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30208" y="1339692"/>
                        <a:ext cx="1770380" cy="5003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4959033" y="1339533"/>
            <a:ext cx="2743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称满足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026160" y="3308033"/>
            <a:ext cx="15287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则有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0" name="对象 9"/>
          <p:cNvGraphicFramePr/>
          <p:nvPr>
            <p:custDataLst>
              <p:tags r:id="rId9"/>
            </p:custDataLst>
          </p:nvPr>
        </p:nvGraphicFramePr>
        <p:xfrm>
          <a:off x="2441575" y="2586355"/>
          <a:ext cx="464820" cy="431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0" imgW="203200" imgH="228600" progId="Equation.DSMT4">
                  <p:embed/>
                </p:oleObj>
              </mc:Choice>
              <mc:Fallback>
                <p:oleObj name="" r:id="rId10" imgW="203200" imgH="228600" progId="Equation.DSMT4">
                  <p:embed/>
                  <p:pic>
                    <p:nvPicPr>
                      <p:cNvPr id="0" name="图片 325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41575" y="2586355"/>
                        <a:ext cx="464820" cy="4311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/>
          <p:nvPr>
            <p:custDataLst>
              <p:tags r:id="rId12"/>
            </p:custDataLst>
          </p:nvPr>
        </p:nvGraphicFramePr>
        <p:xfrm>
          <a:off x="6635909" y="2529205"/>
          <a:ext cx="122428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3" imgW="469900" imgH="241300" progId="Equation.DSMT4">
                  <p:embed/>
                </p:oleObj>
              </mc:Choice>
              <mc:Fallback>
                <p:oleObj name="" r:id="rId13" imgW="469900" imgH="241300" progId="Equation.DSMT4">
                  <p:embed/>
                  <p:pic>
                    <p:nvPicPr>
                      <p:cNvPr id="0" name="图片 325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635909" y="2529205"/>
                        <a:ext cx="1224280" cy="628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任意多边形 13"/>
          <p:cNvSpPr/>
          <p:nvPr>
            <p:custDataLst>
              <p:tags r:id="rId15"/>
            </p:custDataLst>
          </p:nvPr>
        </p:nvSpPr>
        <p:spPr>
          <a:xfrm>
            <a:off x="3785553" y="4342448"/>
            <a:ext cx="3429000" cy="1327150"/>
          </a:xfrm>
          <a:custGeom>
            <a:avLst/>
            <a:gdLst/>
            <a:ahLst/>
            <a:cxnLst/>
            <a:pathLst>
              <a:path w="2016" h="688">
                <a:moveTo>
                  <a:pt x="0" y="688"/>
                </a:moveTo>
                <a:cubicBezTo>
                  <a:pt x="140" y="408"/>
                  <a:pt x="280" y="128"/>
                  <a:pt x="432" y="64"/>
                </a:cubicBezTo>
                <a:cubicBezTo>
                  <a:pt x="584" y="0"/>
                  <a:pt x="768" y="224"/>
                  <a:pt x="912" y="304"/>
                </a:cubicBezTo>
                <a:cubicBezTo>
                  <a:pt x="1056" y="384"/>
                  <a:pt x="1152" y="488"/>
                  <a:pt x="1296" y="544"/>
                </a:cubicBezTo>
                <a:cubicBezTo>
                  <a:pt x="1440" y="600"/>
                  <a:pt x="1656" y="624"/>
                  <a:pt x="1776" y="640"/>
                </a:cubicBezTo>
                <a:cubicBezTo>
                  <a:pt x="1896" y="656"/>
                  <a:pt x="1956" y="648"/>
                  <a:pt x="2016" y="64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" name="直接连接符 14"/>
          <p:cNvSpPr/>
          <p:nvPr>
            <p:custDataLst>
              <p:tags r:id="rId16"/>
            </p:custDataLst>
          </p:nvPr>
        </p:nvSpPr>
        <p:spPr>
          <a:xfrm>
            <a:off x="5386070" y="4984750"/>
            <a:ext cx="635" cy="68516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6" name="组合 15"/>
          <p:cNvGrpSpPr/>
          <p:nvPr/>
        </p:nvGrpSpPr>
        <p:grpSpPr>
          <a:xfrm>
            <a:off x="5386070" y="5288915"/>
            <a:ext cx="533400" cy="381000"/>
            <a:chOff x="3216" y="3120"/>
            <a:chExt cx="336" cy="240"/>
          </a:xfrm>
        </p:grpSpPr>
        <p:sp>
          <p:nvSpPr>
            <p:cNvPr id="17" name="直接连接符 125968"/>
            <p:cNvSpPr/>
            <p:nvPr>
              <p:custDataLst>
                <p:tags r:id="rId17"/>
              </p:custDataLst>
            </p:nvPr>
          </p:nvSpPr>
          <p:spPr>
            <a:xfrm flipH="1">
              <a:off x="3216" y="3120"/>
              <a:ext cx="96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8" name="直接连接符 125969"/>
            <p:cNvSpPr/>
            <p:nvPr>
              <p:custDataLst>
                <p:tags r:id="rId18"/>
              </p:custDataLst>
            </p:nvPr>
          </p:nvSpPr>
          <p:spPr>
            <a:xfrm flipH="1">
              <a:off x="3216" y="3168"/>
              <a:ext cx="144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9" name="直接连接符 125970"/>
            <p:cNvSpPr/>
            <p:nvPr>
              <p:custDataLst>
                <p:tags r:id="rId19"/>
              </p:custDataLst>
            </p:nvPr>
          </p:nvSpPr>
          <p:spPr>
            <a:xfrm flipH="1">
              <a:off x="3312" y="3216"/>
              <a:ext cx="144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" name="直接连接符 125971"/>
            <p:cNvSpPr/>
            <p:nvPr>
              <p:custDataLst>
                <p:tags r:id="rId20"/>
              </p:custDataLst>
            </p:nvPr>
          </p:nvSpPr>
          <p:spPr>
            <a:xfrm flipH="1">
              <a:off x="3456" y="3264"/>
              <a:ext cx="96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aphicFrame>
        <p:nvGraphicFramePr>
          <p:cNvPr id="21" name="对象 20"/>
          <p:cNvGraphicFramePr/>
          <p:nvPr>
            <p:custDataLst>
              <p:tags r:id="rId21"/>
            </p:custDataLst>
          </p:nvPr>
        </p:nvGraphicFramePr>
        <p:xfrm>
          <a:off x="4959668" y="5669757"/>
          <a:ext cx="959485" cy="569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22" imgW="405765" imgH="241300" progId="Equation.3">
                  <p:embed/>
                </p:oleObj>
              </mc:Choice>
              <mc:Fallback>
                <p:oleObj name="" r:id="rId22" imgW="405765" imgH="241300" progId="Equation.3">
                  <p:embed/>
                  <p:pic>
                    <p:nvPicPr>
                      <p:cNvPr id="0" name="图片 324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59668" y="5669757"/>
                        <a:ext cx="959485" cy="5695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直接连接符 22"/>
          <p:cNvSpPr/>
          <p:nvPr>
            <p:custDataLst>
              <p:tags r:id="rId24"/>
            </p:custDataLst>
          </p:nvPr>
        </p:nvSpPr>
        <p:spPr>
          <a:xfrm flipH="1">
            <a:off x="5843270" y="4745355"/>
            <a:ext cx="838200" cy="533400"/>
          </a:xfrm>
          <a:prstGeom prst="line">
            <a:avLst/>
          </a:prstGeom>
          <a:ln w="28575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</p:sp>
      <p:graphicFrame>
        <p:nvGraphicFramePr>
          <p:cNvPr id="24" name="对象 23"/>
          <p:cNvGraphicFramePr/>
          <p:nvPr>
            <p:custDataLst>
              <p:tags r:id="rId25"/>
            </p:custDataLst>
          </p:nvPr>
        </p:nvGraphicFramePr>
        <p:xfrm>
          <a:off x="6681470" y="4482465"/>
          <a:ext cx="457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26" imgW="152400" imgH="139700" progId="Equation.3">
                  <p:embed/>
                </p:oleObj>
              </mc:Choice>
              <mc:Fallback>
                <p:oleObj name="" r:id="rId26" imgW="152400" imgH="139700" progId="Equation.3">
                  <p:embed/>
                  <p:pic>
                    <p:nvPicPr>
                      <p:cNvPr id="0" name="图片 324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681470" y="4482465"/>
                        <a:ext cx="457200" cy="342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" name="组合 25"/>
          <p:cNvGrpSpPr/>
          <p:nvPr/>
        </p:nvGrpSpPr>
        <p:grpSpPr>
          <a:xfrm>
            <a:off x="3785870" y="3968115"/>
            <a:ext cx="3810000" cy="1701800"/>
            <a:chOff x="816" y="2892"/>
            <a:chExt cx="2160" cy="960"/>
          </a:xfrm>
        </p:grpSpPr>
        <p:sp>
          <p:nvSpPr>
            <p:cNvPr id="27" name="直接连接符 125976"/>
            <p:cNvSpPr/>
            <p:nvPr>
              <p:custDataLst>
                <p:tags r:id="rId28"/>
              </p:custDataLst>
            </p:nvPr>
          </p:nvSpPr>
          <p:spPr>
            <a:xfrm flipV="1">
              <a:off x="816" y="2892"/>
              <a:ext cx="0" cy="96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28" name="直接连接符 125977"/>
            <p:cNvSpPr/>
            <p:nvPr>
              <p:custDataLst>
                <p:tags r:id="rId29"/>
              </p:custDataLst>
            </p:nvPr>
          </p:nvSpPr>
          <p:spPr>
            <a:xfrm>
              <a:off x="816" y="3852"/>
              <a:ext cx="216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aphicFrame>
        <p:nvGraphicFramePr>
          <p:cNvPr id="31" name="对象 30"/>
          <p:cNvGraphicFramePr/>
          <p:nvPr>
            <p:custDataLst>
              <p:tags r:id="rId30"/>
            </p:custDataLst>
          </p:nvPr>
        </p:nvGraphicFramePr>
        <p:xfrm>
          <a:off x="2554923" y="3828733"/>
          <a:ext cx="107505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31" imgW="495300" imgH="254000" progId="Equation.DSMT4">
                  <p:embed/>
                </p:oleObj>
              </mc:Choice>
              <mc:Fallback>
                <p:oleObj name="" r:id="rId31" imgW="495300" imgH="254000" progId="Equation.DSMT4">
                  <p:embed/>
                  <p:pic>
                    <p:nvPicPr>
                      <p:cNvPr id="0" name="图片 325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554923" y="3828733"/>
                        <a:ext cx="1075055" cy="549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/>
          <p:nvPr>
            <p:custDataLst>
              <p:tags r:id="rId33"/>
            </p:custDataLst>
          </p:nvPr>
        </p:nvGraphicFramePr>
        <p:xfrm>
          <a:off x="7702550" y="5517515"/>
          <a:ext cx="381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34" imgW="127000" imgH="139700" progId="Equation.3">
                  <p:embed/>
                </p:oleObj>
              </mc:Choice>
              <mc:Fallback>
                <p:oleObj name="" r:id="rId34" imgW="127000" imgH="139700" progId="Equation.3">
                  <p:embed/>
                  <p:pic>
                    <p:nvPicPr>
                      <p:cNvPr id="0" name="图片 324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702550" y="5517515"/>
                        <a:ext cx="381000" cy="342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标题 125980"/>
          <p:cNvSpPr>
            <a:spLocks noGrp="1"/>
          </p:cNvSpPr>
          <p:nvPr>
            <p:ph type="title" idx="4294967295"/>
            <p:custDataLst>
              <p:tags r:id="rId36"/>
            </p:custDataLst>
          </p:nvPr>
        </p:nvSpPr>
        <p:spPr>
          <a:xfrm>
            <a:off x="539433" y="811213"/>
            <a:ext cx="40386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rmAutofit/>
          </a:bodyPr>
          <a:p>
            <a:r>
              <a:rPr lang="en-US" altLang="zh-CN" sz="2800">
                <a:solidFill>
                  <a:schemeClr val="tx1"/>
                </a:solidFill>
                <a:latin typeface="Symbol" panose="05050102010706020507" pitchFamily="18" charset="2"/>
                <a:ea typeface="楷体_GB2312" pitchFamily="49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Symbol" panose="05050102010706020507" pitchFamily="18" charset="2"/>
                <a:ea typeface="楷体_GB2312" pitchFamily="49" charset="-122"/>
              </a:rPr>
              <a:t>、</a:t>
            </a:r>
            <a:r>
              <a:rPr lang="en-US" altLang="zh-CN" sz="2800">
                <a:solidFill>
                  <a:schemeClr val="tx1"/>
                </a:solidFill>
                <a:latin typeface="Symbol" panose="05050102010706020507" pitchFamily="18" charset="2"/>
                <a:ea typeface="楷体_GB2312" pitchFamily="49" charset="-122"/>
              </a:rPr>
              <a:t>c</a:t>
            </a:r>
            <a:r>
              <a:rPr lang="en-US" altLang="zh-CN" sz="2800" baseline="30000">
                <a:solidFill>
                  <a:schemeClr val="tx1"/>
                </a:solidFill>
                <a:latin typeface="Symbol" panose="05050102010706020507" pitchFamily="18" charset="2"/>
                <a:ea typeface="楷体_GB2312" pitchFamily="49" charset="-122"/>
              </a:rPr>
              <a:t>2  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分布的</a:t>
            </a:r>
            <a:r>
              <a:rPr lang="el-GR" altLang="zh-CN" sz="2800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cs typeface="Times New Roman" panose="02020603050405020304" charset="0"/>
              </a:rPr>
              <a:t>α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分位点</a:t>
            </a:r>
            <a:endParaRPr lang="zh-CN" altLang="en-US" dirty="0"/>
          </a:p>
        </p:txBody>
      </p:sp>
      <p:graphicFrame>
        <p:nvGraphicFramePr>
          <p:cNvPr id="36" name="对象 35"/>
          <p:cNvGraphicFramePr/>
          <p:nvPr>
            <p:custDataLst>
              <p:tags r:id="rId37"/>
            </p:custDataLst>
          </p:nvPr>
        </p:nvGraphicFramePr>
        <p:xfrm>
          <a:off x="2320767" y="1897063"/>
          <a:ext cx="237998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38" imgW="914400" imgH="228600" progId="Equation.DSMT4">
                  <p:embed/>
                </p:oleObj>
              </mc:Choice>
              <mc:Fallback>
                <p:oleObj name="" r:id="rId38" imgW="914400" imgH="228600" progId="Equation.DSMT4">
                  <p:embed/>
                  <p:pic>
                    <p:nvPicPr>
                      <p:cNvPr id="0" name="图片 325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320767" y="1897063"/>
                        <a:ext cx="2379980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文本框 37"/>
          <p:cNvSpPr txBox="1"/>
          <p:nvPr>
            <p:custDataLst>
              <p:tags r:id="rId40"/>
            </p:custDataLst>
          </p:nvPr>
        </p:nvSpPr>
        <p:spPr>
          <a:xfrm>
            <a:off x="903923" y="2621598"/>
            <a:ext cx="1554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的点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x称为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41"/>
            </p:custDataLst>
          </p:nvPr>
        </p:nvSpPr>
        <p:spPr>
          <a:xfrm>
            <a:off x="2771775" y="2636838"/>
            <a:ext cx="371221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分布的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右侧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α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分位点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，记为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40" name="对象 39"/>
          <p:cNvGraphicFramePr/>
          <p:nvPr>
            <p:custDataLst>
              <p:tags r:id="rId42"/>
            </p:custDataLst>
          </p:nvPr>
        </p:nvGraphicFramePr>
        <p:xfrm>
          <a:off x="2680653" y="3233738"/>
          <a:ext cx="296418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" name="" r:id="rId43" imgW="1168400" imgH="241300" progId="Equation.DSMT4">
                  <p:embed/>
                </p:oleObj>
              </mc:Choice>
              <mc:Fallback>
                <p:oleObj name="" r:id="rId43" imgW="1168400" imgH="241300" progId="Equation.DSMT4">
                  <p:embed/>
                  <p:pic>
                    <p:nvPicPr>
                      <p:cNvPr id="0" name="图片 325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680653" y="3233738"/>
                        <a:ext cx="2964180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dvAuto="1000" build="p"/>
      <p:bldP spid="8" grpId="0" advAuto="1000" build="p"/>
      <p:bldP spid="9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64" name="文本框 63"/>
          <p:cNvSpPr txBox="1"/>
          <p:nvPr>
            <p:custDataLst>
              <p:tags r:id="rId3"/>
            </p:custDataLst>
          </p:nvPr>
        </p:nvSpPr>
        <p:spPr>
          <a:xfrm>
            <a:off x="512445" y="1056005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对于给定的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65" name="对象 64"/>
          <p:cNvGraphicFramePr/>
          <p:nvPr>
            <p:custDataLst>
              <p:tags r:id="rId4"/>
            </p:custDataLst>
          </p:nvPr>
        </p:nvGraphicFramePr>
        <p:xfrm>
          <a:off x="2219326" y="1122046"/>
          <a:ext cx="1298575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" name="" r:id="rId5" imgW="571500" imgH="177165" progId="Equation.3">
                  <p:embed/>
                </p:oleObj>
              </mc:Choice>
              <mc:Fallback>
                <p:oleObj name="" r:id="rId5" imgW="571500" imgH="177165" progId="Equation.3">
                  <p:embed/>
                  <p:pic>
                    <p:nvPicPr>
                      <p:cNvPr id="0" name="图片 325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19326" y="1122046"/>
                        <a:ext cx="1298575" cy="402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文本框 66"/>
          <p:cNvSpPr txBox="1"/>
          <p:nvPr>
            <p:custDataLst>
              <p:tags r:id="rId7"/>
            </p:custDataLst>
          </p:nvPr>
        </p:nvSpPr>
        <p:spPr>
          <a:xfrm>
            <a:off x="3517900" y="1122045"/>
            <a:ext cx="1706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称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满足条件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68" name="对象 67"/>
          <p:cNvGraphicFramePr/>
          <p:nvPr>
            <p:custDataLst>
              <p:tags r:id="rId8"/>
            </p:custDataLst>
          </p:nvPr>
        </p:nvGraphicFramePr>
        <p:xfrm>
          <a:off x="5375911" y="862965"/>
          <a:ext cx="317055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" name="" r:id="rId9" imgW="1231265" imgH="355600" progId="Equation.DSMT4">
                  <p:embed/>
                </p:oleObj>
              </mc:Choice>
              <mc:Fallback>
                <p:oleObj name="" r:id="rId9" imgW="1231265" imgH="355600" progId="Equation.DSMT4">
                  <p:embed/>
                  <p:pic>
                    <p:nvPicPr>
                      <p:cNvPr id="0" name="图片 325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75911" y="862965"/>
                        <a:ext cx="3170555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文本框 69"/>
          <p:cNvSpPr txBox="1"/>
          <p:nvPr>
            <p:custDataLst>
              <p:tags r:id="rId11"/>
            </p:custDataLst>
          </p:nvPr>
        </p:nvSpPr>
        <p:spPr>
          <a:xfrm>
            <a:off x="8623935" y="1115378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的点</a:t>
            </a:r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71" name="对象 70"/>
          <p:cNvGraphicFramePr/>
          <p:nvPr>
            <p:custDataLst>
              <p:tags r:id="rId12"/>
            </p:custDataLst>
          </p:nvPr>
        </p:nvGraphicFramePr>
        <p:xfrm>
          <a:off x="9416415" y="1060927"/>
          <a:ext cx="958850" cy="569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" name="" r:id="rId13" imgW="405765" imgH="241300" progId="Equation.3">
                  <p:embed/>
                </p:oleObj>
              </mc:Choice>
              <mc:Fallback>
                <p:oleObj name="" r:id="rId13" imgW="405765" imgH="241300" progId="Equation.3">
                  <p:embed/>
                  <p:pic>
                    <p:nvPicPr>
                      <p:cNvPr id="0" name="图片 325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416415" y="1060927"/>
                        <a:ext cx="958850" cy="5695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文本框 72"/>
          <p:cNvSpPr txBox="1"/>
          <p:nvPr>
            <p:custDataLst>
              <p:tags r:id="rId15"/>
            </p:custDataLst>
          </p:nvPr>
        </p:nvSpPr>
        <p:spPr>
          <a:xfrm>
            <a:off x="10444480" y="1136333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为</a:t>
            </a:r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74" name="对象 73"/>
          <p:cNvGraphicFramePr/>
          <p:nvPr>
            <p:custDataLst>
              <p:tags r:id="rId16"/>
            </p:custDataLst>
          </p:nvPr>
        </p:nvGraphicFramePr>
        <p:xfrm>
          <a:off x="5479733" y="1869440"/>
          <a:ext cx="4794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" name="" r:id="rId17" imgW="203200" imgH="228600" progId="Equation.DSMT4">
                  <p:embed/>
                </p:oleObj>
              </mc:Choice>
              <mc:Fallback>
                <p:oleObj name="" r:id="rId17" imgW="203200" imgH="228600" progId="Equation.DSMT4">
                  <p:embed/>
                  <p:pic>
                    <p:nvPicPr>
                      <p:cNvPr id="0" name="图片 325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79733" y="1869440"/>
                        <a:ext cx="479425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文本框 75"/>
          <p:cNvSpPr txBox="1"/>
          <p:nvPr>
            <p:custDataLst>
              <p:tags r:id="rId19"/>
            </p:custDataLst>
          </p:nvPr>
        </p:nvSpPr>
        <p:spPr>
          <a:xfrm>
            <a:off x="6012180" y="196373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分布的“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77" name="对象 76"/>
          <p:cNvGraphicFramePr/>
          <p:nvPr>
            <p:custDataLst>
              <p:tags r:id="rId20"/>
            </p:custDataLst>
          </p:nvPr>
        </p:nvGraphicFramePr>
        <p:xfrm>
          <a:off x="7355840" y="2004536"/>
          <a:ext cx="457200" cy="420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" name="" r:id="rId21" imgW="152400" imgH="139700" progId="Equation.3">
                  <p:embed/>
                </p:oleObj>
              </mc:Choice>
              <mc:Fallback>
                <p:oleObj name="" r:id="rId21" imgW="152400" imgH="139700" progId="Equation.3">
                  <p:embed/>
                  <p:pic>
                    <p:nvPicPr>
                      <p:cNvPr id="0" name="图片 325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355840" y="2004536"/>
                        <a:ext cx="457200" cy="4203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文本框 78"/>
          <p:cNvSpPr txBox="1"/>
          <p:nvPr>
            <p:custDataLst>
              <p:tags r:id="rId23"/>
            </p:custDataLst>
          </p:nvPr>
        </p:nvSpPr>
        <p:spPr>
          <a:xfrm>
            <a:off x="7772083" y="1996440"/>
            <a:ext cx="18716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分位点”。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12445" y="1496060"/>
            <a:ext cx="3667125" cy="2473325"/>
            <a:chOff x="426" y="2762"/>
            <a:chExt cx="2310" cy="1558"/>
          </a:xfrm>
        </p:grpSpPr>
        <p:sp>
          <p:nvSpPr>
            <p:cNvPr id="81" name="任意多边形 101457"/>
            <p:cNvSpPr/>
            <p:nvPr>
              <p:custDataLst>
                <p:tags r:id="rId24"/>
              </p:custDataLst>
            </p:nvPr>
          </p:nvSpPr>
          <p:spPr>
            <a:xfrm>
              <a:off x="432" y="3024"/>
              <a:ext cx="2016" cy="816"/>
            </a:xfrm>
            <a:custGeom>
              <a:avLst/>
              <a:gdLst/>
              <a:ahLst/>
              <a:cxnLst/>
              <a:pathLst>
                <a:path w="2016" h="688">
                  <a:moveTo>
                    <a:pt x="0" y="688"/>
                  </a:moveTo>
                  <a:cubicBezTo>
                    <a:pt x="140" y="408"/>
                    <a:pt x="280" y="128"/>
                    <a:pt x="432" y="64"/>
                  </a:cubicBezTo>
                  <a:cubicBezTo>
                    <a:pt x="584" y="0"/>
                    <a:pt x="768" y="224"/>
                    <a:pt x="912" y="304"/>
                  </a:cubicBezTo>
                  <a:cubicBezTo>
                    <a:pt x="1056" y="384"/>
                    <a:pt x="1152" y="488"/>
                    <a:pt x="1296" y="544"/>
                  </a:cubicBezTo>
                  <a:cubicBezTo>
                    <a:pt x="1440" y="600"/>
                    <a:pt x="1656" y="624"/>
                    <a:pt x="1776" y="640"/>
                  </a:cubicBezTo>
                  <a:cubicBezTo>
                    <a:pt x="1896" y="656"/>
                    <a:pt x="1956" y="648"/>
                    <a:pt x="2016" y="64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" name="直接连接符 101458"/>
            <p:cNvSpPr/>
            <p:nvPr>
              <p:custDataLst>
                <p:tags r:id="rId25"/>
              </p:custDataLst>
            </p:nvPr>
          </p:nvSpPr>
          <p:spPr>
            <a:xfrm>
              <a:off x="1440" y="3456"/>
              <a:ext cx="0" cy="38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83" name="组合 101459"/>
            <p:cNvGrpSpPr/>
            <p:nvPr/>
          </p:nvGrpSpPr>
          <p:grpSpPr>
            <a:xfrm>
              <a:off x="1440" y="3600"/>
              <a:ext cx="336" cy="240"/>
              <a:chOff x="3216" y="3120"/>
              <a:chExt cx="336" cy="240"/>
            </a:xfrm>
          </p:grpSpPr>
          <p:sp>
            <p:nvSpPr>
              <p:cNvPr id="84" name="直接连接符 101460"/>
              <p:cNvSpPr/>
              <p:nvPr>
                <p:custDataLst>
                  <p:tags r:id="rId26"/>
                </p:custDataLst>
              </p:nvPr>
            </p:nvSpPr>
            <p:spPr>
              <a:xfrm flipH="1">
                <a:off x="3216" y="3120"/>
                <a:ext cx="96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5" name="直接连接符 101461"/>
              <p:cNvSpPr/>
              <p:nvPr>
                <p:custDataLst>
                  <p:tags r:id="rId27"/>
                </p:custDataLst>
              </p:nvPr>
            </p:nvSpPr>
            <p:spPr>
              <a:xfrm flipH="1">
                <a:off x="3216" y="3168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6" name="直接连接符 101462"/>
              <p:cNvSpPr/>
              <p:nvPr>
                <p:custDataLst>
                  <p:tags r:id="rId28"/>
                </p:custDataLst>
              </p:nvPr>
            </p:nvSpPr>
            <p:spPr>
              <a:xfrm flipH="1">
                <a:off x="3312" y="3216"/>
                <a:ext cx="144" cy="14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87" name="直接连接符 101463"/>
              <p:cNvSpPr/>
              <p:nvPr>
                <p:custDataLst>
                  <p:tags r:id="rId29"/>
                </p:custDataLst>
              </p:nvPr>
            </p:nvSpPr>
            <p:spPr>
              <a:xfrm flipH="1">
                <a:off x="3456" y="3264"/>
                <a:ext cx="96" cy="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aphicFrame>
          <p:nvGraphicFramePr>
            <p:cNvPr id="88" name="对象 101464"/>
            <p:cNvGraphicFramePr/>
            <p:nvPr>
              <p:custDataLst>
                <p:tags r:id="rId30"/>
              </p:custDataLst>
            </p:nvPr>
          </p:nvGraphicFramePr>
          <p:xfrm>
            <a:off x="1306" y="3961"/>
            <a:ext cx="604" cy="3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9" name="" r:id="rId31" imgW="405765" imgH="241300" progId="Equation.3">
                    <p:embed/>
                  </p:oleObj>
                </mc:Choice>
                <mc:Fallback>
                  <p:oleObj name="" r:id="rId31" imgW="405765" imgH="241300" progId="Equation.3">
                    <p:embed/>
                    <p:pic>
                      <p:nvPicPr>
                        <p:cNvPr id="0" name="图片 3267"/>
                        <p:cNvPicPr/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1306" y="3961"/>
                          <a:ext cx="604" cy="3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0" name="直接连接符 101465"/>
            <p:cNvSpPr/>
            <p:nvPr>
              <p:custDataLst>
                <p:tags r:id="rId33"/>
              </p:custDataLst>
            </p:nvPr>
          </p:nvSpPr>
          <p:spPr>
            <a:xfrm flipH="1">
              <a:off x="1680" y="3408"/>
              <a:ext cx="528" cy="336"/>
            </a:xfrm>
            <a:prstGeom prst="line">
              <a:avLst/>
            </a:prstGeom>
            <a:ln w="2857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91" name="对象 101466"/>
            <p:cNvGraphicFramePr/>
            <p:nvPr>
              <p:custDataLst>
                <p:tags r:id="rId34"/>
              </p:custDataLst>
            </p:nvPr>
          </p:nvGraphicFramePr>
          <p:xfrm>
            <a:off x="2256" y="3216"/>
            <a:ext cx="288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" name="" r:id="rId35" imgW="152400" imgH="139700" progId="Equation.3">
                    <p:embed/>
                  </p:oleObj>
                </mc:Choice>
                <mc:Fallback>
                  <p:oleObj name="" r:id="rId35" imgW="152400" imgH="139700" progId="Equation.3">
                    <p:embed/>
                    <p:pic>
                      <p:nvPicPr>
                        <p:cNvPr id="0" name="图片 3266"/>
                        <p:cNvPicPr/>
                        <p:nvPr/>
                      </p:nvPicPr>
                      <p:blipFill>
                        <a:blip r:embed="rId36"/>
                        <a:stretch>
                          <a:fillRect/>
                        </a:stretch>
                      </p:blipFill>
                      <p:spPr>
                        <a:xfrm>
                          <a:off x="2256" y="3216"/>
                          <a:ext cx="288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93" name="组合 101467"/>
            <p:cNvGrpSpPr/>
            <p:nvPr/>
          </p:nvGrpSpPr>
          <p:grpSpPr>
            <a:xfrm>
              <a:off x="432" y="3072"/>
              <a:ext cx="1872" cy="780"/>
              <a:chOff x="816" y="2892"/>
              <a:chExt cx="2160" cy="960"/>
            </a:xfrm>
          </p:grpSpPr>
          <p:sp>
            <p:nvSpPr>
              <p:cNvPr id="94" name="直接连接符 101468"/>
              <p:cNvSpPr/>
              <p:nvPr>
                <p:custDataLst>
                  <p:tags r:id="rId37"/>
                </p:custDataLst>
              </p:nvPr>
            </p:nvSpPr>
            <p:spPr>
              <a:xfrm flipV="1">
                <a:off x="816" y="2892"/>
                <a:ext cx="0" cy="9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95" name="直接连接符 101469"/>
              <p:cNvSpPr/>
              <p:nvPr>
                <p:custDataLst>
                  <p:tags r:id="rId38"/>
                </p:custDataLst>
              </p:nvPr>
            </p:nvSpPr>
            <p:spPr>
              <a:xfrm>
                <a:off x="816" y="3852"/>
                <a:ext cx="21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graphicFrame>
          <p:nvGraphicFramePr>
            <p:cNvPr id="96" name="对象 101470"/>
            <p:cNvGraphicFramePr/>
            <p:nvPr>
              <p:custDataLst>
                <p:tags r:id="rId39"/>
              </p:custDataLst>
            </p:nvPr>
          </p:nvGraphicFramePr>
          <p:xfrm>
            <a:off x="426" y="2762"/>
            <a:ext cx="586" cy="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" name="" r:id="rId40" imgW="508000" imgH="254000" progId="Equation.DSMT4">
                    <p:embed/>
                  </p:oleObj>
                </mc:Choice>
                <mc:Fallback>
                  <p:oleObj name="" r:id="rId40" imgW="508000" imgH="254000" progId="Equation.DSMT4">
                    <p:embed/>
                    <p:pic>
                      <p:nvPicPr>
                        <p:cNvPr id="0" name="图片 3269"/>
                        <p:cNvPicPr/>
                        <p:nvPr/>
                      </p:nvPicPr>
                      <p:blipFill>
                        <a:blip r:embed="rId41"/>
                        <a:stretch>
                          <a:fillRect/>
                        </a:stretch>
                      </p:blipFill>
                      <p:spPr>
                        <a:xfrm>
                          <a:off x="426" y="2762"/>
                          <a:ext cx="586" cy="2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8" name="对象 101471"/>
            <p:cNvGraphicFramePr/>
            <p:nvPr>
              <p:custDataLst>
                <p:tags r:id="rId42"/>
              </p:custDataLst>
            </p:nvPr>
          </p:nvGraphicFramePr>
          <p:xfrm>
            <a:off x="2496" y="3792"/>
            <a:ext cx="240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9" name="" r:id="rId43" imgW="127000" imgH="139700" progId="Equation.3">
                    <p:embed/>
                  </p:oleObj>
                </mc:Choice>
                <mc:Fallback>
                  <p:oleObj name="" r:id="rId43" imgW="127000" imgH="139700" progId="Equation.3">
                    <p:embed/>
                    <p:pic>
                      <p:nvPicPr>
                        <p:cNvPr id="0" name="图片 3261"/>
                        <p:cNvPicPr/>
                        <p:nvPr/>
                      </p:nvPicPr>
                      <p:blipFill>
                        <a:blip r:embed="rId44"/>
                        <a:stretch>
                          <a:fillRect/>
                        </a:stretch>
                      </p:blipFill>
                      <p:spPr>
                        <a:xfrm>
                          <a:off x="2496" y="3792"/>
                          <a:ext cx="240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0" name="文本框 99"/>
          <p:cNvSpPr txBox="1"/>
          <p:nvPr>
            <p:custDataLst>
              <p:tags r:id="rId45"/>
            </p:custDataLst>
          </p:nvPr>
        </p:nvSpPr>
        <p:spPr>
          <a:xfrm>
            <a:off x="4711700" y="2606675"/>
            <a:ext cx="4145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由于密度函数表达式不简洁，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01" name="文本框 100"/>
          <p:cNvSpPr txBox="1"/>
          <p:nvPr>
            <p:custDataLst>
              <p:tags r:id="rId46"/>
            </p:custDataLst>
          </p:nvPr>
        </p:nvSpPr>
        <p:spPr>
          <a:xfrm>
            <a:off x="8818245" y="2606675"/>
            <a:ext cx="3535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直接用它计算概率较难，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02" name="文本框 101"/>
          <p:cNvSpPr txBox="1"/>
          <p:nvPr>
            <p:custDataLst>
              <p:tags r:id="rId47"/>
            </p:custDataLst>
          </p:nvPr>
        </p:nvSpPr>
        <p:spPr>
          <a:xfrm>
            <a:off x="4711383" y="3187383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数学工作者按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03" name="对象 102"/>
          <p:cNvGraphicFramePr/>
          <p:nvPr>
            <p:custDataLst>
              <p:tags r:id="rId48"/>
            </p:custDataLst>
          </p:nvPr>
        </p:nvGraphicFramePr>
        <p:xfrm>
          <a:off x="6817360" y="3119120"/>
          <a:ext cx="292163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" name="" r:id="rId49" imgW="1206500" imgH="241300" progId="Equation.DSMT4">
                  <p:embed/>
                </p:oleObj>
              </mc:Choice>
              <mc:Fallback>
                <p:oleObj name="" r:id="rId49" imgW="1206500" imgH="241300" progId="Equation.DSMT4">
                  <p:embed/>
                  <p:pic>
                    <p:nvPicPr>
                      <p:cNvPr id="0" name="图片 3264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817360" y="3119120"/>
                        <a:ext cx="2921635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对象 104"/>
          <p:cNvGraphicFramePr/>
          <p:nvPr>
            <p:custDataLst>
              <p:tags r:id="rId51"/>
            </p:custDataLst>
          </p:nvPr>
        </p:nvGraphicFramePr>
        <p:xfrm>
          <a:off x="10005378" y="3131027"/>
          <a:ext cx="1470660" cy="454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" name="" r:id="rId52" imgW="571500" imgH="177165" progId="Equation.3">
                  <p:embed/>
                </p:oleObj>
              </mc:Choice>
              <mc:Fallback>
                <p:oleObj name="" r:id="rId52" imgW="571500" imgH="177165" progId="Equation.3">
                  <p:embed/>
                  <p:pic>
                    <p:nvPicPr>
                      <p:cNvPr id="0" name="图片 3265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0005378" y="3131027"/>
                        <a:ext cx="1470660" cy="454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7" name="组合 106"/>
          <p:cNvGrpSpPr/>
          <p:nvPr/>
        </p:nvGrpSpPr>
        <p:grpSpPr>
          <a:xfrm>
            <a:off x="4828858" y="3755708"/>
            <a:ext cx="2797175" cy="547687"/>
            <a:chOff x="422" y="768"/>
            <a:chExt cx="1762" cy="345"/>
          </a:xfrm>
        </p:grpSpPr>
        <p:sp>
          <p:nvSpPr>
            <p:cNvPr id="108" name="文本框 101492"/>
            <p:cNvSpPr txBox="1"/>
            <p:nvPr>
              <p:custDataLst>
                <p:tags r:id="rId54"/>
              </p:custDataLst>
            </p:nvPr>
          </p:nvSpPr>
          <p:spPr>
            <a:xfrm>
              <a:off x="422" y="796"/>
              <a:ext cx="499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400" dirty="0">
                  <a:latin typeface="Times New Roman" panose="02020603050405020304" charset="0"/>
                  <a:ea typeface="楷体_GB2312" pitchFamily="49" charset="-122"/>
                </a:rPr>
                <a:t>制作</a:t>
              </a:r>
              <a:endParaRPr lang="zh-CN" altLang="en-US" sz="2400" dirty="0">
                <a:latin typeface="Times New Roman" panose="02020603050405020304" charset="0"/>
                <a:ea typeface="楷体_GB2312" pitchFamily="49" charset="-122"/>
              </a:endParaRPr>
            </a:p>
          </p:txBody>
        </p:sp>
        <p:graphicFrame>
          <p:nvGraphicFramePr>
            <p:cNvPr id="109" name="对象 101493"/>
            <p:cNvGraphicFramePr/>
            <p:nvPr>
              <p:custDataLst>
                <p:tags r:id="rId55"/>
              </p:custDataLst>
            </p:nvPr>
          </p:nvGraphicFramePr>
          <p:xfrm>
            <a:off x="960" y="768"/>
            <a:ext cx="302" cy="3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" name="" r:id="rId56" imgW="203200" imgH="228600" progId="Equation.3">
                    <p:embed/>
                  </p:oleObj>
                </mc:Choice>
                <mc:Fallback>
                  <p:oleObj name="" r:id="rId56" imgW="203200" imgH="228600" progId="Equation.3">
                    <p:embed/>
                    <p:pic>
                      <p:nvPicPr>
                        <p:cNvPr id="0" name="图片 3268"/>
                        <p:cNvPicPr/>
                        <p:nvPr/>
                      </p:nvPicPr>
                      <p:blipFill>
                        <a:blip r:embed="rId57"/>
                        <a:stretch>
                          <a:fillRect/>
                        </a:stretch>
                      </p:blipFill>
                      <p:spPr>
                        <a:xfrm>
                          <a:off x="960" y="768"/>
                          <a:ext cx="302" cy="3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1" name="文本框 101494"/>
            <p:cNvSpPr txBox="1"/>
            <p:nvPr>
              <p:custDataLst>
                <p:tags r:id="rId58"/>
              </p:custDataLst>
            </p:nvPr>
          </p:nvSpPr>
          <p:spPr>
            <a:xfrm>
              <a:off x="1301" y="823"/>
              <a:ext cx="88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eaLnBrk="0" hangingPunct="0"/>
              <a:r>
                <a:rPr lang="zh-CN" altLang="en-US" sz="2400" dirty="0">
                  <a:latin typeface="Times New Roman" panose="02020603050405020304" charset="0"/>
                  <a:ea typeface="楷体_GB2312" pitchFamily="49" charset="-122"/>
                </a:rPr>
                <a:t>分布表。</a:t>
              </a:r>
              <a:endParaRPr lang="zh-CN" altLang="en-US" sz="2400" dirty="0">
                <a:latin typeface="Times New Roman" panose="02020603050405020304" charset="0"/>
                <a:ea typeface="楷体_GB2312" pitchFamily="49" charset="-122"/>
              </a:endParaRPr>
            </a:p>
          </p:txBody>
        </p:sp>
      </p:grpSp>
      <p:sp>
        <p:nvSpPr>
          <p:cNvPr id="112" name="文本框 111"/>
          <p:cNvSpPr txBox="1"/>
          <p:nvPr>
            <p:custDataLst>
              <p:tags r:id="rId59"/>
            </p:custDataLst>
          </p:nvPr>
        </p:nvSpPr>
        <p:spPr>
          <a:xfrm>
            <a:off x="521653" y="4491355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例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13" name="对象 112"/>
          <p:cNvGraphicFramePr/>
          <p:nvPr>
            <p:custDataLst>
              <p:tags r:id="rId60"/>
            </p:custDataLst>
          </p:nvPr>
        </p:nvGraphicFramePr>
        <p:xfrm>
          <a:off x="1230948" y="4491355"/>
          <a:ext cx="28384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" name="" r:id="rId61" imgW="1181100" imgH="203200" progId="Equation.DSMT4">
                  <p:embed/>
                </p:oleObj>
              </mc:Choice>
              <mc:Fallback>
                <p:oleObj name="" r:id="rId61" imgW="1181100" imgH="203200" progId="Equation.DSMT4">
                  <p:embed/>
                  <p:pic>
                    <p:nvPicPr>
                      <p:cNvPr id="0" name="图片 3260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1230948" y="4491355"/>
                        <a:ext cx="2838450" cy="488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5" name="文本框 114"/>
          <p:cNvSpPr txBox="1"/>
          <p:nvPr>
            <p:custDataLst>
              <p:tags r:id="rId63"/>
            </p:custDataLst>
          </p:nvPr>
        </p:nvSpPr>
        <p:spPr>
          <a:xfrm>
            <a:off x="522923" y="5326698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即</a:t>
            </a:r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16" name="对象 115"/>
          <p:cNvGraphicFramePr/>
          <p:nvPr>
            <p:custDataLst>
              <p:tags r:id="rId64"/>
            </p:custDataLst>
          </p:nvPr>
        </p:nvGraphicFramePr>
        <p:xfrm>
          <a:off x="1784509" y="5176997"/>
          <a:ext cx="5173345" cy="76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" name="" r:id="rId65" imgW="2247900" imgH="330200" progId="Equation.DSMT4">
                  <p:embed/>
                </p:oleObj>
              </mc:Choice>
              <mc:Fallback>
                <p:oleObj name="" r:id="rId65" imgW="2247900" imgH="330200" progId="Equation.DSMT4">
                  <p:embed/>
                  <p:pic>
                    <p:nvPicPr>
                      <p:cNvPr id="0" name="图片 3262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784509" y="5176997"/>
                        <a:ext cx="5173345" cy="7600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" name="对象 117"/>
          <p:cNvGraphicFramePr/>
          <p:nvPr>
            <p:custDataLst>
              <p:tags r:id="rId67"/>
            </p:custDataLst>
          </p:nvPr>
        </p:nvGraphicFramePr>
        <p:xfrm>
          <a:off x="4069716" y="4411028"/>
          <a:ext cx="244030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" name="" r:id="rId68" imgW="1016000" imgH="241300" progId="Equation.DSMT4">
                  <p:embed/>
                </p:oleObj>
              </mc:Choice>
              <mc:Fallback>
                <p:oleObj name="" r:id="rId68" imgW="1016000" imgH="241300" progId="Equation.DSMT4">
                  <p:embed/>
                  <p:pic>
                    <p:nvPicPr>
                      <p:cNvPr id="0" name="图片 3263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4069716" y="4411028"/>
                        <a:ext cx="2440305" cy="581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0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1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1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build="p"/>
      <p:bldP spid="67" grpId="0" build="p"/>
      <p:bldP spid="70" grpId="0" build="p"/>
      <p:bldP spid="73" grpId="0" build="p"/>
      <p:bldP spid="76" grpId="0" build="p"/>
      <p:bldP spid="79" grpId="0" build="p"/>
      <p:bldP spid="100" grpId="0" build="p"/>
      <p:bldP spid="101" grpId="0" build="p"/>
      <p:bldP spid="102" grpId="0" build="p"/>
      <p:bldP spid="112" grpId="0" build="p"/>
      <p:bldP spid="1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sp>
        <p:nvSpPr>
          <p:cNvPr id="205826" name="文本框 205825"/>
          <p:cNvSpPr txBox="1"/>
          <p:nvPr>
            <p:custDataLst>
              <p:tags r:id="rId3"/>
            </p:custDataLst>
          </p:nvPr>
        </p:nvSpPr>
        <p:spPr>
          <a:xfrm>
            <a:off x="395288" y="1196975"/>
            <a:ext cx="419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>
                <a:latin typeface="Times New Roman" panose="02020603050405020304" charset="0"/>
                <a:ea typeface="楷体_GB2312" pitchFamily="49" charset="-122"/>
              </a:rPr>
              <a:t>     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对于给定的正数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05827" name="对象 205826"/>
          <p:cNvGraphicFramePr/>
          <p:nvPr>
            <p:custDataLst>
              <p:tags r:id="rId4"/>
            </p:custDataLst>
          </p:nvPr>
        </p:nvGraphicFramePr>
        <p:xfrm>
          <a:off x="3168651" y="1149827"/>
          <a:ext cx="1770380" cy="500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" name="" r:id="rId5" imgW="736600" imgH="203200" progId="Equation.DSMT4">
                  <p:embed/>
                </p:oleObj>
              </mc:Choice>
              <mc:Fallback>
                <p:oleObj name="" r:id="rId5" imgW="736600" imgH="203200" progId="Equation.DSMT4">
                  <p:embed/>
                  <p:pic>
                    <p:nvPicPr>
                      <p:cNvPr id="0" name="图片 32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68651" y="1149827"/>
                        <a:ext cx="1770380" cy="5003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28" name="文本框 205827"/>
          <p:cNvSpPr txBox="1"/>
          <p:nvPr>
            <p:custDataLst>
              <p:tags r:id="rId7"/>
            </p:custDataLst>
          </p:nvPr>
        </p:nvSpPr>
        <p:spPr>
          <a:xfrm>
            <a:off x="5055235" y="1153160"/>
            <a:ext cx="2743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称满足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5829" name="文本框 205828"/>
          <p:cNvSpPr txBox="1"/>
          <p:nvPr>
            <p:custDataLst>
              <p:tags r:id="rId8"/>
            </p:custDataLst>
          </p:nvPr>
        </p:nvSpPr>
        <p:spPr>
          <a:xfrm>
            <a:off x="913130" y="3299143"/>
            <a:ext cx="15287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则有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05830" name="对象 205829"/>
          <p:cNvGraphicFramePr/>
          <p:nvPr>
            <p:custDataLst>
              <p:tags r:id="rId9"/>
            </p:custDataLst>
          </p:nvPr>
        </p:nvGraphicFramePr>
        <p:xfrm>
          <a:off x="2342198" y="2443163"/>
          <a:ext cx="4794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4" name="" r:id="rId10" imgW="203200" imgH="228600" progId="Equation.DSMT4">
                  <p:embed/>
                </p:oleObj>
              </mc:Choice>
              <mc:Fallback>
                <p:oleObj name="" r:id="rId10" imgW="203200" imgH="228600" progId="Equation.DSMT4">
                  <p:embed/>
                  <p:pic>
                    <p:nvPicPr>
                      <p:cNvPr id="0" name="图片 327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42198" y="2443163"/>
                        <a:ext cx="479425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31" name="对象 205830"/>
          <p:cNvGraphicFramePr/>
          <p:nvPr>
            <p:custDataLst>
              <p:tags r:id="rId12"/>
            </p:custDataLst>
          </p:nvPr>
        </p:nvGraphicFramePr>
        <p:xfrm>
          <a:off x="6783547" y="2382996"/>
          <a:ext cx="1391920" cy="601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" name="" r:id="rId13" imgW="558800" imgH="241300" progId="Equation.DSMT4">
                  <p:embed/>
                </p:oleObj>
              </mc:Choice>
              <mc:Fallback>
                <p:oleObj name="" r:id="rId13" imgW="558800" imgH="241300" progId="Equation.DSMT4">
                  <p:embed/>
                  <p:pic>
                    <p:nvPicPr>
                      <p:cNvPr id="0" name="图片 327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83547" y="2382996"/>
                        <a:ext cx="1391920" cy="6013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136" name="标题 205846"/>
          <p:cNvSpPr>
            <a:spLocks noGrp="1"/>
          </p:cNvSpPr>
          <p:nvPr>
            <p:ph type="title" idx="4294967295"/>
            <p:custDataLst>
              <p:tags r:id="rId15"/>
            </p:custDataLst>
          </p:nvPr>
        </p:nvSpPr>
        <p:spPr>
          <a:xfrm>
            <a:off x="532448" y="240665"/>
            <a:ext cx="40386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r>
              <a:rPr lang="en-US" altLang="zh-CN" sz="2800" b="1">
                <a:solidFill>
                  <a:schemeClr val="tx1"/>
                </a:solidFill>
                <a:latin typeface="Symbol" panose="05050102010706020507" pitchFamily="18" charset="2"/>
                <a:ea typeface="楷体_GB2312" pitchFamily="49" charset="-122"/>
              </a:rPr>
              <a:t>c</a:t>
            </a:r>
            <a:r>
              <a:rPr lang="en-US" altLang="zh-CN" sz="2800" b="1" baseline="30000">
                <a:solidFill>
                  <a:schemeClr val="tx1"/>
                </a:solidFill>
                <a:latin typeface="Symbol" panose="05050102010706020507" pitchFamily="18" charset="2"/>
                <a:ea typeface="楷体_GB2312" pitchFamily="49" charset="-122"/>
              </a:rPr>
              <a:t>2  </a:t>
            </a:r>
            <a:r>
              <a:rPr lang="zh-CN" altLang="en-US" sz="2800" b="1" dirty="0">
                <a:solidFill>
                  <a:schemeClr val="tx1"/>
                </a:solidFill>
                <a:ea typeface="楷体_GB2312" pitchFamily="49" charset="-122"/>
              </a:rPr>
              <a:t>分布的左侧分位点</a:t>
            </a:r>
            <a:endParaRPr lang="zh-CN" altLang="en-US" sz="2800" b="1" dirty="0">
              <a:solidFill>
                <a:schemeClr val="tx1"/>
              </a:solidFill>
              <a:ea typeface="楷体_GB2312" pitchFamily="49" charset="-122"/>
            </a:endParaRPr>
          </a:p>
        </p:txBody>
      </p:sp>
      <p:graphicFrame>
        <p:nvGraphicFramePr>
          <p:cNvPr id="205848" name="对象 205847"/>
          <p:cNvGraphicFramePr/>
          <p:nvPr>
            <p:custDataLst>
              <p:tags r:id="rId16"/>
            </p:custDataLst>
          </p:nvPr>
        </p:nvGraphicFramePr>
        <p:xfrm>
          <a:off x="4067017" y="1789113"/>
          <a:ext cx="237998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5" name="" r:id="rId17" imgW="914400" imgH="228600" progId="Equation.DSMT4">
                  <p:embed/>
                </p:oleObj>
              </mc:Choice>
              <mc:Fallback>
                <p:oleObj name="" r:id="rId17" imgW="914400" imgH="228600" progId="Equation.DSMT4">
                  <p:embed/>
                  <p:pic>
                    <p:nvPicPr>
                      <p:cNvPr id="0" name="图片 327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067017" y="1789113"/>
                        <a:ext cx="2379980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49" name="文本框 205848"/>
          <p:cNvSpPr txBox="1"/>
          <p:nvPr>
            <p:custDataLst>
              <p:tags r:id="rId19"/>
            </p:custDataLst>
          </p:nvPr>
        </p:nvSpPr>
        <p:spPr>
          <a:xfrm>
            <a:off x="747078" y="2522538"/>
            <a:ext cx="15373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的点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x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称为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5850" name="文本框 205849"/>
          <p:cNvSpPr txBox="1"/>
          <p:nvPr>
            <p:custDataLst>
              <p:tags r:id="rId20"/>
            </p:custDataLst>
          </p:nvPr>
        </p:nvSpPr>
        <p:spPr>
          <a:xfrm>
            <a:off x="2892108" y="2521903"/>
            <a:ext cx="371221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分布的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左侧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α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分位点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，记为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05851" name="对象 205850"/>
          <p:cNvGraphicFramePr/>
          <p:nvPr>
            <p:custDataLst>
              <p:tags r:id="rId21"/>
            </p:custDataLst>
          </p:nvPr>
        </p:nvGraphicFramePr>
        <p:xfrm>
          <a:off x="2194719" y="3261043"/>
          <a:ext cx="32226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" name="" r:id="rId22" imgW="1270000" imgH="241300" progId="Equation.DSMT4">
                  <p:embed/>
                </p:oleObj>
              </mc:Choice>
              <mc:Fallback>
                <p:oleObj name="" r:id="rId22" imgW="1270000" imgH="241300" progId="Equation.DSMT4">
                  <p:embed/>
                  <p:pic>
                    <p:nvPicPr>
                      <p:cNvPr id="0" name="图片 327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194719" y="3261043"/>
                        <a:ext cx="3222625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5852" name="组合 205851"/>
          <p:cNvGrpSpPr/>
          <p:nvPr/>
        </p:nvGrpSpPr>
        <p:grpSpPr>
          <a:xfrm>
            <a:off x="989013" y="3769360"/>
            <a:ext cx="3810000" cy="2433638"/>
            <a:chOff x="240" y="170"/>
            <a:chExt cx="2400" cy="1533"/>
          </a:xfrm>
        </p:grpSpPr>
        <p:sp>
          <p:nvSpPr>
            <p:cNvPr id="48142" name="任意多边形 205852"/>
            <p:cNvSpPr/>
            <p:nvPr>
              <p:custDataLst>
                <p:tags r:id="rId24"/>
              </p:custDataLst>
            </p:nvPr>
          </p:nvSpPr>
          <p:spPr>
            <a:xfrm>
              <a:off x="336" y="432"/>
              <a:ext cx="2016" cy="816"/>
            </a:xfrm>
            <a:custGeom>
              <a:avLst/>
              <a:gdLst/>
              <a:ahLst/>
              <a:cxnLst/>
              <a:pathLst>
                <a:path w="2016" h="688">
                  <a:moveTo>
                    <a:pt x="0" y="688"/>
                  </a:moveTo>
                  <a:cubicBezTo>
                    <a:pt x="140" y="408"/>
                    <a:pt x="280" y="128"/>
                    <a:pt x="432" y="64"/>
                  </a:cubicBezTo>
                  <a:cubicBezTo>
                    <a:pt x="584" y="0"/>
                    <a:pt x="768" y="224"/>
                    <a:pt x="912" y="304"/>
                  </a:cubicBezTo>
                  <a:cubicBezTo>
                    <a:pt x="1056" y="384"/>
                    <a:pt x="1152" y="488"/>
                    <a:pt x="1296" y="544"/>
                  </a:cubicBezTo>
                  <a:cubicBezTo>
                    <a:pt x="1440" y="600"/>
                    <a:pt x="1656" y="624"/>
                    <a:pt x="1776" y="640"/>
                  </a:cubicBezTo>
                  <a:cubicBezTo>
                    <a:pt x="1896" y="656"/>
                    <a:pt x="1956" y="648"/>
                    <a:pt x="2016" y="64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8143" name="直接连接符 205853"/>
            <p:cNvSpPr/>
            <p:nvPr>
              <p:custDataLst>
                <p:tags r:id="rId25"/>
              </p:custDataLst>
            </p:nvPr>
          </p:nvSpPr>
          <p:spPr>
            <a:xfrm>
              <a:off x="528" y="816"/>
              <a:ext cx="0" cy="4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8144" name="对象 205854"/>
            <p:cNvGraphicFramePr/>
            <p:nvPr>
              <p:custDataLst>
                <p:tags r:id="rId26"/>
              </p:custDataLst>
            </p:nvPr>
          </p:nvGraphicFramePr>
          <p:xfrm>
            <a:off x="240" y="1344"/>
            <a:ext cx="738" cy="3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9" name="" r:id="rId27" imgW="495300" imgH="241300" progId="Equation.3">
                    <p:embed/>
                  </p:oleObj>
                </mc:Choice>
                <mc:Fallback>
                  <p:oleObj name="" r:id="rId27" imgW="495300" imgH="241300" progId="Equation.3">
                    <p:embed/>
                    <p:pic>
                      <p:nvPicPr>
                        <p:cNvPr id="0" name="图片 3278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240" y="1344"/>
                          <a:ext cx="738" cy="3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8145" name="直接连接符 205855"/>
            <p:cNvSpPr/>
            <p:nvPr>
              <p:custDataLst>
                <p:tags r:id="rId29"/>
              </p:custDataLst>
            </p:nvPr>
          </p:nvSpPr>
          <p:spPr>
            <a:xfrm flipH="1">
              <a:off x="432" y="576"/>
              <a:ext cx="816" cy="528"/>
            </a:xfrm>
            <a:prstGeom prst="line">
              <a:avLst/>
            </a:prstGeom>
            <a:ln w="2857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8146" name="对象 205856"/>
            <p:cNvGraphicFramePr/>
            <p:nvPr>
              <p:custDataLst>
                <p:tags r:id="rId30"/>
              </p:custDataLst>
            </p:nvPr>
          </p:nvGraphicFramePr>
          <p:xfrm>
            <a:off x="1296" y="432"/>
            <a:ext cx="288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7" name="" r:id="rId31" imgW="152400" imgH="139700" progId="Equation.3">
                    <p:embed/>
                  </p:oleObj>
                </mc:Choice>
                <mc:Fallback>
                  <p:oleObj name="" r:id="rId31" imgW="152400" imgH="139700" progId="Equation.3">
                    <p:embed/>
                    <p:pic>
                      <p:nvPicPr>
                        <p:cNvPr id="0" name="图片 3276"/>
                        <p:cNvPicPr/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1296" y="432"/>
                          <a:ext cx="288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8147" name="组合 205857"/>
            <p:cNvGrpSpPr/>
            <p:nvPr/>
          </p:nvGrpSpPr>
          <p:grpSpPr>
            <a:xfrm>
              <a:off x="336" y="480"/>
              <a:ext cx="1872" cy="780"/>
              <a:chOff x="816" y="2892"/>
              <a:chExt cx="2160" cy="960"/>
            </a:xfrm>
          </p:grpSpPr>
          <p:sp>
            <p:nvSpPr>
              <p:cNvPr id="48148" name="直接连接符 205858"/>
              <p:cNvSpPr/>
              <p:nvPr>
                <p:custDataLst>
                  <p:tags r:id="rId33"/>
                </p:custDataLst>
              </p:nvPr>
            </p:nvSpPr>
            <p:spPr>
              <a:xfrm flipV="1">
                <a:off x="816" y="2892"/>
                <a:ext cx="0" cy="9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48149" name="直接连接符 205859"/>
              <p:cNvSpPr/>
              <p:nvPr>
                <p:custDataLst>
                  <p:tags r:id="rId34"/>
                </p:custDataLst>
              </p:nvPr>
            </p:nvSpPr>
            <p:spPr>
              <a:xfrm>
                <a:off x="816" y="3852"/>
                <a:ext cx="21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graphicFrame>
          <p:nvGraphicFramePr>
            <p:cNvPr id="48150" name="对象 205860"/>
            <p:cNvGraphicFramePr/>
            <p:nvPr>
              <p:custDataLst>
                <p:tags r:id="rId35"/>
              </p:custDataLst>
            </p:nvPr>
          </p:nvGraphicFramePr>
          <p:xfrm>
            <a:off x="330" y="170"/>
            <a:ext cx="586" cy="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1" name="" r:id="rId36" imgW="508000" imgH="254000" progId="Equation.DSMT4">
                    <p:embed/>
                  </p:oleObj>
                </mc:Choice>
                <mc:Fallback>
                  <p:oleObj name="" r:id="rId36" imgW="508000" imgH="254000" progId="Equation.DSMT4">
                    <p:embed/>
                    <p:pic>
                      <p:nvPicPr>
                        <p:cNvPr id="0" name="图片 3270"/>
                        <p:cNvPicPr/>
                        <p:nvPr/>
                      </p:nvPicPr>
                      <p:blipFill>
                        <a:blip r:embed="rId37"/>
                        <a:stretch>
                          <a:fillRect/>
                        </a:stretch>
                      </p:blipFill>
                      <p:spPr>
                        <a:xfrm>
                          <a:off x="330" y="170"/>
                          <a:ext cx="586" cy="2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8151" name="对象 205861"/>
            <p:cNvGraphicFramePr/>
            <p:nvPr>
              <p:custDataLst>
                <p:tags r:id="rId38"/>
              </p:custDataLst>
            </p:nvPr>
          </p:nvGraphicFramePr>
          <p:xfrm>
            <a:off x="2400" y="1200"/>
            <a:ext cx="240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2" name="" r:id="rId39" imgW="127000" imgH="139700" progId="Equation.3">
                    <p:embed/>
                  </p:oleObj>
                </mc:Choice>
                <mc:Fallback>
                  <p:oleObj name="" r:id="rId39" imgW="127000" imgH="139700" progId="Equation.3">
                    <p:embed/>
                    <p:pic>
                      <p:nvPicPr>
                        <p:cNvPr id="0" name="图片 3271"/>
                        <p:cNvPicPr/>
                        <p:nvPr/>
                      </p:nvPicPr>
                      <p:blipFill>
                        <a:blip r:embed="rId40"/>
                        <a:stretch>
                          <a:fillRect/>
                        </a:stretch>
                      </p:blipFill>
                      <p:spPr>
                        <a:xfrm>
                          <a:off x="2400" y="1200"/>
                          <a:ext cx="240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8152" name="直接连接符 205862"/>
            <p:cNvSpPr/>
            <p:nvPr>
              <p:custDataLst>
                <p:tags r:id="rId41"/>
              </p:custDataLst>
            </p:nvPr>
          </p:nvSpPr>
          <p:spPr>
            <a:xfrm flipH="1">
              <a:off x="432" y="960"/>
              <a:ext cx="96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8153" name="直接连接符 205863"/>
            <p:cNvSpPr/>
            <p:nvPr>
              <p:custDataLst>
                <p:tags r:id="rId42"/>
              </p:custDataLst>
            </p:nvPr>
          </p:nvSpPr>
          <p:spPr>
            <a:xfrm flipH="1">
              <a:off x="384" y="912"/>
              <a:ext cx="144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aphicFrame>
        <p:nvGraphicFramePr>
          <p:cNvPr id="205866" name="对象 205865"/>
          <p:cNvGraphicFramePr/>
          <p:nvPr>
            <p:custDataLst>
              <p:tags r:id="rId43"/>
            </p:custDataLst>
          </p:nvPr>
        </p:nvGraphicFramePr>
        <p:xfrm>
          <a:off x="5827713" y="4149725"/>
          <a:ext cx="26924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3" name="" r:id="rId44" imgW="1002665" imgH="203200" progId="Equation.DSMT4">
                  <p:embed/>
                </p:oleObj>
              </mc:Choice>
              <mc:Fallback>
                <p:oleObj name="" r:id="rId44" imgW="1002665" imgH="203200" progId="Equation.DSMT4">
                  <p:embed/>
                  <p:pic>
                    <p:nvPicPr>
                      <p:cNvPr id="0" name="图片 327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827713" y="4149725"/>
                        <a:ext cx="2692400" cy="54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67" name="文本框 205866"/>
          <p:cNvSpPr txBox="1"/>
          <p:nvPr>
            <p:custDataLst>
              <p:tags r:id="rId46"/>
            </p:custDataLst>
          </p:nvPr>
        </p:nvSpPr>
        <p:spPr>
          <a:xfrm>
            <a:off x="5178425" y="414972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当</a:t>
            </a:r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5868" name="文本框 205867"/>
          <p:cNvSpPr txBox="1"/>
          <p:nvPr>
            <p:custDataLst>
              <p:tags r:id="rId47"/>
            </p:custDataLst>
          </p:nvPr>
        </p:nvSpPr>
        <p:spPr>
          <a:xfrm>
            <a:off x="8645525" y="4185285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时，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05869" name="对象 205868"/>
          <p:cNvGraphicFramePr/>
          <p:nvPr>
            <p:custDataLst>
              <p:tags r:id="rId48"/>
            </p:custDataLst>
          </p:nvPr>
        </p:nvGraphicFramePr>
        <p:xfrm>
          <a:off x="5682298" y="4942047"/>
          <a:ext cx="2824480" cy="569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0" name="" r:id="rId49" imgW="1193800" imgH="241300" progId="Equation.DSMT4">
                  <p:embed/>
                </p:oleObj>
              </mc:Choice>
              <mc:Fallback>
                <p:oleObj name="" r:id="rId49" imgW="1193800" imgH="241300" progId="Equation.DSMT4">
                  <p:embed/>
                  <p:pic>
                    <p:nvPicPr>
                      <p:cNvPr id="0" name="图片 3289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5682298" y="4942047"/>
                        <a:ext cx="2824480" cy="5695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71" name="对象 205870"/>
          <p:cNvGraphicFramePr/>
          <p:nvPr>
            <p:custDataLst>
              <p:tags r:id="rId51"/>
            </p:custDataLst>
          </p:nvPr>
        </p:nvGraphicFramePr>
        <p:xfrm>
          <a:off x="8490586" y="5085398"/>
          <a:ext cx="1173480" cy="417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1" name="" r:id="rId52" imgW="495300" imgH="177165" progId="Equation.DSMT4">
                  <p:embed/>
                </p:oleObj>
              </mc:Choice>
              <mc:Fallback>
                <p:oleObj name="" r:id="rId52" imgW="495300" imgH="177165" progId="Equation.DSMT4">
                  <p:embed/>
                  <p:pic>
                    <p:nvPicPr>
                      <p:cNvPr id="0" name="图片 3290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490586" y="5085398"/>
                        <a:ext cx="1173480" cy="4178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82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82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5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5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6" grpId="0" advAuto="1000" build="p"/>
      <p:bldP spid="205828" grpId="0" advAuto="1000" build="p"/>
      <p:bldP spid="205829" grpId="0"/>
      <p:bldP spid="205849" grpId="0"/>
      <p:bldP spid="205850" grpId="0"/>
      <p:bldP spid="205867" grpId="0"/>
      <p:bldP spid="2058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-103505" y="-825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/>
          </a:p>
        </p:txBody>
      </p:sp>
      <p:grpSp>
        <p:nvGrpSpPr>
          <p:cNvPr id="204815" name="组合 204814"/>
          <p:cNvGrpSpPr/>
          <p:nvPr/>
        </p:nvGrpSpPr>
        <p:grpSpPr>
          <a:xfrm>
            <a:off x="869633" y="3454400"/>
            <a:ext cx="4267200" cy="2574925"/>
            <a:chOff x="2832" y="218"/>
            <a:chExt cx="2688" cy="1622"/>
          </a:xfrm>
        </p:grpSpPr>
        <p:sp>
          <p:nvSpPr>
            <p:cNvPr id="49155" name="任意多边形 204815"/>
            <p:cNvSpPr/>
            <p:nvPr>
              <p:custDataLst>
                <p:tags r:id="rId3"/>
              </p:custDataLst>
            </p:nvPr>
          </p:nvSpPr>
          <p:spPr>
            <a:xfrm>
              <a:off x="3216" y="480"/>
              <a:ext cx="2016" cy="816"/>
            </a:xfrm>
            <a:custGeom>
              <a:avLst/>
              <a:gdLst/>
              <a:ahLst/>
              <a:cxnLst/>
              <a:pathLst>
                <a:path w="2016" h="688">
                  <a:moveTo>
                    <a:pt x="0" y="688"/>
                  </a:moveTo>
                  <a:cubicBezTo>
                    <a:pt x="140" y="408"/>
                    <a:pt x="280" y="128"/>
                    <a:pt x="432" y="64"/>
                  </a:cubicBezTo>
                  <a:cubicBezTo>
                    <a:pt x="584" y="0"/>
                    <a:pt x="768" y="224"/>
                    <a:pt x="912" y="304"/>
                  </a:cubicBezTo>
                  <a:cubicBezTo>
                    <a:pt x="1056" y="384"/>
                    <a:pt x="1152" y="488"/>
                    <a:pt x="1296" y="544"/>
                  </a:cubicBezTo>
                  <a:cubicBezTo>
                    <a:pt x="1440" y="600"/>
                    <a:pt x="1656" y="624"/>
                    <a:pt x="1776" y="640"/>
                  </a:cubicBezTo>
                  <a:cubicBezTo>
                    <a:pt x="1896" y="656"/>
                    <a:pt x="1956" y="648"/>
                    <a:pt x="2016" y="640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9156" name="直接连接符 204816"/>
            <p:cNvSpPr/>
            <p:nvPr>
              <p:custDataLst>
                <p:tags r:id="rId4"/>
              </p:custDataLst>
            </p:nvPr>
          </p:nvSpPr>
          <p:spPr>
            <a:xfrm>
              <a:off x="4464" y="1104"/>
              <a:ext cx="0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57" name="直接连接符 204817"/>
            <p:cNvSpPr/>
            <p:nvPr>
              <p:custDataLst>
                <p:tags r:id="rId5"/>
              </p:custDataLst>
            </p:nvPr>
          </p:nvSpPr>
          <p:spPr>
            <a:xfrm flipH="1">
              <a:off x="4464" y="1152"/>
              <a:ext cx="144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58" name="直接连接符 204818"/>
            <p:cNvSpPr/>
            <p:nvPr>
              <p:custDataLst>
                <p:tags r:id="rId6"/>
              </p:custDataLst>
            </p:nvPr>
          </p:nvSpPr>
          <p:spPr>
            <a:xfrm flipH="1">
              <a:off x="4704" y="1200"/>
              <a:ext cx="144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59" name="直接连接符 204819"/>
            <p:cNvSpPr/>
            <p:nvPr>
              <p:custDataLst>
                <p:tags r:id="rId7"/>
              </p:custDataLst>
            </p:nvPr>
          </p:nvSpPr>
          <p:spPr>
            <a:xfrm flipH="1">
              <a:off x="4608" y="1200"/>
              <a:ext cx="96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9160" name="对象 204820"/>
            <p:cNvGraphicFramePr/>
            <p:nvPr>
              <p:custDataLst>
                <p:tags r:id="rId8"/>
              </p:custDataLst>
            </p:nvPr>
          </p:nvGraphicFramePr>
          <p:xfrm>
            <a:off x="4271" y="1392"/>
            <a:ext cx="529" cy="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5" name="" r:id="rId9" imgW="419100" imgH="355600" progId="Equation.3">
                    <p:embed/>
                  </p:oleObj>
                </mc:Choice>
                <mc:Fallback>
                  <p:oleObj name="" r:id="rId9" imgW="419100" imgH="355600" progId="Equation.3">
                    <p:embed/>
                    <p:pic>
                      <p:nvPicPr>
                        <p:cNvPr id="0" name="图片 328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271" y="1392"/>
                          <a:ext cx="529" cy="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161" name="直接连接符 204821"/>
            <p:cNvSpPr/>
            <p:nvPr>
              <p:custDataLst>
                <p:tags r:id="rId11"/>
              </p:custDataLst>
            </p:nvPr>
          </p:nvSpPr>
          <p:spPr>
            <a:xfrm flipH="1">
              <a:off x="4656" y="864"/>
              <a:ext cx="528" cy="336"/>
            </a:xfrm>
            <a:prstGeom prst="line">
              <a:avLst/>
            </a:prstGeom>
            <a:ln w="2857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9162" name="对象 204822"/>
            <p:cNvGraphicFramePr/>
            <p:nvPr>
              <p:custDataLst>
                <p:tags r:id="rId12"/>
              </p:custDataLst>
            </p:nvPr>
          </p:nvGraphicFramePr>
          <p:xfrm>
            <a:off x="5208" y="524"/>
            <a:ext cx="214" cy="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4" name="" r:id="rId13" imgW="177165" imgH="393700" progId="Equation.3">
                    <p:embed/>
                  </p:oleObj>
                </mc:Choice>
                <mc:Fallback>
                  <p:oleObj name="" r:id="rId13" imgW="177165" imgH="393700" progId="Equation.3">
                    <p:embed/>
                    <p:pic>
                      <p:nvPicPr>
                        <p:cNvPr id="0" name="图片 3283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5208" y="524"/>
                          <a:ext cx="214" cy="3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9163" name="组合 204823"/>
            <p:cNvGrpSpPr/>
            <p:nvPr/>
          </p:nvGrpSpPr>
          <p:grpSpPr>
            <a:xfrm>
              <a:off x="3216" y="528"/>
              <a:ext cx="1872" cy="780"/>
              <a:chOff x="816" y="2892"/>
              <a:chExt cx="2160" cy="960"/>
            </a:xfrm>
          </p:grpSpPr>
          <p:sp>
            <p:nvSpPr>
              <p:cNvPr id="49164" name="直接连接符 204824"/>
              <p:cNvSpPr/>
              <p:nvPr>
                <p:custDataLst>
                  <p:tags r:id="rId15"/>
                </p:custDataLst>
              </p:nvPr>
            </p:nvSpPr>
            <p:spPr>
              <a:xfrm flipV="1">
                <a:off x="816" y="2892"/>
                <a:ext cx="0" cy="9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49165" name="直接连接符 204825"/>
              <p:cNvSpPr/>
              <p:nvPr>
                <p:custDataLst>
                  <p:tags r:id="rId16"/>
                </p:custDataLst>
              </p:nvPr>
            </p:nvSpPr>
            <p:spPr>
              <a:xfrm>
                <a:off x="816" y="3852"/>
                <a:ext cx="21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  <p:graphicFrame>
          <p:nvGraphicFramePr>
            <p:cNvPr id="49166" name="对象 204826"/>
            <p:cNvGraphicFramePr/>
            <p:nvPr>
              <p:custDataLst>
                <p:tags r:id="rId17"/>
              </p:custDataLst>
            </p:nvPr>
          </p:nvGraphicFramePr>
          <p:xfrm>
            <a:off x="3211" y="218"/>
            <a:ext cx="586" cy="2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1" name="" r:id="rId18" imgW="508000" imgH="254000" progId="Equation.DSMT4">
                    <p:embed/>
                  </p:oleObj>
                </mc:Choice>
                <mc:Fallback>
                  <p:oleObj name="" r:id="rId18" imgW="508000" imgH="254000" progId="Equation.DSMT4">
                    <p:embed/>
                    <p:pic>
                      <p:nvPicPr>
                        <p:cNvPr id="0" name="图片 3280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3211" y="218"/>
                          <a:ext cx="586" cy="2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167" name="对象 204827"/>
            <p:cNvGraphicFramePr/>
            <p:nvPr>
              <p:custDataLst>
                <p:tags r:id="rId20"/>
              </p:custDataLst>
            </p:nvPr>
          </p:nvGraphicFramePr>
          <p:xfrm>
            <a:off x="5280" y="1248"/>
            <a:ext cx="240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2" name="" r:id="rId21" imgW="127000" imgH="139700" progId="Equation.3">
                    <p:embed/>
                  </p:oleObj>
                </mc:Choice>
                <mc:Fallback>
                  <p:oleObj name="" r:id="rId21" imgW="127000" imgH="139700" progId="Equation.3">
                    <p:embed/>
                    <p:pic>
                      <p:nvPicPr>
                        <p:cNvPr id="0" name="图片 3281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5280" y="1248"/>
                          <a:ext cx="240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9168" name="对象 204828"/>
            <p:cNvGraphicFramePr/>
            <p:nvPr>
              <p:custDataLst>
                <p:tags r:id="rId23"/>
              </p:custDataLst>
            </p:nvPr>
          </p:nvGraphicFramePr>
          <p:xfrm>
            <a:off x="3255" y="1344"/>
            <a:ext cx="641" cy="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3" name="" r:id="rId24" imgW="508000" imgH="355600" progId="Equation.3">
                    <p:embed/>
                  </p:oleObj>
                </mc:Choice>
                <mc:Fallback>
                  <p:oleObj name="" r:id="rId24" imgW="508000" imgH="355600" progId="Equation.3">
                    <p:embed/>
                    <p:pic>
                      <p:nvPicPr>
                        <p:cNvPr id="0" name="图片 3282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3255" y="1344"/>
                          <a:ext cx="641" cy="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169" name="直接连接符 204829"/>
            <p:cNvSpPr/>
            <p:nvPr>
              <p:custDataLst>
                <p:tags r:id="rId26"/>
              </p:custDataLst>
            </p:nvPr>
          </p:nvSpPr>
          <p:spPr>
            <a:xfrm>
              <a:off x="3360" y="1008"/>
              <a:ext cx="0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49170" name="直接连接符 204830"/>
            <p:cNvSpPr/>
            <p:nvPr>
              <p:custDataLst>
                <p:tags r:id="rId27"/>
              </p:custDataLst>
            </p:nvPr>
          </p:nvSpPr>
          <p:spPr>
            <a:xfrm flipH="1">
              <a:off x="3264" y="1104"/>
              <a:ext cx="96" cy="1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49171" name="对象 204831"/>
            <p:cNvGraphicFramePr/>
            <p:nvPr>
              <p:custDataLst>
                <p:tags r:id="rId28"/>
              </p:custDataLst>
            </p:nvPr>
          </p:nvGraphicFramePr>
          <p:xfrm>
            <a:off x="2832" y="480"/>
            <a:ext cx="214" cy="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6" name="" r:id="rId29" imgW="177165" imgH="393700" progId="Equation.3">
                    <p:embed/>
                  </p:oleObj>
                </mc:Choice>
                <mc:Fallback>
                  <p:oleObj name="" r:id="rId29" imgW="177165" imgH="393700" progId="Equation.3">
                    <p:embed/>
                    <p:pic>
                      <p:nvPicPr>
                        <p:cNvPr id="0" name="图片 3285"/>
                        <p:cNvPicPr/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2832" y="480"/>
                          <a:ext cx="214" cy="38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172" name="直接连接符 204832"/>
            <p:cNvSpPr/>
            <p:nvPr>
              <p:custDataLst>
                <p:tags r:id="rId31"/>
              </p:custDataLst>
            </p:nvPr>
          </p:nvSpPr>
          <p:spPr>
            <a:xfrm>
              <a:off x="3024" y="768"/>
              <a:ext cx="288" cy="432"/>
            </a:xfrm>
            <a:prstGeom prst="line">
              <a:avLst/>
            </a:prstGeom>
            <a:ln w="28575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aphicFrame>
        <p:nvGraphicFramePr>
          <p:cNvPr id="204855" name="对象 204854"/>
          <p:cNvGraphicFramePr/>
          <p:nvPr>
            <p:custDataLst>
              <p:tags r:id="rId32"/>
            </p:custDataLst>
          </p:nvPr>
        </p:nvGraphicFramePr>
        <p:xfrm>
          <a:off x="5342890" y="4562793"/>
          <a:ext cx="466280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" name="" r:id="rId33" imgW="1866900" imgH="355600" progId="Equation.DSMT4">
                  <p:embed/>
                </p:oleObj>
              </mc:Choice>
              <mc:Fallback>
                <p:oleObj name="" r:id="rId33" imgW="1866900" imgH="355600" progId="Equation.DSMT4">
                  <p:embed/>
                  <p:pic>
                    <p:nvPicPr>
                      <p:cNvPr id="0" name="图片 328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342890" y="4562793"/>
                        <a:ext cx="4662805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6" name="对象 204855"/>
          <p:cNvGraphicFramePr/>
          <p:nvPr>
            <p:custDataLst>
              <p:tags r:id="rId35"/>
            </p:custDataLst>
          </p:nvPr>
        </p:nvGraphicFramePr>
        <p:xfrm>
          <a:off x="6147753" y="5241767"/>
          <a:ext cx="4248150" cy="875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" name="" r:id="rId36" imgW="1727200" imgH="355600" progId="Equation.DSMT4">
                  <p:embed/>
                </p:oleObj>
              </mc:Choice>
              <mc:Fallback>
                <p:oleObj name="" r:id="rId36" imgW="1727200" imgH="355600" progId="Equation.DSMT4">
                  <p:embed/>
                  <p:pic>
                    <p:nvPicPr>
                      <p:cNvPr id="0" name="图片 328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147753" y="5241767"/>
                        <a:ext cx="4248150" cy="8750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7" name="文本框 204856"/>
          <p:cNvSpPr txBox="1"/>
          <p:nvPr>
            <p:custDataLst>
              <p:tags r:id="rId38"/>
            </p:custDataLst>
          </p:nvPr>
        </p:nvSpPr>
        <p:spPr>
          <a:xfrm>
            <a:off x="865505" y="962025"/>
            <a:ext cx="3794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对于给定的正数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04858" name="对象 204857"/>
          <p:cNvGraphicFramePr/>
          <p:nvPr>
            <p:custDataLst>
              <p:tags r:id="rId39"/>
            </p:custDataLst>
          </p:nvPr>
        </p:nvGraphicFramePr>
        <p:xfrm>
          <a:off x="3218181" y="954881"/>
          <a:ext cx="1770380" cy="500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7" name="" r:id="rId40" imgW="736600" imgH="203200" progId="Equation.DSMT4">
                  <p:embed/>
                </p:oleObj>
              </mc:Choice>
              <mc:Fallback>
                <p:oleObj name="" r:id="rId40" imgW="736600" imgH="203200" progId="Equation.DSMT4">
                  <p:embed/>
                  <p:pic>
                    <p:nvPicPr>
                      <p:cNvPr id="0" name="图片 329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218181" y="954881"/>
                        <a:ext cx="1770380" cy="5003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59" name="文本框 204858"/>
          <p:cNvSpPr txBox="1"/>
          <p:nvPr>
            <p:custDataLst>
              <p:tags r:id="rId42"/>
            </p:custDataLst>
          </p:nvPr>
        </p:nvSpPr>
        <p:spPr>
          <a:xfrm>
            <a:off x="5068888" y="966470"/>
            <a:ext cx="2743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称满足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4860" name="文本框 204859"/>
          <p:cNvSpPr txBox="1"/>
          <p:nvPr>
            <p:custDataLst>
              <p:tags r:id="rId43"/>
            </p:custDataLst>
          </p:nvPr>
        </p:nvSpPr>
        <p:spPr>
          <a:xfrm>
            <a:off x="4199255" y="3056890"/>
            <a:ext cx="1288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则有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04861" name="对象 204860"/>
          <p:cNvGraphicFramePr/>
          <p:nvPr>
            <p:custDataLst>
              <p:tags r:id="rId44"/>
            </p:custDataLst>
          </p:nvPr>
        </p:nvGraphicFramePr>
        <p:xfrm>
          <a:off x="3193098" y="2168525"/>
          <a:ext cx="47942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4" name="" r:id="rId45" imgW="203200" imgH="228600" progId="Equation.DSMT4">
                  <p:embed/>
                </p:oleObj>
              </mc:Choice>
              <mc:Fallback>
                <p:oleObj name="" r:id="rId45" imgW="203200" imgH="228600" progId="Equation.DSMT4">
                  <p:embed/>
                  <p:pic>
                    <p:nvPicPr>
                      <p:cNvPr id="0" name="图片 329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193098" y="2168525"/>
                        <a:ext cx="479425" cy="539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2" name="对象 204861"/>
          <p:cNvGraphicFramePr/>
          <p:nvPr>
            <p:custDataLst>
              <p:tags r:id="rId47"/>
            </p:custDataLst>
          </p:nvPr>
        </p:nvGraphicFramePr>
        <p:xfrm>
          <a:off x="7463631" y="2056130"/>
          <a:ext cx="136080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" name="" r:id="rId48" imgW="545465" imgH="355600" progId="Equation.DSMT4">
                  <p:embed/>
                </p:oleObj>
              </mc:Choice>
              <mc:Fallback>
                <p:oleObj name="" r:id="rId48" imgW="545465" imgH="355600" progId="Equation.DSMT4">
                  <p:embed/>
                  <p:pic>
                    <p:nvPicPr>
                      <p:cNvPr id="0" name="图片 3294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463631" y="2056130"/>
                        <a:ext cx="1360805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81" name="矩形 204862"/>
          <p:cNvSpPr/>
          <p:nvPr>
            <p:custDataLst>
              <p:tags r:id="rId50"/>
            </p:custDataLst>
          </p:nvPr>
        </p:nvSpPr>
        <p:spPr>
          <a:xfrm>
            <a:off x="484188" y="177800"/>
            <a:ext cx="40386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/>
            <a:r>
              <a:rPr lang="en-US" altLang="zh-CN" sz="2800" b="1">
                <a:latin typeface="Symbol" panose="05050102010706020507" pitchFamily="18" charset="2"/>
                <a:ea typeface="楷体_GB2312" pitchFamily="49" charset="-122"/>
              </a:rPr>
              <a:t>c</a:t>
            </a:r>
            <a:r>
              <a:rPr lang="en-US" altLang="zh-CN" sz="2800" b="1" baseline="30000">
                <a:latin typeface="Symbol" panose="05050102010706020507" pitchFamily="18" charset="2"/>
                <a:ea typeface="楷体_GB2312" pitchFamily="49" charset="-122"/>
              </a:rPr>
              <a:t>2  </a:t>
            </a:r>
            <a:r>
              <a:rPr lang="zh-CN" altLang="en-US" sz="2800" b="1" dirty="0">
                <a:latin typeface="Times New Roman" panose="02020603050405020304" charset="0"/>
                <a:ea typeface="楷体_GB2312" pitchFamily="49" charset="-122"/>
              </a:rPr>
              <a:t>分布的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</a:rPr>
              <a:t>双侧分位点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04864" name="对象 204863"/>
          <p:cNvGraphicFramePr/>
          <p:nvPr>
            <p:custDataLst>
              <p:tags r:id="rId51"/>
            </p:custDataLst>
          </p:nvPr>
        </p:nvGraphicFramePr>
        <p:xfrm>
          <a:off x="3989705" y="1491139"/>
          <a:ext cx="3672205" cy="627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" name="" r:id="rId52" imgW="1409700" imgH="241300" progId="Equation.DSMT4">
                  <p:embed/>
                </p:oleObj>
              </mc:Choice>
              <mc:Fallback>
                <p:oleObj name="" r:id="rId52" imgW="1409700" imgH="241300" progId="Equation.DSMT4">
                  <p:embed/>
                  <p:pic>
                    <p:nvPicPr>
                      <p:cNvPr id="0" name="图片 3295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3989705" y="1491139"/>
                        <a:ext cx="3672205" cy="6273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65" name="文本框 204864"/>
          <p:cNvSpPr txBox="1"/>
          <p:nvPr>
            <p:custDataLst>
              <p:tags r:id="rId54"/>
            </p:custDataLst>
          </p:nvPr>
        </p:nvSpPr>
        <p:spPr>
          <a:xfrm>
            <a:off x="941388" y="2205038"/>
            <a:ext cx="217551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的点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x</a:t>
            </a:r>
            <a:r>
              <a:rPr lang="en-US" altLang="zh-CN" sz="2400" baseline="-25000">
                <a:latin typeface="Times New Roman" panose="02020603050405020304" charset="0"/>
                <a:ea typeface="楷体_GB2312" pitchFamily="49" charset="-122"/>
              </a:rPr>
              <a:t>1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和</a:t>
            </a:r>
            <a:r>
              <a:rPr lang="en-US" altLang="zh-CN" sz="2400" i="1">
                <a:latin typeface="Times New Roman" panose="02020603050405020304" charset="0"/>
                <a:ea typeface="楷体_GB2312" pitchFamily="49" charset="-122"/>
              </a:rPr>
              <a:t>x</a:t>
            </a:r>
            <a:r>
              <a:rPr lang="en-US" altLang="zh-CN" sz="2400" baseline="-25000">
                <a:latin typeface="Times New Roman" panose="02020603050405020304" charset="0"/>
                <a:ea typeface="楷体_GB2312" pitchFamily="49" charset="-122"/>
              </a:rPr>
              <a:t>2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称为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4866" name="文本框 204865"/>
          <p:cNvSpPr txBox="1"/>
          <p:nvPr>
            <p:custDataLst>
              <p:tags r:id="rId55"/>
            </p:custDataLst>
          </p:nvPr>
        </p:nvSpPr>
        <p:spPr>
          <a:xfrm>
            <a:off x="3672523" y="2243138"/>
            <a:ext cx="371221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分布的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双侧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α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分位点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，记为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04867" name="对象 204866"/>
          <p:cNvGraphicFramePr/>
          <p:nvPr>
            <p:custDataLst>
              <p:tags r:id="rId56"/>
            </p:custDataLst>
          </p:nvPr>
        </p:nvGraphicFramePr>
        <p:xfrm>
          <a:off x="5763737" y="3054033"/>
          <a:ext cx="4998085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" name="" r:id="rId57" imgW="1968500" imgH="355600" progId="Equation.DSMT4">
                  <p:embed/>
                </p:oleObj>
              </mc:Choice>
              <mc:Fallback>
                <p:oleObj name="" r:id="rId57" imgW="1968500" imgH="355600" progId="Equation.DSMT4">
                  <p:embed/>
                  <p:pic>
                    <p:nvPicPr>
                      <p:cNvPr id="0" name="图片 3297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5763737" y="3054033"/>
                        <a:ext cx="4998085" cy="898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68" name="文本框 204867"/>
          <p:cNvSpPr txBox="1"/>
          <p:nvPr>
            <p:custDataLst>
              <p:tags r:id="rId59"/>
            </p:custDataLst>
          </p:nvPr>
        </p:nvSpPr>
        <p:spPr>
          <a:xfrm>
            <a:off x="8928418" y="2243455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和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04869" name="对象 204868"/>
          <p:cNvGraphicFramePr/>
          <p:nvPr>
            <p:custDataLst>
              <p:tags r:id="rId60"/>
            </p:custDataLst>
          </p:nvPr>
        </p:nvGraphicFramePr>
        <p:xfrm>
          <a:off x="9725819" y="2056130"/>
          <a:ext cx="114046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2" name="" r:id="rId61" imgW="457200" imgH="355600" progId="Equation.DSMT4">
                  <p:embed/>
                </p:oleObj>
              </mc:Choice>
              <mc:Fallback>
                <p:oleObj name="" r:id="rId61" imgW="457200" imgH="355600" progId="Equation.DSMT4">
                  <p:embed/>
                  <p:pic>
                    <p:nvPicPr>
                      <p:cNvPr id="0" name="图片 3291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9725819" y="2056130"/>
                        <a:ext cx="1140460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71" name="对象 204870"/>
          <p:cNvGraphicFramePr/>
          <p:nvPr>
            <p:custDataLst>
              <p:tags r:id="rId63"/>
            </p:custDataLst>
          </p:nvPr>
        </p:nvGraphicFramePr>
        <p:xfrm>
          <a:off x="5918359" y="3972243"/>
          <a:ext cx="262572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" name="" r:id="rId64" imgW="977900" imgH="203200" progId="Equation.DSMT4">
                  <p:embed/>
                </p:oleObj>
              </mc:Choice>
              <mc:Fallback>
                <p:oleObj name="" r:id="rId64" imgW="977900" imgH="203200" progId="Equation.DSMT4">
                  <p:embed/>
                  <p:pic>
                    <p:nvPicPr>
                      <p:cNvPr id="0" name="图片 3292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5918359" y="3972243"/>
                        <a:ext cx="2625725" cy="54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2" name="文本框 204871"/>
          <p:cNvSpPr txBox="1"/>
          <p:nvPr>
            <p:custDataLst>
              <p:tags r:id="rId66"/>
            </p:custDataLst>
          </p:nvPr>
        </p:nvSpPr>
        <p:spPr>
          <a:xfrm>
            <a:off x="5342573" y="4027488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>
                <a:latin typeface="Times New Roman" panose="02020603050405020304" charset="0"/>
                <a:ea typeface="楷体_GB2312" pitchFamily="49" charset="-122"/>
              </a:rPr>
              <a:t>当</a:t>
            </a:r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4873" name="文本框 204872"/>
          <p:cNvSpPr txBox="1"/>
          <p:nvPr>
            <p:custDataLst>
              <p:tags r:id="rId67"/>
            </p:custDataLst>
          </p:nvPr>
        </p:nvSpPr>
        <p:spPr>
          <a:xfrm>
            <a:off x="8631238" y="3952558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</a:rPr>
              <a:t>时，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 advTm="52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5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5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4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4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4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4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7" grpId="0" advAuto="1000" build="p"/>
      <p:bldP spid="204859" grpId="0" advAuto="1000" build="p"/>
      <p:bldP spid="204860" grpId="0"/>
      <p:bldP spid="204865" grpId="0"/>
      <p:bldP spid="204866" grpId="0"/>
      <p:bldP spid="204868" grpId="0"/>
      <p:bldP spid="204872" grpId="0"/>
      <p:bldP spid="204873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00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10.xml><?xml version="1.0" encoding="utf-8"?>
<p:tagLst xmlns:p="http://schemas.openxmlformats.org/presentationml/2006/main">
  <p:tag name="KSO_WM_BEAUTIFY_FLAG" val="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BEAUTIFY_FLAG" val=""/>
</p:tagLst>
</file>

<file path=ppt/tags/tag314.xml><?xml version="1.0" encoding="utf-8"?>
<p:tagLst xmlns:p="http://schemas.openxmlformats.org/presentationml/2006/main">
  <p:tag name="KSO_WM_BEAUTIFY_FLAG" val=""/>
</p:tagLst>
</file>

<file path=ppt/tags/tag315.xml><?xml version="1.0" encoding="utf-8"?>
<p:tagLst xmlns:p="http://schemas.openxmlformats.org/presentationml/2006/main">
  <p:tag name="KSO_WM_BEAUTIFY_FLAG" val=""/>
</p:tagLst>
</file>

<file path=ppt/tags/tag316.xml><?xml version="1.0" encoding="utf-8"?>
<p:tagLst xmlns:p="http://schemas.openxmlformats.org/presentationml/2006/main">
  <p:tag name="KSO_WM_BEAUTIFY_FLAG" val=""/>
</p:tagLst>
</file>

<file path=ppt/tags/tag317.xml><?xml version="1.0" encoding="utf-8"?>
<p:tagLst xmlns:p="http://schemas.openxmlformats.org/presentationml/2006/main">
  <p:tag name="KSO_WM_BEAUTIFY_FLAG" val=""/>
</p:tagLst>
</file>

<file path=ppt/tags/tag318.xml><?xml version="1.0" encoding="utf-8"?>
<p:tagLst xmlns:p="http://schemas.openxmlformats.org/presentationml/2006/main">
  <p:tag name="KSO_WM_BEAUTIFY_FLAG" val=""/>
</p:tagLst>
</file>

<file path=ppt/tags/tag31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20.xml><?xml version="1.0" encoding="utf-8"?>
<p:tagLst xmlns:p="http://schemas.openxmlformats.org/presentationml/2006/main">
  <p:tag name="KSO_WM_BEAUTIFY_FLAG" val=""/>
</p:tagLst>
</file>

<file path=ppt/tags/tag321.xml><?xml version="1.0" encoding="utf-8"?>
<p:tagLst xmlns:p="http://schemas.openxmlformats.org/presentationml/2006/main">
  <p:tag name="KSO_WM_BEAUTIFY_FLAG" val=""/>
</p:tagLst>
</file>

<file path=ppt/tags/tag322.xml><?xml version="1.0" encoding="utf-8"?>
<p:tagLst xmlns:p="http://schemas.openxmlformats.org/presentationml/2006/main">
  <p:tag name="KSO_WM_BEAUTIFY_FLAG" val=""/>
</p:tagLst>
</file>

<file path=ppt/tags/tag323.xml><?xml version="1.0" encoding="utf-8"?>
<p:tagLst xmlns:p="http://schemas.openxmlformats.org/presentationml/2006/main">
  <p:tag name="KSO_WM_BEAUTIFY_FLAG" val=""/>
</p:tagLst>
</file>

<file path=ppt/tags/tag324.xml><?xml version="1.0" encoding="utf-8"?>
<p:tagLst xmlns:p="http://schemas.openxmlformats.org/presentationml/2006/main">
  <p:tag name="KSO_WM_BEAUTIFY_FLAG" val=""/>
</p:tagLst>
</file>

<file path=ppt/tags/tag325.xml><?xml version="1.0" encoding="utf-8"?>
<p:tagLst xmlns:p="http://schemas.openxmlformats.org/presentationml/2006/main">
  <p:tag name="KSO_WM_BEAUTIFY_FLAG" val=""/>
</p:tagLst>
</file>

<file path=ppt/tags/tag326.xml><?xml version="1.0" encoding="utf-8"?>
<p:tagLst xmlns:p="http://schemas.openxmlformats.org/presentationml/2006/main">
  <p:tag name="KSO_WM_BEAUTIFY_FLAG" val=""/>
</p:tagLst>
</file>

<file path=ppt/tags/tag327.xml><?xml version="1.0" encoding="utf-8"?>
<p:tagLst xmlns:p="http://schemas.openxmlformats.org/presentationml/2006/main">
  <p:tag name="KSO_WM_BEAUTIFY_FLAG" val=""/>
</p:tagLst>
</file>

<file path=ppt/tags/tag328.xml><?xml version="1.0" encoding="utf-8"?>
<p:tagLst xmlns:p="http://schemas.openxmlformats.org/presentationml/2006/main">
  <p:tag name="KSO_WM_BEAUTIFY_FLAG" val=""/>
</p:tagLst>
</file>

<file path=ppt/tags/tag32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30.xml><?xml version="1.0" encoding="utf-8"?>
<p:tagLst xmlns:p="http://schemas.openxmlformats.org/presentationml/2006/main">
  <p:tag name="KSO_WM_BEAUTIFY_FLAG" val=""/>
</p:tagLst>
</file>

<file path=ppt/tags/tag331.xml><?xml version="1.0" encoding="utf-8"?>
<p:tagLst xmlns:p="http://schemas.openxmlformats.org/presentationml/2006/main">
  <p:tag name="KSO_WM_BEAUTIFY_FLAG" val=""/>
</p:tagLst>
</file>

<file path=ppt/tags/tag332.xml><?xml version="1.0" encoding="utf-8"?>
<p:tagLst xmlns:p="http://schemas.openxmlformats.org/presentationml/2006/main">
  <p:tag name="KSO_WM_BEAUTIFY_FLAG" val=""/>
</p:tagLst>
</file>

<file path=ppt/tags/tag333.xml><?xml version="1.0" encoding="utf-8"?>
<p:tagLst xmlns:p="http://schemas.openxmlformats.org/presentationml/2006/main">
  <p:tag name="KSO_WM_BEAUTIFY_FLAG" val=""/>
</p:tagLst>
</file>

<file path=ppt/tags/tag334.xml><?xml version="1.0" encoding="utf-8"?>
<p:tagLst xmlns:p="http://schemas.openxmlformats.org/presentationml/2006/main">
  <p:tag name="KSO_WM_BEAUTIFY_FLAG" val=""/>
</p:tagLst>
</file>

<file path=ppt/tags/tag335.xml><?xml version="1.0" encoding="utf-8"?>
<p:tagLst xmlns:p="http://schemas.openxmlformats.org/presentationml/2006/main">
  <p:tag name="KSO_WM_BEAUTIFY_FLAG" val=""/>
</p:tagLst>
</file>

<file path=ppt/tags/tag336.xml><?xml version="1.0" encoding="utf-8"?>
<p:tagLst xmlns:p="http://schemas.openxmlformats.org/presentationml/2006/main">
  <p:tag name="KSO_WM_BEAUTIFY_FLAG" val=""/>
</p:tagLst>
</file>

<file path=ppt/tags/tag337.xml><?xml version="1.0" encoding="utf-8"?>
<p:tagLst xmlns:p="http://schemas.openxmlformats.org/presentationml/2006/main">
  <p:tag name="KSO_WM_BEAUTIFY_FLAG" val=""/>
</p:tagLst>
</file>

<file path=ppt/tags/tag338.xml><?xml version="1.0" encoding="utf-8"?>
<p:tagLst xmlns:p="http://schemas.openxmlformats.org/presentationml/2006/main">
  <p:tag name="KSO_WM_BEAUTIFY_FLAG" val=""/>
</p:tagLst>
</file>

<file path=ppt/tags/tag339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40.xml><?xml version="1.0" encoding="utf-8"?>
<p:tagLst xmlns:p="http://schemas.openxmlformats.org/presentationml/2006/main">
  <p:tag name="KSO_WM_BEAUTIFY_FLAG" val=""/>
</p:tagLst>
</file>

<file path=ppt/tags/tag341.xml><?xml version="1.0" encoding="utf-8"?>
<p:tagLst xmlns:p="http://schemas.openxmlformats.org/presentationml/2006/main">
  <p:tag name="KSO_WM_BEAUTIFY_FLAG" val=""/>
</p:tagLst>
</file>

<file path=ppt/tags/tag342.xml><?xml version="1.0" encoding="utf-8"?>
<p:tagLst xmlns:p="http://schemas.openxmlformats.org/presentationml/2006/main">
  <p:tag name="KSO_WM_BEAUTIFY_FLAG" val=""/>
</p:tagLst>
</file>

<file path=ppt/tags/tag343.xml><?xml version="1.0" encoding="utf-8"?>
<p:tagLst xmlns:p="http://schemas.openxmlformats.org/presentationml/2006/main">
  <p:tag name="KSO_WM_BEAUTIFY_FLAG" val=""/>
</p:tagLst>
</file>

<file path=ppt/tags/tag344.xml><?xml version="1.0" encoding="utf-8"?>
<p:tagLst xmlns:p="http://schemas.openxmlformats.org/presentationml/2006/main">
  <p:tag name="KSO_WM_BEAUTIFY_FLAG" val=""/>
</p:tagLst>
</file>

<file path=ppt/tags/tag345.xml><?xml version="1.0" encoding="utf-8"?>
<p:tagLst xmlns:p="http://schemas.openxmlformats.org/presentationml/2006/main">
  <p:tag name="KSO_WM_BEAUTIFY_FLAG" val=""/>
</p:tagLst>
</file>

<file path=ppt/tags/tag346.xml><?xml version="1.0" encoding="utf-8"?>
<p:tagLst xmlns:p="http://schemas.openxmlformats.org/presentationml/2006/main">
  <p:tag name="KSO_WM_BEAUTIFY_FLAG" val=""/>
</p:tagLst>
</file>

<file path=ppt/tags/tag347.xml><?xml version="1.0" encoding="utf-8"?>
<p:tagLst xmlns:p="http://schemas.openxmlformats.org/presentationml/2006/main">
  <p:tag name="KSO_WM_BEAUTIFY_FLAG" val=""/>
</p:tagLst>
</file>

<file path=ppt/tags/tag348.xml><?xml version="1.0" encoding="utf-8"?>
<p:tagLst xmlns:p="http://schemas.openxmlformats.org/presentationml/2006/main">
  <p:tag name="KSO_WM_BEAUTIFY_FLAG" val=""/>
</p:tagLst>
</file>

<file path=ppt/tags/tag349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50.xml><?xml version="1.0" encoding="utf-8"?>
<p:tagLst xmlns:p="http://schemas.openxmlformats.org/presentationml/2006/main">
  <p:tag name="KSO_WM_BEAUTIFY_FLAG" val=""/>
</p:tagLst>
</file>

<file path=ppt/tags/tag351.xml><?xml version="1.0" encoding="utf-8"?>
<p:tagLst xmlns:p="http://schemas.openxmlformats.org/presentationml/2006/main">
  <p:tag name="KSO_WM_BEAUTIFY_FLAG" val=""/>
</p:tagLst>
</file>

<file path=ppt/tags/tag352.xml><?xml version="1.0" encoding="utf-8"?>
<p:tagLst xmlns:p="http://schemas.openxmlformats.org/presentationml/2006/main">
  <p:tag name="KSO_WM_BEAUTIFY_FLAG" val=""/>
</p:tagLst>
</file>

<file path=ppt/tags/tag353.xml><?xml version="1.0" encoding="utf-8"?>
<p:tagLst xmlns:p="http://schemas.openxmlformats.org/presentationml/2006/main">
  <p:tag name="KSO_WM_BEAUTIFY_FLAG" val=""/>
</p:tagLst>
</file>

<file path=ppt/tags/tag354.xml><?xml version="1.0" encoding="utf-8"?>
<p:tagLst xmlns:p="http://schemas.openxmlformats.org/presentationml/2006/main">
  <p:tag name="KSO_WM_BEAUTIFY_FLAG" val=""/>
</p:tagLst>
</file>

<file path=ppt/tags/tag355.xml><?xml version="1.0" encoding="utf-8"?>
<p:tagLst xmlns:p="http://schemas.openxmlformats.org/presentationml/2006/main">
  <p:tag name="KSO_WM_BEAUTIFY_FLAG" val=""/>
</p:tagLst>
</file>

<file path=ppt/tags/tag356.xml><?xml version="1.0" encoding="utf-8"?>
<p:tagLst xmlns:p="http://schemas.openxmlformats.org/presentationml/2006/main">
  <p:tag name="KSO_WM_BEAUTIFY_FLAG" val=""/>
</p:tagLst>
</file>

<file path=ppt/tags/tag357.xml><?xml version="1.0" encoding="utf-8"?>
<p:tagLst xmlns:p="http://schemas.openxmlformats.org/presentationml/2006/main">
  <p:tag name="KSO_WM_BEAUTIFY_FLAG" val=""/>
</p:tagLst>
</file>

<file path=ppt/tags/tag358.xml><?xml version="1.0" encoding="utf-8"?>
<p:tagLst xmlns:p="http://schemas.openxmlformats.org/presentationml/2006/main">
  <p:tag name="KSO_WM_BEAUTIFY_FLAG" val=""/>
</p:tagLst>
</file>

<file path=ppt/tags/tag359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60.xml><?xml version="1.0" encoding="utf-8"?>
<p:tagLst xmlns:p="http://schemas.openxmlformats.org/presentationml/2006/main">
  <p:tag name="KSO_WM_BEAUTIFY_FLAG" val=""/>
</p:tagLst>
</file>

<file path=ppt/tags/tag361.xml><?xml version="1.0" encoding="utf-8"?>
<p:tagLst xmlns:p="http://schemas.openxmlformats.org/presentationml/2006/main">
  <p:tag name="KSO_WM_BEAUTIFY_FLAG" val=""/>
</p:tagLst>
</file>

<file path=ppt/tags/tag362.xml><?xml version="1.0" encoding="utf-8"?>
<p:tagLst xmlns:p="http://schemas.openxmlformats.org/presentationml/2006/main">
  <p:tag name="KSO_WM_BEAUTIFY_FLAG" val=""/>
</p:tagLst>
</file>

<file path=ppt/tags/tag363.xml><?xml version="1.0" encoding="utf-8"?>
<p:tagLst xmlns:p="http://schemas.openxmlformats.org/presentationml/2006/main">
  <p:tag name="KSO_WM_BEAUTIFY_FLAG" val=""/>
</p:tagLst>
</file>

<file path=ppt/tags/tag364.xml><?xml version="1.0" encoding="utf-8"?>
<p:tagLst xmlns:p="http://schemas.openxmlformats.org/presentationml/2006/main">
  <p:tag name="KSO_WM_BEAUTIFY_FLAG" val=""/>
</p:tagLst>
</file>

<file path=ppt/tags/tag365.xml><?xml version="1.0" encoding="utf-8"?>
<p:tagLst xmlns:p="http://schemas.openxmlformats.org/presentationml/2006/main">
  <p:tag name="KSO_WM_BEAUTIFY_FLAG" val=""/>
</p:tagLst>
</file>

<file path=ppt/tags/tag366.xml><?xml version="1.0" encoding="utf-8"?>
<p:tagLst xmlns:p="http://schemas.openxmlformats.org/presentationml/2006/main">
  <p:tag name="KSO_WM_BEAUTIFY_FLAG" val=""/>
</p:tagLst>
</file>

<file path=ppt/tags/tag367.xml><?xml version="1.0" encoding="utf-8"?>
<p:tagLst xmlns:p="http://schemas.openxmlformats.org/presentationml/2006/main">
  <p:tag name="KSO_WM_BEAUTIFY_FLAG" val=""/>
</p:tagLst>
</file>

<file path=ppt/tags/tag368.xml><?xml version="1.0" encoding="utf-8"?>
<p:tagLst xmlns:p="http://schemas.openxmlformats.org/presentationml/2006/main">
  <p:tag name="KSO_WM_BEAUTIFY_FLAG" val=""/>
</p:tagLst>
</file>

<file path=ppt/tags/tag369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70.xml><?xml version="1.0" encoding="utf-8"?>
<p:tagLst xmlns:p="http://schemas.openxmlformats.org/presentationml/2006/main">
  <p:tag name="KSO_WM_BEAUTIFY_FLAG" val=""/>
</p:tagLst>
</file>

<file path=ppt/tags/tag371.xml><?xml version="1.0" encoding="utf-8"?>
<p:tagLst xmlns:p="http://schemas.openxmlformats.org/presentationml/2006/main">
  <p:tag name="KSO_WM_BEAUTIFY_FLAG" val=""/>
</p:tagLst>
</file>

<file path=ppt/tags/tag372.xml><?xml version="1.0" encoding="utf-8"?>
<p:tagLst xmlns:p="http://schemas.openxmlformats.org/presentationml/2006/main">
  <p:tag name="KSO_WM_BEAUTIFY_FLAG" val=""/>
</p:tagLst>
</file>

<file path=ppt/tags/tag373.xml><?xml version="1.0" encoding="utf-8"?>
<p:tagLst xmlns:p="http://schemas.openxmlformats.org/presentationml/2006/main">
  <p:tag name="KSO_WM_BEAUTIFY_FLAG" val=""/>
</p:tagLst>
</file>

<file path=ppt/tags/tag374.xml><?xml version="1.0" encoding="utf-8"?>
<p:tagLst xmlns:p="http://schemas.openxmlformats.org/presentationml/2006/main">
  <p:tag name="KSO_WM_BEAUTIFY_FLAG" val=""/>
</p:tagLst>
</file>

<file path=ppt/tags/tag375.xml><?xml version="1.0" encoding="utf-8"?>
<p:tagLst xmlns:p="http://schemas.openxmlformats.org/presentationml/2006/main">
  <p:tag name="KSO_WM_BEAUTIFY_FLAG" val=""/>
</p:tagLst>
</file>

<file path=ppt/tags/tag376.xml><?xml version="1.0" encoding="utf-8"?>
<p:tagLst xmlns:p="http://schemas.openxmlformats.org/presentationml/2006/main">
  <p:tag name="KSO_WM_BEAUTIFY_FLAG" val=""/>
</p:tagLst>
</file>

<file path=ppt/tags/tag377.xml><?xml version="1.0" encoding="utf-8"?>
<p:tagLst xmlns:p="http://schemas.openxmlformats.org/presentationml/2006/main">
  <p:tag name="KSO_WM_BEAUTIFY_FLAG" val=""/>
</p:tagLst>
</file>

<file path=ppt/tags/tag378.xml><?xml version="1.0" encoding="utf-8"?>
<p:tagLst xmlns:p="http://schemas.openxmlformats.org/presentationml/2006/main">
  <p:tag name="KSO_WM_BEAUTIFY_FLAG" val=""/>
</p:tagLst>
</file>

<file path=ppt/tags/tag379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80.xml><?xml version="1.0" encoding="utf-8"?>
<p:tagLst xmlns:p="http://schemas.openxmlformats.org/presentationml/2006/main">
  <p:tag name="KSO_WM_BEAUTIFY_FLAG" val=""/>
</p:tagLst>
</file>

<file path=ppt/tags/tag381.xml><?xml version="1.0" encoding="utf-8"?>
<p:tagLst xmlns:p="http://schemas.openxmlformats.org/presentationml/2006/main">
  <p:tag name="KSO_WM_BEAUTIFY_FLAG" val=""/>
</p:tagLst>
</file>

<file path=ppt/tags/tag382.xml><?xml version="1.0" encoding="utf-8"?>
<p:tagLst xmlns:p="http://schemas.openxmlformats.org/presentationml/2006/main">
  <p:tag name="KSO_WM_BEAUTIFY_FLAG" val=""/>
</p:tagLst>
</file>

<file path=ppt/tags/tag383.xml><?xml version="1.0" encoding="utf-8"?>
<p:tagLst xmlns:p="http://schemas.openxmlformats.org/presentationml/2006/main">
  <p:tag name="KSO_WM_BEAUTIFY_FLAG" val=""/>
</p:tagLst>
</file>

<file path=ppt/tags/tag384.xml><?xml version="1.0" encoding="utf-8"?>
<p:tagLst xmlns:p="http://schemas.openxmlformats.org/presentationml/2006/main">
  <p:tag name="KSO_WM_BEAUTIFY_FLAG" val=""/>
</p:tagLst>
</file>

<file path=ppt/tags/tag385.xml><?xml version="1.0" encoding="utf-8"?>
<p:tagLst xmlns:p="http://schemas.openxmlformats.org/presentationml/2006/main">
  <p:tag name="KSO_WM_BEAUTIFY_FLAG" val=""/>
</p:tagLst>
</file>

<file path=ppt/tags/tag386.xml><?xml version="1.0" encoding="utf-8"?>
<p:tagLst xmlns:p="http://schemas.openxmlformats.org/presentationml/2006/main">
  <p:tag name="KSO_WM_BEAUTIFY_FLAG" val=""/>
</p:tagLst>
</file>

<file path=ppt/tags/tag387.xml><?xml version="1.0" encoding="utf-8"?>
<p:tagLst xmlns:p="http://schemas.openxmlformats.org/presentationml/2006/main">
  <p:tag name="KSO_WM_BEAUTIFY_FLAG" val=""/>
</p:tagLst>
</file>

<file path=ppt/tags/tag388.xml><?xml version="1.0" encoding="utf-8"?>
<p:tagLst xmlns:p="http://schemas.openxmlformats.org/presentationml/2006/main">
  <p:tag name="KSO_WM_BEAUTIFY_FLAG" val=""/>
</p:tagLst>
</file>

<file path=ppt/tags/tag389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390.xml><?xml version="1.0" encoding="utf-8"?>
<p:tagLst xmlns:p="http://schemas.openxmlformats.org/presentationml/2006/main">
  <p:tag name="KSO_WM_BEAUTIFY_FLAG" val=""/>
</p:tagLst>
</file>

<file path=ppt/tags/tag391.xml><?xml version="1.0" encoding="utf-8"?>
<p:tagLst xmlns:p="http://schemas.openxmlformats.org/presentationml/2006/main">
  <p:tag name="KSO_WM_BEAUTIFY_FLAG" val=""/>
</p:tagLst>
</file>

<file path=ppt/tags/tag392.xml><?xml version="1.0" encoding="utf-8"?>
<p:tagLst xmlns:p="http://schemas.openxmlformats.org/presentationml/2006/main">
  <p:tag name="KSO_WM_BEAUTIFY_FLAG" val=""/>
</p:tagLst>
</file>

<file path=ppt/tags/tag393.xml><?xml version="1.0" encoding="utf-8"?>
<p:tagLst xmlns:p="http://schemas.openxmlformats.org/presentationml/2006/main">
  <p:tag name="KSO_WM_BEAUTIFY_FLAG" val=""/>
</p:tagLst>
</file>

<file path=ppt/tags/tag394.xml><?xml version="1.0" encoding="utf-8"?>
<p:tagLst xmlns:p="http://schemas.openxmlformats.org/presentationml/2006/main">
  <p:tag name="KSO_WM_BEAUTIFY_FLAG" val=""/>
</p:tagLst>
</file>

<file path=ppt/tags/tag395.xml><?xml version="1.0" encoding="utf-8"?>
<p:tagLst xmlns:p="http://schemas.openxmlformats.org/presentationml/2006/main">
  <p:tag name="KSO_WM_BEAUTIFY_FLAG" val=""/>
</p:tagLst>
</file>

<file path=ppt/tags/tag396.xml><?xml version="1.0" encoding="utf-8"?>
<p:tagLst xmlns:p="http://schemas.openxmlformats.org/presentationml/2006/main">
  <p:tag name="KSO_WM_BEAUTIFY_FLAG" val=""/>
</p:tagLst>
</file>

<file path=ppt/tags/tag397.xml><?xml version="1.0" encoding="utf-8"?>
<p:tagLst xmlns:p="http://schemas.openxmlformats.org/presentationml/2006/main">
  <p:tag name="KSO_WM_BEAUTIFY_FLAG" val=""/>
</p:tagLst>
</file>

<file path=ppt/tags/tag398.xml><?xml version="1.0" encoding="utf-8"?>
<p:tagLst xmlns:p="http://schemas.openxmlformats.org/presentationml/2006/main">
  <p:tag name="KSO_WM_BEAUTIFY_FLAG" val=""/>
</p:tagLst>
</file>

<file path=ppt/tags/tag39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00.xml><?xml version="1.0" encoding="utf-8"?>
<p:tagLst xmlns:p="http://schemas.openxmlformats.org/presentationml/2006/main">
  <p:tag name="KSO_WM_BEAUTIFY_FLAG" val=""/>
</p:tagLst>
</file>

<file path=ppt/tags/tag401.xml><?xml version="1.0" encoding="utf-8"?>
<p:tagLst xmlns:p="http://schemas.openxmlformats.org/presentationml/2006/main">
  <p:tag name="KSO_WM_BEAUTIFY_FLAG" val=""/>
</p:tagLst>
</file>

<file path=ppt/tags/tag402.xml><?xml version="1.0" encoding="utf-8"?>
<p:tagLst xmlns:p="http://schemas.openxmlformats.org/presentationml/2006/main">
  <p:tag name="KSO_WM_BEAUTIFY_FLAG" val=""/>
</p:tagLst>
</file>

<file path=ppt/tags/tag403.xml><?xml version="1.0" encoding="utf-8"?>
<p:tagLst xmlns:p="http://schemas.openxmlformats.org/presentationml/2006/main">
  <p:tag name="KSO_WM_BEAUTIFY_FLAG" val=""/>
</p:tagLst>
</file>

<file path=ppt/tags/tag404.xml><?xml version="1.0" encoding="utf-8"?>
<p:tagLst xmlns:p="http://schemas.openxmlformats.org/presentationml/2006/main">
  <p:tag name="KSO_WM_BEAUTIFY_FLAG" val=""/>
</p:tagLst>
</file>

<file path=ppt/tags/tag405.xml><?xml version="1.0" encoding="utf-8"?>
<p:tagLst xmlns:p="http://schemas.openxmlformats.org/presentationml/2006/main">
  <p:tag name="KSO_WM_BEAUTIFY_FLAG" val=""/>
</p:tagLst>
</file>

<file path=ppt/tags/tag406.xml><?xml version="1.0" encoding="utf-8"?>
<p:tagLst xmlns:p="http://schemas.openxmlformats.org/presentationml/2006/main">
  <p:tag name="KSO_WM_BEAUTIFY_FLAG" val=""/>
</p:tagLst>
</file>

<file path=ppt/tags/tag407.xml><?xml version="1.0" encoding="utf-8"?>
<p:tagLst xmlns:p="http://schemas.openxmlformats.org/presentationml/2006/main">
  <p:tag name="KSO_WM_BEAUTIFY_FLAG" val=""/>
</p:tagLst>
</file>

<file path=ppt/tags/tag408.xml><?xml version="1.0" encoding="utf-8"?>
<p:tagLst xmlns:p="http://schemas.openxmlformats.org/presentationml/2006/main">
  <p:tag name="KSO_WM_BEAUTIFY_FLAG" val=""/>
</p:tagLst>
</file>

<file path=ppt/tags/tag409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10.xml><?xml version="1.0" encoding="utf-8"?>
<p:tagLst xmlns:p="http://schemas.openxmlformats.org/presentationml/2006/main">
  <p:tag name="KSO_WM_BEAUTIFY_FLAG" val=""/>
</p:tagLst>
</file>

<file path=ppt/tags/tag411.xml><?xml version="1.0" encoding="utf-8"?>
<p:tagLst xmlns:p="http://schemas.openxmlformats.org/presentationml/2006/main">
  <p:tag name="KSO_WM_BEAUTIFY_FLAG" val=""/>
</p:tagLst>
</file>

<file path=ppt/tags/tag412.xml><?xml version="1.0" encoding="utf-8"?>
<p:tagLst xmlns:p="http://schemas.openxmlformats.org/presentationml/2006/main">
  <p:tag name="KSO_WM_BEAUTIFY_FLAG" val=""/>
</p:tagLst>
</file>

<file path=ppt/tags/tag413.xml><?xml version="1.0" encoding="utf-8"?>
<p:tagLst xmlns:p="http://schemas.openxmlformats.org/presentationml/2006/main">
  <p:tag name="KSO_WM_BEAUTIFY_FLAG" val=""/>
</p:tagLst>
</file>

<file path=ppt/tags/tag414.xml><?xml version="1.0" encoding="utf-8"?>
<p:tagLst xmlns:p="http://schemas.openxmlformats.org/presentationml/2006/main">
  <p:tag name="KSO_WM_BEAUTIFY_FLAG" val=""/>
</p:tagLst>
</file>

<file path=ppt/tags/tag415.xml><?xml version="1.0" encoding="utf-8"?>
<p:tagLst xmlns:p="http://schemas.openxmlformats.org/presentationml/2006/main">
  <p:tag name="KSO_WM_BEAUTIFY_FLAG" val=""/>
</p:tagLst>
</file>

<file path=ppt/tags/tag416.xml><?xml version="1.0" encoding="utf-8"?>
<p:tagLst xmlns:p="http://schemas.openxmlformats.org/presentationml/2006/main">
  <p:tag name="KSO_WM_BEAUTIFY_FLAG" val=""/>
</p:tagLst>
</file>

<file path=ppt/tags/tag417.xml><?xml version="1.0" encoding="utf-8"?>
<p:tagLst xmlns:p="http://schemas.openxmlformats.org/presentationml/2006/main">
  <p:tag name="KSO_WM_BEAUTIFY_FLAG" val=""/>
</p:tagLst>
</file>

<file path=ppt/tags/tag418.xml><?xml version="1.0" encoding="utf-8"?>
<p:tagLst xmlns:p="http://schemas.openxmlformats.org/presentationml/2006/main">
  <p:tag name="KSO_WM_BEAUTIFY_FLAG" val=""/>
</p:tagLst>
</file>

<file path=ppt/tags/tag419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20.xml><?xml version="1.0" encoding="utf-8"?>
<p:tagLst xmlns:p="http://schemas.openxmlformats.org/presentationml/2006/main">
  <p:tag name="KSO_WM_BEAUTIFY_FLAG" val=""/>
</p:tagLst>
</file>

<file path=ppt/tags/tag421.xml><?xml version="1.0" encoding="utf-8"?>
<p:tagLst xmlns:p="http://schemas.openxmlformats.org/presentationml/2006/main">
  <p:tag name="KSO_WM_BEAUTIFY_FLAG" val=""/>
</p:tagLst>
</file>

<file path=ppt/tags/tag422.xml><?xml version="1.0" encoding="utf-8"?>
<p:tagLst xmlns:p="http://schemas.openxmlformats.org/presentationml/2006/main">
  <p:tag name="KSO_WM_BEAUTIFY_FLAG" val=""/>
</p:tagLst>
</file>

<file path=ppt/tags/tag423.xml><?xml version="1.0" encoding="utf-8"?>
<p:tagLst xmlns:p="http://schemas.openxmlformats.org/presentationml/2006/main">
  <p:tag name="KSO_WM_BEAUTIFY_FLAG" val=""/>
</p:tagLst>
</file>

<file path=ppt/tags/tag424.xml><?xml version="1.0" encoding="utf-8"?>
<p:tagLst xmlns:p="http://schemas.openxmlformats.org/presentationml/2006/main">
  <p:tag name="KSO_WM_BEAUTIFY_FLAG" val=""/>
</p:tagLst>
</file>

<file path=ppt/tags/tag425.xml><?xml version="1.0" encoding="utf-8"?>
<p:tagLst xmlns:p="http://schemas.openxmlformats.org/presentationml/2006/main">
  <p:tag name="KSO_WM_BEAUTIFY_FLAG" val=""/>
</p:tagLst>
</file>

<file path=ppt/tags/tag426.xml><?xml version="1.0" encoding="utf-8"?>
<p:tagLst xmlns:p="http://schemas.openxmlformats.org/presentationml/2006/main">
  <p:tag name="KSO_WM_BEAUTIFY_FLAG" val=""/>
</p:tagLst>
</file>

<file path=ppt/tags/tag427.xml><?xml version="1.0" encoding="utf-8"?>
<p:tagLst xmlns:p="http://schemas.openxmlformats.org/presentationml/2006/main">
  <p:tag name="KSO_WM_BEAUTIFY_FLAG" val=""/>
</p:tagLst>
</file>

<file path=ppt/tags/tag428.xml><?xml version="1.0" encoding="utf-8"?>
<p:tagLst xmlns:p="http://schemas.openxmlformats.org/presentationml/2006/main">
  <p:tag name="KSO_WM_BEAUTIFY_FLAG" val=""/>
</p:tagLst>
</file>

<file path=ppt/tags/tag429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30.xml><?xml version="1.0" encoding="utf-8"?>
<p:tagLst xmlns:p="http://schemas.openxmlformats.org/presentationml/2006/main">
  <p:tag name="KSO_WM_BEAUTIFY_FLAG" val=""/>
</p:tagLst>
</file>

<file path=ppt/tags/tag431.xml><?xml version="1.0" encoding="utf-8"?>
<p:tagLst xmlns:p="http://schemas.openxmlformats.org/presentationml/2006/main">
  <p:tag name="KSO_WM_BEAUTIFY_FLAG" val=""/>
</p:tagLst>
</file>

<file path=ppt/tags/tag432.xml><?xml version="1.0" encoding="utf-8"?>
<p:tagLst xmlns:p="http://schemas.openxmlformats.org/presentationml/2006/main">
  <p:tag name="KSO_WM_BEAUTIFY_FLAG" val=""/>
</p:tagLst>
</file>

<file path=ppt/tags/tag433.xml><?xml version="1.0" encoding="utf-8"?>
<p:tagLst xmlns:p="http://schemas.openxmlformats.org/presentationml/2006/main">
  <p:tag name="KSO_WM_BEAUTIFY_FLAG" val=""/>
</p:tagLst>
</file>

<file path=ppt/tags/tag434.xml><?xml version="1.0" encoding="utf-8"?>
<p:tagLst xmlns:p="http://schemas.openxmlformats.org/presentationml/2006/main">
  <p:tag name="KSO_WM_BEAUTIFY_FLAG" val=""/>
</p:tagLst>
</file>

<file path=ppt/tags/tag435.xml><?xml version="1.0" encoding="utf-8"?>
<p:tagLst xmlns:p="http://schemas.openxmlformats.org/presentationml/2006/main">
  <p:tag name="KSO_WM_BEAUTIFY_FLAG" val=""/>
</p:tagLst>
</file>

<file path=ppt/tags/tag436.xml><?xml version="1.0" encoding="utf-8"?>
<p:tagLst xmlns:p="http://schemas.openxmlformats.org/presentationml/2006/main">
  <p:tag name="KSO_WM_BEAUTIFY_FLAG" val=""/>
</p:tagLst>
</file>

<file path=ppt/tags/tag437.xml><?xml version="1.0" encoding="utf-8"?>
<p:tagLst xmlns:p="http://schemas.openxmlformats.org/presentationml/2006/main">
  <p:tag name="KSO_WM_BEAUTIFY_FLAG" val=""/>
</p:tagLst>
</file>

<file path=ppt/tags/tag438.xml><?xml version="1.0" encoding="utf-8"?>
<p:tagLst xmlns:p="http://schemas.openxmlformats.org/presentationml/2006/main">
  <p:tag name="KSO_WM_BEAUTIFY_FLAG" val=""/>
</p:tagLst>
</file>

<file path=ppt/tags/tag439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40.xml><?xml version="1.0" encoding="utf-8"?>
<p:tagLst xmlns:p="http://schemas.openxmlformats.org/presentationml/2006/main">
  <p:tag name="KSO_WM_BEAUTIFY_FLAG" val=""/>
</p:tagLst>
</file>

<file path=ppt/tags/tag441.xml><?xml version="1.0" encoding="utf-8"?>
<p:tagLst xmlns:p="http://schemas.openxmlformats.org/presentationml/2006/main">
  <p:tag name="KSO_WM_BEAUTIFY_FLAG" val=""/>
</p:tagLst>
</file>

<file path=ppt/tags/tag442.xml><?xml version="1.0" encoding="utf-8"?>
<p:tagLst xmlns:p="http://schemas.openxmlformats.org/presentationml/2006/main">
  <p:tag name="KSO_WM_BEAUTIFY_FLAG" val=""/>
</p:tagLst>
</file>

<file path=ppt/tags/tag443.xml><?xml version="1.0" encoding="utf-8"?>
<p:tagLst xmlns:p="http://schemas.openxmlformats.org/presentationml/2006/main">
  <p:tag name="KSO_WM_BEAUTIFY_FLAG" val=""/>
</p:tagLst>
</file>

<file path=ppt/tags/tag444.xml><?xml version="1.0" encoding="utf-8"?>
<p:tagLst xmlns:p="http://schemas.openxmlformats.org/presentationml/2006/main">
  <p:tag name="KSO_WM_BEAUTIFY_FLAG" val=""/>
</p:tagLst>
</file>

<file path=ppt/tags/tag445.xml><?xml version="1.0" encoding="utf-8"?>
<p:tagLst xmlns:p="http://schemas.openxmlformats.org/presentationml/2006/main">
  <p:tag name="KSO_WM_BEAUTIFY_FLAG" val=""/>
</p:tagLst>
</file>

<file path=ppt/tags/tag446.xml><?xml version="1.0" encoding="utf-8"?>
<p:tagLst xmlns:p="http://schemas.openxmlformats.org/presentationml/2006/main">
  <p:tag name="KSO_WM_BEAUTIFY_FLAG" val=""/>
</p:tagLst>
</file>

<file path=ppt/tags/tag447.xml><?xml version="1.0" encoding="utf-8"?>
<p:tagLst xmlns:p="http://schemas.openxmlformats.org/presentationml/2006/main">
  <p:tag name="KSO_WM_BEAUTIFY_FLAG" val=""/>
</p:tagLst>
</file>

<file path=ppt/tags/tag448.xml><?xml version="1.0" encoding="utf-8"?>
<p:tagLst xmlns:p="http://schemas.openxmlformats.org/presentationml/2006/main">
  <p:tag name="KSO_WM_BEAUTIFY_FLAG" val=""/>
</p:tagLst>
</file>

<file path=ppt/tags/tag449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50.xml><?xml version="1.0" encoding="utf-8"?>
<p:tagLst xmlns:p="http://schemas.openxmlformats.org/presentationml/2006/main">
  <p:tag name="KSO_WM_BEAUTIFY_FLAG" val=""/>
</p:tagLst>
</file>

<file path=ppt/tags/tag451.xml><?xml version="1.0" encoding="utf-8"?>
<p:tagLst xmlns:p="http://schemas.openxmlformats.org/presentationml/2006/main">
  <p:tag name="KSO_WM_BEAUTIFY_FLAG" val=""/>
</p:tagLst>
</file>

<file path=ppt/tags/tag452.xml><?xml version="1.0" encoding="utf-8"?>
<p:tagLst xmlns:p="http://schemas.openxmlformats.org/presentationml/2006/main">
  <p:tag name="KSO_WM_BEAUTIFY_FLAG" val=""/>
</p:tagLst>
</file>

<file path=ppt/tags/tag453.xml><?xml version="1.0" encoding="utf-8"?>
<p:tagLst xmlns:p="http://schemas.openxmlformats.org/presentationml/2006/main">
  <p:tag name="KSO_WM_BEAUTIFY_FLAG" val=""/>
</p:tagLst>
</file>

<file path=ppt/tags/tag454.xml><?xml version="1.0" encoding="utf-8"?>
<p:tagLst xmlns:p="http://schemas.openxmlformats.org/presentationml/2006/main">
  <p:tag name="KSO_WM_BEAUTIFY_FLAG" val=""/>
</p:tagLst>
</file>

<file path=ppt/tags/tag455.xml><?xml version="1.0" encoding="utf-8"?>
<p:tagLst xmlns:p="http://schemas.openxmlformats.org/presentationml/2006/main">
  <p:tag name="KSO_WM_BEAUTIFY_FLAG" val=""/>
</p:tagLst>
</file>

<file path=ppt/tags/tag456.xml><?xml version="1.0" encoding="utf-8"?>
<p:tagLst xmlns:p="http://schemas.openxmlformats.org/presentationml/2006/main">
  <p:tag name="KSO_WM_BEAUTIFY_FLAG" val=""/>
</p:tagLst>
</file>

<file path=ppt/tags/tag457.xml><?xml version="1.0" encoding="utf-8"?>
<p:tagLst xmlns:p="http://schemas.openxmlformats.org/presentationml/2006/main">
  <p:tag name="KSO_WM_BEAUTIFY_FLAG" val=""/>
</p:tagLst>
</file>

<file path=ppt/tags/tag458.xml><?xml version="1.0" encoding="utf-8"?>
<p:tagLst xmlns:p="http://schemas.openxmlformats.org/presentationml/2006/main">
  <p:tag name="KSO_WM_BEAUTIFY_FLAG" val=""/>
</p:tagLst>
</file>

<file path=ppt/tags/tag459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60.xml><?xml version="1.0" encoding="utf-8"?>
<p:tagLst xmlns:p="http://schemas.openxmlformats.org/presentationml/2006/main">
  <p:tag name="KSO_WM_BEAUTIFY_FLAG" val=""/>
</p:tagLst>
</file>

<file path=ppt/tags/tag461.xml><?xml version="1.0" encoding="utf-8"?>
<p:tagLst xmlns:p="http://schemas.openxmlformats.org/presentationml/2006/main">
  <p:tag name="KSO_WM_BEAUTIFY_FLAG" val=""/>
</p:tagLst>
</file>

<file path=ppt/tags/tag462.xml><?xml version="1.0" encoding="utf-8"?>
<p:tagLst xmlns:p="http://schemas.openxmlformats.org/presentationml/2006/main">
  <p:tag name="KSO_WM_BEAUTIFY_FLAG" val=""/>
</p:tagLst>
</file>

<file path=ppt/tags/tag463.xml><?xml version="1.0" encoding="utf-8"?>
<p:tagLst xmlns:p="http://schemas.openxmlformats.org/presentationml/2006/main">
  <p:tag name="KSO_WM_BEAUTIFY_FLAG" val=""/>
</p:tagLst>
</file>

<file path=ppt/tags/tag464.xml><?xml version="1.0" encoding="utf-8"?>
<p:tagLst xmlns:p="http://schemas.openxmlformats.org/presentationml/2006/main">
  <p:tag name="KSO_WM_BEAUTIFY_FLAG" val=""/>
</p:tagLst>
</file>

<file path=ppt/tags/tag465.xml><?xml version="1.0" encoding="utf-8"?>
<p:tagLst xmlns:p="http://schemas.openxmlformats.org/presentationml/2006/main">
  <p:tag name="KSO_WM_BEAUTIFY_FLAG" val=""/>
</p:tagLst>
</file>

<file path=ppt/tags/tag466.xml><?xml version="1.0" encoding="utf-8"?>
<p:tagLst xmlns:p="http://schemas.openxmlformats.org/presentationml/2006/main">
  <p:tag name="KSO_WPP_MARK_KEY" val="3b2d7f82-677f-49dc-96d7-a8e0cd7484b8"/>
  <p:tag name="COMMONDATA" val="eyJjb3VudCI6MjMsImhkaWQiOiJmNTU1NTc2YmJmZmM3MGE3NDUxYzIwYmE1M2U3ZDM4OSIsInVzZXJDb3VudCI6NX0="/>
  <p:tag name="commondata" val="eyJjb3VudCI6MjQsImhkaWQiOiJhODBjNjVlNmVjZDJkODQ0MDIzNjdhNWM4NGUyODNjYyIsInVzZXJDb3VudCI6MX0=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普惠体">
      <a:majorFont>
        <a:latin typeface="阿里巴巴普惠体 R"/>
        <a:ea typeface="阿里巴巴普惠体 R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1368</Words>
  <Application>WPS 演示</Application>
  <PresentationFormat>宽屏</PresentationFormat>
  <Paragraphs>374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182</vt:i4>
      </vt:variant>
      <vt:variant>
        <vt:lpstr>幻灯片标题</vt:lpstr>
      </vt:variant>
      <vt:variant>
        <vt:i4>22</vt:i4>
      </vt:variant>
    </vt:vector>
  </HeadingPairs>
  <TitlesOfParts>
    <vt:vector size="218" baseType="lpstr">
      <vt:lpstr>Arial</vt:lpstr>
      <vt:lpstr>宋体</vt:lpstr>
      <vt:lpstr>Wingdings</vt:lpstr>
      <vt:lpstr>楷体_GB2312</vt:lpstr>
      <vt:lpstr>新宋体</vt:lpstr>
      <vt:lpstr>Times New Roman</vt:lpstr>
      <vt:lpstr>微软雅黑</vt:lpstr>
      <vt:lpstr>Symbol</vt:lpstr>
      <vt:lpstr>阿里巴巴普惠体 R</vt:lpstr>
      <vt:lpstr>Segoe Print</vt:lpstr>
      <vt:lpstr>Arial Unicode MS</vt:lpstr>
      <vt:lpstr>Calibri</vt:lpstr>
      <vt:lpstr>黑体</vt:lpstr>
      <vt:lpstr>Office 主题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Equation.3</vt:lpstr>
      <vt:lpstr>Equation.DSMT4</vt:lpstr>
      <vt:lpstr>Paint.Picture</vt:lpstr>
      <vt:lpstr>Equation.3</vt:lpstr>
      <vt:lpstr>Equation.DSMT4</vt:lpstr>
      <vt:lpstr>Equation.3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Equation.DSMT4</vt:lpstr>
      <vt:lpstr>Equation.3</vt:lpstr>
      <vt:lpstr>Equation.3</vt:lpstr>
      <vt:lpstr>Equation.DSMT4</vt:lpstr>
      <vt:lpstr>Equation.DSMT4</vt:lpstr>
      <vt:lpstr>Equation.3</vt:lpstr>
      <vt:lpstr>Equation.3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Equation.DSMT4</vt:lpstr>
      <vt:lpstr>Equation.DSMT4</vt:lpstr>
      <vt:lpstr>Paint.Picture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Equation.3</vt:lpstr>
      <vt:lpstr>Equation.3</vt:lpstr>
      <vt:lpstr>Equation.DSMT4</vt:lpstr>
      <vt:lpstr>Equation.DSMT4</vt:lpstr>
      <vt:lpstr>Equation.3</vt:lpstr>
      <vt:lpstr>Equation.DSMT4</vt:lpstr>
      <vt:lpstr>Equation.3</vt:lpstr>
      <vt:lpstr>Equation.DSMT4</vt:lpstr>
      <vt:lpstr>Equation.3</vt:lpstr>
      <vt:lpstr>Equation.3</vt:lpstr>
      <vt:lpstr>Equation.3</vt:lpstr>
      <vt:lpstr>Equation.DSMT4</vt:lpstr>
      <vt:lpstr>Equation.DSMT4</vt:lpstr>
      <vt:lpstr>Equation.3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定义3.2</vt:lpstr>
      <vt:lpstr>PowerPoint 演示文稿</vt:lpstr>
      <vt:lpstr>三、</vt:lpstr>
      <vt:lpstr>分布的密度函数的图形</vt:lpstr>
      <vt:lpstr>PowerPoint 演示文稿</vt:lpstr>
      <vt:lpstr>2、c2  分布的α分位点</vt:lpstr>
      <vt:lpstr>PowerPoint 演示文稿</vt:lpstr>
      <vt:lpstr>c2  分布的左侧分位点</vt:lpstr>
      <vt:lpstr>PowerPoint 演示文稿</vt:lpstr>
      <vt:lpstr>PowerPoint 演示文稿</vt:lpstr>
      <vt:lpstr> 定理</vt:lpstr>
      <vt:lpstr>四、t 分布</vt:lpstr>
      <vt:lpstr>PowerPoint 演示文稿</vt:lpstr>
      <vt:lpstr>PowerPoint 演示文稿</vt:lpstr>
      <vt:lpstr>2 . t 分布的分位点</vt:lpstr>
      <vt:lpstr> t 分布的左侧分位点</vt:lpstr>
      <vt:lpstr>t 分布的双侧分位点</vt:lpstr>
      <vt:lpstr>统计量</vt:lpstr>
      <vt:lpstr>五、几个重要的抽样分布定理</vt:lpstr>
      <vt:lpstr>定理2  (样本方差的分布)</vt:lpstr>
      <vt:lpstr>定理3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Zhangjiangbo</dc:creator>
  <cp:lastModifiedBy>林先森</cp:lastModifiedBy>
  <cp:revision>175</cp:revision>
  <dcterms:created xsi:type="dcterms:W3CDTF">2019-09-12T05:45:00Z</dcterms:created>
  <dcterms:modified xsi:type="dcterms:W3CDTF">2023-11-13T14:30:00Z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KSOTemplateUUID">
    <vt:lpwstr>v1.0_mb_bduJ9BQMPWVVzUVCsYvO/Q==</vt:lpwstr>
  </property>
  <property fmtid="{D5CDD505-2E9C-101B-9397-08002B2CF9AE}" pid="4" name="commondata">
    <vt:lpwstr>eyJjb3VudCI6MSwiaGRpZCI6ImY1NTU1NzZiYmZmYzcwYTc0NTFjMjBiYTUzZTdkMzg5IiwidXNlckNvdW50IjoxfQ==</vt:lpwstr>
  </property>
  <property fmtid="{D5CDD505-2E9C-101B-9397-08002B2CF9AE}" pid="5" name="ICV">
    <vt:lpwstr>48666BFD8EC34D6D94A50E8910E77C4F_13</vt:lpwstr>
  </property>
</Properties>
</file>