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3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4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notesSlides/notesSlide6.xml" ContentType="application/vnd.openxmlformats-officedocument.presentationml.notesSlide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notesSlides/notesSlide7.xml" ContentType="application/vnd.openxmlformats-officedocument.presentationml.notesSlide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notesSlides/notesSlide8.xml" ContentType="application/vnd.openxmlformats-officedocument.presentationml.notesSlide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notesSlides/notesSlide9.xml" ContentType="application/vnd.openxmlformats-officedocument.presentationml.notesSlide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notesSlides/notesSlide10.xml" ContentType="application/vnd.openxmlformats-officedocument.presentationml.notesSlide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notesSlides/notesSlide11.xml" ContentType="application/vnd.openxmlformats-officedocument.presentationml.notesSlide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notesSlides/notesSlide12.xml" ContentType="application/vnd.openxmlformats-officedocument.presentationml.notesSlide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notesSlides/notesSlide13.xml" ContentType="application/vnd.openxmlformats-officedocument.presentationml.notesSlide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notesSlides/notesSlide14.xml" ContentType="application/vnd.openxmlformats-officedocument.presentationml.notesSlide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notesSlides/notesSlide15.xml" ContentType="application/vnd.openxmlformats-officedocument.presentationml.notesSlide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notesSlides/notesSlide16.xml" ContentType="application/vnd.openxmlformats-officedocument.presentationml.notesSlide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notesSlides/notesSlide17.xml" ContentType="application/vnd.openxmlformats-officedocument.presentationml.notesSlide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notesSlides/notesSlide18.xml" ContentType="application/vnd.openxmlformats-officedocument.presentationml.notesSlide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notesSlides/notesSlide19.xml" ContentType="application/vnd.openxmlformats-officedocument.presentationml.notesSlide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notesSlides/notesSlide20.xml" ContentType="application/vnd.openxmlformats-officedocument.presentationml.notesSlide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notesSlides/notesSlide2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7" r:id="rId2"/>
    <p:sldMasterId id="2147483719" r:id="rId3"/>
  </p:sldMasterIdLst>
  <p:notesMasterIdLst>
    <p:notesMasterId r:id="rId27"/>
  </p:notesMasterIdLst>
  <p:sldIdLst>
    <p:sldId id="372" r:id="rId4"/>
    <p:sldId id="373" r:id="rId5"/>
    <p:sldId id="343" r:id="rId6"/>
    <p:sldId id="344" r:id="rId7"/>
    <p:sldId id="347" r:id="rId8"/>
    <p:sldId id="381" r:id="rId9"/>
    <p:sldId id="348" r:id="rId10"/>
    <p:sldId id="349" r:id="rId11"/>
    <p:sldId id="374" r:id="rId12"/>
    <p:sldId id="375" r:id="rId13"/>
    <p:sldId id="376" r:id="rId14"/>
    <p:sldId id="338" r:id="rId15"/>
    <p:sldId id="360" r:id="rId16"/>
    <p:sldId id="361" r:id="rId17"/>
    <p:sldId id="335" r:id="rId18"/>
    <p:sldId id="377" r:id="rId19"/>
    <p:sldId id="354" r:id="rId20"/>
    <p:sldId id="337" r:id="rId21"/>
    <p:sldId id="357" r:id="rId22"/>
    <p:sldId id="368" r:id="rId23"/>
    <p:sldId id="378" r:id="rId24"/>
    <p:sldId id="380" r:id="rId25"/>
    <p:sldId id="379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21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07" algn="l" defTabSz="91421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218" algn="l" defTabSz="91421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328" algn="l" defTabSz="91421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437" algn="l" defTabSz="91421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550" algn="l" defTabSz="91421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2654" algn="l" defTabSz="91421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199760" algn="l" defTabSz="91421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6867" algn="l" defTabSz="91421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CEB1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32" autoAdjust="0"/>
    <p:restoredTop sz="94394" autoAdjust="0"/>
  </p:normalViewPr>
  <p:slideViewPr>
    <p:cSldViewPr snapToGrid="0">
      <p:cViewPr varScale="1">
        <p:scale>
          <a:sx n="80" d="100"/>
          <a:sy n="80" d="100"/>
        </p:scale>
        <p:origin x="-192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82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ags" Target="tags/tag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png"/><Relationship Id="rId1" Type="http://schemas.openxmlformats.org/officeDocument/2006/relationships/image" Target="../media/image28.wmf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png"/><Relationship Id="rId1" Type="http://schemas.openxmlformats.org/officeDocument/2006/relationships/image" Target="../media/image28.wmf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5AA69F4-CE8B-4AF2-9BFB-E1E8F8BF76DE}" type="doc">
      <dgm:prSet loTypeId="urn:microsoft.com/office/officeart/2008/layout/Picture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EB3D1AE-C513-4762-8AF2-094410D59787}">
      <dgm:prSet phldrT="[文本]" custT="1"/>
      <dgm:spPr/>
      <dgm:t>
        <a:bodyPr/>
        <a:lstStyle/>
        <a:p>
          <a:r>
            <a:rPr lang="zh-CN" altLang="en-US" sz="2800" b="1" dirty="0" smtClean="0"/>
            <a:t>图形图像文件分类</a:t>
          </a:r>
          <a:endParaRPr lang="zh-CN" altLang="en-US" sz="2800" b="1" dirty="0"/>
        </a:p>
      </dgm:t>
    </dgm:pt>
    <dgm:pt modelId="{E62D808E-440F-4F14-AF59-6149DC3CDEDA}" type="parTrans" cxnId="{EE43A490-4F31-4671-B963-3D1D6CD903EF}">
      <dgm:prSet/>
      <dgm:spPr/>
      <dgm:t>
        <a:bodyPr/>
        <a:lstStyle/>
        <a:p>
          <a:endParaRPr lang="zh-CN" altLang="en-US"/>
        </a:p>
      </dgm:t>
    </dgm:pt>
    <dgm:pt modelId="{AD0489DC-E880-41F6-B443-017FA2616CAE}" type="sibTrans" cxnId="{EE43A490-4F31-4671-B963-3D1D6CD903EF}">
      <dgm:prSet/>
      <dgm:spPr/>
      <dgm:t>
        <a:bodyPr/>
        <a:lstStyle/>
        <a:p>
          <a:endParaRPr lang="zh-CN" altLang="en-US"/>
        </a:p>
      </dgm:t>
    </dgm:pt>
    <dgm:pt modelId="{89418F8E-C20D-4C0A-BBBD-5447B21D4B7E}">
      <dgm:prSet phldrT="[文本]"/>
      <dgm:spPr/>
      <dgm:t>
        <a:bodyPr/>
        <a:lstStyle/>
        <a:p>
          <a:r>
            <a:rPr lang="en-US" altLang="en-US" b="1" dirty="0" smtClean="0"/>
            <a:t>BMP</a:t>
          </a:r>
          <a:r>
            <a:rPr lang="zh-CN" altLang="en-US" b="1" dirty="0" smtClean="0"/>
            <a:t>、</a:t>
          </a:r>
          <a:r>
            <a:rPr lang="en-US" altLang="en-US" b="1" dirty="0" smtClean="0"/>
            <a:t>JPG(JPEG)</a:t>
          </a:r>
          <a:r>
            <a:rPr lang="zh-CN" altLang="en-US" b="1" dirty="0" smtClean="0"/>
            <a:t>、</a:t>
          </a:r>
          <a:r>
            <a:rPr lang="en-US" altLang="en-US" b="1" dirty="0" smtClean="0"/>
            <a:t>GIF</a:t>
          </a:r>
          <a:r>
            <a:rPr lang="zh-CN" altLang="en-US" b="1" dirty="0" smtClean="0"/>
            <a:t>、</a:t>
          </a:r>
          <a:r>
            <a:rPr lang="en-US" altLang="en-US" b="1" dirty="0" smtClean="0"/>
            <a:t>PSD</a:t>
          </a:r>
          <a:r>
            <a:rPr lang="zh-CN" altLang="en-US" b="1" dirty="0" smtClean="0"/>
            <a:t>、</a:t>
          </a:r>
          <a:r>
            <a:rPr lang="en-US" altLang="en-US" b="1" dirty="0" smtClean="0"/>
            <a:t>PNG</a:t>
          </a:r>
          <a:r>
            <a:rPr lang="zh-CN" altLang="en-US" b="1" dirty="0" smtClean="0"/>
            <a:t>等</a:t>
          </a:r>
          <a:endParaRPr lang="zh-CN" altLang="en-US" b="1" dirty="0"/>
        </a:p>
      </dgm:t>
    </dgm:pt>
    <dgm:pt modelId="{3B9B9A30-A796-477F-B8FB-ABC00EAF2AD0}" type="parTrans" cxnId="{E02ED346-23D1-48F9-BB88-CF555DA631D6}">
      <dgm:prSet/>
      <dgm:spPr/>
      <dgm:t>
        <a:bodyPr/>
        <a:lstStyle/>
        <a:p>
          <a:endParaRPr lang="zh-CN" altLang="en-US"/>
        </a:p>
      </dgm:t>
    </dgm:pt>
    <dgm:pt modelId="{45A1E147-6C5E-4074-9E61-386AA84B6F76}" type="sibTrans" cxnId="{E02ED346-23D1-48F9-BB88-CF555DA631D6}">
      <dgm:prSet/>
      <dgm:spPr/>
      <dgm:t>
        <a:bodyPr/>
        <a:lstStyle/>
        <a:p>
          <a:endParaRPr lang="zh-CN" altLang="en-US"/>
        </a:p>
      </dgm:t>
    </dgm:pt>
    <dgm:pt modelId="{E7DD96B4-51BE-42CC-8C97-08A7512936E8}">
      <dgm:prSet phldrT="[文本]"/>
      <dgm:spPr/>
      <dgm:t>
        <a:bodyPr/>
        <a:lstStyle/>
        <a:p>
          <a:r>
            <a:rPr lang="en-US" altLang="en-US" b="1" dirty="0" smtClean="0"/>
            <a:t>AI</a:t>
          </a:r>
          <a:r>
            <a:rPr lang="zh-CN" altLang="en-US" b="1" dirty="0" smtClean="0"/>
            <a:t>、</a:t>
          </a:r>
          <a:r>
            <a:rPr lang="en-US" altLang="en-US" b="1" dirty="0" smtClean="0"/>
            <a:t>DWG</a:t>
          </a:r>
          <a:r>
            <a:rPr lang="zh-CN" altLang="en-US" b="1" dirty="0" smtClean="0"/>
            <a:t>、</a:t>
          </a:r>
          <a:r>
            <a:rPr lang="en-US" altLang="en-US" b="1" dirty="0" smtClean="0"/>
            <a:t>CDR</a:t>
          </a:r>
          <a:r>
            <a:rPr lang="zh-CN" altLang="en-US" b="1" dirty="0" smtClean="0"/>
            <a:t>、</a:t>
          </a:r>
          <a:r>
            <a:rPr lang="en-US" altLang="en-US" b="1" dirty="0" smtClean="0"/>
            <a:t>EPS</a:t>
          </a:r>
          <a:r>
            <a:rPr lang="zh-CN" altLang="en-US" b="1" dirty="0" smtClean="0"/>
            <a:t>、</a:t>
          </a:r>
          <a:r>
            <a:rPr lang="en-US" altLang="en-US" b="1" dirty="0" smtClean="0"/>
            <a:t>SVG</a:t>
          </a:r>
          <a:r>
            <a:rPr lang="zh-CN" altLang="en-US" b="1" dirty="0" smtClean="0"/>
            <a:t>等</a:t>
          </a:r>
          <a:endParaRPr lang="zh-CN" altLang="en-US" b="1" dirty="0"/>
        </a:p>
      </dgm:t>
    </dgm:pt>
    <dgm:pt modelId="{1F2471FD-C697-48CE-AFF1-B7DBE5CB05B5}" type="parTrans" cxnId="{E1629335-D455-466C-8D50-254BB0DFB45D}">
      <dgm:prSet/>
      <dgm:spPr/>
      <dgm:t>
        <a:bodyPr/>
        <a:lstStyle/>
        <a:p>
          <a:endParaRPr lang="zh-CN" altLang="en-US"/>
        </a:p>
      </dgm:t>
    </dgm:pt>
    <dgm:pt modelId="{EE6176B8-8653-4BA9-8560-7011572A351B}" type="sibTrans" cxnId="{E1629335-D455-466C-8D50-254BB0DFB45D}">
      <dgm:prSet/>
      <dgm:spPr/>
      <dgm:t>
        <a:bodyPr/>
        <a:lstStyle/>
        <a:p>
          <a:endParaRPr lang="zh-CN" altLang="en-US"/>
        </a:p>
      </dgm:t>
    </dgm:pt>
    <dgm:pt modelId="{366E3B98-4B45-4359-80A0-52FF14B14B7C}" type="pres">
      <dgm:prSet presAssocID="{C5AA69F4-CE8B-4AF2-9BFB-E1E8F8BF76DE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F2656FE6-5C99-408C-94B6-7CA1236BE316}" type="pres">
      <dgm:prSet presAssocID="{7EB3D1AE-C513-4762-8AF2-094410D59787}" presName="root" presStyleCnt="0">
        <dgm:presLayoutVars>
          <dgm:chMax/>
          <dgm:chPref val="4"/>
        </dgm:presLayoutVars>
      </dgm:prSet>
      <dgm:spPr/>
    </dgm:pt>
    <dgm:pt modelId="{234E4E10-4D81-49E0-935D-3B166A65EE63}" type="pres">
      <dgm:prSet presAssocID="{7EB3D1AE-C513-4762-8AF2-094410D59787}" presName="rootComposite" presStyleCnt="0">
        <dgm:presLayoutVars/>
      </dgm:prSet>
      <dgm:spPr/>
    </dgm:pt>
    <dgm:pt modelId="{4E90AAC9-28B9-494A-8732-A6624916E1EF}" type="pres">
      <dgm:prSet presAssocID="{7EB3D1AE-C513-4762-8AF2-094410D59787}" presName="rootText" presStyleLbl="node0" presStyleIdx="0" presStyleCnt="1" custScaleX="45586" custScaleY="71815" custLinFactNeighborX="2724" custLinFactNeighborY="-9300">
        <dgm:presLayoutVars>
          <dgm:chMax/>
          <dgm:chPref val="4"/>
        </dgm:presLayoutVars>
      </dgm:prSet>
      <dgm:spPr/>
      <dgm:t>
        <a:bodyPr/>
        <a:lstStyle/>
        <a:p>
          <a:endParaRPr lang="zh-CN" altLang="en-US"/>
        </a:p>
      </dgm:t>
    </dgm:pt>
    <dgm:pt modelId="{2562BECA-D07F-4F6F-9B9E-B08C1218B394}" type="pres">
      <dgm:prSet presAssocID="{7EB3D1AE-C513-4762-8AF2-094410D59787}" presName="childShape" presStyleCnt="0">
        <dgm:presLayoutVars>
          <dgm:chMax val="0"/>
          <dgm:chPref val="0"/>
        </dgm:presLayoutVars>
      </dgm:prSet>
      <dgm:spPr/>
    </dgm:pt>
    <dgm:pt modelId="{2CE92541-CC6E-4287-9331-2C8B3A4A29A1}" type="pres">
      <dgm:prSet presAssocID="{89418F8E-C20D-4C0A-BBBD-5447B21D4B7E}" presName="childComposite" presStyleCnt="0">
        <dgm:presLayoutVars>
          <dgm:chMax val="0"/>
          <dgm:chPref val="0"/>
        </dgm:presLayoutVars>
      </dgm:prSet>
      <dgm:spPr/>
    </dgm:pt>
    <dgm:pt modelId="{A0118887-F1F1-4D85-98EF-42CCF8D5394E}" type="pres">
      <dgm:prSet presAssocID="{89418F8E-C20D-4C0A-BBBD-5447B21D4B7E}" presName="Image" presStyleLbl="node1" presStyleIdx="0" presStyleCnt="2" custLinFactX="-61807" custLinFactNeighborX="-100000" custLinFactNeighborY="-480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9000" r="-9000"/>
          </a:stretch>
        </a:blipFill>
      </dgm:spPr>
    </dgm:pt>
    <dgm:pt modelId="{00C8572D-A1B9-48EA-BCB7-F281D9ABDEA6}" type="pres">
      <dgm:prSet presAssocID="{89418F8E-C20D-4C0A-BBBD-5447B21D4B7E}" presName="childText" presStyleLbl="l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EBDB9B4-E3FA-400C-8004-56DE8F36F031}" type="pres">
      <dgm:prSet presAssocID="{E7DD96B4-51BE-42CC-8C97-08A7512936E8}" presName="childComposite" presStyleCnt="0">
        <dgm:presLayoutVars>
          <dgm:chMax val="0"/>
          <dgm:chPref val="0"/>
        </dgm:presLayoutVars>
      </dgm:prSet>
      <dgm:spPr/>
    </dgm:pt>
    <dgm:pt modelId="{13A8B082-449A-415A-8534-3B6D54D3BBF5}" type="pres">
      <dgm:prSet presAssocID="{E7DD96B4-51BE-42CC-8C97-08A7512936E8}" presName="Image" presStyleLbl="node1" presStyleIdx="1" presStyleCnt="2" custScaleX="114467" custScaleY="87442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6000" r="-16000"/>
          </a:stretch>
        </a:blipFill>
      </dgm:spPr>
    </dgm:pt>
    <dgm:pt modelId="{2BBA31A8-BD5D-4F81-B5E0-F4CCA3DE8CFA}" type="pres">
      <dgm:prSet presAssocID="{E7DD96B4-51BE-42CC-8C97-08A7512936E8}" presName="childText" presStyleLbl="lnNode1" presStyleIdx="1" presStyleCnt="2" custScaleY="8926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A5D45AA-0D13-4121-A81F-37BBE88C8A61}" type="presOf" srcId="{C5AA69F4-CE8B-4AF2-9BFB-E1E8F8BF76DE}" destId="{366E3B98-4B45-4359-80A0-52FF14B14B7C}" srcOrd="0" destOrd="0" presId="urn:microsoft.com/office/officeart/2008/layout/PictureAccentList"/>
    <dgm:cxn modelId="{9ECD70A6-993B-4D79-8585-46374EB8D2AB}" type="presOf" srcId="{89418F8E-C20D-4C0A-BBBD-5447B21D4B7E}" destId="{00C8572D-A1B9-48EA-BCB7-F281D9ABDEA6}" srcOrd="0" destOrd="0" presId="urn:microsoft.com/office/officeart/2008/layout/PictureAccentList"/>
    <dgm:cxn modelId="{E1629335-D455-466C-8D50-254BB0DFB45D}" srcId="{7EB3D1AE-C513-4762-8AF2-094410D59787}" destId="{E7DD96B4-51BE-42CC-8C97-08A7512936E8}" srcOrd="1" destOrd="0" parTransId="{1F2471FD-C697-48CE-AFF1-B7DBE5CB05B5}" sibTransId="{EE6176B8-8653-4BA9-8560-7011572A351B}"/>
    <dgm:cxn modelId="{E02ED346-23D1-48F9-BB88-CF555DA631D6}" srcId="{7EB3D1AE-C513-4762-8AF2-094410D59787}" destId="{89418F8E-C20D-4C0A-BBBD-5447B21D4B7E}" srcOrd="0" destOrd="0" parTransId="{3B9B9A30-A796-477F-B8FB-ABC00EAF2AD0}" sibTransId="{45A1E147-6C5E-4074-9E61-386AA84B6F76}"/>
    <dgm:cxn modelId="{FF4BC020-B495-4945-B601-6FA1883BE287}" type="presOf" srcId="{7EB3D1AE-C513-4762-8AF2-094410D59787}" destId="{4E90AAC9-28B9-494A-8732-A6624916E1EF}" srcOrd="0" destOrd="0" presId="urn:microsoft.com/office/officeart/2008/layout/PictureAccentList"/>
    <dgm:cxn modelId="{E2D94FEE-713B-49D6-9350-EB7FAF2024F8}" type="presOf" srcId="{E7DD96B4-51BE-42CC-8C97-08A7512936E8}" destId="{2BBA31A8-BD5D-4F81-B5E0-F4CCA3DE8CFA}" srcOrd="0" destOrd="0" presId="urn:microsoft.com/office/officeart/2008/layout/PictureAccentList"/>
    <dgm:cxn modelId="{EE43A490-4F31-4671-B963-3D1D6CD903EF}" srcId="{C5AA69F4-CE8B-4AF2-9BFB-E1E8F8BF76DE}" destId="{7EB3D1AE-C513-4762-8AF2-094410D59787}" srcOrd="0" destOrd="0" parTransId="{E62D808E-440F-4F14-AF59-6149DC3CDEDA}" sibTransId="{AD0489DC-E880-41F6-B443-017FA2616CAE}"/>
    <dgm:cxn modelId="{5069DB06-19DF-40A9-98FA-DDC52706B7D8}" type="presParOf" srcId="{366E3B98-4B45-4359-80A0-52FF14B14B7C}" destId="{F2656FE6-5C99-408C-94B6-7CA1236BE316}" srcOrd="0" destOrd="0" presId="urn:microsoft.com/office/officeart/2008/layout/PictureAccentList"/>
    <dgm:cxn modelId="{72139BBC-F358-4BA8-A472-68E47883AEC5}" type="presParOf" srcId="{F2656FE6-5C99-408C-94B6-7CA1236BE316}" destId="{234E4E10-4D81-49E0-935D-3B166A65EE63}" srcOrd="0" destOrd="0" presId="urn:microsoft.com/office/officeart/2008/layout/PictureAccentList"/>
    <dgm:cxn modelId="{1A63009B-45FE-4F5A-810B-365C23E04D82}" type="presParOf" srcId="{234E4E10-4D81-49E0-935D-3B166A65EE63}" destId="{4E90AAC9-28B9-494A-8732-A6624916E1EF}" srcOrd="0" destOrd="0" presId="urn:microsoft.com/office/officeart/2008/layout/PictureAccentList"/>
    <dgm:cxn modelId="{7EFFF288-B347-4310-B3C1-3D8844D3E3EC}" type="presParOf" srcId="{F2656FE6-5C99-408C-94B6-7CA1236BE316}" destId="{2562BECA-D07F-4F6F-9B9E-B08C1218B394}" srcOrd="1" destOrd="0" presId="urn:microsoft.com/office/officeart/2008/layout/PictureAccentList"/>
    <dgm:cxn modelId="{3DF44608-4DCA-4505-B014-3E3F7529B7C3}" type="presParOf" srcId="{2562BECA-D07F-4F6F-9B9E-B08C1218B394}" destId="{2CE92541-CC6E-4287-9331-2C8B3A4A29A1}" srcOrd="0" destOrd="0" presId="urn:microsoft.com/office/officeart/2008/layout/PictureAccentList"/>
    <dgm:cxn modelId="{35026CC4-9A8F-474F-9EE0-1AEABA6F6743}" type="presParOf" srcId="{2CE92541-CC6E-4287-9331-2C8B3A4A29A1}" destId="{A0118887-F1F1-4D85-98EF-42CCF8D5394E}" srcOrd="0" destOrd="0" presId="urn:microsoft.com/office/officeart/2008/layout/PictureAccentList"/>
    <dgm:cxn modelId="{9614B814-6FC3-4CC9-B1B0-C0BE418A763E}" type="presParOf" srcId="{2CE92541-CC6E-4287-9331-2C8B3A4A29A1}" destId="{00C8572D-A1B9-48EA-BCB7-F281D9ABDEA6}" srcOrd="1" destOrd="0" presId="urn:microsoft.com/office/officeart/2008/layout/PictureAccentList"/>
    <dgm:cxn modelId="{90EE2AF8-E106-4739-B13A-E353F4DB2943}" type="presParOf" srcId="{2562BECA-D07F-4F6F-9B9E-B08C1218B394}" destId="{6EBDB9B4-E3FA-400C-8004-56DE8F36F031}" srcOrd="1" destOrd="0" presId="urn:microsoft.com/office/officeart/2008/layout/PictureAccentList"/>
    <dgm:cxn modelId="{051AEAB4-C0ED-4E84-8EDE-B86131605996}" type="presParOf" srcId="{6EBDB9B4-E3FA-400C-8004-56DE8F36F031}" destId="{13A8B082-449A-415A-8534-3B6D54D3BBF5}" srcOrd="0" destOrd="0" presId="urn:microsoft.com/office/officeart/2008/layout/PictureAccentList"/>
    <dgm:cxn modelId="{3F098DB8-3C3E-401A-AC60-BC9489189C98}" type="presParOf" srcId="{6EBDB9B4-E3FA-400C-8004-56DE8F36F031}" destId="{2BBA31A8-BD5D-4F81-B5E0-F4CCA3DE8CFA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F0E1406-BA59-49E9-9622-00DC62B0EEED}" type="doc">
      <dgm:prSet loTypeId="urn:microsoft.com/office/officeart/2008/layout/VerticalCurvedList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6A373285-5FDF-4920-A21E-BE29C6D921C9}">
      <dgm:prSet phldrT="[文本]" custT="1"/>
      <dgm:spPr/>
      <dgm:t>
        <a:bodyPr/>
        <a:lstStyle/>
        <a:p>
          <a:r>
            <a:rPr lang="zh-CN" altLang="en-US" sz="2400" b="1" dirty="0" smtClean="0">
              <a:latin typeface="微软雅黑" pitchFamily="34" charset="-122"/>
              <a:ea typeface="微软雅黑" pitchFamily="34" charset="-122"/>
            </a:rPr>
            <a:t>所学专业对应学科的课堂教学改革文章一篇</a:t>
          </a:r>
          <a:endParaRPr lang="zh-CN" altLang="en-US" sz="2400" b="1" dirty="0">
            <a:latin typeface="微软雅黑" pitchFamily="34" charset="-122"/>
            <a:ea typeface="微软雅黑" pitchFamily="34" charset="-122"/>
          </a:endParaRPr>
        </a:p>
      </dgm:t>
    </dgm:pt>
    <dgm:pt modelId="{1FA63BEF-E240-475A-AF3E-A057A4A824D6}" type="parTrans" cxnId="{7CFE16CB-D055-4510-A707-B449E2D636FC}">
      <dgm:prSet/>
      <dgm:spPr/>
      <dgm:t>
        <a:bodyPr/>
        <a:lstStyle/>
        <a:p>
          <a:endParaRPr lang="zh-CN" altLang="en-US"/>
        </a:p>
      </dgm:t>
    </dgm:pt>
    <dgm:pt modelId="{45F0F2F4-3248-4538-BCA2-1179DE627A82}" type="sibTrans" cxnId="{7CFE16CB-D055-4510-A707-B449E2D636FC}">
      <dgm:prSet/>
      <dgm:spPr/>
      <dgm:t>
        <a:bodyPr/>
        <a:lstStyle/>
        <a:p>
          <a:endParaRPr lang="zh-CN" altLang="en-US"/>
        </a:p>
      </dgm:t>
    </dgm:pt>
    <dgm:pt modelId="{04BACE46-4C65-47C7-BF44-088841143892}">
      <dgm:prSet phldrT="[文本]" custT="1"/>
      <dgm:spPr/>
      <dgm:t>
        <a:bodyPr/>
        <a:lstStyle/>
        <a:p>
          <a:r>
            <a:rPr lang="zh-CN" altLang="en-US" sz="2400" b="1" dirty="0" smtClean="0">
              <a:latin typeface="微软雅黑" pitchFamily="34" charset="-122"/>
              <a:ea typeface="微软雅黑" pitchFamily="34" charset="-122"/>
            </a:rPr>
            <a:t>动画教学两个（</a:t>
          </a:r>
          <a:r>
            <a:rPr lang="en-US" altLang="zh-CN" sz="2400" b="1" dirty="0" smtClean="0">
              <a:latin typeface="微软雅黑" pitchFamily="34" charset="-122"/>
              <a:ea typeface="微软雅黑" pitchFamily="34" charset="-122"/>
            </a:rPr>
            <a:t>GIF</a:t>
          </a:r>
          <a:r>
            <a:rPr lang="zh-CN" altLang="en-US" sz="2400" b="1" dirty="0" smtClean="0">
              <a:latin typeface="微软雅黑" pitchFamily="34" charset="-122"/>
              <a:ea typeface="微软雅黑" pitchFamily="34" charset="-122"/>
            </a:rPr>
            <a:t>、</a:t>
          </a:r>
          <a:r>
            <a:rPr lang="en-US" altLang="zh-CN" sz="2400" b="1" dirty="0" smtClean="0">
              <a:latin typeface="微软雅黑" pitchFamily="34" charset="-122"/>
              <a:ea typeface="微软雅黑" pitchFamily="34" charset="-122"/>
            </a:rPr>
            <a:t>SWF</a:t>
          </a:r>
          <a:r>
            <a:rPr lang="zh-CN" altLang="en-US" sz="2400" b="1" dirty="0" smtClean="0">
              <a:latin typeface="微软雅黑" pitchFamily="34" charset="-122"/>
              <a:ea typeface="微软雅黑" pitchFamily="34" charset="-122"/>
            </a:rPr>
            <a:t>格式各一个）</a:t>
          </a:r>
          <a:endParaRPr lang="zh-CN" altLang="en-US" sz="2400" b="1" dirty="0">
            <a:latin typeface="微软雅黑" pitchFamily="34" charset="-122"/>
            <a:ea typeface="微软雅黑" pitchFamily="34" charset="-122"/>
          </a:endParaRPr>
        </a:p>
      </dgm:t>
    </dgm:pt>
    <dgm:pt modelId="{B64F2623-F58C-4882-9787-B29748EA3929}" type="parTrans" cxnId="{BFADD76B-986B-475F-8A6B-2F457042FC30}">
      <dgm:prSet/>
      <dgm:spPr/>
      <dgm:t>
        <a:bodyPr/>
        <a:lstStyle/>
        <a:p>
          <a:endParaRPr lang="zh-CN" altLang="en-US"/>
        </a:p>
      </dgm:t>
    </dgm:pt>
    <dgm:pt modelId="{DECD88CF-72A7-4780-97E4-9ED5B7874619}" type="sibTrans" cxnId="{BFADD76B-986B-475F-8A6B-2F457042FC30}">
      <dgm:prSet/>
      <dgm:spPr/>
      <dgm:t>
        <a:bodyPr/>
        <a:lstStyle/>
        <a:p>
          <a:endParaRPr lang="zh-CN" altLang="en-US"/>
        </a:p>
      </dgm:t>
    </dgm:pt>
    <dgm:pt modelId="{93DE1E0B-95A8-42EF-BE26-53BA3F75C947}">
      <dgm:prSet phldrT="[文本]" custT="1"/>
      <dgm:spPr/>
      <dgm:t>
        <a:bodyPr/>
        <a:lstStyle/>
        <a:p>
          <a:r>
            <a:rPr lang="zh-CN" altLang="en-US" sz="2400" b="1" dirty="0" smtClean="0">
              <a:latin typeface="微软雅黑" pitchFamily="34" charset="-122"/>
              <a:ea typeface="微软雅黑" pitchFamily="34" charset="-122"/>
            </a:rPr>
            <a:t>优秀课堂教学视频片段（</a:t>
          </a:r>
          <a:r>
            <a:rPr lang="en-US" altLang="zh-CN" sz="2400" b="1" dirty="0" smtClean="0">
              <a:latin typeface="微软雅黑" pitchFamily="34" charset="-122"/>
              <a:ea typeface="微软雅黑" pitchFamily="34" charset="-122"/>
            </a:rPr>
            <a:t>3 — 5</a:t>
          </a:r>
          <a:r>
            <a:rPr lang="zh-CN" altLang="en-US" sz="2400" b="1" dirty="0" smtClean="0">
              <a:latin typeface="微软雅黑" pitchFamily="34" charset="-122"/>
              <a:ea typeface="微软雅黑" pitchFamily="34" charset="-122"/>
            </a:rPr>
            <a:t>分钟）</a:t>
          </a:r>
          <a:endParaRPr lang="zh-CN" altLang="en-US" sz="2400" b="1" dirty="0">
            <a:latin typeface="微软雅黑" pitchFamily="34" charset="-122"/>
            <a:ea typeface="微软雅黑" pitchFamily="34" charset="-122"/>
          </a:endParaRPr>
        </a:p>
      </dgm:t>
    </dgm:pt>
    <dgm:pt modelId="{E0EF46D8-7BAC-4798-BAC6-2057936B5B45}" type="parTrans" cxnId="{80A99FE1-CE3C-4A53-A620-7EA4D2A8E707}">
      <dgm:prSet/>
      <dgm:spPr/>
      <dgm:t>
        <a:bodyPr/>
        <a:lstStyle/>
        <a:p>
          <a:endParaRPr lang="zh-CN" altLang="en-US"/>
        </a:p>
      </dgm:t>
    </dgm:pt>
    <dgm:pt modelId="{E703EFC3-A76E-43C0-816E-219086FDF7CF}" type="sibTrans" cxnId="{80A99FE1-CE3C-4A53-A620-7EA4D2A8E707}">
      <dgm:prSet/>
      <dgm:spPr/>
      <dgm:t>
        <a:bodyPr/>
        <a:lstStyle/>
        <a:p>
          <a:endParaRPr lang="zh-CN" altLang="en-US"/>
        </a:p>
      </dgm:t>
    </dgm:pt>
    <dgm:pt modelId="{10DB8F1F-3BAB-4F05-8384-70B3F3648E20}" type="pres">
      <dgm:prSet presAssocID="{DF0E1406-BA59-49E9-9622-00DC62B0EEED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E5EF2E44-1E56-4BB3-B2E0-E79CCEC7DC54}" type="pres">
      <dgm:prSet presAssocID="{DF0E1406-BA59-49E9-9622-00DC62B0EEED}" presName="Name1" presStyleCnt="0"/>
      <dgm:spPr/>
    </dgm:pt>
    <dgm:pt modelId="{DE9F1C79-B5A1-4EAA-B1A2-0E9F1E4A6F2E}" type="pres">
      <dgm:prSet presAssocID="{DF0E1406-BA59-49E9-9622-00DC62B0EEED}" presName="cycle" presStyleCnt="0"/>
      <dgm:spPr/>
    </dgm:pt>
    <dgm:pt modelId="{CCE1AFB3-58BC-43B4-B0F7-5A3546856BEA}" type="pres">
      <dgm:prSet presAssocID="{DF0E1406-BA59-49E9-9622-00DC62B0EEED}" presName="srcNode" presStyleLbl="node1" presStyleIdx="0" presStyleCnt="3"/>
      <dgm:spPr/>
    </dgm:pt>
    <dgm:pt modelId="{2CAD9E96-9D3C-4DFD-9170-E5F4C2BD8571}" type="pres">
      <dgm:prSet presAssocID="{DF0E1406-BA59-49E9-9622-00DC62B0EEED}" presName="conn" presStyleLbl="parChTrans1D2" presStyleIdx="0" presStyleCnt="1"/>
      <dgm:spPr/>
      <dgm:t>
        <a:bodyPr/>
        <a:lstStyle/>
        <a:p>
          <a:endParaRPr lang="zh-CN" altLang="en-US"/>
        </a:p>
      </dgm:t>
    </dgm:pt>
    <dgm:pt modelId="{B126FEFD-801C-4A14-A089-8D97D7888710}" type="pres">
      <dgm:prSet presAssocID="{DF0E1406-BA59-49E9-9622-00DC62B0EEED}" presName="extraNode" presStyleLbl="node1" presStyleIdx="0" presStyleCnt="3"/>
      <dgm:spPr/>
    </dgm:pt>
    <dgm:pt modelId="{9B56489F-B9AE-4AFA-B8FB-8D01C6717E7E}" type="pres">
      <dgm:prSet presAssocID="{DF0E1406-BA59-49E9-9622-00DC62B0EEED}" presName="dstNode" presStyleLbl="node1" presStyleIdx="0" presStyleCnt="3"/>
      <dgm:spPr/>
    </dgm:pt>
    <dgm:pt modelId="{1D2627CA-F63F-475F-A3FF-88597DC8871E}" type="pres">
      <dgm:prSet presAssocID="{6A373285-5FDF-4920-A21E-BE29C6D921C9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E866B06-AA5B-480F-8ECD-E0817DA71A9A}" type="pres">
      <dgm:prSet presAssocID="{6A373285-5FDF-4920-A21E-BE29C6D921C9}" presName="accent_1" presStyleCnt="0"/>
      <dgm:spPr/>
    </dgm:pt>
    <dgm:pt modelId="{617FF8BF-F353-4338-9798-4D149C01E936}" type="pres">
      <dgm:prSet presAssocID="{6A373285-5FDF-4920-A21E-BE29C6D921C9}" presName="accentRepeatNode" presStyleLbl="solidFgAcc1" presStyleIdx="0" presStyleCnt="3"/>
      <dgm:spPr/>
    </dgm:pt>
    <dgm:pt modelId="{B2ED129C-2E57-4505-B864-3A6C582B0203}" type="pres">
      <dgm:prSet presAssocID="{04BACE46-4C65-47C7-BF44-088841143892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C08931F-2865-4444-90E1-2E59D03DF53B}" type="pres">
      <dgm:prSet presAssocID="{04BACE46-4C65-47C7-BF44-088841143892}" presName="accent_2" presStyleCnt="0"/>
      <dgm:spPr/>
    </dgm:pt>
    <dgm:pt modelId="{DFDB687D-6472-4539-8927-C62F5F6C58CE}" type="pres">
      <dgm:prSet presAssocID="{04BACE46-4C65-47C7-BF44-088841143892}" presName="accentRepeatNode" presStyleLbl="solidFgAcc1" presStyleIdx="1" presStyleCnt="3"/>
      <dgm:spPr/>
    </dgm:pt>
    <dgm:pt modelId="{B36A67FD-5A27-4009-81EC-378D79621616}" type="pres">
      <dgm:prSet presAssocID="{93DE1E0B-95A8-42EF-BE26-53BA3F75C947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9E0CBA0-DC1D-4583-8F13-C5E1CE46BBFB}" type="pres">
      <dgm:prSet presAssocID="{93DE1E0B-95A8-42EF-BE26-53BA3F75C947}" presName="accent_3" presStyleCnt="0"/>
      <dgm:spPr/>
    </dgm:pt>
    <dgm:pt modelId="{DAA5C843-00B5-4E39-8612-A7EF4FA030A6}" type="pres">
      <dgm:prSet presAssocID="{93DE1E0B-95A8-42EF-BE26-53BA3F75C947}" presName="accentRepeatNode" presStyleLbl="solidFgAcc1" presStyleIdx="2" presStyleCnt="3"/>
      <dgm:spPr/>
    </dgm:pt>
  </dgm:ptLst>
  <dgm:cxnLst>
    <dgm:cxn modelId="{D61E0C89-7FFA-4446-BC75-719CCBF74B81}" type="presOf" srcId="{6A373285-5FDF-4920-A21E-BE29C6D921C9}" destId="{1D2627CA-F63F-475F-A3FF-88597DC8871E}" srcOrd="0" destOrd="0" presId="urn:microsoft.com/office/officeart/2008/layout/VerticalCurvedList"/>
    <dgm:cxn modelId="{A9AD4D8A-D934-46D4-9070-2BEE673792F4}" type="presOf" srcId="{04BACE46-4C65-47C7-BF44-088841143892}" destId="{B2ED129C-2E57-4505-B864-3A6C582B0203}" srcOrd="0" destOrd="0" presId="urn:microsoft.com/office/officeart/2008/layout/VerticalCurvedList"/>
    <dgm:cxn modelId="{6EF2A1BC-44B5-49AB-87D0-D85B541C5772}" type="presOf" srcId="{93DE1E0B-95A8-42EF-BE26-53BA3F75C947}" destId="{B36A67FD-5A27-4009-81EC-378D79621616}" srcOrd="0" destOrd="0" presId="urn:microsoft.com/office/officeart/2008/layout/VerticalCurvedList"/>
    <dgm:cxn modelId="{80A99FE1-CE3C-4A53-A620-7EA4D2A8E707}" srcId="{DF0E1406-BA59-49E9-9622-00DC62B0EEED}" destId="{93DE1E0B-95A8-42EF-BE26-53BA3F75C947}" srcOrd="2" destOrd="0" parTransId="{E0EF46D8-7BAC-4798-BAC6-2057936B5B45}" sibTransId="{E703EFC3-A76E-43C0-816E-219086FDF7CF}"/>
    <dgm:cxn modelId="{BFADD76B-986B-475F-8A6B-2F457042FC30}" srcId="{DF0E1406-BA59-49E9-9622-00DC62B0EEED}" destId="{04BACE46-4C65-47C7-BF44-088841143892}" srcOrd="1" destOrd="0" parTransId="{B64F2623-F58C-4882-9787-B29748EA3929}" sibTransId="{DECD88CF-72A7-4780-97E4-9ED5B7874619}"/>
    <dgm:cxn modelId="{62AD1DAD-BAA7-4793-AC7A-09BABE02293A}" type="presOf" srcId="{45F0F2F4-3248-4538-BCA2-1179DE627A82}" destId="{2CAD9E96-9D3C-4DFD-9170-E5F4C2BD8571}" srcOrd="0" destOrd="0" presId="urn:microsoft.com/office/officeart/2008/layout/VerticalCurvedList"/>
    <dgm:cxn modelId="{7CFE16CB-D055-4510-A707-B449E2D636FC}" srcId="{DF0E1406-BA59-49E9-9622-00DC62B0EEED}" destId="{6A373285-5FDF-4920-A21E-BE29C6D921C9}" srcOrd="0" destOrd="0" parTransId="{1FA63BEF-E240-475A-AF3E-A057A4A824D6}" sibTransId="{45F0F2F4-3248-4538-BCA2-1179DE627A82}"/>
    <dgm:cxn modelId="{0006FBAD-D238-44FA-92CC-73DB143121A0}" type="presOf" srcId="{DF0E1406-BA59-49E9-9622-00DC62B0EEED}" destId="{10DB8F1F-3BAB-4F05-8384-70B3F3648E20}" srcOrd="0" destOrd="0" presId="urn:microsoft.com/office/officeart/2008/layout/VerticalCurvedList"/>
    <dgm:cxn modelId="{22F50E8D-384E-4742-BC51-332AC33DA46E}" type="presParOf" srcId="{10DB8F1F-3BAB-4F05-8384-70B3F3648E20}" destId="{E5EF2E44-1E56-4BB3-B2E0-E79CCEC7DC54}" srcOrd="0" destOrd="0" presId="urn:microsoft.com/office/officeart/2008/layout/VerticalCurvedList"/>
    <dgm:cxn modelId="{B28B34C3-DFC8-4AE0-8DC5-DACFA398060A}" type="presParOf" srcId="{E5EF2E44-1E56-4BB3-B2E0-E79CCEC7DC54}" destId="{DE9F1C79-B5A1-4EAA-B1A2-0E9F1E4A6F2E}" srcOrd="0" destOrd="0" presId="urn:microsoft.com/office/officeart/2008/layout/VerticalCurvedList"/>
    <dgm:cxn modelId="{2EE80A97-70C6-45E6-A265-3B0443FD442B}" type="presParOf" srcId="{DE9F1C79-B5A1-4EAA-B1A2-0E9F1E4A6F2E}" destId="{CCE1AFB3-58BC-43B4-B0F7-5A3546856BEA}" srcOrd="0" destOrd="0" presId="urn:microsoft.com/office/officeart/2008/layout/VerticalCurvedList"/>
    <dgm:cxn modelId="{EC61798D-4E8D-4731-8B40-BA260A1CC334}" type="presParOf" srcId="{DE9F1C79-B5A1-4EAA-B1A2-0E9F1E4A6F2E}" destId="{2CAD9E96-9D3C-4DFD-9170-E5F4C2BD8571}" srcOrd="1" destOrd="0" presId="urn:microsoft.com/office/officeart/2008/layout/VerticalCurvedList"/>
    <dgm:cxn modelId="{84443BC3-49E7-40E9-985E-EACF4632D67C}" type="presParOf" srcId="{DE9F1C79-B5A1-4EAA-B1A2-0E9F1E4A6F2E}" destId="{B126FEFD-801C-4A14-A089-8D97D7888710}" srcOrd="2" destOrd="0" presId="urn:microsoft.com/office/officeart/2008/layout/VerticalCurvedList"/>
    <dgm:cxn modelId="{07A04FA2-5B47-47AF-8476-7157AE0C57A8}" type="presParOf" srcId="{DE9F1C79-B5A1-4EAA-B1A2-0E9F1E4A6F2E}" destId="{9B56489F-B9AE-4AFA-B8FB-8D01C6717E7E}" srcOrd="3" destOrd="0" presId="urn:microsoft.com/office/officeart/2008/layout/VerticalCurvedList"/>
    <dgm:cxn modelId="{C9C1ECAD-30A7-47E3-BED6-02B556BD71E6}" type="presParOf" srcId="{E5EF2E44-1E56-4BB3-B2E0-E79CCEC7DC54}" destId="{1D2627CA-F63F-475F-A3FF-88597DC8871E}" srcOrd="1" destOrd="0" presId="urn:microsoft.com/office/officeart/2008/layout/VerticalCurvedList"/>
    <dgm:cxn modelId="{C49661D1-E544-444F-B5E8-83BA895D9549}" type="presParOf" srcId="{E5EF2E44-1E56-4BB3-B2E0-E79CCEC7DC54}" destId="{CE866B06-AA5B-480F-8ECD-E0817DA71A9A}" srcOrd="2" destOrd="0" presId="urn:microsoft.com/office/officeart/2008/layout/VerticalCurvedList"/>
    <dgm:cxn modelId="{316A561F-8C94-4769-8D12-BEC776D61B3C}" type="presParOf" srcId="{CE866B06-AA5B-480F-8ECD-E0817DA71A9A}" destId="{617FF8BF-F353-4338-9798-4D149C01E936}" srcOrd="0" destOrd="0" presId="urn:microsoft.com/office/officeart/2008/layout/VerticalCurvedList"/>
    <dgm:cxn modelId="{6366FA8A-4C46-41DD-89A5-D92A57B59B2A}" type="presParOf" srcId="{E5EF2E44-1E56-4BB3-B2E0-E79CCEC7DC54}" destId="{B2ED129C-2E57-4505-B864-3A6C582B0203}" srcOrd="3" destOrd="0" presId="urn:microsoft.com/office/officeart/2008/layout/VerticalCurvedList"/>
    <dgm:cxn modelId="{22EDCA71-4AC6-4739-A7C3-7C1143F85685}" type="presParOf" srcId="{E5EF2E44-1E56-4BB3-B2E0-E79CCEC7DC54}" destId="{AC08931F-2865-4444-90E1-2E59D03DF53B}" srcOrd="4" destOrd="0" presId="urn:microsoft.com/office/officeart/2008/layout/VerticalCurvedList"/>
    <dgm:cxn modelId="{41276AFD-2ABD-4E42-AFFB-B2B0503995E0}" type="presParOf" srcId="{AC08931F-2865-4444-90E1-2E59D03DF53B}" destId="{DFDB687D-6472-4539-8927-C62F5F6C58CE}" srcOrd="0" destOrd="0" presId="urn:microsoft.com/office/officeart/2008/layout/VerticalCurvedList"/>
    <dgm:cxn modelId="{FE3C8AE2-010E-43F8-86FC-54B2ECB24C48}" type="presParOf" srcId="{E5EF2E44-1E56-4BB3-B2E0-E79CCEC7DC54}" destId="{B36A67FD-5A27-4009-81EC-378D79621616}" srcOrd="5" destOrd="0" presId="urn:microsoft.com/office/officeart/2008/layout/VerticalCurvedList"/>
    <dgm:cxn modelId="{C3787FB6-113E-4823-99C1-6CDF03B8A8B5}" type="presParOf" srcId="{E5EF2E44-1E56-4BB3-B2E0-E79CCEC7DC54}" destId="{79E0CBA0-DC1D-4583-8F13-C5E1CE46BBFB}" srcOrd="6" destOrd="0" presId="urn:microsoft.com/office/officeart/2008/layout/VerticalCurvedList"/>
    <dgm:cxn modelId="{34DF6356-21AC-4374-9B3A-9D237B0D209E}" type="presParOf" srcId="{79E0CBA0-DC1D-4583-8F13-C5E1CE46BBFB}" destId="{DAA5C843-00B5-4E39-8612-A7EF4FA030A6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25DC8D5-EFDA-48E3-87CF-1961449C9C8F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BC9DAAD3-DD38-4D1D-A82D-3ECB20795882}">
      <dgm:prSet phldrT="[文本]" custT="1"/>
      <dgm:spPr/>
      <dgm:t>
        <a:bodyPr/>
        <a:lstStyle/>
        <a:p>
          <a:r>
            <a:rPr lang="zh-CN" altLang="en-US" sz="2400" b="1" dirty="0" smtClean="0">
              <a:latin typeface="华文隶书" pitchFamily="2" charset="-122"/>
              <a:ea typeface="华文隶书" pitchFamily="2" charset="-122"/>
            </a:rPr>
            <a:t>精选教学资源设计的五个最优网站</a:t>
          </a:r>
          <a:endParaRPr lang="zh-CN" altLang="en-US" sz="2400" b="1" dirty="0">
            <a:latin typeface="华文隶书" pitchFamily="2" charset="-122"/>
            <a:ea typeface="华文隶书" pitchFamily="2" charset="-122"/>
          </a:endParaRPr>
        </a:p>
      </dgm:t>
    </dgm:pt>
    <dgm:pt modelId="{521A3827-D0F5-4D60-BDC0-8039D070585F}" type="parTrans" cxnId="{DF73B09E-EB99-4C9B-87C2-E57F47589DFA}">
      <dgm:prSet/>
      <dgm:spPr/>
      <dgm:t>
        <a:bodyPr/>
        <a:lstStyle/>
        <a:p>
          <a:endParaRPr lang="zh-CN" altLang="en-US"/>
        </a:p>
      </dgm:t>
    </dgm:pt>
    <dgm:pt modelId="{3111ED3D-6F0C-414B-AE05-598A73EB4F21}" type="sibTrans" cxnId="{DF73B09E-EB99-4C9B-87C2-E57F47589DFA}">
      <dgm:prSet/>
      <dgm:spPr/>
      <dgm:t>
        <a:bodyPr/>
        <a:lstStyle/>
        <a:p>
          <a:endParaRPr lang="zh-CN" altLang="en-US"/>
        </a:p>
      </dgm:t>
    </dgm:pt>
    <dgm:pt modelId="{7A4EF7B3-7260-4020-AF83-7091B08476E6}">
      <dgm:prSet phldrT="[文本]" custT="1"/>
      <dgm:spPr/>
      <dgm:t>
        <a:bodyPr/>
        <a:lstStyle/>
        <a:p>
          <a:pPr algn="l"/>
          <a:r>
            <a:rPr lang="zh-CN" altLang="en-US" sz="2400" b="1" dirty="0" smtClean="0">
              <a:latin typeface="华文隶书" pitchFamily="2" charset="-122"/>
              <a:ea typeface="华文隶书" pitchFamily="2" charset="-122"/>
            </a:rPr>
            <a:t>    录制本人所学专业对应的基础教育学科的   优质教学片断（时间不超过</a:t>
          </a:r>
          <a:r>
            <a:rPr lang="en-US" altLang="zh-CN" sz="2400" b="1" dirty="0" smtClean="0">
              <a:latin typeface="华文隶书" pitchFamily="2" charset="-122"/>
              <a:ea typeface="华文隶书" pitchFamily="2" charset="-122"/>
            </a:rPr>
            <a:t>6</a:t>
          </a:r>
          <a:r>
            <a:rPr lang="zh-CN" altLang="en-US" sz="2400" b="1" dirty="0" smtClean="0">
              <a:latin typeface="华文隶书" pitchFamily="2" charset="-122"/>
              <a:ea typeface="华文隶书" pitchFamily="2" charset="-122"/>
            </a:rPr>
            <a:t>分钟）</a:t>
          </a:r>
          <a:endParaRPr lang="zh-CN" altLang="en-US" sz="2400" b="1" dirty="0">
            <a:latin typeface="华文隶书" pitchFamily="2" charset="-122"/>
            <a:ea typeface="华文隶书" pitchFamily="2" charset="-122"/>
          </a:endParaRPr>
        </a:p>
      </dgm:t>
    </dgm:pt>
    <dgm:pt modelId="{F5527EBA-2940-4958-B627-1F587D984E31}" type="parTrans" cxnId="{3F98CCAA-2335-4B58-9F47-4EDD4F7E4D40}">
      <dgm:prSet/>
      <dgm:spPr/>
      <dgm:t>
        <a:bodyPr/>
        <a:lstStyle/>
        <a:p>
          <a:endParaRPr lang="zh-CN" altLang="en-US"/>
        </a:p>
      </dgm:t>
    </dgm:pt>
    <dgm:pt modelId="{5AD1474C-6B84-40CA-B83D-F0FC1B33AD86}" type="sibTrans" cxnId="{3F98CCAA-2335-4B58-9F47-4EDD4F7E4D40}">
      <dgm:prSet/>
      <dgm:spPr/>
      <dgm:t>
        <a:bodyPr/>
        <a:lstStyle/>
        <a:p>
          <a:endParaRPr lang="zh-CN" altLang="en-US"/>
        </a:p>
      </dgm:t>
    </dgm:pt>
    <dgm:pt modelId="{57419D2E-2A04-4F26-9F06-FAC2511FB28B}">
      <dgm:prSet phldrT="[文本]" custT="1"/>
      <dgm:spPr/>
      <dgm:t>
        <a:bodyPr/>
        <a:lstStyle/>
        <a:p>
          <a:pPr algn="l"/>
          <a:r>
            <a:rPr lang="zh-CN" altLang="en-US" sz="2000" b="1" dirty="0" smtClean="0">
              <a:latin typeface="华文隶书" pitchFamily="2" charset="-122"/>
              <a:ea typeface="华文隶书" pitchFamily="2" charset="-122"/>
            </a:rPr>
            <a:t>   录制利用美图秀秀的消除笔、抠图笔、魔幻笔、批量处理等功能处理图片的实操视频（头像同时录制）</a:t>
          </a:r>
          <a:endParaRPr lang="zh-CN" altLang="en-US" sz="2000" b="1" dirty="0">
            <a:latin typeface="华文隶书" pitchFamily="2" charset="-122"/>
            <a:ea typeface="华文隶书" pitchFamily="2" charset="-122"/>
          </a:endParaRPr>
        </a:p>
      </dgm:t>
    </dgm:pt>
    <dgm:pt modelId="{91BA9B57-B099-411B-B40A-79E22AAE2BA6}" type="parTrans" cxnId="{EB4E9FE2-9B51-4D07-BB6D-21B46065E715}">
      <dgm:prSet/>
      <dgm:spPr/>
      <dgm:t>
        <a:bodyPr/>
        <a:lstStyle/>
        <a:p>
          <a:endParaRPr lang="zh-CN" altLang="en-US"/>
        </a:p>
      </dgm:t>
    </dgm:pt>
    <dgm:pt modelId="{23C50367-4EFD-4357-80B4-E7FDCDD2BD54}" type="sibTrans" cxnId="{EB4E9FE2-9B51-4D07-BB6D-21B46065E715}">
      <dgm:prSet/>
      <dgm:spPr/>
      <dgm:t>
        <a:bodyPr/>
        <a:lstStyle/>
        <a:p>
          <a:endParaRPr lang="zh-CN" altLang="en-US"/>
        </a:p>
      </dgm:t>
    </dgm:pt>
    <dgm:pt modelId="{6C7BCC02-AEF0-4F5E-9CF3-0EC7733AFE08}" type="pres">
      <dgm:prSet presAssocID="{925DC8D5-EFDA-48E3-87CF-1961449C9C8F}" presName="linearFlow" presStyleCnt="0">
        <dgm:presLayoutVars>
          <dgm:dir/>
          <dgm:resizeHandles val="exact"/>
        </dgm:presLayoutVars>
      </dgm:prSet>
      <dgm:spPr/>
    </dgm:pt>
    <dgm:pt modelId="{01E25D2B-955E-4E46-977A-489BA019E6D3}" type="pres">
      <dgm:prSet presAssocID="{BC9DAAD3-DD38-4D1D-A82D-3ECB20795882}" presName="composite" presStyleCnt="0"/>
      <dgm:spPr/>
    </dgm:pt>
    <dgm:pt modelId="{61621484-C2F8-4F6F-AF13-0884A52E66A1}" type="pres">
      <dgm:prSet presAssocID="{BC9DAAD3-DD38-4D1D-A82D-3ECB20795882}" presName="imgShp" presStyleLbl="fgImgPlace1" presStyleIdx="0" presStyleCnt="3" custScaleX="88272"/>
      <dgm:spPr>
        <a:blipFill>
          <a:blip xmlns:r="http://schemas.openxmlformats.org/officeDocument/2006/relationships" r:embed="rId1"/>
          <a:srcRect/>
          <a:stretch>
            <a:fillRect l="-39000" r="-39000"/>
          </a:stretch>
        </a:blipFill>
      </dgm:spPr>
    </dgm:pt>
    <dgm:pt modelId="{B80C131B-AAFC-43B0-908C-0CBC39ED53D3}" type="pres">
      <dgm:prSet presAssocID="{BC9DAAD3-DD38-4D1D-A82D-3ECB20795882}" presName="txShp" presStyleLbl="node1" presStyleIdx="0" presStyleCnt="3" custScaleX="104792" custScaleY="7550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04BF29E-7FF1-4E9E-83E3-6E90F85F35CA}" type="pres">
      <dgm:prSet presAssocID="{3111ED3D-6F0C-414B-AE05-598A73EB4F21}" presName="spacing" presStyleCnt="0"/>
      <dgm:spPr/>
    </dgm:pt>
    <dgm:pt modelId="{467DA29F-F1C4-4CCA-9318-62FB123A3E30}" type="pres">
      <dgm:prSet presAssocID="{7A4EF7B3-7260-4020-AF83-7091B08476E6}" presName="composite" presStyleCnt="0"/>
      <dgm:spPr/>
    </dgm:pt>
    <dgm:pt modelId="{9FD5CF88-9B13-48B4-8609-54DD68A991BC}" type="pres">
      <dgm:prSet presAssocID="{7A4EF7B3-7260-4020-AF83-7091B08476E6}" presName="imgShp" presStyleLbl="fgImgPlace1" presStyleIdx="1" presStyleCnt="3" custScaleX="92791"/>
      <dgm:spPr>
        <a:blipFill>
          <a:blip xmlns:r="http://schemas.openxmlformats.org/officeDocument/2006/relationships" r:embed="rId2"/>
          <a:srcRect/>
          <a:stretch>
            <a:fillRect l="-53000" r="-53000"/>
          </a:stretch>
        </a:blipFill>
      </dgm:spPr>
    </dgm:pt>
    <dgm:pt modelId="{2D9FDD62-8635-4CB2-8CC1-66D4C78EB4BA}" type="pres">
      <dgm:prSet presAssocID="{7A4EF7B3-7260-4020-AF83-7091B08476E6}" presName="txShp" presStyleLbl="node1" presStyleIdx="1" presStyleCnt="3" custScaleX="116105" custScaleY="8609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8FF14E2-A9AE-4469-892A-7B6567C6AF5B}" type="pres">
      <dgm:prSet presAssocID="{5AD1474C-6B84-40CA-B83D-F0FC1B33AD86}" presName="spacing" presStyleCnt="0"/>
      <dgm:spPr/>
    </dgm:pt>
    <dgm:pt modelId="{5395DF27-0568-433D-9522-5F213580DCAD}" type="pres">
      <dgm:prSet presAssocID="{57419D2E-2A04-4F26-9F06-FAC2511FB28B}" presName="composite" presStyleCnt="0"/>
      <dgm:spPr/>
    </dgm:pt>
    <dgm:pt modelId="{4BD6D49F-9528-4B4A-986C-47E076AACC24}" type="pres">
      <dgm:prSet presAssocID="{57419D2E-2A04-4F26-9F06-FAC2511FB28B}" presName="imgShp" presStyleLbl="fgImgPlace1" presStyleIdx="2" presStyleCnt="3" custScaleX="89729" custScaleY="94724"/>
      <dgm:spPr>
        <a:blipFill>
          <a:blip xmlns:r="http://schemas.openxmlformats.org/officeDocument/2006/relationships" r:embed="rId3"/>
          <a:srcRect/>
          <a:stretch>
            <a:fillRect l="-56000" r="-56000"/>
          </a:stretch>
        </a:blipFill>
      </dgm:spPr>
    </dgm:pt>
    <dgm:pt modelId="{3D548C8C-B20A-4AAC-B116-EA9C16D56E43}" type="pres">
      <dgm:prSet presAssocID="{57419D2E-2A04-4F26-9F06-FAC2511FB28B}" presName="txShp" presStyleLbl="node1" presStyleIdx="2" presStyleCnt="3" custScaleX="111855" custScaleY="81598" custLinFactNeighborX="299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F73B09E-EB99-4C9B-87C2-E57F47589DFA}" srcId="{925DC8D5-EFDA-48E3-87CF-1961449C9C8F}" destId="{BC9DAAD3-DD38-4D1D-A82D-3ECB20795882}" srcOrd="0" destOrd="0" parTransId="{521A3827-D0F5-4D60-BDC0-8039D070585F}" sibTransId="{3111ED3D-6F0C-414B-AE05-598A73EB4F21}"/>
    <dgm:cxn modelId="{3F98CCAA-2335-4B58-9F47-4EDD4F7E4D40}" srcId="{925DC8D5-EFDA-48E3-87CF-1961449C9C8F}" destId="{7A4EF7B3-7260-4020-AF83-7091B08476E6}" srcOrd="1" destOrd="0" parTransId="{F5527EBA-2940-4958-B627-1F587D984E31}" sibTransId="{5AD1474C-6B84-40CA-B83D-F0FC1B33AD86}"/>
    <dgm:cxn modelId="{F1456D08-3C79-4FD2-A5F1-A47B1FA63314}" type="presOf" srcId="{925DC8D5-EFDA-48E3-87CF-1961449C9C8F}" destId="{6C7BCC02-AEF0-4F5E-9CF3-0EC7733AFE08}" srcOrd="0" destOrd="0" presId="urn:microsoft.com/office/officeart/2005/8/layout/vList3"/>
    <dgm:cxn modelId="{2AA10308-DBD9-4DA6-9B03-2DAC1DB520CD}" type="presOf" srcId="{57419D2E-2A04-4F26-9F06-FAC2511FB28B}" destId="{3D548C8C-B20A-4AAC-B116-EA9C16D56E43}" srcOrd="0" destOrd="0" presId="urn:microsoft.com/office/officeart/2005/8/layout/vList3"/>
    <dgm:cxn modelId="{EB4E9FE2-9B51-4D07-BB6D-21B46065E715}" srcId="{925DC8D5-EFDA-48E3-87CF-1961449C9C8F}" destId="{57419D2E-2A04-4F26-9F06-FAC2511FB28B}" srcOrd="2" destOrd="0" parTransId="{91BA9B57-B099-411B-B40A-79E22AAE2BA6}" sibTransId="{23C50367-4EFD-4357-80B4-E7FDCDD2BD54}"/>
    <dgm:cxn modelId="{18DC80A1-617D-45F0-BE85-5F8B3A950E70}" type="presOf" srcId="{7A4EF7B3-7260-4020-AF83-7091B08476E6}" destId="{2D9FDD62-8635-4CB2-8CC1-66D4C78EB4BA}" srcOrd="0" destOrd="0" presId="urn:microsoft.com/office/officeart/2005/8/layout/vList3"/>
    <dgm:cxn modelId="{9E07F2DE-0F53-4EE3-8155-D1CC6FA90F5F}" type="presOf" srcId="{BC9DAAD3-DD38-4D1D-A82D-3ECB20795882}" destId="{B80C131B-AAFC-43B0-908C-0CBC39ED53D3}" srcOrd="0" destOrd="0" presId="urn:microsoft.com/office/officeart/2005/8/layout/vList3"/>
    <dgm:cxn modelId="{6D24B1F1-E614-4961-A81B-6E3B20629B5F}" type="presParOf" srcId="{6C7BCC02-AEF0-4F5E-9CF3-0EC7733AFE08}" destId="{01E25D2B-955E-4E46-977A-489BA019E6D3}" srcOrd="0" destOrd="0" presId="urn:microsoft.com/office/officeart/2005/8/layout/vList3"/>
    <dgm:cxn modelId="{80D99615-848B-427E-9755-5666A2908A57}" type="presParOf" srcId="{01E25D2B-955E-4E46-977A-489BA019E6D3}" destId="{61621484-C2F8-4F6F-AF13-0884A52E66A1}" srcOrd="0" destOrd="0" presId="urn:microsoft.com/office/officeart/2005/8/layout/vList3"/>
    <dgm:cxn modelId="{009124AB-334C-4501-8681-FB5AECF68D5B}" type="presParOf" srcId="{01E25D2B-955E-4E46-977A-489BA019E6D3}" destId="{B80C131B-AAFC-43B0-908C-0CBC39ED53D3}" srcOrd="1" destOrd="0" presId="urn:microsoft.com/office/officeart/2005/8/layout/vList3"/>
    <dgm:cxn modelId="{7CFD65E8-3C2C-405B-B03C-B4A809E9DA55}" type="presParOf" srcId="{6C7BCC02-AEF0-4F5E-9CF3-0EC7733AFE08}" destId="{704BF29E-7FF1-4E9E-83E3-6E90F85F35CA}" srcOrd="1" destOrd="0" presId="urn:microsoft.com/office/officeart/2005/8/layout/vList3"/>
    <dgm:cxn modelId="{C0906DC7-2215-4B30-A0A2-900BCB7E6892}" type="presParOf" srcId="{6C7BCC02-AEF0-4F5E-9CF3-0EC7733AFE08}" destId="{467DA29F-F1C4-4CCA-9318-62FB123A3E30}" srcOrd="2" destOrd="0" presId="urn:microsoft.com/office/officeart/2005/8/layout/vList3"/>
    <dgm:cxn modelId="{F3B97ECB-3D6B-4BF7-B010-863C8470182F}" type="presParOf" srcId="{467DA29F-F1C4-4CCA-9318-62FB123A3E30}" destId="{9FD5CF88-9B13-48B4-8609-54DD68A991BC}" srcOrd="0" destOrd="0" presId="urn:microsoft.com/office/officeart/2005/8/layout/vList3"/>
    <dgm:cxn modelId="{73502597-0033-4638-9EF0-694C5474E63E}" type="presParOf" srcId="{467DA29F-F1C4-4CCA-9318-62FB123A3E30}" destId="{2D9FDD62-8635-4CB2-8CC1-66D4C78EB4BA}" srcOrd="1" destOrd="0" presId="urn:microsoft.com/office/officeart/2005/8/layout/vList3"/>
    <dgm:cxn modelId="{422842B2-CF4C-4C30-B11D-52DA276D9EC0}" type="presParOf" srcId="{6C7BCC02-AEF0-4F5E-9CF3-0EC7733AFE08}" destId="{E8FF14E2-A9AE-4469-892A-7B6567C6AF5B}" srcOrd="3" destOrd="0" presId="urn:microsoft.com/office/officeart/2005/8/layout/vList3"/>
    <dgm:cxn modelId="{E2DE9290-0A9B-42AC-8A16-AD3E221E785C}" type="presParOf" srcId="{6C7BCC02-AEF0-4F5E-9CF3-0EC7733AFE08}" destId="{5395DF27-0568-433D-9522-5F213580DCAD}" srcOrd="4" destOrd="0" presId="urn:microsoft.com/office/officeart/2005/8/layout/vList3"/>
    <dgm:cxn modelId="{8D77A352-21F8-4B1B-9B6F-2E10B1A673FB}" type="presParOf" srcId="{5395DF27-0568-433D-9522-5F213580DCAD}" destId="{4BD6D49F-9528-4B4A-986C-47E076AACC24}" srcOrd="0" destOrd="0" presId="urn:microsoft.com/office/officeart/2005/8/layout/vList3"/>
    <dgm:cxn modelId="{930161A6-0FAE-443D-9519-1CA58C0C2470}" type="presParOf" srcId="{5395DF27-0568-433D-9522-5F213580DCAD}" destId="{3D548C8C-B20A-4AAC-B116-EA9C16D56E43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90AAC9-28B9-494A-8732-A6624916E1EF}">
      <dsp:nvSpPr>
        <dsp:cNvPr id="0" name=""/>
        <dsp:cNvSpPr/>
      </dsp:nvSpPr>
      <dsp:spPr>
        <a:xfrm>
          <a:off x="2563258" y="575469"/>
          <a:ext cx="3834380" cy="87312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/>
            <a:t>图形图像文件分类</a:t>
          </a:r>
          <a:endParaRPr lang="zh-CN" altLang="en-US" sz="2800" b="1" kern="1200" dirty="0"/>
        </a:p>
      </dsp:txBody>
      <dsp:txXfrm>
        <a:off x="2588831" y="601042"/>
        <a:ext cx="3783234" cy="821976"/>
      </dsp:txXfrm>
    </dsp:sp>
    <dsp:sp modelId="{A0118887-F1F1-4D85-98EF-42CCF8D5394E}">
      <dsp:nvSpPr>
        <dsp:cNvPr id="0" name=""/>
        <dsp:cNvSpPr/>
      </dsp:nvSpPr>
      <dsp:spPr>
        <a:xfrm>
          <a:off x="0" y="1722097"/>
          <a:ext cx="1215794" cy="1215794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9000" r="-9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0C8572D-A1B9-48EA-BCB7-F281D9ABDEA6}">
      <dsp:nvSpPr>
        <dsp:cNvPr id="0" name=""/>
        <dsp:cNvSpPr/>
      </dsp:nvSpPr>
      <dsp:spPr>
        <a:xfrm>
          <a:off x="1378383" y="1780504"/>
          <a:ext cx="7122569" cy="1215794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2800" b="1" kern="1200" dirty="0" smtClean="0"/>
            <a:t>BMP</a:t>
          </a:r>
          <a:r>
            <a:rPr lang="zh-CN" altLang="en-US" sz="2800" b="1" kern="1200" dirty="0" smtClean="0"/>
            <a:t>、</a:t>
          </a:r>
          <a:r>
            <a:rPr lang="en-US" altLang="en-US" sz="2800" b="1" kern="1200" dirty="0" smtClean="0"/>
            <a:t>JPG(JPEG)</a:t>
          </a:r>
          <a:r>
            <a:rPr lang="zh-CN" altLang="en-US" sz="2800" b="1" kern="1200" dirty="0" smtClean="0"/>
            <a:t>、</a:t>
          </a:r>
          <a:r>
            <a:rPr lang="en-US" altLang="en-US" sz="2800" b="1" kern="1200" dirty="0" smtClean="0"/>
            <a:t>GIF</a:t>
          </a:r>
          <a:r>
            <a:rPr lang="zh-CN" altLang="en-US" sz="2800" b="1" kern="1200" dirty="0" smtClean="0"/>
            <a:t>、</a:t>
          </a:r>
          <a:r>
            <a:rPr lang="en-US" altLang="en-US" sz="2800" b="1" kern="1200" dirty="0" smtClean="0"/>
            <a:t>PSD</a:t>
          </a:r>
          <a:r>
            <a:rPr lang="zh-CN" altLang="en-US" sz="2800" b="1" kern="1200" dirty="0" smtClean="0"/>
            <a:t>、</a:t>
          </a:r>
          <a:r>
            <a:rPr lang="en-US" altLang="en-US" sz="2800" b="1" kern="1200" dirty="0" smtClean="0"/>
            <a:t>PNG</a:t>
          </a:r>
          <a:r>
            <a:rPr lang="zh-CN" altLang="en-US" sz="2800" b="1" kern="1200" dirty="0" smtClean="0"/>
            <a:t>等</a:t>
          </a:r>
          <a:endParaRPr lang="zh-CN" altLang="en-US" sz="2800" b="1" kern="1200" dirty="0"/>
        </a:p>
      </dsp:txBody>
      <dsp:txXfrm>
        <a:off x="1437744" y="1839865"/>
        <a:ext cx="7003847" cy="1097072"/>
      </dsp:txXfrm>
    </dsp:sp>
    <dsp:sp modelId="{13A8B082-449A-415A-8534-3B6D54D3BBF5}">
      <dsp:nvSpPr>
        <dsp:cNvPr id="0" name=""/>
        <dsp:cNvSpPr/>
      </dsp:nvSpPr>
      <dsp:spPr>
        <a:xfrm>
          <a:off x="1696" y="3153263"/>
          <a:ext cx="1391683" cy="106311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6000" r="-16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BA31A8-BD5D-4F81-B5E0-F4CCA3DE8CFA}">
      <dsp:nvSpPr>
        <dsp:cNvPr id="0" name=""/>
        <dsp:cNvSpPr/>
      </dsp:nvSpPr>
      <dsp:spPr>
        <a:xfrm>
          <a:off x="1378383" y="3142194"/>
          <a:ext cx="7122569" cy="1085254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2800" b="1" kern="1200" dirty="0" smtClean="0"/>
            <a:t>AI</a:t>
          </a:r>
          <a:r>
            <a:rPr lang="zh-CN" altLang="en-US" sz="2800" b="1" kern="1200" dirty="0" smtClean="0"/>
            <a:t>、</a:t>
          </a:r>
          <a:r>
            <a:rPr lang="en-US" altLang="en-US" sz="2800" b="1" kern="1200" dirty="0" smtClean="0"/>
            <a:t>DWG</a:t>
          </a:r>
          <a:r>
            <a:rPr lang="zh-CN" altLang="en-US" sz="2800" b="1" kern="1200" dirty="0" smtClean="0"/>
            <a:t>、</a:t>
          </a:r>
          <a:r>
            <a:rPr lang="en-US" altLang="en-US" sz="2800" b="1" kern="1200" dirty="0" smtClean="0"/>
            <a:t>CDR</a:t>
          </a:r>
          <a:r>
            <a:rPr lang="zh-CN" altLang="en-US" sz="2800" b="1" kern="1200" dirty="0" smtClean="0"/>
            <a:t>、</a:t>
          </a:r>
          <a:r>
            <a:rPr lang="en-US" altLang="en-US" sz="2800" b="1" kern="1200" dirty="0" smtClean="0"/>
            <a:t>EPS</a:t>
          </a:r>
          <a:r>
            <a:rPr lang="zh-CN" altLang="en-US" sz="2800" b="1" kern="1200" dirty="0" smtClean="0"/>
            <a:t>、</a:t>
          </a:r>
          <a:r>
            <a:rPr lang="en-US" altLang="en-US" sz="2800" b="1" kern="1200" dirty="0" smtClean="0"/>
            <a:t>SVG</a:t>
          </a:r>
          <a:r>
            <a:rPr lang="zh-CN" altLang="en-US" sz="2800" b="1" kern="1200" dirty="0" smtClean="0"/>
            <a:t>等</a:t>
          </a:r>
          <a:endParaRPr lang="zh-CN" altLang="en-US" sz="2800" b="1" kern="1200" dirty="0"/>
        </a:p>
      </dsp:txBody>
      <dsp:txXfrm>
        <a:off x="1431370" y="3195181"/>
        <a:ext cx="7016595" cy="97928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AD9E96-9D3C-4DFD-9170-E5F4C2BD8571}">
      <dsp:nvSpPr>
        <dsp:cNvPr id="0" name=""/>
        <dsp:cNvSpPr/>
      </dsp:nvSpPr>
      <dsp:spPr>
        <a:xfrm>
          <a:off x="-4551659" y="-697920"/>
          <a:ext cx="5422120" cy="5422120"/>
        </a:xfrm>
        <a:prstGeom prst="blockArc">
          <a:avLst>
            <a:gd name="adj1" fmla="val 18900000"/>
            <a:gd name="adj2" fmla="val 2700000"/>
            <a:gd name="adj3" fmla="val 398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2627CA-F63F-475F-A3FF-88597DC8871E}">
      <dsp:nvSpPr>
        <dsp:cNvPr id="0" name=""/>
        <dsp:cNvSpPr/>
      </dsp:nvSpPr>
      <dsp:spPr>
        <a:xfrm>
          <a:off x="559819" y="402628"/>
          <a:ext cx="7513589" cy="80525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39172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latin typeface="微软雅黑" pitchFamily="34" charset="-122"/>
              <a:ea typeface="微软雅黑" pitchFamily="34" charset="-122"/>
            </a:rPr>
            <a:t>所学专业对应学科的课堂教学改革文章一篇</a:t>
          </a:r>
          <a:endParaRPr lang="zh-CN" altLang="en-US" sz="24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559819" y="402628"/>
        <a:ext cx="7513589" cy="805256"/>
      </dsp:txXfrm>
    </dsp:sp>
    <dsp:sp modelId="{617FF8BF-F353-4338-9798-4D149C01E936}">
      <dsp:nvSpPr>
        <dsp:cNvPr id="0" name=""/>
        <dsp:cNvSpPr/>
      </dsp:nvSpPr>
      <dsp:spPr>
        <a:xfrm>
          <a:off x="56534" y="301971"/>
          <a:ext cx="1006570" cy="100657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2ED129C-2E57-4505-B864-3A6C582B0203}">
      <dsp:nvSpPr>
        <dsp:cNvPr id="0" name=""/>
        <dsp:cNvSpPr/>
      </dsp:nvSpPr>
      <dsp:spPr>
        <a:xfrm>
          <a:off x="852530" y="1610512"/>
          <a:ext cx="7220879" cy="80525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39172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latin typeface="微软雅黑" pitchFamily="34" charset="-122"/>
              <a:ea typeface="微软雅黑" pitchFamily="34" charset="-122"/>
            </a:rPr>
            <a:t>动画教学两个（</a:t>
          </a:r>
          <a:r>
            <a:rPr lang="en-US" altLang="zh-CN" sz="2400" b="1" kern="1200" dirty="0" smtClean="0">
              <a:latin typeface="微软雅黑" pitchFamily="34" charset="-122"/>
              <a:ea typeface="微软雅黑" pitchFamily="34" charset="-122"/>
            </a:rPr>
            <a:t>GIF</a:t>
          </a:r>
          <a:r>
            <a:rPr lang="zh-CN" altLang="en-US" sz="2400" b="1" kern="1200" dirty="0" smtClean="0">
              <a:latin typeface="微软雅黑" pitchFamily="34" charset="-122"/>
              <a:ea typeface="微软雅黑" pitchFamily="34" charset="-122"/>
            </a:rPr>
            <a:t>、</a:t>
          </a:r>
          <a:r>
            <a:rPr lang="en-US" altLang="zh-CN" sz="2400" b="1" kern="1200" dirty="0" smtClean="0">
              <a:latin typeface="微软雅黑" pitchFamily="34" charset="-122"/>
              <a:ea typeface="微软雅黑" pitchFamily="34" charset="-122"/>
            </a:rPr>
            <a:t>SWF</a:t>
          </a:r>
          <a:r>
            <a:rPr lang="zh-CN" altLang="en-US" sz="2400" b="1" kern="1200" dirty="0" smtClean="0">
              <a:latin typeface="微软雅黑" pitchFamily="34" charset="-122"/>
              <a:ea typeface="微软雅黑" pitchFamily="34" charset="-122"/>
            </a:rPr>
            <a:t>格式各一个）</a:t>
          </a:r>
          <a:endParaRPr lang="zh-CN" altLang="en-US" sz="24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852530" y="1610512"/>
        <a:ext cx="7220879" cy="805256"/>
      </dsp:txXfrm>
    </dsp:sp>
    <dsp:sp modelId="{DFDB687D-6472-4539-8927-C62F5F6C58CE}">
      <dsp:nvSpPr>
        <dsp:cNvPr id="0" name=""/>
        <dsp:cNvSpPr/>
      </dsp:nvSpPr>
      <dsp:spPr>
        <a:xfrm>
          <a:off x="349245" y="1509854"/>
          <a:ext cx="1006570" cy="100657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36A67FD-5A27-4009-81EC-378D79621616}">
      <dsp:nvSpPr>
        <dsp:cNvPr id="0" name=""/>
        <dsp:cNvSpPr/>
      </dsp:nvSpPr>
      <dsp:spPr>
        <a:xfrm>
          <a:off x="559819" y="2818396"/>
          <a:ext cx="7513589" cy="80525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39172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latin typeface="微软雅黑" pitchFamily="34" charset="-122"/>
              <a:ea typeface="微软雅黑" pitchFamily="34" charset="-122"/>
            </a:rPr>
            <a:t>优秀课堂教学视频片段（</a:t>
          </a:r>
          <a:r>
            <a:rPr lang="en-US" altLang="zh-CN" sz="2400" b="1" kern="1200" dirty="0" smtClean="0">
              <a:latin typeface="微软雅黑" pitchFamily="34" charset="-122"/>
              <a:ea typeface="微软雅黑" pitchFamily="34" charset="-122"/>
            </a:rPr>
            <a:t>3 — 5</a:t>
          </a:r>
          <a:r>
            <a:rPr lang="zh-CN" altLang="en-US" sz="2400" b="1" kern="1200" dirty="0" smtClean="0">
              <a:latin typeface="微软雅黑" pitchFamily="34" charset="-122"/>
              <a:ea typeface="微软雅黑" pitchFamily="34" charset="-122"/>
            </a:rPr>
            <a:t>分钟）</a:t>
          </a:r>
          <a:endParaRPr lang="zh-CN" altLang="en-US" sz="24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559819" y="2818396"/>
        <a:ext cx="7513589" cy="805256"/>
      </dsp:txXfrm>
    </dsp:sp>
    <dsp:sp modelId="{DAA5C843-00B5-4E39-8612-A7EF4FA030A6}">
      <dsp:nvSpPr>
        <dsp:cNvPr id="0" name=""/>
        <dsp:cNvSpPr/>
      </dsp:nvSpPr>
      <dsp:spPr>
        <a:xfrm>
          <a:off x="56534" y="2717739"/>
          <a:ext cx="1006570" cy="100657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0C131B-AAFC-43B0-908C-0CBC39ED53D3}">
      <dsp:nvSpPr>
        <dsp:cNvPr id="0" name=""/>
        <dsp:cNvSpPr/>
      </dsp:nvSpPr>
      <dsp:spPr>
        <a:xfrm rot="10800000">
          <a:off x="1600544" y="165100"/>
          <a:ext cx="6336749" cy="100854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9005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latin typeface="华文隶书" pitchFamily="2" charset="-122"/>
              <a:ea typeface="华文隶书" pitchFamily="2" charset="-122"/>
            </a:rPr>
            <a:t>精选教学资源设计的五个最优网站</a:t>
          </a:r>
          <a:endParaRPr lang="zh-CN" altLang="en-US" sz="2400" b="1" kern="1200" dirty="0">
            <a:latin typeface="华文隶书" pitchFamily="2" charset="-122"/>
            <a:ea typeface="华文隶书" pitchFamily="2" charset="-122"/>
          </a:endParaRPr>
        </a:p>
      </dsp:txBody>
      <dsp:txXfrm rot="10800000">
        <a:off x="1852680" y="165100"/>
        <a:ext cx="6084613" cy="1008544"/>
      </dsp:txXfrm>
    </dsp:sp>
    <dsp:sp modelId="{61621484-C2F8-4F6F-AF13-0884A52E66A1}">
      <dsp:nvSpPr>
        <dsp:cNvPr id="0" name=""/>
        <dsp:cNvSpPr/>
      </dsp:nvSpPr>
      <dsp:spPr>
        <a:xfrm>
          <a:off x="1155906" y="1524"/>
          <a:ext cx="1179046" cy="1335696"/>
        </a:xfrm>
        <a:prstGeom prst="ellipse">
          <a:avLst/>
        </a:prstGeom>
        <a:blipFill>
          <a:blip xmlns:r="http://schemas.openxmlformats.org/officeDocument/2006/relationships" r:embed="rId1"/>
          <a:srcRect/>
          <a:stretch>
            <a:fillRect l="-39000" r="-39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D9FDD62-8635-4CB2-8CC1-66D4C78EB4BA}">
      <dsp:nvSpPr>
        <dsp:cNvPr id="0" name=""/>
        <dsp:cNvSpPr/>
      </dsp:nvSpPr>
      <dsp:spPr>
        <a:xfrm rot="10800000">
          <a:off x="1102563" y="1828801"/>
          <a:ext cx="7020843" cy="114996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9005" tIns="91440" rIns="170688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latin typeface="华文隶书" pitchFamily="2" charset="-122"/>
              <a:ea typeface="华文隶书" pitchFamily="2" charset="-122"/>
            </a:rPr>
            <a:t>    录制本人所学专业对应的基础教育学科的   优质教学片断（时间不超过</a:t>
          </a:r>
          <a:r>
            <a:rPr lang="en-US" altLang="zh-CN" sz="2400" b="1" kern="1200" dirty="0" smtClean="0">
              <a:latin typeface="华文隶书" pitchFamily="2" charset="-122"/>
              <a:ea typeface="华文隶书" pitchFamily="2" charset="-122"/>
            </a:rPr>
            <a:t>6</a:t>
          </a:r>
          <a:r>
            <a:rPr lang="zh-CN" altLang="en-US" sz="2400" b="1" kern="1200" dirty="0" smtClean="0">
              <a:latin typeface="华文隶书" pitchFamily="2" charset="-122"/>
              <a:ea typeface="华文隶书" pitchFamily="2" charset="-122"/>
            </a:rPr>
            <a:t>分钟）</a:t>
          </a:r>
          <a:endParaRPr lang="zh-CN" altLang="en-US" sz="2400" b="1" kern="1200" dirty="0">
            <a:latin typeface="华文隶书" pitchFamily="2" charset="-122"/>
            <a:ea typeface="华文隶书" pitchFamily="2" charset="-122"/>
          </a:endParaRPr>
        </a:p>
      </dsp:txBody>
      <dsp:txXfrm rot="10800000">
        <a:off x="1390055" y="1828801"/>
        <a:ext cx="6733351" cy="1149968"/>
      </dsp:txXfrm>
    </dsp:sp>
    <dsp:sp modelId="{9FD5CF88-9B13-48B4-8609-54DD68A991BC}">
      <dsp:nvSpPr>
        <dsp:cNvPr id="0" name=""/>
        <dsp:cNvSpPr/>
      </dsp:nvSpPr>
      <dsp:spPr>
        <a:xfrm>
          <a:off x="969792" y="1735937"/>
          <a:ext cx="1239406" cy="1335696"/>
        </a:xfrm>
        <a:prstGeom prst="ellipse">
          <a:avLst/>
        </a:prstGeom>
        <a:blipFill>
          <a:blip xmlns:r="http://schemas.openxmlformats.org/officeDocument/2006/relationships" r:embed="rId2"/>
          <a:srcRect/>
          <a:stretch>
            <a:fillRect l="-53000" r="-5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D548C8C-B20A-4AAC-B116-EA9C16D56E43}">
      <dsp:nvSpPr>
        <dsp:cNvPr id="0" name=""/>
        <dsp:cNvSpPr/>
      </dsp:nvSpPr>
      <dsp:spPr>
        <a:xfrm rot="10800000">
          <a:off x="1465890" y="3558011"/>
          <a:ext cx="6763847" cy="108990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9005" tIns="76200" rIns="14224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latin typeface="华文隶书" pitchFamily="2" charset="-122"/>
              <a:ea typeface="华文隶书" pitchFamily="2" charset="-122"/>
            </a:rPr>
            <a:t>   录制利用美图秀秀的消除笔、抠图笔、魔幻笔、批量处理等功能处理图片的实操视频（头像同时录制）</a:t>
          </a:r>
          <a:endParaRPr lang="zh-CN" altLang="en-US" sz="2000" b="1" kern="1200" dirty="0">
            <a:latin typeface="华文隶书" pitchFamily="2" charset="-122"/>
            <a:ea typeface="华文隶书" pitchFamily="2" charset="-122"/>
          </a:endParaRPr>
        </a:p>
      </dsp:txBody>
      <dsp:txXfrm rot="10800000">
        <a:off x="1738365" y="3558011"/>
        <a:ext cx="6491372" cy="1089901"/>
      </dsp:txXfrm>
    </dsp:sp>
    <dsp:sp modelId="{4BD6D49F-9528-4B4A-986C-47E076AACC24}">
      <dsp:nvSpPr>
        <dsp:cNvPr id="0" name=""/>
        <dsp:cNvSpPr/>
      </dsp:nvSpPr>
      <dsp:spPr>
        <a:xfrm>
          <a:off x="1044266" y="3470349"/>
          <a:ext cx="1198507" cy="1265225"/>
        </a:xfrm>
        <a:prstGeom prst="ellipse">
          <a:avLst/>
        </a:prstGeom>
        <a:blipFill>
          <a:blip xmlns:r="http://schemas.openxmlformats.org/officeDocument/2006/relationships" r:embed="rId3"/>
          <a:srcRect/>
          <a:stretch>
            <a:fillRect l="-56000" r="-56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530C35-9ABB-4B5E-9C55-7BCB291DDC04}" type="datetimeFigureOut">
              <a:rPr lang="zh-CN" altLang="en-US" smtClean="0"/>
              <a:t>2022/4/20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8911A1-FBD1-4777-97C5-41E6FA2482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5934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1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07" algn="l" defTabSz="91421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18" algn="l" defTabSz="91421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328" algn="l" defTabSz="91421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437" algn="l" defTabSz="91421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550" algn="l" defTabSz="91421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654" algn="l" defTabSz="91421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60" algn="l" defTabSz="91421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867" algn="l" defTabSz="91421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>
                <a:solidFill>
                  <a:prstClr val="black"/>
                </a:solidFill>
              </a:rPr>
              <a:pPr/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75789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3711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3711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9536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53108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2644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87826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53108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7015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87568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08924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52528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08924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08924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525289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75789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2076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9087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32395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32395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58538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3711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3711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4281725"/>
            <a:ext cx="12192000" cy="20610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8" rIns="91424" bIns="45718" rtlCol="0" anchor="ctr"/>
          <a:lstStyle/>
          <a:p>
            <a:pPr algn="ctr"/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5805035"/>
            <a:ext cx="10515600" cy="417512"/>
          </a:xfrm>
        </p:spPr>
        <p:txBody>
          <a:bodyPr wrap="square" anchor="ctr" anchorCtr="0"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107" indent="0" algn="ctr">
              <a:buNone/>
              <a:defRPr sz="2000"/>
            </a:lvl2pPr>
            <a:lvl3pPr marL="914218" indent="0" algn="ctr">
              <a:buNone/>
              <a:defRPr sz="1900"/>
            </a:lvl3pPr>
            <a:lvl4pPr marL="1371328" indent="0" algn="ctr">
              <a:buNone/>
              <a:defRPr sz="1600"/>
            </a:lvl4pPr>
            <a:lvl5pPr marL="1828437" indent="0" algn="ctr">
              <a:buNone/>
              <a:defRPr sz="1600"/>
            </a:lvl5pPr>
            <a:lvl6pPr marL="2285550" indent="0" algn="ctr">
              <a:buNone/>
              <a:defRPr sz="1600"/>
            </a:lvl6pPr>
            <a:lvl7pPr marL="2742654" indent="0" algn="ctr">
              <a:buNone/>
              <a:defRPr sz="1600"/>
            </a:lvl7pPr>
            <a:lvl8pPr marL="3199760" indent="0" algn="ctr">
              <a:buNone/>
              <a:defRPr sz="1600"/>
            </a:lvl8pPr>
            <a:lvl9pPr marL="3656867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281715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>
            <a:off x="0" y="4005945"/>
            <a:ext cx="12192000" cy="567843"/>
          </a:xfrm>
          <a:prstGeom prst="rect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8" rIns="91424" bIns="45718"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4609193"/>
            <a:ext cx="10515600" cy="1176339"/>
          </a:xfrm>
        </p:spPr>
        <p:txBody>
          <a:bodyPr wrap="square" anchor="ctr" anchorCtr="0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  <a:t>2022/4/20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7854E297-00D0-46FE-A33D-66F9B5EAB87F}"/>
              </a:ext>
            </a:extLst>
          </p:cNvPr>
          <p:cNvSpPr txBox="1"/>
          <p:nvPr userDrawn="1"/>
        </p:nvSpPr>
        <p:spPr>
          <a:xfrm>
            <a:off x="1" y="100368"/>
            <a:ext cx="6376736" cy="38471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rgbClr val="00B0F0"/>
              </a:gs>
              <a:gs pos="83000">
                <a:srgbClr val="00B0F0"/>
              </a:gs>
              <a:gs pos="100000">
                <a:srgbClr val="00B0F0"/>
              </a:gs>
            </a:gsLst>
            <a:lin ang="10800000" scaled="1"/>
            <a:tileRect/>
          </a:gradFill>
        </p:spPr>
        <p:txBody>
          <a:bodyPr wrap="square" lIns="91424" tIns="45718" rIns="91424" bIns="45718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现代教育技术及应用任务驱动教程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  <a:t>2022/4/20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339732" y="285751"/>
            <a:ext cx="11512551" cy="5927725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/>
          <a:lstStyle>
            <a:lvl1pPr algn="ctr">
              <a:defRPr sz="60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9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>
                <a:solidFill>
                  <a:srgbClr val="000000"/>
                </a:solidFill>
              </a:rPr>
              <a:t>Footer Text</a:t>
            </a:r>
            <a:endParaRPr lang="en-US" altLang="x-none" sz="240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C8A648-5DEE-494E-B1AB-87BDECEEA709}" type="slidenum">
              <a:rPr lang="zh-CN" altLang="en-US">
                <a:solidFill>
                  <a:srgbClr val="073E87"/>
                </a:solidFill>
              </a:rPr>
              <a:pPr/>
              <a:t>‹#›</a:t>
            </a:fld>
            <a:endParaRPr lang="zh-CN" alt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1635348"/>
      </p:ext>
    </p:extLst>
  </p:cSld>
  <p:clrMapOvr>
    <a:masterClrMapping/>
  </p:clrMapOvr>
  <p:transition spd="slow"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>
                <a:solidFill>
                  <a:srgbClr val="000000"/>
                </a:solidFill>
              </a:rPr>
              <a:t>Footer Text</a:t>
            </a:r>
            <a:endParaRPr lang="en-US" altLang="x-none" sz="240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0887093-616E-488D-B855-7594C4921162}" type="slidenum">
              <a:rPr lang="zh-CN" altLang="en-US">
                <a:solidFill>
                  <a:srgbClr val="073E87"/>
                </a:solidFill>
              </a:rPr>
              <a:pPr/>
              <a:t>‹#›</a:t>
            </a:fld>
            <a:endParaRPr lang="zh-CN" alt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8657964"/>
      </p:ext>
    </p:extLst>
  </p:cSld>
  <p:clrMapOvr>
    <a:masterClrMapping/>
  </p:clrMapOvr>
  <p:transition spd="slow"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1"/>
            <a:ext cx="105156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>
                <a:solidFill>
                  <a:srgbClr val="000000"/>
                </a:solidFill>
              </a:rPr>
              <a:t>Footer Text</a:t>
            </a:r>
            <a:endParaRPr lang="en-US" altLang="x-none" sz="240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6AFB41-F980-46EB-BC47-4AC3570BC1F4}" type="slidenum">
              <a:rPr lang="zh-CN" altLang="en-US">
                <a:solidFill>
                  <a:srgbClr val="073E87"/>
                </a:solidFill>
              </a:rPr>
              <a:pPr/>
              <a:t>‹#›</a:t>
            </a:fld>
            <a:endParaRPr lang="zh-CN" alt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7682883"/>
      </p:ext>
    </p:extLst>
  </p:cSld>
  <p:clrMapOvr>
    <a:masterClrMapping/>
  </p:clrMapOvr>
  <p:transition spd="slow"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752602"/>
            <a:ext cx="4978400" cy="437303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91200" y="1752602"/>
            <a:ext cx="4978400" cy="437303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>
                <a:solidFill>
                  <a:srgbClr val="000000"/>
                </a:solidFill>
              </a:rPr>
              <a:t>Footer Text</a:t>
            </a:r>
            <a:endParaRPr lang="en-US" altLang="x-none" sz="2400">
              <a:solidFill>
                <a:srgbClr val="000000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D34E88-25E3-479A-87B6-2F4DC6E5C265}" type="slidenum">
              <a:rPr lang="zh-CN" altLang="en-US">
                <a:solidFill>
                  <a:srgbClr val="073E87"/>
                </a:solidFill>
              </a:rPr>
              <a:pPr/>
              <a:t>‹#›</a:t>
            </a:fld>
            <a:endParaRPr lang="zh-CN" alt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1673346"/>
      </p:ext>
    </p:extLst>
  </p:cSld>
  <p:clrMapOvr>
    <a:masterClrMapping/>
  </p:clrMapOvr>
  <p:transition spd="slow"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9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9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>
                <a:solidFill>
                  <a:srgbClr val="000000"/>
                </a:solidFill>
              </a:rPr>
              <a:t>Footer Text</a:t>
            </a:r>
            <a:endParaRPr lang="en-US" altLang="x-none" sz="2400">
              <a:solidFill>
                <a:srgbClr val="000000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BAA117-B3C2-4160-876E-AC6E67156D5C}" type="slidenum">
              <a:rPr lang="zh-CN" altLang="en-US">
                <a:solidFill>
                  <a:srgbClr val="073E87"/>
                </a:solidFill>
              </a:rPr>
              <a:pPr/>
              <a:t>‹#›</a:t>
            </a:fld>
            <a:endParaRPr lang="zh-CN" alt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9492314"/>
      </p:ext>
    </p:extLst>
  </p:cSld>
  <p:clrMapOvr>
    <a:masterClrMapping/>
  </p:clrMapOvr>
  <p:transition spd="slow"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>
                <a:solidFill>
                  <a:srgbClr val="000000"/>
                </a:solidFill>
              </a:rPr>
              <a:t>Footer Text</a:t>
            </a:r>
            <a:endParaRPr lang="en-US" altLang="x-none" sz="2400">
              <a:solidFill>
                <a:srgbClr val="000000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F2CC1C1-5B18-49BE-AE31-162D1A571E74}" type="slidenum">
              <a:rPr lang="zh-CN" altLang="en-US">
                <a:solidFill>
                  <a:srgbClr val="073E87"/>
                </a:solidFill>
              </a:rPr>
              <a:pPr/>
              <a:t>‹#›</a:t>
            </a:fld>
            <a:endParaRPr lang="zh-CN" alt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2477772"/>
      </p:ext>
    </p:extLst>
  </p:cSld>
  <p:clrMapOvr>
    <a:masterClrMapping/>
  </p:clrMapOvr>
  <p:transition spd="slow"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>
                <a:solidFill>
                  <a:srgbClr val="000000"/>
                </a:solidFill>
              </a:rPr>
              <a:t>Footer Text</a:t>
            </a:r>
            <a:endParaRPr lang="en-US" altLang="x-none" sz="2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5350748"/>
      </p:ext>
    </p:extLst>
  </p:cSld>
  <p:clrMapOvr>
    <a:masterClrMapping/>
  </p:clrMapOvr>
  <p:transition spd="slow"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8" indent="0">
              <a:buNone/>
              <a:defRPr sz="1500"/>
            </a:lvl2pPr>
            <a:lvl3pPr marL="914354" indent="0">
              <a:buNone/>
              <a:defRPr sz="1200"/>
            </a:lvl3pPr>
            <a:lvl4pPr marL="1371532" indent="0">
              <a:buNone/>
              <a:defRPr sz="1100"/>
            </a:lvl4pPr>
            <a:lvl5pPr marL="1828709" indent="0">
              <a:buNone/>
              <a:defRPr sz="1100"/>
            </a:lvl5pPr>
            <a:lvl6pPr marL="2285886" indent="0">
              <a:buNone/>
              <a:defRPr sz="1100"/>
            </a:lvl6pPr>
            <a:lvl7pPr marL="2743062" indent="0">
              <a:buNone/>
              <a:defRPr sz="1100"/>
            </a:lvl7pPr>
            <a:lvl8pPr marL="3200240" indent="0">
              <a:buNone/>
              <a:defRPr sz="1100"/>
            </a:lvl8pPr>
            <a:lvl9pPr marL="3657418" indent="0">
              <a:buNone/>
              <a:defRPr sz="11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>
                <a:solidFill>
                  <a:srgbClr val="000000"/>
                </a:solidFill>
              </a:rPr>
              <a:t>Footer Text</a:t>
            </a:r>
            <a:endParaRPr lang="en-US" altLang="x-none" sz="2400">
              <a:solidFill>
                <a:srgbClr val="000000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9FE645-3065-4AFF-80E1-9D282D2D1C8A}" type="slidenum">
              <a:rPr lang="zh-CN" altLang="en-US">
                <a:solidFill>
                  <a:srgbClr val="073E87"/>
                </a:solidFill>
              </a:rPr>
              <a:pPr/>
              <a:t>‹#›</a:t>
            </a:fld>
            <a:endParaRPr lang="zh-CN" alt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601959"/>
      </p:ext>
    </p:extLst>
  </p:cSld>
  <p:clrMapOvr>
    <a:masterClrMapping/>
  </p:clrMapOvr>
  <p:transition spd="slow">
    <p:wipe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78" indent="0">
              <a:buNone/>
              <a:defRPr sz="2800"/>
            </a:lvl2pPr>
            <a:lvl3pPr marL="914354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2" indent="0">
              <a:buNone/>
              <a:defRPr sz="2000"/>
            </a:lvl7pPr>
            <a:lvl8pPr marL="3200240" indent="0">
              <a:buNone/>
              <a:defRPr sz="2000"/>
            </a:lvl8pPr>
            <a:lvl9pPr marL="3657418" indent="0">
              <a:buNone/>
              <a:defRPr sz="20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8" indent="0">
              <a:buNone/>
              <a:defRPr sz="1500"/>
            </a:lvl2pPr>
            <a:lvl3pPr marL="914354" indent="0">
              <a:buNone/>
              <a:defRPr sz="1200"/>
            </a:lvl3pPr>
            <a:lvl4pPr marL="1371532" indent="0">
              <a:buNone/>
              <a:defRPr sz="1100"/>
            </a:lvl4pPr>
            <a:lvl5pPr marL="1828709" indent="0">
              <a:buNone/>
              <a:defRPr sz="1100"/>
            </a:lvl5pPr>
            <a:lvl6pPr marL="2285886" indent="0">
              <a:buNone/>
              <a:defRPr sz="1100"/>
            </a:lvl6pPr>
            <a:lvl7pPr marL="2743062" indent="0">
              <a:buNone/>
              <a:defRPr sz="1100"/>
            </a:lvl7pPr>
            <a:lvl8pPr marL="3200240" indent="0">
              <a:buNone/>
              <a:defRPr sz="1100"/>
            </a:lvl8pPr>
            <a:lvl9pPr marL="3657418" indent="0">
              <a:buNone/>
              <a:defRPr sz="11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>
                <a:solidFill>
                  <a:srgbClr val="000000"/>
                </a:solidFill>
              </a:rPr>
              <a:t>Footer Text</a:t>
            </a:r>
            <a:endParaRPr lang="en-US" altLang="x-none" sz="2400">
              <a:solidFill>
                <a:srgbClr val="000000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4FB649-984B-4161-A216-91401D730DD6}" type="slidenum">
              <a:rPr lang="zh-CN" altLang="en-US">
                <a:solidFill>
                  <a:srgbClr val="073E87"/>
                </a:solidFill>
              </a:rPr>
              <a:pPr/>
              <a:t>‹#›</a:t>
            </a:fld>
            <a:endParaRPr lang="zh-CN" alt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5334053"/>
      </p:ext>
    </p:extLst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9200" y="1533600"/>
            <a:ext cx="9759600" cy="1879200"/>
          </a:xfrm>
        </p:spPr>
        <p:txBody>
          <a:bodyPr>
            <a:normAutofit/>
          </a:bodyPr>
          <a:lstStyle>
            <a:lvl1pPr marL="0" indent="0">
              <a:lnSpc>
                <a:spcPct val="170000"/>
              </a:lnSpc>
              <a:spcBef>
                <a:spcPts val="1200"/>
              </a:spcBef>
              <a:spcAft>
                <a:spcPts val="600"/>
              </a:spcAft>
              <a:buNone/>
              <a:defRPr sz="1900"/>
            </a:lvl1pPr>
            <a:lvl2pPr marL="536468" indent="0">
              <a:buNone/>
              <a:defRPr/>
            </a:lvl2pPr>
            <a:lvl3pPr marL="914218" indent="0">
              <a:buNone/>
              <a:defRPr/>
            </a:lvl3pPr>
            <a:lvl4pPr marL="1371328" indent="0">
              <a:buNone/>
              <a:defRPr/>
            </a:lvl4pPr>
            <a:lvl5pPr marL="1828437" indent="0"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550869" y="410266"/>
            <a:ext cx="546099" cy="593585"/>
            <a:chOff x="1392693" y="990828"/>
            <a:chExt cx="328611" cy="357186"/>
          </a:xfrm>
        </p:grpSpPr>
        <p:sp>
          <p:nvSpPr>
            <p:cNvPr id="8" name="MH_Other_1"/>
            <p:cNvSpPr/>
            <p:nvPr>
              <p:custDataLst>
                <p:tags r:id="rId1"/>
              </p:custDataLst>
            </p:nvPr>
          </p:nvSpPr>
          <p:spPr>
            <a:xfrm>
              <a:off x="1424442" y="1051152"/>
              <a:ext cx="296862" cy="296862"/>
            </a:xfrm>
            <a:prstGeom prst="ellipse">
              <a:avLst/>
            </a:prstGeom>
            <a:solidFill>
              <a:schemeClr val="accent1">
                <a:alpha val="4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9" name="MH_Other_2"/>
            <p:cNvSpPr/>
            <p:nvPr>
              <p:custDataLst>
                <p:tags r:id="rId2"/>
              </p:custDataLst>
            </p:nvPr>
          </p:nvSpPr>
          <p:spPr>
            <a:xfrm>
              <a:off x="1392693" y="990828"/>
              <a:ext cx="179387" cy="179387"/>
            </a:xfrm>
            <a:prstGeom prst="ellipse">
              <a:avLst/>
            </a:prstGeom>
            <a:solidFill>
              <a:schemeClr val="accent1">
                <a:alpha val="4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  <a:t>2022/4/20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>
                <a:solidFill>
                  <a:srgbClr val="000000"/>
                </a:solidFill>
              </a:rPr>
              <a:t>Footer Text</a:t>
            </a:r>
            <a:endParaRPr lang="en-US" altLang="x-none" sz="240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799941-5C04-4FFD-A53A-CD7C8D2D0EED}" type="slidenum">
              <a:rPr lang="zh-CN" altLang="en-US">
                <a:solidFill>
                  <a:srgbClr val="073E87"/>
                </a:solidFill>
              </a:rPr>
              <a:pPr/>
              <a:t>‹#›</a:t>
            </a:fld>
            <a:endParaRPr lang="zh-CN" alt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180760"/>
      </p:ext>
    </p:extLst>
  </p:cSld>
  <p:clrMapOvr>
    <a:masterClrMapping/>
  </p:clrMapOvr>
  <p:transition spd="slow">
    <p:wipe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229600" y="152402"/>
            <a:ext cx="2540000" cy="5973233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2" y="152402"/>
            <a:ext cx="7472753" cy="5973233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>
                <a:solidFill>
                  <a:srgbClr val="000000"/>
                </a:solidFill>
              </a:rPr>
              <a:t>Footer Text</a:t>
            </a:r>
            <a:endParaRPr lang="en-US" altLang="x-none" sz="240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0074AA-A0B8-48F5-95CD-EFE4B78F7851}" type="slidenum">
              <a:rPr lang="zh-CN" altLang="en-US">
                <a:solidFill>
                  <a:srgbClr val="073E87"/>
                </a:solidFill>
              </a:rPr>
              <a:pPr/>
              <a:t>‹#›</a:t>
            </a:fld>
            <a:endParaRPr lang="zh-CN" alt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8605625"/>
      </p:ext>
    </p:extLst>
  </p:cSld>
  <p:clrMapOvr>
    <a:masterClrMapping/>
  </p:clrMapOvr>
  <p:transition spd="slow">
    <p:wipe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/>
          <a:lstStyle>
            <a:lvl1pPr algn="ctr">
              <a:defRPr sz="60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>
                <a:solidFill>
                  <a:srgbClr val="000000"/>
                </a:solidFill>
              </a:rPr>
              <a:t>Footer Text</a:t>
            </a:r>
            <a:endParaRPr lang="en-US" altLang="x-none" sz="240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C8A648-5DEE-494E-B1AB-87BDECEEA709}" type="slidenum">
              <a:rPr lang="zh-CN" altLang="en-US">
                <a:solidFill>
                  <a:srgbClr val="073E87"/>
                </a:solidFill>
              </a:rPr>
              <a:pPr/>
              <a:t>‹#›</a:t>
            </a:fld>
            <a:endParaRPr lang="zh-CN" alt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8693456"/>
      </p:ext>
    </p:extLst>
  </p:cSld>
  <p:clrMapOvr>
    <a:masterClrMapping/>
  </p:clrMapOvr>
  <p:transition spd="slow">
    <p:wipe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>
                <a:solidFill>
                  <a:srgbClr val="000000"/>
                </a:solidFill>
              </a:rPr>
              <a:t>Footer Text</a:t>
            </a:r>
            <a:endParaRPr lang="en-US" altLang="x-none" sz="240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0887093-616E-488D-B855-7594C4921162}" type="slidenum">
              <a:rPr lang="zh-CN" altLang="en-US">
                <a:solidFill>
                  <a:srgbClr val="073E87"/>
                </a:solidFill>
              </a:rPr>
              <a:pPr/>
              <a:t>‹#›</a:t>
            </a:fld>
            <a:endParaRPr lang="zh-CN" alt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855663"/>
      </p:ext>
    </p:extLst>
  </p:cSld>
  <p:clrMapOvr>
    <a:masterClrMapping/>
  </p:clrMapOvr>
  <p:transition spd="slow">
    <p:wipe dir="r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>
                <a:solidFill>
                  <a:srgbClr val="000000"/>
                </a:solidFill>
              </a:rPr>
              <a:t>Footer Text</a:t>
            </a:r>
            <a:endParaRPr lang="en-US" altLang="x-none" sz="240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6AFB41-F980-46EB-BC47-4AC3570BC1F4}" type="slidenum">
              <a:rPr lang="zh-CN" altLang="en-US">
                <a:solidFill>
                  <a:srgbClr val="073E87"/>
                </a:solidFill>
              </a:rPr>
              <a:pPr/>
              <a:t>‹#›</a:t>
            </a:fld>
            <a:endParaRPr lang="zh-CN" alt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8544059"/>
      </p:ext>
    </p:extLst>
  </p:cSld>
  <p:clrMapOvr>
    <a:masterClrMapping/>
  </p:clrMapOvr>
  <p:transition spd="slow">
    <p:wipe dir="r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752601"/>
            <a:ext cx="4978400" cy="437303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91200" y="1752601"/>
            <a:ext cx="4978400" cy="437303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>
                <a:solidFill>
                  <a:srgbClr val="000000"/>
                </a:solidFill>
              </a:rPr>
              <a:t>Footer Text</a:t>
            </a:r>
            <a:endParaRPr lang="en-US" altLang="x-none" sz="2400">
              <a:solidFill>
                <a:srgbClr val="000000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D34E88-25E3-479A-87B6-2F4DC6E5C265}" type="slidenum">
              <a:rPr lang="zh-CN" altLang="en-US">
                <a:solidFill>
                  <a:srgbClr val="073E87"/>
                </a:solidFill>
              </a:rPr>
              <a:pPr/>
              <a:t>‹#›</a:t>
            </a:fld>
            <a:endParaRPr lang="zh-CN" alt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4842510"/>
      </p:ext>
    </p:extLst>
  </p:cSld>
  <p:clrMapOvr>
    <a:masterClrMapping/>
  </p:clrMapOvr>
  <p:transition spd="slow">
    <p:wipe dir="r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>
                <a:solidFill>
                  <a:srgbClr val="000000"/>
                </a:solidFill>
              </a:rPr>
              <a:t>Footer Text</a:t>
            </a:r>
            <a:endParaRPr lang="en-US" altLang="x-none" sz="2400">
              <a:solidFill>
                <a:srgbClr val="000000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BAA117-B3C2-4160-876E-AC6E67156D5C}" type="slidenum">
              <a:rPr lang="zh-CN" altLang="en-US">
                <a:solidFill>
                  <a:srgbClr val="073E87"/>
                </a:solidFill>
              </a:rPr>
              <a:pPr/>
              <a:t>‹#›</a:t>
            </a:fld>
            <a:endParaRPr lang="zh-CN" alt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9401899"/>
      </p:ext>
    </p:extLst>
  </p:cSld>
  <p:clrMapOvr>
    <a:masterClrMapping/>
  </p:clrMapOvr>
  <p:transition spd="slow">
    <p:wipe dir="r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>
                <a:solidFill>
                  <a:srgbClr val="000000"/>
                </a:solidFill>
              </a:rPr>
              <a:t>Footer Text</a:t>
            </a:r>
            <a:endParaRPr lang="en-US" altLang="x-none" sz="2400">
              <a:solidFill>
                <a:srgbClr val="000000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F2CC1C1-5B18-49BE-AE31-162D1A571E74}" type="slidenum">
              <a:rPr lang="zh-CN" altLang="en-US">
                <a:solidFill>
                  <a:srgbClr val="073E87"/>
                </a:solidFill>
              </a:rPr>
              <a:pPr/>
              <a:t>‹#›</a:t>
            </a:fld>
            <a:endParaRPr lang="zh-CN" alt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9173096"/>
      </p:ext>
    </p:extLst>
  </p:cSld>
  <p:clrMapOvr>
    <a:masterClrMapping/>
  </p:clrMapOvr>
  <p:transition spd="slow">
    <p:wipe dir="r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>
                <a:solidFill>
                  <a:srgbClr val="000000"/>
                </a:solidFill>
              </a:rPr>
              <a:t>Footer Text</a:t>
            </a:r>
            <a:endParaRPr lang="en-US" altLang="x-none" sz="2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7492636"/>
      </p:ext>
    </p:extLst>
  </p:cSld>
  <p:clrMapOvr>
    <a:masterClrMapping/>
  </p:clrMapOvr>
  <p:transition spd="slow">
    <p:wipe dir="r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>
                <a:solidFill>
                  <a:srgbClr val="000000"/>
                </a:solidFill>
              </a:rPr>
              <a:t>Footer Text</a:t>
            </a:r>
            <a:endParaRPr lang="en-US" altLang="x-none" sz="2400">
              <a:solidFill>
                <a:srgbClr val="000000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9FE645-3065-4AFF-80E1-9D282D2D1C8A}" type="slidenum">
              <a:rPr lang="zh-CN" altLang="en-US">
                <a:solidFill>
                  <a:srgbClr val="073E87"/>
                </a:solidFill>
              </a:rPr>
              <a:pPr/>
              <a:t>‹#›</a:t>
            </a:fld>
            <a:endParaRPr lang="zh-CN" alt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5771619"/>
      </p:ext>
    </p:extLst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6399895"/>
            <a:ext cx="12192000" cy="458108"/>
          </a:xfrm>
          <a:prstGeom prst="rect">
            <a:avLst/>
          </a:prstGeom>
          <a:gradFill>
            <a:gsLst>
              <a:gs pos="0">
                <a:schemeClr val="accent1"/>
              </a:gs>
              <a:gs pos="25000">
                <a:schemeClr val="accent2"/>
              </a:gs>
              <a:gs pos="50000">
                <a:schemeClr val="accent3"/>
              </a:gs>
              <a:gs pos="100000">
                <a:schemeClr val="accent6"/>
              </a:gs>
              <a:gs pos="75000">
                <a:schemeClr val="accent4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8" rIns="91424" bIns="45718" rtlCol="0" anchor="ctr"/>
          <a:lstStyle/>
          <a:p>
            <a:pPr lvl="0"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33371" y="2646365"/>
            <a:ext cx="6964136" cy="1209675"/>
          </a:xfrm>
        </p:spPr>
        <p:txBody>
          <a:bodyPr anchor="ctr" anchorCtr="0">
            <a:normAutofit/>
          </a:bodyPr>
          <a:lstStyle>
            <a:lvl1pPr algn="ctr">
              <a:defRPr sz="44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33371" y="3863749"/>
            <a:ext cx="6964136" cy="505051"/>
          </a:xfrm>
        </p:spPr>
        <p:txBody>
          <a:bodyPr>
            <a:normAutofit/>
          </a:bodyPr>
          <a:lstStyle>
            <a:lvl1pPr marL="0" indent="0" algn="ctr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1pPr>
            <a:lvl2pPr marL="45710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21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132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4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55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6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86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0" y="2815783"/>
            <a:ext cx="1567543" cy="8563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8" rIns="91424" bIns="45718"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1436916" y="2053776"/>
            <a:ext cx="2394855" cy="2394855"/>
          </a:xfrm>
          <a:prstGeom prst="ellipse">
            <a:avLst/>
          </a:prstGeom>
          <a:solidFill>
            <a:schemeClr val="bg1"/>
          </a:solidFill>
          <a:ln w="250825">
            <a:gradFill>
              <a:gsLst>
                <a:gs pos="0">
                  <a:schemeClr val="accent1"/>
                </a:gs>
                <a:gs pos="33000">
                  <a:schemeClr val="accent2"/>
                </a:gs>
                <a:gs pos="66000">
                  <a:schemeClr val="accent3"/>
                </a:gs>
                <a:gs pos="100000">
                  <a:schemeClr val="accent4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8" rIns="91424" bIns="45718" rtlCol="0" anchor="ctr"/>
          <a:lstStyle/>
          <a:p>
            <a:pPr lvl="0" algn="ctr"/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  <a:t>2022/4/20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>
                <a:solidFill>
                  <a:srgbClr val="000000"/>
                </a:solidFill>
              </a:rPr>
              <a:t>Footer Text</a:t>
            </a:r>
            <a:endParaRPr lang="en-US" altLang="x-none" sz="2400">
              <a:solidFill>
                <a:srgbClr val="000000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4FB649-984B-4161-A216-91401D730DD6}" type="slidenum">
              <a:rPr lang="zh-CN" altLang="en-US">
                <a:solidFill>
                  <a:srgbClr val="073E87"/>
                </a:solidFill>
              </a:rPr>
              <a:pPr/>
              <a:t>‹#›</a:t>
            </a:fld>
            <a:endParaRPr lang="zh-CN" alt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4616825"/>
      </p:ext>
    </p:extLst>
  </p:cSld>
  <p:clrMapOvr>
    <a:masterClrMapping/>
  </p:clrMapOvr>
  <p:transition spd="slow">
    <p:wipe dir="r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>
                <a:solidFill>
                  <a:srgbClr val="000000"/>
                </a:solidFill>
              </a:rPr>
              <a:t>Footer Text</a:t>
            </a:r>
            <a:endParaRPr lang="en-US" altLang="x-none" sz="240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799941-5C04-4FFD-A53A-CD7C8D2D0EED}" type="slidenum">
              <a:rPr lang="zh-CN" altLang="en-US">
                <a:solidFill>
                  <a:srgbClr val="073E87"/>
                </a:solidFill>
              </a:rPr>
              <a:pPr/>
              <a:t>‹#›</a:t>
            </a:fld>
            <a:endParaRPr lang="zh-CN" alt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3115199"/>
      </p:ext>
    </p:extLst>
  </p:cSld>
  <p:clrMapOvr>
    <a:masterClrMapping/>
  </p:clrMapOvr>
  <p:transition spd="slow">
    <p:wipe dir="r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229600" y="152401"/>
            <a:ext cx="2540000" cy="5973233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1" y="152401"/>
            <a:ext cx="7472753" cy="5973233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>
                <a:solidFill>
                  <a:srgbClr val="000000"/>
                </a:solidFill>
              </a:rPr>
              <a:t>Footer Text</a:t>
            </a:r>
            <a:endParaRPr lang="en-US" altLang="x-none" sz="240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0074AA-A0B8-48F5-95CD-EFE4B78F7851}" type="slidenum">
              <a:rPr lang="zh-CN" altLang="en-US">
                <a:solidFill>
                  <a:srgbClr val="073E87"/>
                </a:solidFill>
              </a:rPr>
              <a:pPr/>
              <a:t>‹#›</a:t>
            </a:fld>
            <a:endParaRPr lang="zh-CN" alt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8315501"/>
      </p:ext>
    </p:extLst>
  </p:cSld>
  <p:clrMapOvr>
    <a:masterClrMapping/>
  </p:clrMapOvr>
  <p:transition spd="slow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242103" y="1533603"/>
            <a:ext cx="10111696" cy="2033100"/>
          </a:xfrm>
        </p:spPr>
        <p:txBody>
          <a:bodyPr>
            <a:normAutofit/>
          </a:bodyPr>
          <a:lstStyle>
            <a:lvl1pPr marL="0" indent="0">
              <a:lnSpc>
                <a:spcPct val="170000"/>
              </a:lnSpc>
              <a:spcBef>
                <a:spcPts val="1200"/>
              </a:spcBef>
              <a:spcAft>
                <a:spcPts val="600"/>
              </a:spcAft>
              <a:buNone/>
              <a:defRPr sz="1900"/>
            </a:lvl1pPr>
            <a:lvl2pPr marL="536468" indent="0">
              <a:buNone/>
              <a:defRPr/>
            </a:lvl2pPr>
            <a:lvl3pPr marL="914218" indent="0">
              <a:buNone/>
              <a:defRPr/>
            </a:lvl3pPr>
            <a:lvl4pPr marL="1371328" indent="0">
              <a:buNone/>
              <a:defRPr/>
            </a:lvl4pPr>
            <a:lvl5pPr marL="1828437" indent="0"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42103" y="4024083"/>
            <a:ext cx="10111696" cy="2033100"/>
          </a:xfrm>
        </p:spPr>
        <p:txBody>
          <a:bodyPr>
            <a:normAutofit/>
          </a:bodyPr>
          <a:lstStyle>
            <a:lvl1pPr marL="0" indent="0">
              <a:lnSpc>
                <a:spcPct val="170000"/>
              </a:lnSpc>
              <a:spcBef>
                <a:spcPts val="1200"/>
              </a:spcBef>
              <a:spcAft>
                <a:spcPts val="600"/>
              </a:spcAft>
              <a:buNone/>
              <a:defRPr sz="1900"/>
            </a:lvl1pPr>
            <a:lvl2pPr marL="536468" indent="0">
              <a:buNone/>
              <a:defRPr/>
            </a:lvl2pPr>
            <a:lvl3pPr marL="914218" indent="0">
              <a:buNone/>
              <a:defRPr/>
            </a:lvl3pPr>
            <a:lvl4pPr marL="1371328" indent="0">
              <a:buNone/>
              <a:defRPr/>
            </a:lvl4pPr>
            <a:lvl5pPr marL="1828437" indent="0"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550869" y="410266"/>
            <a:ext cx="546099" cy="593585"/>
            <a:chOff x="1392693" y="990828"/>
            <a:chExt cx="328611" cy="357186"/>
          </a:xfrm>
        </p:grpSpPr>
        <p:sp>
          <p:nvSpPr>
            <p:cNvPr id="9" name="MH_Other_1"/>
            <p:cNvSpPr/>
            <p:nvPr>
              <p:custDataLst>
                <p:tags r:id="rId1"/>
              </p:custDataLst>
            </p:nvPr>
          </p:nvSpPr>
          <p:spPr>
            <a:xfrm>
              <a:off x="1424442" y="1051152"/>
              <a:ext cx="296862" cy="296862"/>
            </a:xfrm>
            <a:prstGeom prst="ellipse">
              <a:avLst/>
            </a:prstGeom>
            <a:solidFill>
              <a:schemeClr val="accent1">
                <a:alpha val="4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0" name="MH_Other_2"/>
            <p:cNvSpPr/>
            <p:nvPr>
              <p:custDataLst>
                <p:tags r:id="rId2"/>
              </p:custDataLst>
            </p:nvPr>
          </p:nvSpPr>
          <p:spPr>
            <a:xfrm>
              <a:off x="1392693" y="990828"/>
              <a:ext cx="179387" cy="179387"/>
            </a:xfrm>
            <a:prstGeom prst="ellipse">
              <a:avLst/>
            </a:prstGeom>
            <a:solidFill>
              <a:schemeClr val="accent1">
                <a:alpha val="4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  <a:t>2022/4/20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07" indent="0">
              <a:buNone/>
              <a:defRPr sz="2000" b="1"/>
            </a:lvl2pPr>
            <a:lvl3pPr marL="914218" indent="0">
              <a:buNone/>
              <a:defRPr sz="1900" b="1"/>
            </a:lvl3pPr>
            <a:lvl4pPr marL="1371328" indent="0">
              <a:buNone/>
              <a:defRPr sz="1600" b="1"/>
            </a:lvl4pPr>
            <a:lvl5pPr marL="1828437" indent="0">
              <a:buNone/>
              <a:defRPr sz="1600" b="1"/>
            </a:lvl5pPr>
            <a:lvl6pPr marL="2285550" indent="0">
              <a:buNone/>
              <a:defRPr sz="1600" b="1"/>
            </a:lvl6pPr>
            <a:lvl7pPr marL="2742654" indent="0">
              <a:buNone/>
              <a:defRPr sz="1600" b="1"/>
            </a:lvl7pPr>
            <a:lvl8pPr marL="3199760" indent="0">
              <a:buNone/>
              <a:defRPr sz="1600" b="1"/>
            </a:lvl8pPr>
            <a:lvl9pPr marL="3656867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900"/>
            </a:lvl4pPr>
            <a:lvl5pPr>
              <a:defRPr sz="19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07" indent="0">
              <a:buNone/>
              <a:defRPr sz="2000" b="1"/>
            </a:lvl2pPr>
            <a:lvl3pPr marL="914218" indent="0">
              <a:buNone/>
              <a:defRPr sz="1900" b="1"/>
            </a:lvl3pPr>
            <a:lvl4pPr marL="1371328" indent="0">
              <a:buNone/>
              <a:defRPr sz="1600" b="1"/>
            </a:lvl4pPr>
            <a:lvl5pPr marL="1828437" indent="0">
              <a:buNone/>
              <a:defRPr sz="1600" b="1"/>
            </a:lvl5pPr>
            <a:lvl6pPr marL="2285550" indent="0">
              <a:buNone/>
              <a:defRPr sz="1600" b="1"/>
            </a:lvl6pPr>
            <a:lvl7pPr marL="2742654" indent="0">
              <a:buNone/>
              <a:defRPr sz="1600" b="1"/>
            </a:lvl7pPr>
            <a:lvl8pPr marL="3199760" indent="0">
              <a:buNone/>
              <a:defRPr sz="1600" b="1"/>
            </a:lvl8pPr>
            <a:lvl9pPr marL="3656867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900"/>
            </a:lvl4pPr>
            <a:lvl5pPr>
              <a:defRPr sz="19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  <a:t>2022/4/20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22000" y="2962800"/>
            <a:ext cx="5346000" cy="1015200"/>
          </a:xfrm>
        </p:spPr>
        <p:txBody>
          <a:bodyPr anchor="t" anchorCtr="0">
            <a:normAutofit/>
          </a:bodyPr>
          <a:lstStyle>
            <a:lvl1pPr algn="r">
              <a:defRPr sz="6000">
                <a:solidFill>
                  <a:schemeClr val="accent1"/>
                </a:solidFill>
                <a:latin typeface="方正舒体" pitchFamily="2" charset="-122"/>
                <a:ea typeface="方正舒体" pitchFamily="2" charset="-122"/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pic>
        <p:nvPicPr>
          <p:cNvPr id="3" name="图片 6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0588" y="996962"/>
            <a:ext cx="3781425" cy="269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  <a:t>2022/4/20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6399895"/>
            <a:ext cx="12192000" cy="458108"/>
          </a:xfrm>
          <a:prstGeom prst="rect">
            <a:avLst/>
          </a:prstGeom>
          <a:gradFill>
            <a:gsLst>
              <a:gs pos="0">
                <a:schemeClr val="accent1"/>
              </a:gs>
              <a:gs pos="25000">
                <a:schemeClr val="accent2"/>
              </a:gs>
              <a:gs pos="50000">
                <a:schemeClr val="accent3"/>
              </a:gs>
              <a:gs pos="100000">
                <a:schemeClr val="accent6"/>
              </a:gs>
              <a:gs pos="75000">
                <a:schemeClr val="accent4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8" rIns="91424" bIns="45718" rtlCol="0" anchor="ctr"/>
          <a:lstStyle/>
          <a:p>
            <a:pPr lvl="0" algn="ctr"/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  <a:t>2022/4/20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40400" y="392400"/>
            <a:ext cx="10112400" cy="723600"/>
          </a:xfrm>
        </p:spPr>
        <p:txBody>
          <a:bodyPr anchor="ctr" anchorCtr="0"/>
          <a:lstStyle>
            <a:lvl1pPr algn="ctr"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020400" y="1965600"/>
            <a:ext cx="2714400" cy="3142800"/>
          </a:xfrm>
        </p:spPr>
        <p:txBody>
          <a:bodyPr anchor="ctr" anchorCtr="0"/>
          <a:lstStyle>
            <a:lvl1pPr marL="0" indent="0">
              <a:buNone/>
              <a:defRPr sz="3200"/>
            </a:lvl1pPr>
            <a:lvl2pPr marL="457107" indent="0">
              <a:buNone/>
              <a:defRPr sz="2800"/>
            </a:lvl2pPr>
            <a:lvl3pPr marL="914218" indent="0">
              <a:buNone/>
              <a:defRPr sz="2400"/>
            </a:lvl3pPr>
            <a:lvl4pPr marL="1371328" indent="0">
              <a:buNone/>
              <a:defRPr sz="2000"/>
            </a:lvl4pPr>
            <a:lvl5pPr marL="1828437" indent="0">
              <a:buNone/>
              <a:defRPr sz="2000"/>
            </a:lvl5pPr>
            <a:lvl6pPr marL="2285550" indent="0">
              <a:buNone/>
              <a:defRPr sz="2000"/>
            </a:lvl6pPr>
            <a:lvl7pPr marL="2742654" indent="0">
              <a:buNone/>
              <a:defRPr sz="2000"/>
            </a:lvl7pPr>
            <a:lvl8pPr marL="3199760" indent="0">
              <a:buNone/>
              <a:defRPr sz="2000"/>
            </a:lvl8pPr>
            <a:lvl9pPr marL="3656867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469200" y="1724400"/>
            <a:ext cx="3312000" cy="3906000"/>
          </a:xfrm>
        </p:spPr>
        <p:txBody>
          <a:bodyPr lIns="0" rIns="0" anchor="ctr" anchorCtr="0"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900">
                <a:solidFill>
                  <a:schemeClr val="accent1"/>
                </a:solidFill>
              </a:defRPr>
            </a:lvl1pPr>
            <a:lvl2pPr marL="457107" indent="0">
              <a:buNone/>
              <a:defRPr sz="1500"/>
            </a:lvl2pPr>
            <a:lvl3pPr marL="914218" indent="0">
              <a:buNone/>
              <a:defRPr sz="1200"/>
            </a:lvl3pPr>
            <a:lvl4pPr marL="1371328" indent="0">
              <a:buNone/>
              <a:defRPr sz="1100"/>
            </a:lvl4pPr>
            <a:lvl5pPr marL="1828437" indent="0">
              <a:buNone/>
              <a:defRPr sz="1100"/>
            </a:lvl5pPr>
            <a:lvl6pPr marL="2285550" indent="0">
              <a:buNone/>
              <a:defRPr sz="1100"/>
            </a:lvl6pPr>
            <a:lvl7pPr marL="2742654" indent="0">
              <a:buNone/>
              <a:defRPr sz="1100"/>
            </a:lvl7pPr>
            <a:lvl8pPr marL="3199760" indent="0">
              <a:buNone/>
              <a:defRPr sz="1100"/>
            </a:lvl8pPr>
            <a:lvl9pPr marL="3656867" indent="0">
              <a:buNone/>
              <a:defRPr sz="11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5" name="矩形 14"/>
          <p:cNvSpPr/>
          <p:nvPr/>
        </p:nvSpPr>
        <p:spPr>
          <a:xfrm>
            <a:off x="2786754" y="1757250"/>
            <a:ext cx="3182257" cy="3873500"/>
          </a:xfrm>
          <a:prstGeom prst="rect">
            <a:avLst/>
          </a:prstGeom>
          <a:solidFill>
            <a:srgbClr val="EEEEEE"/>
          </a:solidFill>
          <a:ln w="9525">
            <a:solidFill>
              <a:srgbClr val="E0E0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8" rIns="91424" bIns="45718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  <a:t>2022/4/20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474779" y="365124"/>
            <a:ext cx="1336220" cy="5811839"/>
          </a:xfrm>
        </p:spPr>
        <p:txBody>
          <a:bodyPr vert="eaVert"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365124"/>
            <a:ext cx="9762565" cy="5811839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  <a:t>2022/4/20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399895"/>
            <a:ext cx="12192000" cy="458108"/>
          </a:xfrm>
          <a:prstGeom prst="rect">
            <a:avLst/>
          </a:prstGeom>
          <a:gradFill>
            <a:gsLst>
              <a:gs pos="0">
                <a:schemeClr val="accent1"/>
              </a:gs>
              <a:gs pos="25000">
                <a:schemeClr val="accent2"/>
              </a:gs>
              <a:gs pos="50000">
                <a:schemeClr val="accent3"/>
              </a:gs>
              <a:gs pos="100000">
                <a:schemeClr val="accent6"/>
              </a:gs>
              <a:gs pos="75000">
                <a:schemeClr val="accent4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8" rIns="91424" bIns="45718" rtlCol="0" anchor="ctr"/>
          <a:lstStyle/>
          <a:p>
            <a:pPr lvl="0"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242104" y="394156"/>
            <a:ext cx="10111695" cy="723445"/>
          </a:xfrm>
          <a:prstGeom prst="rect">
            <a:avLst/>
          </a:prstGeom>
        </p:spPr>
        <p:txBody>
          <a:bodyPr vert="horz" lIns="91424" tIns="45718" rIns="91424" bIns="45718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42104" y="1275212"/>
            <a:ext cx="10111695" cy="4509869"/>
          </a:xfrm>
          <a:prstGeom prst="rect">
            <a:avLst/>
          </a:prstGeom>
        </p:spPr>
        <p:txBody>
          <a:bodyPr vert="horz" lIns="91424" tIns="45718" rIns="91424" bIns="45718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457948"/>
            <a:ext cx="2743200" cy="365125"/>
          </a:xfrm>
          <a:prstGeom prst="rect">
            <a:avLst/>
          </a:prstGeom>
        </p:spPr>
        <p:txBody>
          <a:bodyPr vert="horz" lIns="91424" tIns="45718" rIns="91424" bIns="45718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E528DE8F-8DB5-4710-82E5-6DACE62778C2}" type="datetimeFigureOut">
              <a:rPr lang="zh-CN" altLang="en-US" smtClean="0"/>
              <a:t>2022/4/20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457948"/>
            <a:ext cx="4114800" cy="365125"/>
          </a:xfrm>
          <a:prstGeom prst="rect">
            <a:avLst/>
          </a:prstGeom>
        </p:spPr>
        <p:txBody>
          <a:bodyPr vert="horz" lIns="91424" tIns="45718" rIns="91424" bIns="45718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457948"/>
            <a:ext cx="2743200" cy="365125"/>
          </a:xfrm>
          <a:prstGeom prst="rect">
            <a:avLst/>
          </a:prstGeom>
        </p:spPr>
        <p:txBody>
          <a:bodyPr vert="horz" lIns="91424" tIns="45718" rIns="91424" bIns="45718" rtlCol="0" anchor="ctr"/>
          <a:lstStyle>
            <a:lvl1pPr algn="r">
              <a:defRPr sz="1200">
                <a:solidFill>
                  <a:srgbClr val="FFFFFF"/>
                </a:solidFill>
              </a:defRPr>
            </a:lvl1pPr>
          </a:lstStyle>
          <a:p>
            <a:fld id="{7A644B83-115B-4054-AC02-DC44F3D2F9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218" rtl="0" eaLnBrk="1" latinLnBrk="0" hangingPunct="1">
        <a:lnSpc>
          <a:spcPct val="90000"/>
        </a:lnSpc>
        <a:spcBef>
          <a:spcPct val="0"/>
        </a:spcBef>
        <a:buNone/>
        <a:defRPr sz="3200" kern="1200">
          <a:gradFill>
            <a:gsLst>
              <a:gs pos="0">
                <a:schemeClr val="accent1"/>
              </a:gs>
              <a:gs pos="33000">
                <a:schemeClr val="accent2"/>
              </a:gs>
              <a:gs pos="66000">
                <a:schemeClr val="accent3"/>
              </a:gs>
              <a:gs pos="100000">
                <a:schemeClr val="accent4"/>
              </a:gs>
            </a:gsLst>
            <a:lin ang="0" scaled="0"/>
          </a:gradFill>
          <a:latin typeface="+mj-lt"/>
          <a:ea typeface="+mj-ea"/>
          <a:cs typeface="+mj-cs"/>
        </a:defRPr>
      </a:lvl1pPr>
    </p:titleStyle>
    <p:bodyStyle>
      <a:lvl1pPr marL="449487" indent="-449487" algn="l" defTabSz="914218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80000"/>
        <a:buFont typeface="Wingdings" pitchFamily="2" charset="2"/>
        <a:buChar char="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812640" indent="-276172" algn="l" defTabSz="914218" rtl="0" eaLnBrk="1" latinLnBrk="0" hangingPunct="1">
        <a:lnSpc>
          <a:spcPct val="12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4" indent="-228557" algn="l" defTabSz="914218" rtl="0" eaLnBrk="1" latinLnBrk="0" hangingPunct="1">
        <a:lnSpc>
          <a:spcPct val="120000"/>
        </a:lnSpc>
        <a:spcBef>
          <a:spcPts val="5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80" indent="-228557" algn="l" defTabSz="914218" rtl="0" eaLnBrk="1" latinLnBrk="0" hangingPunct="1">
        <a:lnSpc>
          <a:spcPct val="120000"/>
        </a:lnSpc>
        <a:spcBef>
          <a:spcPts val="5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7" indent="-228557" algn="l" defTabSz="914218" rtl="0" eaLnBrk="1" latinLnBrk="0" hangingPunct="1">
        <a:lnSpc>
          <a:spcPct val="120000"/>
        </a:lnSpc>
        <a:spcBef>
          <a:spcPts val="5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8" indent="-228557" algn="l" defTabSz="914218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8" indent="-228557" algn="l" defTabSz="914218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7" indent="-228557" algn="l" defTabSz="914218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30" indent="-228557" algn="l" defTabSz="914218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7" algn="l" defTabSz="91421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8" algn="l" defTabSz="91421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8" algn="l" defTabSz="91421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7" algn="l" defTabSz="91421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50" algn="l" defTabSz="91421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54" algn="l" defTabSz="91421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0" algn="l" defTabSz="91421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7" algn="l" defTabSz="91421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152400"/>
            <a:ext cx="7721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14" tIns="60957" rIns="121914" bIns="60957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>
                <a:sym typeface="Arial Black" pitchFamily="34" charset="0"/>
              </a:rPr>
              <a:t>单击此处编辑母版标题样式</a:t>
            </a:r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752602"/>
            <a:ext cx="10160000" cy="4373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14" tIns="60957" rIns="121914" bIns="6095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>
                <a:sym typeface="Arial" pitchFamily="34" charset="0"/>
              </a:rPr>
              <a:t>单击此处编辑母版文本样式</a:t>
            </a:r>
          </a:p>
          <a:p>
            <a:pPr lvl="1"/>
            <a:r>
              <a:rPr lang="zh-CN" altLang="en-US">
                <a:sym typeface="Arial" pitchFamily="34" charset="0"/>
              </a:rPr>
              <a:t>第二级</a:t>
            </a:r>
          </a:p>
          <a:p>
            <a:pPr lvl="2"/>
            <a:r>
              <a:rPr lang="zh-CN" altLang="en-US">
                <a:sym typeface="Arial" pitchFamily="34" charset="0"/>
              </a:rPr>
              <a:t>第三级</a:t>
            </a:r>
          </a:p>
          <a:p>
            <a:pPr lvl="3"/>
            <a:r>
              <a:rPr lang="zh-CN" altLang="en-US">
                <a:sym typeface="Arial" pitchFamily="34" charset="0"/>
              </a:rPr>
              <a:t>第四级</a:t>
            </a:r>
          </a:p>
          <a:p>
            <a:pPr lvl="4"/>
            <a:r>
              <a:rPr lang="zh-CN" altLang="en-US">
                <a:sym typeface="Arial" pitchFamily="34" charset="0"/>
              </a:rPr>
              <a:t>第五级</a:t>
            </a:r>
          </a:p>
        </p:txBody>
      </p:sp>
      <p:sp>
        <p:nvSpPr>
          <p:cNvPr id="1028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172200"/>
            <a:ext cx="4572000" cy="3048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lIns="121914" tIns="60957" rIns="121914" bIns="0" anchor="b"/>
          <a:lstStyle>
            <a:lvl1pPr algn="l">
              <a:defRPr sz="1300" noProof="1" dirty="0">
                <a:solidFill>
                  <a:schemeClr val="tx1"/>
                </a:solidFill>
                <a:ea typeface="宋体" charset="-122"/>
              </a:defRPr>
            </a:lvl1pPr>
          </a:lstStyle>
          <a:p>
            <a:pPr defTabSz="914354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493936"/>
            <a:ext cx="4572000" cy="28363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lIns="121914" tIns="60957" rIns="121914" bIns="60957" anchor="t"/>
          <a:lstStyle>
            <a:lvl1pPr algn="l">
              <a:defRPr sz="1300" noProof="1" dirty="0">
                <a:solidFill>
                  <a:schemeClr val="tx1"/>
                </a:solidFill>
                <a:latin typeface="Arial" charset="0"/>
                <a:ea typeface="宋体" charset="-122"/>
                <a:cs typeface="+mn-ea"/>
              </a:defRPr>
            </a:lvl1pPr>
          </a:lstStyle>
          <a:p>
            <a:pPr defTabSz="91435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mtClean="0">
                <a:solidFill>
                  <a:srgbClr val="000000"/>
                </a:solidFill>
              </a:rPr>
              <a:t>Footer Text</a:t>
            </a:r>
            <a:endParaRPr lang="en-US" altLang="x-none" sz="24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030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11188702" y="5825069"/>
            <a:ext cx="1316567" cy="48683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121914" tIns="60957" rIns="121914" bIns="60957" numCol="1" anchor="ctr" anchorCtr="0" compatLnSpc="1">
            <a:prstTxWarp prst="textNoShape">
              <a:avLst/>
            </a:prstTxWarp>
          </a:bodyPr>
          <a:lstStyle>
            <a:lvl1pPr>
              <a:defRPr sz="3200" b="1">
                <a:solidFill>
                  <a:schemeClr val="tx2"/>
                </a:solidFill>
              </a:defRPr>
            </a:lvl1pPr>
          </a:lstStyle>
          <a:p>
            <a:pPr defTabSz="914354" fontAlgn="base">
              <a:spcBef>
                <a:spcPct val="0"/>
              </a:spcBef>
              <a:spcAft>
                <a:spcPct val="0"/>
              </a:spcAft>
            </a:pPr>
            <a:fld id="{75AA4986-CD44-4657-A116-3788C4F0FF14}" type="slidenum">
              <a:rPr lang="zh-CN" altLang="en-US" smtClean="0">
                <a:solidFill>
                  <a:srgbClr val="073E87"/>
                </a:solidFill>
              </a:rPr>
              <a:pPr defTabSz="914354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en-US">
              <a:solidFill>
                <a:srgbClr val="073E87"/>
              </a:solidFill>
            </a:endParaRPr>
          </a:p>
        </p:txBody>
      </p:sp>
      <p:sp>
        <p:nvSpPr>
          <p:cNvPr id="1031" name="Rectangle 6"/>
          <p:cNvSpPr>
            <a:spLocks noChangeArrowheads="1"/>
          </p:cNvSpPr>
          <p:nvPr/>
        </p:nvSpPr>
        <p:spPr bwMode="auto">
          <a:xfrm>
            <a:off x="12001502" y="0"/>
            <a:ext cx="190500" cy="13716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lIns="121914" tIns="60957" rIns="121914" bIns="60957" anchor="ctr"/>
          <a:lstStyle/>
          <a:p>
            <a:pPr algn="ctr" defTabSz="914354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 sz="2400">
              <a:solidFill>
                <a:srgbClr val="FFFFFF"/>
              </a:solidFill>
              <a:cs typeface="Arial" pitchFamily="34" charset="0"/>
              <a:sym typeface="Arial" pitchFamily="34" charset="0"/>
            </a:endParaRPr>
          </a:p>
        </p:txBody>
      </p:sp>
      <p:sp>
        <p:nvSpPr>
          <p:cNvPr id="1032" name="Rectangle 7"/>
          <p:cNvSpPr>
            <a:spLocks noChangeArrowheads="1"/>
          </p:cNvSpPr>
          <p:nvPr/>
        </p:nvSpPr>
        <p:spPr bwMode="auto">
          <a:xfrm>
            <a:off x="12001502" y="1371600"/>
            <a:ext cx="190500" cy="54864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lIns="121914" tIns="60957" rIns="121914" bIns="60957" anchor="ctr"/>
          <a:lstStyle/>
          <a:p>
            <a:pPr algn="ctr" defTabSz="914354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 sz="2400">
              <a:solidFill>
                <a:srgbClr val="FFFFFF"/>
              </a:solidFill>
              <a:cs typeface="Arial" pitchFamily="34" charset="0"/>
              <a:sym typeface="Arial" pitchFamily="34" charset="0"/>
            </a:endParaRPr>
          </a:p>
        </p:txBody>
      </p:sp>
      <p:sp>
        <p:nvSpPr>
          <p:cNvPr id="1033" name="圆角矩形 8"/>
          <p:cNvSpPr>
            <a:spLocks noChangeArrowheads="1"/>
          </p:cNvSpPr>
          <p:nvPr/>
        </p:nvSpPr>
        <p:spPr bwMode="auto">
          <a:xfrm>
            <a:off x="2" y="6489702"/>
            <a:ext cx="10945284" cy="368300"/>
          </a:xfrm>
          <a:prstGeom prst="roundRect">
            <a:avLst>
              <a:gd name="adj" fmla="val 0"/>
            </a:avLst>
          </a:prstGeom>
          <a:solidFill>
            <a:srgbClr val="0070C0"/>
          </a:solidFill>
          <a:ln>
            <a:noFill/>
          </a:ln>
        </p:spPr>
        <p:txBody>
          <a:bodyPr lIns="121914" tIns="60957" rIns="121914" bIns="60957" anchor="ctr"/>
          <a:lstStyle/>
          <a:p>
            <a:pPr algn="ctr" defTabSz="914354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 sz="2100" b="1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1034" name="圆角矩形 9"/>
          <p:cNvSpPr>
            <a:spLocks noChangeArrowheads="1"/>
          </p:cNvSpPr>
          <p:nvPr/>
        </p:nvSpPr>
        <p:spPr bwMode="auto">
          <a:xfrm>
            <a:off x="10833102" y="6489702"/>
            <a:ext cx="1358900" cy="368300"/>
          </a:xfrm>
          <a:prstGeom prst="roundRect">
            <a:avLst>
              <a:gd name="adj" fmla="val 0"/>
            </a:avLst>
          </a:prstGeom>
          <a:solidFill>
            <a:srgbClr val="0070C0"/>
          </a:solidFill>
          <a:ln>
            <a:noFill/>
          </a:ln>
        </p:spPr>
        <p:txBody>
          <a:bodyPr lIns="121914" tIns="60957" rIns="121914" bIns="60957" anchor="ctr"/>
          <a:lstStyle/>
          <a:p>
            <a:pPr algn="ctr" defTabSz="914354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 sz="2100" b="1">
              <a:solidFill>
                <a:srgbClr val="FFFFFF"/>
              </a:solidFill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9074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ransition spd="slow">
    <p:wipe dir="r"/>
  </p:transition>
  <p:txStyles>
    <p:titleStyle>
      <a:lvl1pPr algn="l" rtl="0" fontAlgn="base">
        <a:spcBef>
          <a:spcPct val="0"/>
        </a:spcBef>
        <a:spcAft>
          <a:spcPct val="0"/>
        </a:spcAft>
        <a:defRPr sz="4800" kern="1200">
          <a:solidFill>
            <a:schemeClr val="tx2"/>
          </a:solidFill>
          <a:latin typeface="+mj-lt"/>
          <a:ea typeface="+mj-ea"/>
          <a:cs typeface="+mj-cs"/>
          <a:sym typeface="Arial Black" pitchFamily="34" charset="0"/>
        </a:defRPr>
      </a:lvl1pPr>
      <a:lvl2pPr algn="l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" pitchFamily="34" charset="0"/>
          <a:ea typeface="宋体" pitchFamily="2" charset="-122"/>
          <a:sym typeface="Arial Black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" pitchFamily="34" charset="0"/>
          <a:ea typeface="宋体" pitchFamily="2" charset="-122"/>
          <a:sym typeface="Arial Black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" pitchFamily="34" charset="0"/>
          <a:ea typeface="宋体" pitchFamily="2" charset="-122"/>
          <a:sym typeface="Arial Black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" pitchFamily="34" charset="0"/>
          <a:ea typeface="宋体" pitchFamily="2" charset="-122"/>
          <a:sym typeface="Arial Black" pitchFamily="34" charset="0"/>
        </a:defRPr>
      </a:lvl5pPr>
      <a:lvl6pPr marL="609570" algn="l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" pitchFamily="34" charset="0"/>
          <a:ea typeface="宋体" pitchFamily="2" charset="-122"/>
          <a:sym typeface="Arial Black" pitchFamily="34" charset="0"/>
        </a:defRPr>
      </a:lvl6pPr>
      <a:lvl7pPr marL="1219140" algn="l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" pitchFamily="34" charset="0"/>
          <a:ea typeface="宋体" pitchFamily="2" charset="-122"/>
          <a:sym typeface="Arial Black" pitchFamily="34" charset="0"/>
        </a:defRPr>
      </a:lvl7pPr>
      <a:lvl8pPr marL="1828709" algn="l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" pitchFamily="34" charset="0"/>
          <a:ea typeface="宋体" pitchFamily="2" charset="-122"/>
          <a:sym typeface="Arial Black" pitchFamily="34" charset="0"/>
        </a:defRPr>
      </a:lvl8pPr>
      <a:lvl9pPr marL="2438278" algn="l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" pitchFamily="34" charset="0"/>
          <a:ea typeface="宋体" pitchFamily="2" charset="-122"/>
          <a:sym typeface="Arial Black" pitchFamily="34" charset="0"/>
        </a:defRPr>
      </a:lvl9pPr>
    </p:titleStyle>
    <p:bodyStyle>
      <a:lvl1pPr algn="l" rtl="0" fontAlgn="base">
        <a:spcBef>
          <a:spcPct val="20000"/>
        </a:spcBef>
        <a:spcAft>
          <a:spcPts val="800"/>
        </a:spcAft>
        <a:buFont typeface="Arial" pitchFamily="34" charset="0"/>
        <a:defRPr sz="2700" b="1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1pPr>
      <a:lvl2pPr marL="609570" lvl="1" indent="-243405" algn="l" rtl="0" fontAlgn="base">
        <a:spcBef>
          <a:spcPct val="20000"/>
        </a:spcBef>
        <a:spcAft>
          <a:spcPts val="800"/>
        </a:spcAft>
        <a:buClr>
          <a:schemeClr val="tx2"/>
        </a:buClr>
        <a:buFont typeface="Arial" pitchFamily="34" charset="0"/>
        <a:buChar char="•"/>
        <a:defRPr sz="2700" b="1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2pPr>
      <a:lvl3pPr marL="1523925" lvl="2" indent="-304784" algn="l" rtl="0" fontAlgn="base">
        <a:spcBef>
          <a:spcPct val="20000"/>
        </a:spcBef>
        <a:spcAft>
          <a:spcPts val="800"/>
        </a:spcAft>
        <a:buClr>
          <a:schemeClr val="tx2"/>
        </a:buClr>
        <a:buFont typeface="Arial" pitchFamily="34" charset="0"/>
        <a:buChar char="•"/>
        <a:defRPr b="1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3pPr>
      <a:lvl4pPr marL="2133493" lvl="3" indent="-304784" algn="l" rtl="0" fontAlgn="base">
        <a:spcBef>
          <a:spcPct val="20000"/>
        </a:spcBef>
        <a:spcAft>
          <a:spcPts val="800"/>
        </a:spcAft>
        <a:buClr>
          <a:schemeClr val="tx2"/>
        </a:buClr>
        <a:buFont typeface="Arial" pitchFamily="34" charset="0"/>
        <a:buChar char="•"/>
        <a:defRPr b="1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4pPr>
      <a:lvl5pPr marL="2743062" lvl="4" indent="-304784" algn="l" rtl="0" fontAlgn="base">
        <a:spcBef>
          <a:spcPct val="20000"/>
        </a:spcBef>
        <a:spcAft>
          <a:spcPts val="800"/>
        </a:spcAft>
        <a:buClr>
          <a:schemeClr val="tx2"/>
        </a:buClr>
        <a:buFont typeface="Arial" pitchFamily="34" charset="0"/>
        <a:buChar char="•"/>
        <a:defRPr b="1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5pPr>
      <a:lvl6pPr marL="3352632" lvl="5" indent="-304784" algn="l" defTabSz="1219140" eaLnBrk="1" fontAlgn="base" latinLnBrk="0" hangingPunct="1">
        <a:spcBef>
          <a:spcPct val="20000"/>
        </a:spcBef>
        <a:spcAft>
          <a:spcPts val="800"/>
        </a:spcAft>
        <a:buClr>
          <a:schemeClr val="tx2"/>
        </a:buClr>
        <a:buFont typeface="Arial" charset="0"/>
        <a:buChar char="•"/>
        <a:defRPr sz="2400" b="1" kern="1200" baseline="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6pPr>
      <a:lvl7pPr marL="3962202" lvl="6" indent="-304784" algn="l" defTabSz="1219140" eaLnBrk="1" fontAlgn="base" latinLnBrk="0" hangingPunct="1">
        <a:spcBef>
          <a:spcPct val="20000"/>
        </a:spcBef>
        <a:spcAft>
          <a:spcPts val="800"/>
        </a:spcAft>
        <a:buClr>
          <a:schemeClr val="tx2"/>
        </a:buClr>
        <a:buFont typeface="Arial" charset="0"/>
        <a:buChar char="•"/>
        <a:defRPr sz="2400" b="1" kern="1200" baseline="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7pPr>
      <a:lvl8pPr marL="4571772" lvl="7" indent="-304784" algn="l" defTabSz="1219140" eaLnBrk="1" fontAlgn="base" latinLnBrk="0" hangingPunct="1">
        <a:spcBef>
          <a:spcPct val="20000"/>
        </a:spcBef>
        <a:spcAft>
          <a:spcPts val="800"/>
        </a:spcAft>
        <a:buClr>
          <a:schemeClr val="tx2"/>
        </a:buClr>
        <a:buFont typeface="Arial" charset="0"/>
        <a:buChar char="•"/>
        <a:defRPr sz="2400" b="1" kern="1200" baseline="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8pPr>
      <a:lvl9pPr marL="5181341" lvl="8" indent="-304784" algn="l" defTabSz="1219140" eaLnBrk="1" fontAlgn="base" latinLnBrk="0" hangingPunct="1">
        <a:spcBef>
          <a:spcPct val="20000"/>
        </a:spcBef>
        <a:spcAft>
          <a:spcPts val="800"/>
        </a:spcAft>
        <a:buClr>
          <a:schemeClr val="tx2"/>
        </a:buClr>
        <a:buFont typeface="Arial" charset="0"/>
        <a:buChar char="•"/>
        <a:defRPr sz="2400" b="1" kern="1200" baseline="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9pPr>
    </p:bodyStyle>
    <p:otherStyle>
      <a:lvl1pPr marL="0" lvl="0" indent="0" algn="l" defTabSz="914354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7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178" lvl="1" indent="0" algn="l" defTabSz="914354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7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354" lvl="2" indent="0" algn="l" defTabSz="914354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7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532" lvl="3" indent="0" algn="l" defTabSz="914354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7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709" lvl="4" indent="0" algn="l" defTabSz="914354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7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3047848" lvl="5" indent="0" algn="l" defTabSz="914354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657418" lvl="6" indent="0" algn="l" defTabSz="914354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7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4266987" lvl="7" indent="0" algn="l" defTabSz="914354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7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4876557" lvl="8" indent="0" algn="l" defTabSz="914354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700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152400"/>
            <a:ext cx="7721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17" tIns="60958" rIns="121917" bIns="6095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>
                <a:sym typeface="Arial Black" pitchFamily="34" charset="0"/>
              </a:rPr>
              <a:t>单击此处编辑母版标题样式</a:t>
            </a:r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752601"/>
            <a:ext cx="10160000" cy="4373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>
                <a:sym typeface="Arial" pitchFamily="34" charset="0"/>
              </a:rPr>
              <a:t>单击此处编辑母版文本样式</a:t>
            </a:r>
          </a:p>
          <a:p>
            <a:pPr lvl="1"/>
            <a:r>
              <a:rPr lang="zh-CN" altLang="en-US">
                <a:sym typeface="Arial" pitchFamily="34" charset="0"/>
              </a:rPr>
              <a:t>第二级</a:t>
            </a:r>
          </a:p>
          <a:p>
            <a:pPr lvl="2"/>
            <a:r>
              <a:rPr lang="zh-CN" altLang="en-US">
                <a:sym typeface="Arial" pitchFamily="34" charset="0"/>
              </a:rPr>
              <a:t>第三级</a:t>
            </a:r>
          </a:p>
          <a:p>
            <a:pPr lvl="3"/>
            <a:r>
              <a:rPr lang="zh-CN" altLang="en-US">
                <a:sym typeface="Arial" pitchFamily="34" charset="0"/>
              </a:rPr>
              <a:t>第四级</a:t>
            </a:r>
          </a:p>
          <a:p>
            <a:pPr lvl="4"/>
            <a:r>
              <a:rPr lang="zh-CN" altLang="en-US">
                <a:sym typeface="Arial" pitchFamily="34" charset="0"/>
              </a:rPr>
              <a:t>第五级</a:t>
            </a:r>
          </a:p>
        </p:txBody>
      </p:sp>
      <p:sp>
        <p:nvSpPr>
          <p:cNvPr id="1028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172200"/>
            <a:ext cx="4572000" cy="3048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lIns="121917" tIns="60958" rIns="121917" bIns="0" anchor="b"/>
          <a:lstStyle>
            <a:lvl1pPr algn="l">
              <a:defRPr sz="1300" noProof="1" dirty="0">
                <a:solidFill>
                  <a:schemeClr val="tx1"/>
                </a:solidFill>
                <a:ea typeface="宋体" charset="-122"/>
              </a:defRPr>
            </a:lvl1pPr>
          </a:lstStyle>
          <a:p>
            <a:pPr defTabSz="914377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493934"/>
            <a:ext cx="4572000" cy="28363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lIns="121917" tIns="60958" rIns="121917" bIns="60958" anchor="t"/>
          <a:lstStyle>
            <a:lvl1pPr algn="l">
              <a:defRPr sz="1300" noProof="1" dirty="0">
                <a:solidFill>
                  <a:schemeClr val="tx1"/>
                </a:solidFill>
                <a:latin typeface="Arial" charset="0"/>
                <a:ea typeface="宋体" charset="-122"/>
                <a:cs typeface="+mn-ea"/>
              </a:defRPr>
            </a:lvl1pPr>
          </a:lstStyle>
          <a:p>
            <a:pPr defTabSz="914377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>
                <a:solidFill>
                  <a:srgbClr val="000000"/>
                </a:solidFill>
              </a:rPr>
              <a:t>Footer Text</a:t>
            </a:r>
            <a:endParaRPr lang="en-US" altLang="x-none" sz="24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030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11188701" y="5825068"/>
            <a:ext cx="1316567" cy="486833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121917" tIns="60958" rIns="121917" bIns="60958" numCol="1" anchor="ctr" anchorCtr="0" compatLnSpc="1">
            <a:prstTxWarp prst="textNoShape">
              <a:avLst/>
            </a:prstTxWarp>
          </a:bodyPr>
          <a:lstStyle>
            <a:lvl1pPr>
              <a:defRPr sz="3200" b="1">
                <a:solidFill>
                  <a:schemeClr val="tx2"/>
                </a:solidFill>
              </a:defRPr>
            </a:lvl1pPr>
          </a:lstStyle>
          <a:p>
            <a:pPr defTabSz="914377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75AA4986-CD44-4657-A116-3788C4F0FF14}" type="slidenum">
              <a:rPr lang="zh-CN" altLang="en-US">
                <a:solidFill>
                  <a:srgbClr val="073E87"/>
                </a:solidFill>
              </a:rPr>
              <a:pPr defTabSz="914377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‹#›</a:t>
            </a:fld>
            <a:endParaRPr lang="zh-CN" altLang="en-US">
              <a:solidFill>
                <a:srgbClr val="073E87"/>
              </a:solidFill>
            </a:endParaRPr>
          </a:p>
        </p:txBody>
      </p:sp>
      <p:sp>
        <p:nvSpPr>
          <p:cNvPr id="1031" name="Rectangle 6"/>
          <p:cNvSpPr>
            <a:spLocks noChangeArrowheads="1"/>
          </p:cNvSpPr>
          <p:nvPr/>
        </p:nvSpPr>
        <p:spPr bwMode="auto">
          <a:xfrm>
            <a:off x="12001501" y="0"/>
            <a:ext cx="190500" cy="13716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lIns="121917" tIns="60958" rIns="121917" bIns="60958" anchor="ctr"/>
          <a:lstStyle/>
          <a:p>
            <a:pPr algn="ctr" defTabSz="914377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 sz="2400">
              <a:solidFill>
                <a:srgbClr val="FFFFFF"/>
              </a:solidFill>
              <a:cs typeface="Arial" pitchFamily="34" charset="0"/>
              <a:sym typeface="Arial" pitchFamily="34" charset="0"/>
            </a:endParaRPr>
          </a:p>
        </p:txBody>
      </p:sp>
      <p:sp>
        <p:nvSpPr>
          <p:cNvPr id="1032" name="Rectangle 7"/>
          <p:cNvSpPr>
            <a:spLocks noChangeArrowheads="1"/>
          </p:cNvSpPr>
          <p:nvPr/>
        </p:nvSpPr>
        <p:spPr bwMode="auto">
          <a:xfrm>
            <a:off x="12001501" y="1371600"/>
            <a:ext cx="190500" cy="54864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lIns="121917" tIns="60958" rIns="121917" bIns="60958" anchor="ctr"/>
          <a:lstStyle/>
          <a:p>
            <a:pPr algn="ctr" defTabSz="914377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 sz="2400">
              <a:solidFill>
                <a:srgbClr val="FFFFFF"/>
              </a:solidFill>
              <a:cs typeface="Arial" pitchFamily="34" charset="0"/>
              <a:sym typeface="Arial" pitchFamily="34" charset="0"/>
            </a:endParaRPr>
          </a:p>
        </p:txBody>
      </p:sp>
      <p:sp>
        <p:nvSpPr>
          <p:cNvPr id="1033" name="圆角矩形 8"/>
          <p:cNvSpPr>
            <a:spLocks noChangeArrowheads="1"/>
          </p:cNvSpPr>
          <p:nvPr/>
        </p:nvSpPr>
        <p:spPr bwMode="auto">
          <a:xfrm>
            <a:off x="1" y="6489701"/>
            <a:ext cx="10945284" cy="368300"/>
          </a:xfrm>
          <a:prstGeom prst="roundRect">
            <a:avLst>
              <a:gd name="adj" fmla="val 0"/>
            </a:avLst>
          </a:prstGeom>
          <a:solidFill>
            <a:srgbClr val="0070C0"/>
          </a:solidFill>
          <a:ln>
            <a:noFill/>
          </a:ln>
        </p:spPr>
        <p:txBody>
          <a:bodyPr lIns="121917" tIns="60958" rIns="121917" bIns="60958" anchor="ctr"/>
          <a:lstStyle/>
          <a:p>
            <a:pPr algn="ctr" defTabSz="914377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 sz="2100" b="1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1034" name="圆角矩形 9"/>
          <p:cNvSpPr>
            <a:spLocks noChangeArrowheads="1"/>
          </p:cNvSpPr>
          <p:nvPr/>
        </p:nvSpPr>
        <p:spPr bwMode="auto">
          <a:xfrm>
            <a:off x="10833101" y="6489701"/>
            <a:ext cx="1358900" cy="368300"/>
          </a:xfrm>
          <a:prstGeom prst="roundRect">
            <a:avLst>
              <a:gd name="adj" fmla="val 0"/>
            </a:avLst>
          </a:prstGeom>
          <a:solidFill>
            <a:srgbClr val="0070C0"/>
          </a:solidFill>
          <a:ln>
            <a:noFill/>
          </a:ln>
        </p:spPr>
        <p:txBody>
          <a:bodyPr lIns="121917" tIns="60958" rIns="121917" bIns="60958" anchor="ctr"/>
          <a:lstStyle/>
          <a:p>
            <a:pPr algn="ctr" defTabSz="914377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 sz="2100" b="1">
              <a:solidFill>
                <a:srgbClr val="FFFFFF"/>
              </a:solidFill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5828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p:transition spd="slow">
    <p:wipe dir="r"/>
  </p:transition>
  <p:txStyles>
    <p:titleStyle>
      <a:lvl1pPr algn="l" rtl="0" fontAlgn="base">
        <a:spcBef>
          <a:spcPct val="0"/>
        </a:spcBef>
        <a:spcAft>
          <a:spcPct val="0"/>
        </a:spcAft>
        <a:defRPr sz="4800" kern="1200">
          <a:solidFill>
            <a:schemeClr val="tx2"/>
          </a:solidFill>
          <a:latin typeface="+mj-lt"/>
          <a:ea typeface="+mj-ea"/>
          <a:cs typeface="+mj-cs"/>
          <a:sym typeface="Arial Black" pitchFamily="34" charset="0"/>
        </a:defRPr>
      </a:lvl1pPr>
      <a:lvl2pPr algn="l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" pitchFamily="34" charset="0"/>
          <a:ea typeface="宋体" pitchFamily="2" charset="-122"/>
          <a:sym typeface="Arial Black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" pitchFamily="34" charset="0"/>
          <a:ea typeface="宋体" pitchFamily="2" charset="-122"/>
          <a:sym typeface="Arial Black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" pitchFamily="34" charset="0"/>
          <a:ea typeface="宋体" pitchFamily="2" charset="-122"/>
          <a:sym typeface="Arial Black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" pitchFamily="34" charset="0"/>
          <a:ea typeface="宋体" pitchFamily="2" charset="-122"/>
          <a:sym typeface="Arial Black" pitchFamily="34" charset="0"/>
        </a:defRPr>
      </a:lvl5pPr>
      <a:lvl6pPr marL="609585" algn="l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" pitchFamily="34" charset="0"/>
          <a:ea typeface="宋体" pitchFamily="2" charset="-122"/>
          <a:sym typeface="Arial Black" pitchFamily="34" charset="0"/>
        </a:defRPr>
      </a:lvl6pPr>
      <a:lvl7pPr marL="1219170" algn="l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" pitchFamily="34" charset="0"/>
          <a:ea typeface="宋体" pitchFamily="2" charset="-122"/>
          <a:sym typeface="Arial Black" pitchFamily="34" charset="0"/>
        </a:defRPr>
      </a:lvl7pPr>
      <a:lvl8pPr marL="1828754" algn="l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" pitchFamily="34" charset="0"/>
          <a:ea typeface="宋体" pitchFamily="2" charset="-122"/>
          <a:sym typeface="Arial Black" pitchFamily="34" charset="0"/>
        </a:defRPr>
      </a:lvl8pPr>
      <a:lvl9pPr marL="2438339" algn="l" rtl="0" fontAlgn="base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Arial" pitchFamily="34" charset="0"/>
          <a:ea typeface="宋体" pitchFamily="2" charset="-122"/>
          <a:sym typeface="Arial Black" pitchFamily="34" charset="0"/>
        </a:defRPr>
      </a:lvl9pPr>
    </p:titleStyle>
    <p:bodyStyle>
      <a:lvl1pPr algn="l" rtl="0" fontAlgn="base">
        <a:spcBef>
          <a:spcPct val="20000"/>
        </a:spcBef>
        <a:spcAft>
          <a:spcPts val="800"/>
        </a:spcAft>
        <a:buFont typeface="Arial" pitchFamily="34" charset="0"/>
        <a:defRPr sz="2700" b="1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1pPr>
      <a:lvl2pPr marL="609585" lvl="1" indent="-243411" algn="l" rtl="0" fontAlgn="base">
        <a:spcBef>
          <a:spcPct val="20000"/>
        </a:spcBef>
        <a:spcAft>
          <a:spcPts val="800"/>
        </a:spcAft>
        <a:buClr>
          <a:schemeClr val="tx2"/>
        </a:buClr>
        <a:buFont typeface="Arial" pitchFamily="34" charset="0"/>
        <a:buChar char="•"/>
        <a:defRPr sz="2700" b="1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2pPr>
      <a:lvl3pPr marL="1523962" lvl="2" indent="-304792" algn="l" rtl="0" fontAlgn="base">
        <a:spcBef>
          <a:spcPct val="20000"/>
        </a:spcBef>
        <a:spcAft>
          <a:spcPts val="800"/>
        </a:spcAft>
        <a:buClr>
          <a:schemeClr val="tx2"/>
        </a:buClr>
        <a:buFont typeface="Arial" pitchFamily="34" charset="0"/>
        <a:buChar char="•"/>
        <a:defRPr b="1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3pPr>
      <a:lvl4pPr marL="2133547" lvl="3" indent="-304792" algn="l" rtl="0" fontAlgn="base">
        <a:spcBef>
          <a:spcPct val="20000"/>
        </a:spcBef>
        <a:spcAft>
          <a:spcPts val="800"/>
        </a:spcAft>
        <a:buClr>
          <a:schemeClr val="tx2"/>
        </a:buClr>
        <a:buFont typeface="Arial" pitchFamily="34" charset="0"/>
        <a:buChar char="•"/>
        <a:defRPr b="1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4pPr>
      <a:lvl5pPr marL="2743131" lvl="4" indent="-304792" algn="l" rtl="0" fontAlgn="base">
        <a:spcBef>
          <a:spcPct val="20000"/>
        </a:spcBef>
        <a:spcAft>
          <a:spcPts val="800"/>
        </a:spcAft>
        <a:buClr>
          <a:schemeClr val="tx2"/>
        </a:buClr>
        <a:buFont typeface="Arial" pitchFamily="34" charset="0"/>
        <a:buChar char="•"/>
        <a:defRPr b="1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5pPr>
      <a:lvl6pPr marL="3352716" lvl="5" indent="-304792" algn="l" defTabSz="1219170" eaLnBrk="1" fontAlgn="base" latinLnBrk="0" hangingPunct="1">
        <a:spcBef>
          <a:spcPct val="20000"/>
        </a:spcBef>
        <a:spcAft>
          <a:spcPts val="800"/>
        </a:spcAft>
        <a:buClr>
          <a:schemeClr val="tx2"/>
        </a:buClr>
        <a:buFont typeface="Arial" charset="0"/>
        <a:buChar char="•"/>
        <a:defRPr sz="2400" b="1" kern="1200" baseline="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6pPr>
      <a:lvl7pPr marL="3962301" lvl="6" indent="-304792" algn="l" defTabSz="1219170" eaLnBrk="1" fontAlgn="base" latinLnBrk="0" hangingPunct="1">
        <a:spcBef>
          <a:spcPct val="20000"/>
        </a:spcBef>
        <a:spcAft>
          <a:spcPts val="800"/>
        </a:spcAft>
        <a:buClr>
          <a:schemeClr val="tx2"/>
        </a:buClr>
        <a:buFont typeface="Arial" charset="0"/>
        <a:buChar char="•"/>
        <a:defRPr sz="2400" b="1" kern="1200" baseline="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7pPr>
      <a:lvl8pPr marL="4571886" lvl="7" indent="-304792" algn="l" defTabSz="1219170" eaLnBrk="1" fontAlgn="base" latinLnBrk="0" hangingPunct="1">
        <a:spcBef>
          <a:spcPct val="20000"/>
        </a:spcBef>
        <a:spcAft>
          <a:spcPts val="800"/>
        </a:spcAft>
        <a:buClr>
          <a:schemeClr val="tx2"/>
        </a:buClr>
        <a:buFont typeface="Arial" charset="0"/>
        <a:buChar char="•"/>
        <a:defRPr sz="2400" b="1" kern="1200" baseline="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8pPr>
      <a:lvl9pPr marL="5181470" lvl="8" indent="-304792" algn="l" defTabSz="1219170" eaLnBrk="1" fontAlgn="base" latinLnBrk="0" hangingPunct="1">
        <a:spcBef>
          <a:spcPct val="20000"/>
        </a:spcBef>
        <a:spcAft>
          <a:spcPts val="800"/>
        </a:spcAft>
        <a:buClr>
          <a:schemeClr val="tx2"/>
        </a:buClr>
        <a:buFont typeface="Arial" charset="0"/>
        <a:buChar char="•"/>
        <a:defRPr sz="2400" b="1" kern="1200" baseline="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9pPr>
    </p:bodyStyle>
    <p:otherStyle>
      <a:lvl1pPr marL="0" lvl="0" indent="0" algn="l" defTabSz="914377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7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189" lvl="1" indent="0" algn="l" defTabSz="914377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7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377" lvl="2" indent="0" algn="l" defTabSz="914377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7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566" lvl="3" indent="0" algn="l" defTabSz="914377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7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754" lvl="4" indent="0" algn="l" defTabSz="914377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7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3047924" lvl="5" indent="0" algn="l" defTabSz="914377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657509" lvl="6" indent="0" algn="l" defTabSz="914377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7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4267093" lvl="7" indent="0" algn="l" defTabSz="914377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7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4876678" lvl="8" indent="0" algn="l" defTabSz="914377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700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g"/><Relationship Id="rId3" Type="http://schemas.openxmlformats.org/officeDocument/2006/relationships/tags" Target="../tags/tag69.xml"/><Relationship Id="rId7" Type="http://schemas.openxmlformats.org/officeDocument/2006/relationships/notesSlide" Target="../notesSlides/notesSlide10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9" Type="http://schemas.openxmlformats.org/officeDocument/2006/relationships/image" Target="../media/image18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tags" Target="../tags/tag74.xml"/><Relationship Id="rId7" Type="http://schemas.openxmlformats.org/officeDocument/2006/relationships/notesSlide" Target="../notesSlides/notesSlide1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76.xml"/><Relationship Id="rId10" Type="http://schemas.openxmlformats.org/officeDocument/2006/relationships/image" Target="../media/image21.jpeg"/><Relationship Id="rId4" Type="http://schemas.openxmlformats.org/officeDocument/2006/relationships/tags" Target="../tags/tag75.xml"/><Relationship Id="rId9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84.xml"/><Relationship Id="rId13" Type="http://schemas.openxmlformats.org/officeDocument/2006/relationships/tags" Target="../tags/tag89.xml"/><Relationship Id="rId3" Type="http://schemas.openxmlformats.org/officeDocument/2006/relationships/tags" Target="../tags/tag79.xml"/><Relationship Id="rId7" Type="http://schemas.openxmlformats.org/officeDocument/2006/relationships/tags" Target="../tags/tag83.xml"/><Relationship Id="rId12" Type="http://schemas.openxmlformats.org/officeDocument/2006/relationships/tags" Target="../tags/tag88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6" Type="http://schemas.openxmlformats.org/officeDocument/2006/relationships/tags" Target="../tags/tag82.xml"/><Relationship Id="rId11" Type="http://schemas.openxmlformats.org/officeDocument/2006/relationships/tags" Target="../tags/tag87.xml"/><Relationship Id="rId5" Type="http://schemas.openxmlformats.org/officeDocument/2006/relationships/tags" Target="../tags/tag81.xml"/><Relationship Id="rId15" Type="http://schemas.openxmlformats.org/officeDocument/2006/relationships/notesSlide" Target="../notesSlides/notesSlide12.xml"/><Relationship Id="rId10" Type="http://schemas.openxmlformats.org/officeDocument/2006/relationships/tags" Target="../tags/tag86.xml"/><Relationship Id="rId4" Type="http://schemas.openxmlformats.org/officeDocument/2006/relationships/tags" Target="../tags/tag80.xml"/><Relationship Id="rId9" Type="http://schemas.openxmlformats.org/officeDocument/2006/relationships/tags" Target="../tags/tag85.xml"/><Relationship Id="rId14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97.xml"/><Relationship Id="rId13" Type="http://schemas.openxmlformats.org/officeDocument/2006/relationships/tags" Target="../tags/tag102.xml"/><Relationship Id="rId3" Type="http://schemas.openxmlformats.org/officeDocument/2006/relationships/tags" Target="../tags/tag92.xml"/><Relationship Id="rId7" Type="http://schemas.openxmlformats.org/officeDocument/2006/relationships/tags" Target="../tags/tag96.xml"/><Relationship Id="rId12" Type="http://schemas.openxmlformats.org/officeDocument/2006/relationships/tags" Target="../tags/tag101.xml"/><Relationship Id="rId2" Type="http://schemas.openxmlformats.org/officeDocument/2006/relationships/tags" Target="../tags/tag91.xml"/><Relationship Id="rId16" Type="http://schemas.openxmlformats.org/officeDocument/2006/relationships/notesSlide" Target="../notesSlides/notesSlide13.xml"/><Relationship Id="rId1" Type="http://schemas.openxmlformats.org/officeDocument/2006/relationships/tags" Target="../tags/tag90.xml"/><Relationship Id="rId6" Type="http://schemas.openxmlformats.org/officeDocument/2006/relationships/tags" Target="../tags/tag95.xml"/><Relationship Id="rId11" Type="http://schemas.openxmlformats.org/officeDocument/2006/relationships/tags" Target="../tags/tag100.xml"/><Relationship Id="rId5" Type="http://schemas.openxmlformats.org/officeDocument/2006/relationships/tags" Target="../tags/tag94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99.xml"/><Relationship Id="rId4" Type="http://schemas.openxmlformats.org/officeDocument/2006/relationships/tags" Target="../tags/tag93.xml"/><Relationship Id="rId9" Type="http://schemas.openxmlformats.org/officeDocument/2006/relationships/tags" Target="../tags/tag98.xml"/><Relationship Id="rId14" Type="http://schemas.openxmlformats.org/officeDocument/2006/relationships/tags" Target="../tags/tag10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11.xml"/><Relationship Id="rId3" Type="http://schemas.openxmlformats.org/officeDocument/2006/relationships/tags" Target="../tags/tag106.xml"/><Relationship Id="rId7" Type="http://schemas.openxmlformats.org/officeDocument/2006/relationships/tags" Target="../tags/tag110.xml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6" Type="http://schemas.openxmlformats.org/officeDocument/2006/relationships/tags" Target="../tags/tag109.xml"/><Relationship Id="rId11" Type="http://schemas.openxmlformats.org/officeDocument/2006/relationships/notesSlide" Target="../notesSlides/notesSlide14.xml"/><Relationship Id="rId5" Type="http://schemas.openxmlformats.org/officeDocument/2006/relationships/tags" Target="../tags/tag108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107.xml"/><Relationship Id="rId9" Type="http://schemas.openxmlformats.org/officeDocument/2006/relationships/tags" Target="../tags/tag11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20.xml"/><Relationship Id="rId13" Type="http://schemas.openxmlformats.org/officeDocument/2006/relationships/notesSlide" Target="../notesSlides/notesSlide15.xml"/><Relationship Id="rId3" Type="http://schemas.openxmlformats.org/officeDocument/2006/relationships/tags" Target="../tags/tag115.xml"/><Relationship Id="rId7" Type="http://schemas.openxmlformats.org/officeDocument/2006/relationships/tags" Target="../tags/tag119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114.xml"/><Relationship Id="rId1" Type="http://schemas.openxmlformats.org/officeDocument/2006/relationships/tags" Target="../tags/tag113.xml"/><Relationship Id="rId6" Type="http://schemas.openxmlformats.org/officeDocument/2006/relationships/tags" Target="../tags/tag118.xml"/><Relationship Id="rId11" Type="http://schemas.openxmlformats.org/officeDocument/2006/relationships/tags" Target="../tags/tag123.xml"/><Relationship Id="rId5" Type="http://schemas.openxmlformats.org/officeDocument/2006/relationships/tags" Target="../tags/tag117.xml"/><Relationship Id="rId10" Type="http://schemas.openxmlformats.org/officeDocument/2006/relationships/tags" Target="../tags/tag122.xml"/><Relationship Id="rId4" Type="http://schemas.openxmlformats.org/officeDocument/2006/relationships/tags" Target="../tags/tag116.xml"/><Relationship Id="rId9" Type="http://schemas.openxmlformats.org/officeDocument/2006/relationships/tags" Target="../tags/tag121.xml"/><Relationship Id="rId1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31.xml"/><Relationship Id="rId13" Type="http://schemas.openxmlformats.org/officeDocument/2006/relationships/image" Target="../media/image23.png"/><Relationship Id="rId3" Type="http://schemas.openxmlformats.org/officeDocument/2006/relationships/tags" Target="../tags/tag126.xml"/><Relationship Id="rId7" Type="http://schemas.openxmlformats.org/officeDocument/2006/relationships/tags" Target="../tags/tag130.xml"/><Relationship Id="rId12" Type="http://schemas.openxmlformats.org/officeDocument/2006/relationships/notesSlide" Target="../notesSlides/notesSlide16.xml"/><Relationship Id="rId2" Type="http://schemas.openxmlformats.org/officeDocument/2006/relationships/tags" Target="../tags/tag125.xml"/><Relationship Id="rId1" Type="http://schemas.openxmlformats.org/officeDocument/2006/relationships/tags" Target="../tags/tag124.xml"/><Relationship Id="rId6" Type="http://schemas.openxmlformats.org/officeDocument/2006/relationships/tags" Target="../tags/tag129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128.xml"/><Relationship Id="rId15" Type="http://schemas.openxmlformats.org/officeDocument/2006/relationships/image" Target="../media/image25.png"/><Relationship Id="rId10" Type="http://schemas.openxmlformats.org/officeDocument/2006/relationships/tags" Target="../tags/tag133.xml"/><Relationship Id="rId4" Type="http://schemas.openxmlformats.org/officeDocument/2006/relationships/tags" Target="../tags/tag127.xml"/><Relationship Id="rId9" Type="http://schemas.openxmlformats.org/officeDocument/2006/relationships/tags" Target="../tags/tag132.xml"/><Relationship Id="rId1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41.xml"/><Relationship Id="rId13" Type="http://schemas.openxmlformats.org/officeDocument/2006/relationships/notesSlide" Target="../notesSlides/notesSlide17.xml"/><Relationship Id="rId3" Type="http://schemas.openxmlformats.org/officeDocument/2006/relationships/tags" Target="../tags/tag136.xml"/><Relationship Id="rId7" Type="http://schemas.openxmlformats.org/officeDocument/2006/relationships/tags" Target="../tags/tag140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135.xml"/><Relationship Id="rId1" Type="http://schemas.openxmlformats.org/officeDocument/2006/relationships/tags" Target="../tags/tag134.xml"/><Relationship Id="rId6" Type="http://schemas.openxmlformats.org/officeDocument/2006/relationships/tags" Target="../tags/tag139.xml"/><Relationship Id="rId11" Type="http://schemas.openxmlformats.org/officeDocument/2006/relationships/tags" Target="../tags/tag144.xml"/><Relationship Id="rId5" Type="http://schemas.openxmlformats.org/officeDocument/2006/relationships/tags" Target="../tags/tag138.xml"/><Relationship Id="rId10" Type="http://schemas.openxmlformats.org/officeDocument/2006/relationships/tags" Target="../tags/tag143.xml"/><Relationship Id="rId4" Type="http://schemas.openxmlformats.org/officeDocument/2006/relationships/tags" Target="../tags/tag137.xml"/><Relationship Id="rId9" Type="http://schemas.openxmlformats.org/officeDocument/2006/relationships/tags" Target="../tags/tag142.xml"/><Relationship Id="rId1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52.xml"/><Relationship Id="rId13" Type="http://schemas.openxmlformats.org/officeDocument/2006/relationships/tags" Target="../tags/tag157.xml"/><Relationship Id="rId18" Type="http://schemas.openxmlformats.org/officeDocument/2006/relationships/tags" Target="../tags/tag162.xml"/><Relationship Id="rId26" Type="http://schemas.openxmlformats.org/officeDocument/2006/relationships/tags" Target="../tags/tag170.xml"/><Relationship Id="rId3" Type="http://schemas.openxmlformats.org/officeDocument/2006/relationships/tags" Target="../tags/tag147.xml"/><Relationship Id="rId21" Type="http://schemas.openxmlformats.org/officeDocument/2006/relationships/tags" Target="../tags/tag165.xml"/><Relationship Id="rId34" Type="http://schemas.openxmlformats.org/officeDocument/2006/relationships/notesSlide" Target="../notesSlides/notesSlide18.xml"/><Relationship Id="rId7" Type="http://schemas.openxmlformats.org/officeDocument/2006/relationships/tags" Target="../tags/tag151.xml"/><Relationship Id="rId12" Type="http://schemas.openxmlformats.org/officeDocument/2006/relationships/tags" Target="../tags/tag156.xml"/><Relationship Id="rId17" Type="http://schemas.openxmlformats.org/officeDocument/2006/relationships/tags" Target="../tags/tag161.xml"/><Relationship Id="rId25" Type="http://schemas.openxmlformats.org/officeDocument/2006/relationships/tags" Target="../tags/tag169.xml"/><Relationship Id="rId33" Type="http://schemas.openxmlformats.org/officeDocument/2006/relationships/slideLayout" Target="../slideLayouts/slideLayout7.xml"/><Relationship Id="rId2" Type="http://schemas.openxmlformats.org/officeDocument/2006/relationships/tags" Target="../tags/tag146.xml"/><Relationship Id="rId16" Type="http://schemas.openxmlformats.org/officeDocument/2006/relationships/tags" Target="../tags/tag160.xml"/><Relationship Id="rId20" Type="http://schemas.openxmlformats.org/officeDocument/2006/relationships/tags" Target="../tags/tag164.xml"/><Relationship Id="rId29" Type="http://schemas.openxmlformats.org/officeDocument/2006/relationships/tags" Target="../tags/tag173.xml"/><Relationship Id="rId1" Type="http://schemas.openxmlformats.org/officeDocument/2006/relationships/tags" Target="../tags/tag145.xml"/><Relationship Id="rId6" Type="http://schemas.openxmlformats.org/officeDocument/2006/relationships/tags" Target="../tags/tag150.xml"/><Relationship Id="rId11" Type="http://schemas.openxmlformats.org/officeDocument/2006/relationships/tags" Target="../tags/tag155.xml"/><Relationship Id="rId24" Type="http://schemas.openxmlformats.org/officeDocument/2006/relationships/tags" Target="../tags/tag168.xml"/><Relationship Id="rId32" Type="http://schemas.openxmlformats.org/officeDocument/2006/relationships/tags" Target="../tags/tag176.xml"/><Relationship Id="rId5" Type="http://schemas.openxmlformats.org/officeDocument/2006/relationships/tags" Target="../tags/tag149.xml"/><Relationship Id="rId15" Type="http://schemas.openxmlformats.org/officeDocument/2006/relationships/tags" Target="../tags/tag159.xml"/><Relationship Id="rId23" Type="http://schemas.openxmlformats.org/officeDocument/2006/relationships/tags" Target="../tags/tag167.xml"/><Relationship Id="rId28" Type="http://schemas.openxmlformats.org/officeDocument/2006/relationships/tags" Target="../tags/tag172.xml"/><Relationship Id="rId10" Type="http://schemas.openxmlformats.org/officeDocument/2006/relationships/tags" Target="../tags/tag154.xml"/><Relationship Id="rId19" Type="http://schemas.openxmlformats.org/officeDocument/2006/relationships/tags" Target="../tags/tag163.xml"/><Relationship Id="rId31" Type="http://schemas.openxmlformats.org/officeDocument/2006/relationships/tags" Target="../tags/tag175.xml"/><Relationship Id="rId4" Type="http://schemas.openxmlformats.org/officeDocument/2006/relationships/tags" Target="../tags/tag148.xml"/><Relationship Id="rId9" Type="http://schemas.openxmlformats.org/officeDocument/2006/relationships/tags" Target="../tags/tag153.xml"/><Relationship Id="rId14" Type="http://schemas.openxmlformats.org/officeDocument/2006/relationships/tags" Target="../tags/tag158.xml"/><Relationship Id="rId22" Type="http://schemas.openxmlformats.org/officeDocument/2006/relationships/tags" Target="../tags/tag166.xml"/><Relationship Id="rId27" Type="http://schemas.openxmlformats.org/officeDocument/2006/relationships/tags" Target="../tags/tag171.xml"/><Relationship Id="rId30" Type="http://schemas.openxmlformats.org/officeDocument/2006/relationships/tags" Target="../tags/tag174.xml"/><Relationship Id="rId35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184.xml"/><Relationship Id="rId3" Type="http://schemas.openxmlformats.org/officeDocument/2006/relationships/tags" Target="../tags/tag179.xml"/><Relationship Id="rId7" Type="http://schemas.openxmlformats.org/officeDocument/2006/relationships/tags" Target="../tags/tag183.xml"/><Relationship Id="rId12" Type="http://schemas.openxmlformats.org/officeDocument/2006/relationships/notesSlide" Target="../notesSlides/notesSlide19.xml"/><Relationship Id="rId2" Type="http://schemas.openxmlformats.org/officeDocument/2006/relationships/tags" Target="../tags/tag178.xml"/><Relationship Id="rId1" Type="http://schemas.openxmlformats.org/officeDocument/2006/relationships/tags" Target="../tags/tag177.xml"/><Relationship Id="rId6" Type="http://schemas.openxmlformats.org/officeDocument/2006/relationships/tags" Target="../tags/tag182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181.xml"/><Relationship Id="rId10" Type="http://schemas.openxmlformats.org/officeDocument/2006/relationships/tags" Target="../tags/tag186.xml"/><Relationship Id="rId4" Type="http://schemas.openxmlformats.org/officeDocument/2006/relationships/tags" Target="../tags/tag180.xml"/><Relationship Id="rId9" Type="http://schemas.openxmlformats.org/officeDocument/2006/relationships/tags" Target="../tags/tag18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94.xml"/><Relationship Id="rId3" Type="http://schemas.openxmlformats.org/officeDocument/2006/relationships/tags" Target="../tags/tag189.xml"/><Relationship Id="rId7" Type="http://schemas.openxmlformats.org/officeDocument/2006/relationships/tags" Target="../tags/tag193.xml"/><Relationship Id="rId12" Type="http://schemas.openxmlformats.org/officeDocument/2006/relationships/notesSlide" Target="../notesSlides/notesSlide20.xml"/><Relationship Id="rId2" Type="http://schemas.openxmlformats.org/officeDocument/2006/relationships/tags" Target="../tags/tag188.xml"/><Relationship Id="rId1" Type="http://schemas.openxmlformats.org/officeDocument/2006/relationships/tags" Target="../tags/tag187.xml"/><Relationship Id="rId6" Type="http://schemas.openxmlformats.org/officeDocument/2006/relationships/tags" Target="../tags/tag192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191.xml"/><Relationship Id="rId10" Type="http://schemas.openxmlformats.org/officeDocument/2006/relationships/tags" Target="../tags/tag196.xml"/><Relationship Id="rId4" Type="http://schemas.openxmlformats.org/officeDocument/2006/relationships/tags" Target="../tags/tag190.xml"/><Relationship Id="rId9" Type="http://schemas.openxmlformats.org/officeDocument/2006/relationships/tags" Target="../tags/tag19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diagramColors" Target="../diagrams/colors2.xml"/><Relationship Id="rId3" Type="http://schemas.openxmlformats.org/officeDocument/2006/relationships/tags" Target="../tags/tag199.xml"/><Relationship Id="rId7" Type="http://schemas.openxmlformats.org/officeDocument/2006/relationships/tags" Target="../tags/tag203.xml"/><Relationship Id="rId12" Type="http://schemas.openxmlformats.org/officeDocument/2006/relationships/diagramQuickStyle" Target="../diagrams/quickStyle2.xml"/><Relationship Id="rId2" Type="http://schemas.openxmlformats.org/officeDocument/2006/relationships/tags" Target="../tags/tag198.xml"/><Relationship Id="rId1" Type="http://schemas.openxmlformats.org/officeDocument/2006/relationships/tags" Target="../tags/tag197.xml"/><Relationship Id="rId6" Type="http://schemas.openxmlformats.org/officeDocument/2006/relationships/tags" Target="../tags/tag202.xml"/><Relationship Id="rId11" Type="http://schemas.openxmlformats.org/officeDocument/2006/relationships/diagramLayout" Target="../diagrams/layout2.xml"/><Relationship Id="rId5" Type="http://schemas.openxmlformats.org/officeDocument/2006/relationships/tags" Target="../tags/tag201.xml"/><Relationship Id="rId10" Type="http://schemas.openxmlformats.org/officeDocument/2006/relationships/diagramData" Target="../diagrams/data2.xml"/><Relationship Id="rId4" Type="http://schemas.openxmlformats.org/officeDocument/2006/relationships/tags" Target="../tags/tag200.xml"/><Relationship Id="rId9" Type="http://schemas.openxmlformats.org/officeDocument/2006/relationships/notesSlide" Target="../notesSlides/notesSlide21.xml"/><Relationship Id="rId14" Type="http://schemas.microsoft.com/office/2007/relationships/diagramDrawing" Target="../diagrams/drawing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13" Type="http://schemas.openxmlformats.org/officeDocument/2006/relationships/tags" Target="../tags/tag19.xml"/><Relationship Id="rId18" Type="http://schemas.openxmlformats.org/officeDocument/2006/relationships/image" Target="../media/image7.png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12" Type="http://schemas.openxmlformats.org/officeDocument/2006/relationships/tags" Target="../tags/tag18.xml"/><Relationship Id="rId17" Type="http://schemas.openxmlformats.org/officeDocument/2006/relationships/image" Target="../media/image6.png"/><Relationship Id="rId2" Type="http://schemas.openxmlformats.org/officeDocument/2006/relationships/tags" Target="../tags/tag8.xml"/><Relationship Id="rId16" Type="http://schemas.openxmlformats.org/officeDocument/2006/relationships/notesSlide" Target="../notesSlides/notesSlide3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tags" Target="../tags/tag17.xml"/><Relationship Id="rId5" Type="http://schemas.openxmlformats.org/officeDocument/2006/relationships/tags" Target="../tags/tag11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16.xml"/><Relationship Id="rId4" Type="http://schemas.openxmlformats.org/officeDocument/2006/relationships/tags" Target="../tags/tag10.xml"/><Relationship Id="rId9" Type="http://schemas.openxmlformats.org/officeDocument/2006/relationships/tags" Target="../tags/tag15.xml"/><Relationship Id="rId14" Type="http://schemas.openxmlformats.org/officeDocument/2006/relationships/tags" Target="../tags/tag2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28.xml"/><Relationship Id="rId13" Type="http://schemas.openxmlformats.org/officeDocument/2006/relationships/notesSlide" Target="../notesSlides/notesSlide4.xml"/><Relationship Id="rId3" Type="http://schemas.openxmlformats.org/officeDocument/2006/relationships/tags" Target="../tags/tag23.xml"/><Relationship Id="rId7" Type="http://schemas.openxmlformats.org/officeDocument/2006/relationships/tags" Target="../tags/tag27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11" Type="http://schemas.openxmlformats.org/officeDocument/2006/relationships/tags" Target="../tags/tag31.xml"/><Relationship Id="rId5" Type="http://schemas.openxmlformats.org/officeDocument/2006/relationships/tags" Target="../tags/tag25.xml"/><Relationship Id="rId10" Type="http://schemas.openxmlformats.org/officeDocument/2006/relationships/tags" Target="../tags/tag30.xml"/><Relationship Id="rId4" Type="http://schemas.openxmlformats.org/officeDocument/2006/relationships/tags" Target="../tags/tag24.xml"/><Relationship Id="rId9" Type="http://schemas.openxmlformats.org/officeDocument/2006/relationships/tags" Target="../tags/tag2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slideLayout" Target="../slideLayouts/slideLayout7.xml"/><Relationship Id="rId7" Type="http://schemas.openxmlformats.org/officeDocument/2006/relationships/diagramQuickStyle" Target="../diagrams/quickStyle1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notesSlide" Target="../notesSlides/notesSlide5.xml"/><Relationship Id="rId9" Type="http://schemas.microsoft.com/office/2007/relationships/diagramDrawing" Target="../diagrams/drawing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41.xml"/><Relationship Id="rId13" Type="http://schemas.openxmlformats.org/officeDocument/2006/relationships/tags" Target="../tags/tag46.xml"/><Relationship Id="rId18" Type="http://schemas.openxmlformats.org/officeDocument/2006/relationships/tags" Target="../tags/tag51.xml"/><Relationship Id="rId3" Type="http://schemas.openxmlformats.org/officeDocument/2006/relationships/tags" Target="../tags/tag36.xml"/><Relationship Id="rId7" Type="http://schemas.openxmlformats.org/officeDocument/2006/relationships/tags" Target="../tags/tag40.xml"/><Relationship Id="rId12" Type="http://schemas.openxmlformats.org/officeDocument/2006/relationships/tags" Target="../tags/tag45.xml"/><Relationship Id="rId17" Type="http://schemas.openxmlformats.org/officeDocument/2006/relationships/tags" Target="../tags/tag50.xml"/><Relationship Id="rId2" Type="http://schemas.openxmlformats.org/officeDocument/2006/relationships/tags" Target="../tags/tag35.xml"/><Relationship Id="rId16" Type="http://schemas.openxmlformats.org/officeDocument/2006/relationships/tags" Target="../tags/tag49.xml"/><Relationship Id="rId20" Type="http://schemas.openxmlformats.org/officeDocument/2006/relationships/notesSlide" Target="../notesSlides/notesSlide6.xml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11" Type="http://schemas.openxmlformats.org/officeDocument/2006/relationships/tags" Target="../tags/tag44.xml"/><Relationship Id="rId5" Type="http://schemas.openxmlformats.org/officeDocument/2006/relationships/tags" Target="../tags/tag38.xml"/><Relationship Id="rId15" Type="http://schemas.openxmlformats.org/officeDocument/2006/relationships/tags" Target="../tags/tag48.xml"/><Relationship Id="rId10" Type="http://schemas.openxmlformats.org/officeDocument/2006/relationships/tags" Target="../tags/tag43.xml"/><Relationship Id="rId19" Type="http://schemas.openxmlformats.org/officeDocument/2006/relationships/slideLayout" Target="../slideLayouts/slideLayout7.xml"/><Relationship Id="rId4" Type="http://schemas.openxmlformats.org/officeDocument/2006/relationships/tags" Target="../tags/tag37.xml"/><Relationship Id="rId9" Type="http://schemas.openxmlformats.org/officeDocument/2006/relationships/tags" Target="../tags/tag42.xml"/><Relationship Id="rId14" Type="http://schemas.openxmlformats.org/officeDocument/2006/relationships/tags" Target="../tags/tag4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tags" Target="../tags/tag54.xml"/><Relationship Id="rId7" Type="http://schemas.openxmlformats.org/officeDocument/2006/relationships/notesSlide" Target="../notesSlides/notesSlide7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9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tags" Target="../tags/tag59.xml"/><Relationship Id="rId7" Type="http://schemas.openxmlformats.org/officeDocument/2006/relationships/notesSlide" Target="../notesSlides/notesSlide8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61.xml"/><Relationship Id="rId10" Type="http://schemas.openxmlformats.org/officeDocument/2006/relationships/image" Target="../media/image14.jpg"/><Relationship Id="rId4" Type="http://schemas.openxmlformats.org/officeDocument/2006/relationships/tags" Target="../tags/tag60.xml"/><Relationship Id="rId9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3" Type="http://schemas.openxmlformats.org/officeDocument/2006/relationships/tags" Target="../tags/tag64.xml"/><Relationship Id="rId7" Type="http://schemas.openxmlformats.org/officeDocument/2006/relationships/notesSlide" Target="../notesSlides/notesSlide9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9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矩形 31"/>
          <p:cNvSpPr>
            <a:spLocks noChangeArrowheads="1"/>
          </p:cNvSpPr>
          <p:nvPr/>
        </p:nvSpPr>
        <p:spPr bwMode="auto">
          <a:xfrm>
            <a:off x="2769044" y="3297772"/>
            <a:ext cx="7085701" cy="943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2" tIns="60956" rIns="121912" bIns="60956">
            <a:spAutoFit/>
          </a:bodyPr>
          <a:lstStyle/>
          <a:p>
            <a:pPr algn="ctr" defTabSz="914332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3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现代教育技术实用教程</a:t>
            </a:r>
          </a:p>
        </p:txBody>
      </p:sp>
      <p:sp>
        <p:nvSpPr>
          <p:cNvPr id="3083" name="Freeform 15"/>
          <p:cNvSpPr>
            <a:spLocks noEditPoints="1" noChangeArrowheads="1"/>
          </p:cNvSpPr>
          <p:nvPr/>
        </p:nvSpPr>
        <p:spPr bwMode="auto">
          <a:xfrm>
            <a:off x="5340351" y="1627259"/>
            <a:ext cx="1511300" cy="1344084"/>
          </a:xfrm>
          <a:custGeom>
            <a:avLst/>
            <a:gdLst>
              <a:gd name="T0" fmla="*/ 1051 w 1910"/>
              <a:gd name="T1" fmla="*/ 1550 h 1774"/>
              <a:gd name="T2" fmla="*/ 788 w 1910"/>
              <a:gd name="T3" fmla="*/ 1668 h 1774"/>
              <a:gd name="T4" fmla="*/ 535 w 1910"/>
              <a:gd name="T5" fmla="*/ 59 h 1774"/>
              <a:gd name="T6" fmla="*/ 591 w 1910"/>
              <a:gd name="T7" fmla="*/ 95 h 1774"/>
              <a:gd name="T8" fmla="*/ 963 w 1910"/>
              <a:gd name="T9" fmla="*/ 4 h 1774"/>
              <a:gd name="T10" fmla="*/ 477 w 1910"/>
              <a:gd name="T11" fmla="*/ 72 h 1774"/>
              <a:gd name="T12" fmla="*/ 582 w 1910"/>
              <a:gd name="T13" fmla="*/ 175 h 1774"/>
              <a:gd name="T14" fmla="*/ 560 w 1910"/>
              <a:gd name="T15" fmla="*/ 959 h 1774"/>
              <a:gd name="T16" fmla="*/ 454 w 1910"/>
              <a:gd name="T17" fmla="*/ 856 h 1774"/>
              <a:gd name="T18" fmla="*/ 477 w 1910"/>
              <a:gd name="T19" fmla="*/ 72 h 1774"/>
              <a:gd name="T20" fmla="*/ 869 w 1910"/>
              <a:gd name="T21" fmla="*/ 340 h 1774"/>
              <a:gd name="T22" fmla="*/ 1316 w 1910"/>
              <a:gd name="T23" fmla="*/ 289 h 1774"/>
              <a:gd name="T24" fmla="*/ 820 w 1910"/>
              <a:gd name="T25" fmla="*/ 308 h 1774"/>
              <a:gd name="T26" fmla="*/ 845 w 1910"/>
              <a:gd name="T27" fmla="*/ 375 h 1774"/>
              <a:gd name="T28" fmla="*/ 867 w 1910"/>
              <a:gd name="T29" fmla="*/ 1187 h 1774"/>
              <a:gd name="T30" fmla="*/ 762 w 1910"/>
              <a:gd name="T31" fmla="*/ 1155 h 1774"/>
              <a:gd name="T32" fmla="*/ 740 w 1910"/>
              <a:gd name="T33" fmla="*/ 343 h 1774"/>
              <a:gd name="T34" fmla="*/ 908 w 1910"/>
              <a:gd name="T35" fmla="*/ 408 h 1774"/>
              <a:gd name="T36" fmla="*/ 1440 w 1910"/>
              <a:gd name="T37" fmla="*/ 408 h 1774"/>
              <a:gd name="T38" fmla="*/ 1368 w 1910"/>
              <a:gd name="T39" fmla="*/ 1142 h 1774"/>
              <a:gd name="T40" fmla="*/ 908 w 1910"/>
              <a:gd name="T41" fmla="*/ 408 h 1774"/>
              <a:gd name="T42" fmla="*/ 1356 w 1910"/>
              <a:gd name="T43" fmla="*/ 469 h 1774"/>
              <a:gd name="T44" fmla="*/ 996 w 1910"/>
              <a:gd name="T45" fmla="*/ 677 h 1774"/>
              <a:gd name="T46" fmla="*/ 622 w 1910"/>
              <a:gd name="T47" fmla="*/ 158 h 1774"/>
              <a:gd name="T48" fmla="*/ 1155 w 1910"/>
              <a:gd name="T49" fmla="*/ 158 h 1774"/>
              <a:gd name="T50" fmla="*/ 719 w 1910"/>
              <a:gd name="T51" fmla="*/ 233 h 1774"/>
              <a:gd name="T52" fmla="*/ 677 w 1910"/>
              <a:gd name="T53" fmla="*/ 944 h 1774"/>
              <a:gd name="T54" fmla="*/ 622 w 1910"/>
              <a:gd name="T55" fmla="*/ 158 h 1774"/>
              <a:gd name="T56" fmla="*/ 378 w 1910"/>
              <a:gd name="T57" fmla="*/ 530 h 1774"/>
              <a:gd name="T58" fmla="*/ 293 w 1910"/>
              <a:gd name="T59" fmla="*/ 381 h 1774"/>
              <a:gd name="T60" fmla="*/ 152 w 1910"/>
              <a:gd name="T61" fmla="*/ 1314 h 1774"/>
              <a:gd name="T62" fmla="*/ 254 w 1910"/>
              <a:gd name="T63" fmla="*/ 1450 h 1774"/>
              <a:gd name="T64" fmla="*/ 0 w 1910"/>
              <a:gd name="T65" fmla="*/ 1774 h 1774"/>
              <a:gd name="T66" fmla="*/ 1910 w 1910"/>
              <a:gd name="T67" fmla="*/ 1651 h 1774"/>
              <a:gd name="T68" fmla="*/ 1748 w 1910"/>
              <a:gd name="T69" fmla="*/ 1314 h 1774"/>
              <a:gd name="T70" fmla="*/ 1607 w 1910"/>
              <a:gd name="T71" fmla="*/ 381 h 1774"/>
              <a:gd name="T72" fmla="*/ 1523 w 1910"/>
              <a:gd name="T73" fmla="*/ 530 h 1774"/>
              <a:gd name="T74" fmla="*/ 1614 w 1910"/>
              <a:gd name="T75" fmla="*/ 1336 h 1774"/>
              <a:gd name="T76" fmla="*/ 286 w 1910"/>
              <a:gd name="T77" fmla="*/ 530 h 1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910" h="1774">
                <a:moveTo>
                  <a:pt x="848" y="1550"/>
                </a:moveTo>
                <a:lnTo>
                  <a:pt x="1051" y="1550"/>
                </a:lnTo>
                <a:lnTo>
                  <a:pt x="1122" y="1668"/>
                </a:lnTo>
                <a:lnTo>
                  <a:pt x="788" y="1668"/>
                </a:lnTo>
                <a:lnTo>
                  <a:pt x="848" y="1550"/>
                </a:lnTo>
                <a:close/>
                <a:moveTo>
                  <a:pt x="535" y="59"/>
                </a:moveTo>
                <a:lnTo>
                  <a:pt x="584" y="90"/>
                </a:lnTo>
                <a:cubicBezTo>
                  <a:pt x="587" y="92"/>
                  <a:pt x="589" y="93"/>
                  <a:pt x="591" y="95"/>
                </a:cubicBezTo>
                <a:lnTo>
                  <a:pt x="1031" y="39"/>
                </a:lnTo>
                <a:cubicBezTo>
                  <a:pt x="1020" y="15"/>
                  <a:pt x="994" y="0"/>
                  <a:pt x="963" y="4"/>
                </a:cubicBezTo>
                <a:lnTo>
                  <a:pt x="535" y="59"/>
                </a:lnTo>
                <a:close/>
                <a:moveTo>
                  <a:pt x="477" y="72"/>
                </a:moveTo>
                <a:lnTo>
                  <a:pt x="560" y="125"/>
                </a:lnTo>
                <a:cubicBezTo>
                  <a:pt x="572" y="133"/>
                  <a:pt x="582" y="155"/>
                  <a:pt x="582" y="175"/>
                </a:cubicBezTo>
                <a:lnTo>
                  <a:pt x="582" y="937"/>
                </a:lnTo>
                <a:cubicBezTo>
                  <a:pt x="582" y="957"/>
                  <a:pt x="572" y="966"/>
                  <a:pt x="560" y="959"/>
                </a:cubicBezTo>
                <a:lnTo>
                  <a:pt x="477" y="906"/>
                </a:lnTo>
                <a:cubicBezTo>
                  <a:pt x="464" y="898"/>
                  <a:pt x="454" y="875"/>
                  <a:pt x="454" y="856"/>
                </a:cubicBezTo>
                <a:lnTo>
                  <a:pt x="454" y="93"/>
                </a:lnTo>
                <a:cubicBezTo>
                  <a:pt x="454" y="74"/>
                  <a:pt x="464" y="64"/>
                  <a:pt x="477" y="72"/>
                </a:cubicBezTo>
                <a:close/>
                <a:moveTo>
                  <a:pt x="820" y="308"/>
                </a:moveTo>
                <a:lnTo>
                  <a:pt x="869" y="340"/>
                </a:lnTo>
                <a:cubicBezTo>
                  <a:pt x="872" y="341"/>
                  <a:pt x="874" y="343"/>
                  <a:pt x="877" y="345"/>
                </a:cubicBezTo>
                <a:lnTo>
                  <a:pt x="1316" y="289"/>
                </a:lnTo>
                <a:cubicBezTo>
                  <a:pt x="1305" y="264"/>
                  <a:pt x="1279" y="250"/>
                  <a:pt x="1249" y="253"/>
                </a:cubicBezTo>
                <a:lnTo>
                  <a:pt x="820" y="308"/>
                </a:lnTo>
                <a:close/>
                <a:moveTo>
                  <a:pt x="762" y="322"/>
                </a:moveTo>
                <a:lnTo>
                  <a:pt x="845" y="375"/>
                </a:lnTo>
                <a:cubicBezTo>
                  <a:pt x="857" y="382"/>
                  <a:pt x="867" y="405"/>
                  <a:pt x="867" y="424"/>
                </a:cubicBezTo>
                <a:lnTo>
                  <a:pt x="867" y="1187"/>
                </a:lnTo>
                <a:cubicBezTo>
                  <a:pt x="867" y="1206"/>
                  <a:pt x="857" y="1216"/>
                  <a:pt x="845" y="1208"/>
                </a:cubicBezTo>
                <a:lnTo>
                  <a:pt x="762" y="1155"/>
                </a:lnTo>
                <a:cubicBezTo>
                  <a:pt x="750" y="1147"/>
                  <a:pt x="740" y="1125"/>
                  <a:pt x="740" y="1105"/>
                </a:cubicBezTo>
                <a:lnTo>
                  <a:pt x="740" y="343"/>
                </a:lnTo>
                <a:cubicBezTo>
                  <a:pt x="740" y="323"/>
                  <a:pt x="750" y="314"/>
                  <a:pt x="762" y="322"/>
                </a:cubicBezTo>
                <a:close/>
                <a:moveTo>
                  <a:pt x="908" y="408"/>
                </a:moveTo>
                <a:lnTo>
                  <a:pt x="1368" y="349"/>
                </a:lnTo>
                <a:cubicBezTo>
                  <a:pt x="1407" y="344"/>
                  <a:pt x="1440" y="370"/>
                  <a:pt x="1440" y="408"/>
                </a:cubicBezTo>
                <a:lnTo>
                  <a:pt x="1440" y="1064"/>
                </a:lnTo>
                <a:cubicBezTo>
                  <a:pt x="1440" y="1102"/>
                  <a:pt x="1407" y="1137"/>
                  <a:pt x="1368" y="1142"/>
                </a:cubicBezTo>
                <a:lnTo>
                  <a:pt x="908" y="1201"/>
                </a:lnTo>
                <a:lnTo>
                  <a:pt x="908" y="408"/>
                </a:lnTo>
                <a:close/>
                <a:moveTo>
                  <a:pt x="996" y="515"/>
                </a:moveTo>
                <a:lnTo>
                  <a:pt x="1356" y="469"/>
                </a:lnTo>
                <a:lnTo>
                  <a:pt x="1356" y="631"/>
                </a:lnTo>
                <a:lnTo>
                  <a:pt x="996" y="677"/>
                </a:lnTo>
                <a:lnTo>
                  <a:pt x="996" y="515"/>
                </a:lnTo>
                <a:close/>
                <a:moveTo>
                  <a:pt x="622" y="158"/>
                </a:moveTo>
                <a:lnTo>
                  <a:pt x="1082" y="99"/>
                </a:lnTo>
                <a:cubicBezTo>
                  <a:pt x="1122" y="94"/>
                  <a:pt x="1155" y="121"/>
                  <a:pt x="1155" y="158"/>
                </a:cubicBezTo>
                <a:lnTo>
                  <a:pt x="1155" y="177"/>
                </a:lnTo>
                <a:lnTo>
                  <a:pt x="719" y="233"/>
                </a:lnTo>
                <a:cubicBezTo>
                  <a:pt x="688" y="242"/>
                  <a:pt x="676" y="262"/>
                  <a:pt x="677" y="303"/>
                </a:cubicBezTo>
                <a:lnTo>
                  <a:pt x="677" y="944"/>
                </a:lnTo>
                <a:lnTo>
                  <a:pt x="622" y="951"/>
                </a:lnTo>
                <a:lnTo>
                  <a:pt x="622" y="158"/>
                </a:lnTo>
                <a:close/>
                <a:moveTo>
                  <a:pt x="286" y="530"/>
                </a:moveTo>
                <a:lnTo>
                  <a:pt x="378" y="530"/>
                </a:lnTo>
                <a:lnTo>
                  <a:pt x="378" y="381"/>
                </a:lnTo>
                <a:lnTo>
                  <a:pt x="293" y="381"/>
                </a:lnTo>
                <a:cubicBezTo>
                  <a:pt x="215" y="381"/>
                  <a:pt x="152" y="445"/>
                  <a:pt x="152" y="523"/>
                </a:cubicBezTo>
                <a:lnTo>
                  <a:pt x="152" y="1314"/>
                </a:lnTo>
                <a:cubicBezTo>
                  <a:pt x="152" y="1378"/>
                  <a:pt x="195" y="1433"/>
                  <a:pt x="254" y="1450"/>
                </a:cubicBezTo>
                <a:lnTo>
                  <a:pt x="0" y="1651"/>
                </a:lnTo>
                <a:lnTo>
                  <a:pt x="0" y="1774"/>
                </a:lnTo>
                <a:lnTo>
                  <a:pt x="1910" y="1774"/>
                </a:lnTo>
                <a:lnTo>
                  <a:pt x="1910" y="1651"/>
                </a:lnTo>
                <a:lnTo>
                  <a:pt x="1638" y="1452"/>
                </a:lnTo>
                <a:cubicBezTo>
                  <a:pt x="1701" y="1438"/>
                  <a:pt x="1748" y="1381"/>
                  <a:pt x="1748" y="1314"/>
                </a:cubicBezTo>
                <a:lnTo>
                  <a:pt x="1748" y="523"/>
                </a:lnTo>
                <a:cubicBezTo>
                  <a:pt x="1748" y="445"/>
                  <a:pt x="1685" y="381"/>
                  <a:pt x="1607" y="381"/>
                </a:cubicBezTo>
                <a:lnTo>
                  <a:pt x="1523" y="381"/>
                </a:lnTo>
                <a:lnTo>
                  <a:pt x="1523" y="530"/>
                </a:lnTo>
                <a:lnTo>
                  <a:pt x="1614" y="530"/>
                </a:lnTo>
                <a:lnTo>
                  <a:pt x="1614" y="1336"/>
                </a:lnTo>
                <a:lnTo>
                  <a:pt x="286" y="1336"/>
                </a:lnTo>
                <a:lnTo>
                  <a:pt x="286" y="5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12" tIns="60956" rIns="121912" bIns="60956"/>
          <a:lstStyle/>
          <a:p>
            <a:pPr defTabSz="914332" fontAlgn="base">
              <a:spcBef>
                <a:spcPct val="0"/>
              </a:spcBef>
              <a:spcAft>
                <a:spcPct val="0"/>
              </a:spcAft>
            </a:pPr>
            <a:endParaRPr lang="zh-CN" altLang="en-US" sz="1700">
              <a:solidFill>
                <a:srgbClr val="000000"/>
              </a:solidFill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D491F454-7CF0-423B-B75D-EF5CFCB07C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70" y="451349"/>
            <a:ext cx="3162260" cy="79420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9DFF450-7DF9-49E5-94E3-1A9613D0A6F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85" t="-1003" r="815" b="1003"/>
          <a:stretch/>
        </p:blipFill>
        <p:spPr>
          <a:xfrm>
            <a:off x="9271841" y="5612441"/>
            <a:ext cx="2612408" cy="943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39483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0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4" dur="75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8" grpId="0" bldLvl="0"/>
      <p:bldP spid="308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7"/>
          <p:cNvGrpSpPr>
            <a:grpSpLocks/>
          </p:cNvGrpSpPr>
          <p:nvPr/>
        </p:nvGrpSpPr>
        <p:grpSpPr bwMode="auto">
          <a:xfrm>
            <a:off x="-2" y="406390"/>
            <a:ext cx="4607627" cy="556012"/>
            <a:chOff x="0" y="0"/>
            <a:chExt cx="3026771" cy="457957"/>
          </a:xfrm>
          <a:solidFill>
            <a:srgbClr val="0070C0"/>
          </a:solidFill>
        </p:grpSpPr>
        <p:sp>
          <p:nvSpPr>
            <p:cNvPr id="21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0">
                <a:solidFill>
                  <a:srgbClr val="000000"/>
                </a:solidFill>
              </a:endParaRPr>
            </a:p>
          </p:txBody>
        </p:sp>
        <p:sp>
          <p:nvSpPr>
            <p:cNvPr id="22" name="矩形 9"/>
            <p:cNvSpPr>
              <a:spLocks noChangeArrowheads="1"/>
            </p:cNvSpPr>
            <p:nvPr/>
          </p:nvSpPr>
          <p:spPr bwMode="auto">
            <a:xfrm>
              <a:off x="1" y="39684"/>
              <a:ext cx="2586234" cy="41827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7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</a:t>
              </a:r>
              <a:r>
                <a:rPr lang="en-US" altLang="zh-CN" sz="24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.2 </a:t>
              </a:r>
              <a:r>
                <a:rPr lang="zh-CN" altLang="en-US" sz="24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图形图像的获取与处理</a:t>
              </a:r>
              <a:endParaRPr lang="zh-CN" altLang="en-US" sz="27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23" name="文本框 1"/>
          <p:cNvSpPr txBox="1"/>
          <p:nvPr>
            <p:custDataLst>
              <p:tags r:id="rId2"/>
            </p:custDataLst>
          </p:nvPr>
        </p:nvSpPr>
        <p:spPr>
          <a:xfrm>
            <a:off x="5070160" y="401637"/>
            <a:ext cx="5102541" cy="784227"/>
          </a:xfrm>
          <a:prstGeom prst="rect">
            <a:avLst/>
          </a:prstGeom>
        </p:spPr>
        <p:txBody>
          <a:bodyPr vert="horz" lIns="91424" tIns="45718" rIns="91424" bIns="45718" rtlCol="0" anchor="ctr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en-US" altLang="zh-CN" sz="2800" b="1" dirty="0"/>
              <a:t>2.2.2</a:t>
            </a:r>
            <a:r>
              <a:rPr lang="zh-CN" altLang="en-US" sz="2800" b="1" dirty="0"/>
              <a:t>图形图像教学资源的处理</a:t>
            </a:r>
          </a:p>
        </p:txBody>
      </p:sp>
      <p:sp>
        <p:nvSpPr>
          <p:cNvPr id="24" name="文本框 2"/>
          <p:cNvSpPr txBox="1"/>
          <p:nvPr>
            <p:custDataLst>
              <p:tags r:id="rId3"/>
            </p:custDataLst>
          </p:nvPr>
        </p:nvSpPr>
        <p:spPr>
          <a:xfrm>
            <a:off x="468314" y="1185864"/>
            <a:ext cx="6846887" cy="500061"/>
          </a:xfrm>
          <a:prstGeom prst="rect">
            <a:avLst/>
          </a:prstGeom>
        </p:spPr>
        <p:txBody>
          <a:bodyPr vert="horz" lIns="91424" tIns="45718" rIns="91424" bIns="45718" rtlCol="0">
            <a:no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en-US" altLang="zh-CN" sz="2400" b="1" dirty="0"/>
              <a:t>2. </a:t>
            </a:r>
            <a:r>
              <a:rPr lang="zh-CN" altLang="en-US" sz="2400" b="1" dirty="0"/>
              <a:t>利用</a:t>
            </a:r>
            <a:r>
              <a:rPr lang="en-US" altLang="zh-CN" sz="2400" b="1" dirty="0"/>
              <a:t>Photoshop</a:t>
            </a:r>
            <a:r>
              <a:rPr lang="zh-CN" altLang="en-US" sz="2400" b="1" dirty="0"/>
              <a:t>（专业软件）处理图形图像。</a:t>
            </a:r>
            <a:endParaRPr lang="en-US" altLang="zh-CN" sz="1500" dirty="0"/>
          </a:p>
          <a:p>
            <a:pPr marL="0" indent="0">
              <a:lnSpc>
                <a:spcPct val="160000"/>
              </a:lnSpc>
              <a:buNone/>
            </a:pPr>
            <a:endParaRPr lang="en-US" altLang="zh-CN" sz="1500" dirty="0"/>
          </a:p>
          <a:p>
            <a:pPr marL="0" indent="0">
              <a:lnSpc>
                <a:spcPct val="160000"/>
              </a:lnSpc>
              <a:buNone/>
            </a:pPr>
            <a:endParaRPr lang="en-US" altLang="zh-CN" sz="1500" dirty="0"/>
          </a:p>
        </p:txBody>
      </p:sp>
      <p:sp>
        <p:nvSpPr>
          <p:cNvPr id="25" name="文本框 2"/>
          <p:cNvSpPr txBox="1"/>
          <p:nvPr>
            <p:custDataLst>
              <p:tags r:id="rId4"/>
            </p:custDataLst>
          </p:nvPr>
        </p:nvSpPr>
        <p:spPr>
          <a:xfrm>
            <a:off x="468312" y="2000252"/>
            <a:ext cx="8661403" cy="500061"/>
          </a:xfrm>
          <a:prstGeom prst="rect">
            <a:avLst/>
          </a:prstGeom>
        </p:spPr>
        <p:txBody>
          <a:bodyPr vert="horz" lIns="91424" tIns="45718" rIns="91424" bIns="45718" rtlCol="0">
            <a:no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案例</a:t>
            </a:r>
            <a:r>
              <a:rPr lang="en-US" altLang="zh-CN" sz="2400" b="1" dirty="0">
                <a:solidFill>
                  <a:srgbClr val="FF0000"/>
                </a:solidFill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</a:rPr>
              <a:t>：将素材“广场</a:t>
            </a:r>
            <a:r>
              <a:rPr lang="en-US" altLang="zh-CN" sz="2400" b="1" dirty="0">
                <a:solidFill>
                  <a:srgbClr val="FF0000"/>
                </a:solidFill>
              </a:rPr>
              <a:t>.jpg”</a:t>
            </a:r>
            <a:r>
              <a:rPr lang="zh-CN" altLang="en-US" sz="2400" b="1" dirty="0">
                <a:solidFill>
                  <a:srgbClr val="FF0000"/>
                </a:solidFill>
              </a:rPr>
              <a:t>中的矿泉水瓶和水池中的物体去除</a:t>
            </a:r>
            <a:endParaRPr lang="en-US" altLang="zh-CN" sz="1500" dirty="0">
              <a:solidFill>
                <a:srgbClr val="FF0000"/>
              </a:solidFill>
            </a:endParaRPr>
          </a:p>
          <a:p>
            <a:pPr marL="0" indent="0">
              <a:lnSpc>
                <a:spcPct val="160000"/>
              </a:lnSpc>
              <a:buNone/>
            </a:pPr>
            <a:endParaRPr lang="en-US" altLang="zh-CN" sz="1500" dirty="0">
              <a:solidFill>
                <a:srgbClr val="FF0000"/>
              </a:solidFill>
            </a:endParaRPr>
          </a:p>
          <a:p>
            <a:pPr marL="0" indent="0">
              <a:lnSpc>
                <a:spcPct val="160000"/>
              </a:lnSpc>
              <a:buNone/>
            </a:pPr>
            <a:endParaRPr lang="en-US" altLang="zh-CN" sz="1500" dirty="0">
              <a:solidFill>
                <a:srgbClr val="FF0000"/>
              </a:solidFill>
            </a:endParaRPr>
          </a:p>
        </p:txBody>
      </p:sp>
      <p:sp>
        <p:nvSpPr>
          <p:cNvPr id="8" name="上箭头标注 7"/>
          <p:cNvSpPr/>
          <p:nvPr/>
        </p:nvSpPr>
        <p:spPr>
          <a:xfrm>
            <a:off x="2743200" y="4860377"/>
            <a:ext cx="2081648" cy="471488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zh-CN" altLang="en-US" sz="2400" b="1" dirty="0"/>
              <a:t>素材图片</a:t>
            </a:r>
          </a:p>
        </p:txBody>
      </p:sp>
      <p:sp>
        <p:nvSpPr>
          <p:cNvPr id="26" name="上箭头标注 25"/>
          <p:cNvSpPr/>
          <p:nvPr/>
        </p:nvSpPr>
        <p:spPr>
          <a:xfrm>
            <a:off x="7315202" y="4872533"/>
            <a:ext cx="2075655" cy="471488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zh-CN" altLang="en-US" sz="2400" b="1" dirty="0"/>
              <a:t>处理后图片</a:t>
            </a:r>
          </a:p>
        </p:txBody>
      </p:sp>
      <p:sp>
        <p:nvSpPr>
          <p:cNvPr id="27" name="文本框 2"/>
          <p:cNvSpPr txBox="1"/>
          <p:nvPr>
            <p:custDataLst>
              <p:tags r:id="rId5"/>
            </p:custDataLst>
          </p:nvPr>
        </p:nvSpPr>
        <p:spPr>
          <a:xfrm>
            <a:off x="2489993" y="5529267"/>
            <a:ext cx="7207091" cy="500061"/>
          </a:xfrm>
          <a:prstGeom prst="rect">
            <a:avLst/>
          </a:prstGeom>
        </p:spPr>
        <p:txBody>
          <a:bodyPr vert="horz" lIns="91424" tIns="45718" rIns="91424" bIns="45718" rtlCol="0">
            <a:no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操作步骤：请在认真阅读教材基础上观看微课视频</a:t>
            </a:r>
            <a:endParaRPr lang="en-US" altLang="zh-CN" sz="1500" dirty="0">
              <a:solidFill>
                <a:srgbClr val="FF0000"/>
              </a:solidFill>
            </a:endParaRPr>
          </a:p>
          <a:p>
            <a:pPr marL="0" indent="0">
              <a:lnSpc>
                <a:spcPct val="160000"/>
              </a:lnSpc>
              <a:buNone/>
            </a:pPr>
            <a:endParaRPr lang="en-US" altLang="zh-CN" sz="1500" dirty="0">
              <a:solidFill>
                <a:srgbClr val="FF0000"/>
              </a:solidFill>
            </a:endParaRPr>
          </a:p>
          <a:p>
            <a:pPr marL="0" indent="0">
              <a:lnSpc>
                <a:spcPct val="160000"/>
              </a:lnSpc>
              <a:buNone/>
            </a:pPr>
            <a:endParaRPr lang="en-US" altLang="zh-CN" sz="1500" dirty="0">
              <a:solidFill>
                <a:srgbClr val="FF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43201" y="2681288"/>
            <a:ext cx="2326959" cy="2257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2681289"/>
            <a:ext cx="2190600" cy="231933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5527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8" grpId="0" animBg="1"/>
      <p:bldP spid="26" grpId="0" animBg="1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7"/>
          <p:cNvGrpSpPr>
            <a:grpSpLocks/>
          </p:cNvGrpSpPr>
          <p:nvPr/>
        </p:nvGrpSpPr>
        <p:grpSpPr bwMode="auto">
          <a:xfrm>
            <a:off x="-2" y="406390"/>
            <a:ext cx="4607627" cy="556012"/>
            <a:chOff x="0" y="0"/>
            <a:chExt cx="3026771" cy="457957"/>
          </a:xfrm>
          <a:solidFill>
            <a:srgbClr val="0070C0"/>
          </a:solidFill>
        </p:grpSpPr>
        <p:sp>
          <p:nvSpPr>
            <p:cNvPr id="21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0">
                <a:solidFill>
                  <a:srgbClr val="000000"/>
                </a:solidFill>
              </a:endParaRPr>
            </a:p>
          </p:txBody>
        </p:sp>
        <p:sp>
          <p:nvSpPr>
            <p:cNvPr id="22" name="矩形 9"/>
            <p:cNvSpPr>
              <a:spLocks noChangeArrowheads="1"/>
            </p:cNvSpPr>
            <p:nvPr/>
          </p:nvSpPr>
          <p:spPr bwMode="auto">
            <a:xfrm>
              <a:off x="1" y="39684"/>
              <a:ext cx="2586234" cy="41827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7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</a:t>
              </a:r>
              <a:r>
                <a:rPr lang="en-US" altLang="zh-CN" sz="24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.2 </a:t>
              </a:r>
              <a:r>
                <a:rPr lang="zh-CN" altLang="en-US" sz="24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图形图像的获取与处理</a:t>
              </a:r>
              <a:endParaRPr lang="zh-CN" altLang="en-US" sz="27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23" name="文本框 1"/>
          <p:cNvSpPr txBox="1"/>
          <p:nvPr>
            <p:custDataLst>
              <p:tags r:id="rId2"/>
            </p:custDataLst>
          </p:nvPr>
        </p:nvSpPr>
        <p:spPr>
          <a:xfrm>
            <a:off x="5070160" y="401637"/>
            <a:ext cx="5102541" cy="784227"/>
          </a:xfrm>
          <a:prstGeom prst="rect">
            <a:avLst/>
          </a:prstGeom>
        </p:spPr>
        <p:txBody>
          <a:bodyPr vert="horz" lIns="91424" tIns="45718" rIns="91424" bIns="45718" rtlCol="0" anchor="ctr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en-US" altLang="zh-CN" sz="2800" b="1" dirty="0"/>
              <a:t>2.2.2</a:t>
            </a:r>
            <a:r>
              <a:rPr lang="zh-CN" altLang="en-US" sz="2800" b="1" dirty="0"/>
              <a:t>图形图像教学资源的处理</a:t>
            </a:r>
          </a:p>
        </p:txBody>
      </p:sp>
      <p:sp>
        <p:nvSpPr>
          <p:cNvPr id="24" name="文本框 2"/>
          <p:cNvSpPr txBox="1"/>
          <p:nvPr>
            <p:custDataLst>
              <p:tags r:id="rId3"/>
            </p:custDataLst>
          </p:nvPr>
        </p:nvSpPr>
        <p:spPr>
          <a:xfrm>
            <a:off x="468314" y="1185864"/>
            <a:ext cx="6846887" cy="500061"/>
          </a:xfrm>
          <a:prstGeom prst="rect">
            <a:avLst/>
          </a:prstGeom>
        </p:spPr>
        <p:txBody>
          <a:bodyPr vert="horz" lIns="91424" tIns="45718" rIns="91424" bIns="45718" rtlCol="0">
            <a:no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en-US" altLang="zh-CN" sz="2400" b="1" dirty="0"/>
              <a:t>2. </a:t>
            </a:r>
            <a:r>
              <a:rPr lang="zh-CN" altLang="en-US" sz="2400" b="1" dirty="0"/>
              <a:t>利用</a:t>
            </a:r>
            <a:r>
              <a:rPr lang="en-US" altLang="zh-CN" sz="2400" b="1" dirty="0"/>
              <a:t>Photoshop</a:t>
            </a:r>
            <a:r>
              <a:rPr lang="zh-CN" altLang="en-US" sz="2400" b="1" dirty="0"/>
              <a:t>（专业软件）处理图形图像。</a:t>
            </a:r>
            <a:endParaRPr lang="en-US" altLang="zh-CN" sz="1500" dirty="0"/>
          </a:p>
          <a:p>
            <a:pPr marL="0" indent="0">
              <a:lnSpc>
                <a:spcPct val="160000"/>
              </a:lnSpc>
              <a:buNone/>
            </a:pPr>
            <a:endParaRPr lang="en-US" altLang="zh-CN" sz="1500" dirty="0"/>
          </a:p>
          <a:p>
            <a:pPr marL="0" indent="0">
              <a:lnSpc>
                <a:spcPct val="160000"/>
              </a:lnSpc>
              <a:buNone/>
            </a:pPr>
            <a:endParaRPr lang="en-US" altLang="zh-CN" sz="1500" dirty="0"/>
          </a:p>
        </p:txBody>
      </p:sp>
      <p:sp>
        <p:nvSpPr>
          <p:cNvPr id="25" name="文本框 2"/>
          <p:cNvSpPr txBox="1"/>
          <p:nvPr>
            <p:custDataLst>
              <p:tags r:id="rId4"/>
            </p:custDataLst>
          </p:nvPr>
        </p:nvSpPr>
        <p:spPr>
          <a:xfrm>
            <a:off x="468313" y="2000252"/>
            <a:ext cx="4139313" cy="500061"/>
          </a:xfrm>
          <a:prstGeom prst="rect">
            <a:avLst/>
          </a:prstGeom>
        </p:spPr>
        <p:txBody>
          <a:bodyPr vert="horz" lIns="91424" tIns="45718" rIns="91424" bIns="45718" rtlCol="0">
            <a:no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案例</a:t>
            </a:r>
            <a:r>
              <a:rPr lang="en-US" altLang="zh-CN" sz="2400" b="1" dirty="0">
                <a:solidFill>
                  <a:srgbClr val="FF0000"/>
                </a:solidFill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</a:rPr>
              <a:t>：两幅图像自然融合</a:t>
            </a:r>
            <a:endParaRPr lang="en-US" altLang="zh-CN" sz="1500" dirty="0">
              <a:solidFill>
                <a:srgbClr val="FF0000"/>
              </a:solidFill>
            </a:endParaRPr>
          </a:p>
          <a:p>
            <a:pPr marL="0" indent="0">
              <a:lnSpc>
                <a:spcPct val="160000"/>
              </a:lnSpc>
              <a:buNone/>
            </a:pPr>
            <a:endParaRPr lang="en-US" altLang="zh-CN" sz="1500" dirty="0">
              <a:solidFill>
                <a:srgbClr val="FF0000"/>
              </a:solidFill>
            </a:endParaRPr>
          </a:p>
          <a:p>
            <a:pPr marL="0" indent="0">
              <a:lnSpc>
                <a:spcPct val="160000"/>
              </a:lnSpc>
              <a:buNone/>
            </a:pPr>
            <a:endParaRPr lang="en-US" altLang="zh-CN" sz="1500" dirty="0">
              <a:solidFill>
                <a:srgbClr val="FF0000"/>
              </a:solidFill>
            </a:endParaRPr>
          </a:p>
        </p:txBody>
      </p:sp>
      <p:sp>
        <p:nvSpPr>
          <p:cNvPr id="8" name="上箭头标注 7"/>
          <p:cNvSpPr/>
          <p:nvPr/>
        </p:nvSpPr>
        <p:spPr>
          <a:xfrm>
            <a:off x="2489994" y="4860377"/>
            <a:ext cx="2386012" cy="471488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zh-CN" altLang="en-US" sz="2400" b="1" dirty="0"/>
              <a:t>素材图片</a:t>
            </a:r>
          </a:p>
        </p:txBody>
      </p:sp>
      <p:sp>
        <p:nvSpPr>
          <p:cNvPr id="26" name="上箭头标注 25"/>
          <p:cNvSpPr/>
          <p:nvPr/>
        </p:nvSpPr>
        <p:spPr>
          <a:xfrm>
            <a:off x="7621430" y="4908004"/>
            <a:ext cx="2386012" cy="471488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zh-CN" altLang="en-US" sz="2400" b="1" dirty="0"/>
              <a:t>处理后图片</a:t>
            </a:r>
          </a:p>
        </p:txBody>
      </p:sp>
      <p:sp>
        <p:nvSpPr>
          <p:cNvPr id="27" name="文本框 2"/>
          <p:cNvSpPr txBox="1"/>
          <p:nvPr>
            <p:custDataLst>
              <p:tags r:id="rId5"/>
            </p:custDataLst>
          </p:nvPr>
        </p:nvSpPr>
        <p:spPr>
          <a:xfrm>
            <a:off x="2800351" y="5529267"/>
            <a:ext cx="7207091" cy="500061"/>
          </a:xfrm>
          <a:prstGeom prst="rect">
            <a:avLst/>
          </a:prstGeom>
        </p:spPr>
        <p:txBody>
          <a:bodyPr vert="horz" lIns="91424" tIns="45718" rIns="91424" bIns="45718" rtlCol="0">
            <a:no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操作步骤：请在认真阅读教材基础上观看微课视频</a:t>
            </a:r>
            <a:endParaRPr lang="en-US" altLang="zh-CN" sz="1500" dirty="0">
              <a:solidFill>
                <a:srgbClr val="FF0000"/>
              </a:solidFill>
            </a:endParaRPr>
          </a:p>
          <a:p>
            <a:pPr marL="0" indent="0">
              <a:lnSpc>
                <a:spcPct val="160000"/>
              </a:lnSpc>
              <a:buNone/>
            </a:pPr>
            <a:endParaRPr lang="en-US" altLang="zh-CN" sz="1500" dirty="0">
              <a:solidFill>
                <a:srgbClr val="FF0000"/>
              </a:solidFill>
            </a:endParaRPr>
          </a:p>
          <a:p>
            <a:pPr marL="0" indent="0">
              <a:lnSpc>
                <a:spcPct val="160000"/>
              </a:lnSpc>
              <a:buNone/>
            </a:pPr>
            <a:endParaRPr lang="en-US" altLang="zh-CN" sz="1500" dirty="0">
              <a:solidFill>
                <a:srgbClr val="FF0000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357314" y="2686051"/>
            <a:ext cx="4865689" cy="2281731"/>
            <a:chOff x="1968500" y="2686050"/>
            <a:chExt cx="4254502" cy="228173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68500" y="2686050"/>
              <a:ext cx="1874726" cy="2281731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37001" y="3599384"/>
              <a:ext cx="2286001" cy="1253602"/>
            </a:xfrm>
            <a:prstGeom prst="rect">
              <a:avLst/>
            </a:prstGeom>
          </p:spPr>
        </p:pic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5824" y="2686051"/>
            <a:ext cx="2237221" cy="228173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15550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8" grpId="0" animBg="1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4962355" y="462508"/>
            <a:ext cx="4853159" cy="894805"/>
          </a:xfrm>
          <a:prstGeom prst="rect">
            <a:avLst/>
          </a:prstGeom>
          <a:noFill/>
        </p:spPr>
        <p:txBody>
          <a:bodyPr vert="horz" lIns="91424" tIns="45718" rIns="91424" bIns="45718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dirty="0">
                <a:gradFill>
                  <a:gsLst>
                    <a:gs pos="33000">
                      <a:schemeClr val="accent2"/>
                    </a:gs>
                    <a:gs pos="0">
                      <a:schemeClr val="accent1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0"/>
                </a:gradFill>
              </a:rPr>
              <a:t> </a:t>
            </a:r>
            <a:r>
              <a:rPr lang="en-US" altLang="zh-CN" sz="3600" b="1" dirty="0">
                <a:gradFill>
                  <a:gsLst>
                    <a:gs pos="33000">
                      <a:schemeClr val="accent2"/>
                    </a:gs>
                    <a:gs pos="0">
                      <a:schemeClr val="accent1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0"/>
                </a:gradFill>
              </a:rPr>
              <a:t>2.3.1</a:t>
            </a:r>
            <a:r>
              <a:rPr lang="zh-CN" altLang="en-US" sz="2800" b="1" dirty="0">
                <a:gradFill>
                  <a:gsLst>
                    <a:gs pos="33000">
                      <a:schemeClr val="accent2"/>
                    </a:gs>
                    <a:gs pos="0">
                      <a:schemeClr val="accent1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0"/>
                </a:gradFill>
              </a:rPr>
              <a:t>音频教学资源的获取</a:t>
            </a:r>
          </a:p>
        </p:txBody>
      </p:sp>
      <p:sp>
        <p:nvSpPr>
          <p:cNvPr id="16" name="MH_Other_1">
            <a:extLst>
              <a:ext uri="{FF2B5EF4-FFF2-40B4-BE49-F238E27FC236}">
                <a16:creationId xmlns:a16="http://schemas.microsoft.com/office/drawing/2014/main" xmlns="" id="{BEA9A5A4-834B-481B-91BC-0154A277D6A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21079790">
            <a:off x="5006608" y="2584063"/>
            <a:ext cx="2743200" cy="1951037"/>
          </a:xfrm>
          <a:custGeom>
            <a:avLst/>
            <a:gdLst>
              <a:gd name="connsiteX0" fmla="*/ 0 w 2739638"/>
              <a:gd name="connsiteY0" fmla="*/ 0 h 1934349"/>
              <a:gd name="connsiteX1" fmla="*/ 2739638 w 2739638"/>
              <a:gd name="connsiteY1" fmla="*/ 0 h 1934349"/>
              <a:gd name="connsiteX2" fmla="*/ 2739638 w 2739638"/>
              <a:gd name="connsiteY2" fmla="*/ 1934349 h 1934349"/>
              <a:gd name="connsiteX3" fmla="*/ 0 w 2739638"/>
              <a:gd name="connsiteY3" fmla="*/ 1934349 h 1934349"/>
              <a:gd name="connsiteX4" fmla="*/ 0 w 2739638"/>
              <a:gd name="connsiteY4" fmla="*/ 0 h 1934349"/>
              <a:gd name="connsiteX0" fmla="*/ 0 w 2739638"/>
              <a:gd name="connsiteY0" fmla="*/ 0 h 1934349"/>
              <a:gd name="connsiteX1" fmla="*/ 2739638 w 2739638"/>
              <a:gd name="connsiteY1" fmla="*/ 0 h 1934349"/>
              <a:gd name="connsiteX2" fmla="*/ 2739638 w 2739638"/>
              <a:gd name="connsiteY2" fmla="*/ 1934349 h 1934349"/>
              <a:gd name="connsiteX3" fmla="*/ 0 w 2739638"/>
              <a:gd name="connsiteY3" fmla="*/ 1934349 h 1934349"/>
              <a:gd name="connsiteX4" fmla="*/ 0 w 2739638"/>
              <a:gd name="connsiteY4" fmla="*/ 0 h 1934349"/>
              <a:gd name="connsiteX0" fmla="*/ 0 w 2739638"/>
              <a:gd name="connsiteY0" fmla="*/ 0 h 1934349"/>
              <a:gd name="connsiteX1" fmla="*/ 2739638 w 2739638"/>
              <a:gd name="connsiteY1" fmla="*/ 0 h 1934349"/>
              <a:gd name="connsiteX2" fmla="*/ 2739638 w 2739638"/>
              <a:gd name="connsiteY2" fmla="*/ 1934349 h 1934349"/>
              <a:gd name="connsiteX3" fmla="*/ 0 w 2739638"/>
              <a:gd name="connsiteY3" fmla="*/ 1934349 h 1934349"/>
              <a:gd name="connsiteX4" fmla="*/ 0 w 2739638"/>
              <a:gd name="connsiteY4" fmla="*/ 0 h 1934349"/>
              <a:gd name="connsiteX0" fmla="*/ 0 w 2743293"/>
              <a:gd name="connsiteY0" fmla="*/ 0 h 1934349"/>
              <a:gd name="connsiteX1" fmla="*/ 2739638 w 2743293"/>
              <a:gd name="connsiteY1" fmla="*/ 0 h 1934349"/>
              <a:gd name="connsiteX2" fmla="*/ 2743293 w 2743293"/>
              <a:gd name="connsiteY2" fmla="*/ 1814668 h 1934349"/>
              <a:gd name="connsiteX3" fmla="*/ 0 w 2743293"/>
              <a:gd name="connsiteY3" fmla="*/ 1934349 h 1934349"/>
              <a:gd name="connsiteX4" fmla="*/ 0 w 2743293"/>
              <a:gd name="connsiteY4" fmla="*/ 0 h 1934349"/>
              <a:gd name="connsiteX0" fmla="*/ 0 w 2743293"/>
              <a:gd name="connsiteY0" fmla="*/ 0 h 1934349"/>
              <a:gd name="connsiteX1" fmla="*/ 2739638 w 2743293"/>
              <a:gd name="connsiteY1" fmla="*/ 0 h 1934349"/>
              <a:gd name="connsiteX2" fmla="*/ 2743293 w 2743293"/>
              <a:gd name="connsiteY2" fmla="*/ 1814668 h 1934349"/>
              <a:gd name="connsiteX3" fmla="*/ 0 w 2743293"/>
              <a:gd name="connsiteY3" fmla="*/ 1934349 h 1934349"/>
              <a:gd name="connsiteX4" fmla="*/ 0 w 2743293"/>
              <a:gd name="connsiteY4" fmla="*/ 0 h 1934349"/>
              <a:gd name="connsiteX0" fmla="*/ 0 w 2743293"/>
              <a:gd name="connsiteY0" fmla="*/ 0 h 1934349"/>
              <a:gd name="connsiteX1" fmla="*/ 2739638 w 2743293"/>
              <a:gd name="connsiteY1" fmla="*/ 0 h 1934349"/>
              <a:gd name="connsiteX2" fmla="*/ 2743293 w 2743293"/>
              <a:gd name="connsiteY2" fmla="*/ 1814668 h 1934349"/>
              <a:gd name="connsiteX3" fmla="*/ 0 w 2743293"/>
              <a:gd name="connsiteY3" fmla="*/ 1934349 h 1934349"/>
              <a:gd name="connsiteX4" fmla="*/ 0 w 2743293"/>
              <a:gd name="connsiteY4" fmla="*/ 0 h 1934349"/>
              <a:gd name="connsiteX0" fmla="*/ 0 w 2743293"/>
              <a:gd name="connsiteY0" fmla="*/ 15603 h 1949952"/>
              <a:gd name="connsiteX1" fmla="*/ 2699385 w 2743293"/>
              <a:gd name="connsiteY1" fmla="*/ 0 h 1949952"/>
              <a:gd name="connsiteX2" fmla="*/ 2743293 w 2743293"/>
              <a:gd name="connsiteY2" fmla="*/ 1830271 h 1949952"/>
              <a:gd name="connsiteX3" fmla="*/ 0 w 2743293"/>
              <a:gd name="connsiteY3" fmla="*/ 1949952 h 1949952"/>
              <a:gd name="connsiteX4" fmla="*/ 0 w 2743293"/>
              <a:gd name="connsiteY4" fmla="*/ 15603 h 1949952"/>
              <a:gd name="connsiteX0" fmla="*/ 0 w 2743293"/>
              <a:gd name="connsiteY0" fmla="*/ 15603 h 1949952"/>
              <a:gd name="connsiteX1" fmla="*/ 2699385 w 2743293"/>
              <a:gd name="connsiteY1" fmla="*/ 0 h 1949952"/>
              <a:gd name="connsiteX2" fmla="*/ 2743293 w 2743293"/>
              <a:gd name="connsiteY2" fmla="*/ 1830271 h 1949952"/>
              <a:gd name="connsiteX3" fmla="*/ 0 w 2743293"/>
              <a:gd name="connsiteY3" fmla="*/ 1949952 h 1949952"/>
              <a:gd name="connsiteX4" fmla="*/ 0 w 2743293"/>
              <a:gd name="connsiteY4" fmla="*/ 15603 h 1949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43293" h="1949952">
                <a:moveTo>
                  <a:pt x="0" y="15603"/>
                </a:moveTo>
                <a:lnTo>
                  <a:pt x="2699385" y="0"/>
                </a:lnTo>
                <a:cubicBezTo>
                  <a:pt x="2682468" y="610325"/>
                  <a:pt x="2742075" y="1225382"/>
                  <a:pt x="2743293" y="1830271"/>
                </a:cubicBezTo>
                <a:cubicBezTo>
                  <a:pt x="1891936" y="2001467"/>
                  <a:pt x="914431" y="1910058"/>
                  <a:pt x="0" y="1949952"/>
                </a:cubicBezTo>
                <a:cubicBezTo>
                  <a:pt x="83411" y="1319695"/>
                  <a:pt x="43158" y="659309"/>
                  <a:pt x="0" y="15603"/>
                </a:cubicBezTo>
                <a:close/>
              </a:path>
            </a:pathLst>
          </a:custGeom>
          <a:solidFill>
            <a:srgbClr val="D9D9D9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8" rIns="91424" bIns="45718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n-ea"/>
            </a:endParaRPr>
          </a:p>
        </p:txBody>
      </p:sp>
      <p:sp>
        <p:nvSpPr>
          <p:cNvPr id="28" name="MH_Other_1">
            <a:extLst>
              <a:ext uri="{FF2B5EF4-FFF2-40B4-BE49-F238E27FC236}">
                <a16:creationId xmlns:a16="http://schemas.microsoft.com/office/drawing/2014/main" xmlns="" id="{D554F75A-F2EE-447F-BAF3-92D7B57BF60B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flipH="1">
            <a:off x="3219893" y="2558271"/>
            <a:ext cx="1782763" cy="1803400"/>
          </a:xfrm>
          <a:custGeom>
            <a:avLst/>
            <a:gdLst>
              <a:gd name="connsiteX0" fmla="*/ 0 w 1781438"/>
              <a:gd name="connsiteY0" fmla="*/ 1024884 h 1803498"/>
              <a:gd name="connsiteX1" fmla="*/ 120806 w 1781438"/>
              <a:gd name="connsiteY1" fmla="*/ 1024884 h 1803498"/>
              <a:gd name="connsiteX2" fmla="*/ 124135 w 1781438"/>
              <a:gd name="connsiteY2" fmla="*/ 1057908 h 1803498"/>
              <a:gd name="connsiteX3" fmla="*/ 890719 w 1781438"/>
              <a:gd name="connsiteY3" fmla="*/ 1682692 h 1803498"/>
              <a:gd name="connsiteX4" fmla="*/ 1657303 w 1781438"/>
              <a:gd name="connsiteY4" fmla="*/ 1057908 h 1803498"/>
              <a:gd name="connsiteX5" fmla="*/ 1660632 w 1781438"/>
              <a:gd name="connsiteY5" fmla="*/ 1024884 h 1803498"/>
              <a:gd name="connsiteX6" fmla="*/ 1781438 w 1781438"/>
              <a:gd name="connsiteY6" fmla="*/ 1024884 h 1803498"/>
              <a:gd name="connsiteX7" fmla="*/ 1775655 w 1781438"/>
              <a:gd name="connsiteY7" fmla="*/ 1082255 h 1803498"/>
              <a:gd name="connsiteX8" fmla="*/ 890719 w 1781438"/>
              <a:gd name="connsiteY8" fmla="*/ 1803498 h 1803498"/>
              <a:gd name="connsiteX9" fmla="*/ 5784 w 1781438"/>
              <a:gd name="connsiteY9" fmla="*/ 1082255 h 1803498"/>
              <a:gd name="connsiteX10" fmla="*/ 1716600 w 1781438"/>
              <a:gd name="connsiteY10" fmla="*/ 825501 h 1803498"/>
              <a:gd name="connsiteX11" fmla="*/ 1780100 w 1781438"/>
              <a:gd name="connsiteY11" fmla="*/ 889001 h 1803498"/>
              <a:gd name="connsiteX12" fmla="*/ 1716600 w 1781438"/>
              <a:gd name="connsiteY12" fmla="*/ 952501 h 1803498"/>
              <a:gd name="connsiteX13" fmla="*/ 1653100 w 1781438"/>
              <a:gd name="connsiteY13" fmla="*/ 889001 h 1803498"/>
              <a:gd name="connsiteX14" fmla="*/ 1716600 w 1781438"/>
              <a:gd name="connsiteY14" fmla="*/ 825501 h 1803498"/>
              <a:gd name="connsiteX15" fmla="*/ 65598 w 1781438"/>
              <a:gd name="connsiteY15" fmla="*/ 825501 h 1803498"/>
              <a:gd name="connsiteX16" fmla="*/ 129098 w 1781438"/>
              <a:gd name="connsiteY16" fmla="*/ 889001 h 1803498"/>
              <a:gd name="connsiteX17" fmla="*/ 65598 w 1781438"/>
              <a:gd name="connsiteY17" fmla="*/ 952501 h 1803498"/>
              <a:gd name="connsiteX18" fmla="*/ 2098 w 1781438"/>
              <a:gd name="connsiteY18" fmla="*/ 889001 h 1803498"/>
              <a:gd name="connsiteX19" fmla="*/ 65598 w 1781438"/>
              <a:gd name="connsiteY19" fmla="*/ 825501 h 1803498"/>
              <a:gd name="connsiteX20" fmla="*/ 1697202 w 1781438"/>
              <a:gd name="connsiteY20" fmla="*/ 612433 h 1803498"/>
              <a:gd name="connsiteX21" fmla="*/ 1749807 w 1781438"/>
              <a:gd name="connsiteY21" fmla="*/ 658911 h 1803498"/>
              <a:gd name="connsiteX22" fmla="*/ 1704906 w 1781438"/>
              <a:gd name="connsiteY22" fmla="*/ 736682 h 1803498"/>
              <a:gd name="connsiteX23" fmla="*/ 1627135 w 1781438"/>
              <a:gd name="connsiteY23" fmla="*/ 691781 h 1803498"/>
              <a:gd name="connsiteX24" fmla="*/ 1672036 w 1781438"/>
              <a:gd name="connsiteY24" fmla="*/ 614010 h 1803498"/>
              <a:gd name="connsiteX25" fmla="*/ 1697202 w 1781438"/>
              <a:gd name="connsiteY25" fmla="*/ 612433 h 1803498"/>
              <a:gd name="connsiteX26" fmla="*/ 84995 w 1781438"/>
              <a:gd name="connsiteY26" fmla="*/ 612432 h 1803498"/>
              <a:gd name="connsiteX27" fmla="*/ 110161 w 1781438"/>
              <a:gd name="connsiteY27" fmla="*/ 614009 h 1803498"/>
              <a:gd name="connsiteX28" fmla="*/ 155063 w 1781438"/>
              <a:gd name="connsiteY28" fmla="*/ 691781 h 1803498"/>
              <a:gd name="connsiteX29" fmla="*/ 77291 w 1781438"/>
              <a:gd name="connsiteY29" fmla="*/ 736682 h 1803498"/>
              <a:gd name="connsiteX30" fmla="*/ 32390 w 1781438"/>
              <a:gd name="connsiteY30" fmla="*/ 658911 h 1803498"/>
              <a:gd name="connsiteX31" fmla="*/ 84995 w 1781438"/>
              <a:gd name="connsiteY31" fmla="*/ 612432 h 1803498"/>
              <a:gd name="connsiteX32" fmla="*/ 1598155 w 1781438"/>
              <a:gd name="connsiteY32" fmla="*/ 413221 h 1803498"/>
              <a:gd name="connsiteX33" fmla="*/ 1622439 w 1781438"/>
              <a:gd name="connsiteY33" fmla="*/ 414915 h 1803498"/>
              <a:gd name="connsiteX34" fmla="*/ 1660996 w 1781438"/>
              <a:gd name="connsiteY34" fmla="*/ 444501 h 1803498"/>
              <a:gd name="connsiteX35" fmla="*/ 1637754 w 1781438"/>
              <a:gd name="connsiteY35" fmla="*/ 531243 h 1803498"/>
              <a:gd name="connsiteX36" fmla="*/ 1551011 w 1781438"/>
              <a:gd name="connsiteY36" fmla="*/ 508001 h 1803498"/>
              <a:gd name="connsiteX37" fmla="*/ 1574254 w 1781438"/>
              <a:gd name="connsiteY37" fmla="*/ 421258 h 1803498"/>
              <a:gd name="connsiteX38" fmla="*/ 1598155 w 1781438"/>
              <a:gd name="connsiteY38" fmla="*/ 413221 h 1803498"/>
              <a:gd name="connsiteX39" fmla="*/ 184044 w 1781438"/>
              <a:gd name="connsiteY39" fmla="*/ 413221 h 1803498"/>
              <a:gd name="connsiteX40" fmla="*/ 207944 w 1781438"/>
              <a:gd name="connsiteY40" fmla="*/ 421258 h 1803498"/>
              <a:gd name="connsiteX41" fmla="*/ 231187 w 1781438"/>
              <a:gd name="connsiteY41" fmla="*/ 508001 h 1803498"/>
              <a:gd name="connsiteX42" fmla="*/ 144444 w 1781438"/>
              <a:gd name="connsiteY42" fmla="*/ 531243 h 1803498"/>
              <a:gd name="connsiteX43" fmla="*/ 121202 w 1781438"/>
              <a:gd name="connsiteY43" fmla="*/ 444501 h 1803498"/>
              <a:gd name="connsiteX44" fmla="*/ 184044 w 1781438"/>
              <a:gd name="connsiteY44" fmla="*/ 413221 h 1803498"/>
              <a:gd name="connsiteX45" fmla="*/ 1474816 w 1781438"/>
              <a:gd name="connsiteY45" fmla="*/ 241784 h 1803498"/>
              <a:gd name="connsiteX46" fmla="*/ 1519717 w 1781438"/>
              <a:gd name="connsiteY46" fmla="*/ 260383 h 1803498"/>
              <a:gd name="connsiteX47" fmla="*/ 1519717 w 1781438"/>
              <a:gd name="connsiteY47" fmla="*/ 350185 h 1803498"/>
              <a:gd name="connsiteX48" fmla="*/ 1429915 w 1781438"/>
              <a:gd name="connsiteY48" fmla="*/ 350185 h 1803498"/>
              <a:gd name="connsiteX49" fmla="*/ 1429915 w 1781438"/>
              <a:gd name="connsiteY49" fmla="*/ 260383 h 1803498"/>
              <a:gd name="connsiteX50" fmla="*/ 1474816 w 1781438"/>
              <a:gd name="connsiteY50" fmla="*/ 241784 h 1803498"/>
              <a:gd name="connsiteX51" fmla="*/ 307382 w 1781438"/>
              <a:gd name="connsiteY51" fmla="*/ 241784 h 1803498"/>
              <a:gd name="connsiteX52" fmla="*/ 352283 w 1781438"/>
              <a:gd name="connsiteY52" fmla="*/ 260383 h 1803498"/>
              <a:gd name="connsiteX53" fmla="*/ 352283 w 1781438"/>
              <a:gd name="connsiteY53" fmla="*/ 350185 h 1803498"/>
              <a:gd name="connsiteX54" fmla="*/ 262481 w 1781438"/>
              <a:gd name="connsiteY54" fmla="*/ 350185 h 1803498"/>
              <a:gd name="connsiteX55" fmla="*/ 262481 w 1781438"/>
              <a:gd name="connsiteY55" fmla="*/ 260383 h 1803498"/>
              <a:gd name="connsiteX56" fmla="*/ 307382 w 1781438"/>
              <a:gd name="connsiteY56" fmla="*/ 241784 h 1803498"/>
              <a:gd name="connsiteX57" fmla="*/ 470500 w 1781438"/>
              <a:gd name="connsiteY57" fmla="*/ 111067 h 1803498"/>
              <a:gd name="connsiteX58" fmla="*/ 533342 w 1781438"/>
              <a:gd name="connsiteY58" fmla="*/ 142346 h 1803498"/>
              <a:gd name="connsiteX59" fmla="*/ 510099 w 1781438"/>
              <a:gd name="connsiteY59" fmla="*/ 229089 h 1803498"/>
              <a:gd name="connsiteX60" fmla="*/ 423356 w 1781438"/>
              <a:gd name="connsiteY60" fmla="*/ 205846 h 1803498"/>
              <a:gd name="connsiteX61" fmla="*/ 446599 w 1781438"/>
              <a:gd name="connsiteY61" fmla="*/ 119104 h 1803498"/>
              <a:gd name="connsiteX62" fmla="*/ 470500 w 1781438"/>
              <a:gd name="connsiteY62" fmla="*/ 111067 h 1803498"/>
              <a:gd name="connsiteX63" fmla="*/ 1311699 w 1781438"/>
              <a:gd name="connsiteY63" fmla="*/ 111066 h 1803498"/>
              <a:gd name="connsiteX64" fmla="*/ 1335600 w 1781438"/>
              <a:gd name="connsiteY64" fmla="*/ 119103 h 1803498"/>
              <a:gd name="connsiteX65" fmla="*/ 1358842 w 1781438"/>
              <a:gd name="connsiteY65" fmla="*/ 205846 h 1803498"/>
              <a:gd name="connsiteX66" fmla="*/ 1272100 w 1781438"/>
              <a:gd name="connsiteY66" fmla="*/ 229088 h 1803498"/>
              <a:gd name="connsiteX67" fmla="*/ 1248857 w 1781438"/>
              <a:gd name="connsiteY67" fmla="*/ 142346 h 1803498"/>
              <a:gd name="connsiteX68" fmla="*/ 1287415 w 1781438"/>
              <a:gd name="connsiteY68" fmla="*/ 112760 h 1803498"/>
              <a:gd name="connsiteX69" fmla="*/ 1311699 w 1781438"/>
              <a:gd name="connsiteY69" fmla="*/ 111066 h 1803498"/>
              <a:gd name="connsiteX70" fmla="*/ 1096024 w 1781438"/>
              <a:gd name="connsiteY70" fmla="*/ 28716 h 1803498"/>
              <a:gd name="connsiteX71" fmla="*/ 1121190 w 1781438"/>
              <a:gd name="connsiteY71" fmla="*/ 30293 h 1803498"/>
              <a:gd name="connsiteX72" fmla="*/ 1166091 w 1781438"/>
              <a:gd name="connsiteY72" fmla="*/ 108064 h 1803498"/>
              <a:gd name="connsiteX73" fmla="*/ 1088320 w 1781438"/>
              <a:gd name="connsiteY73" fmla="*/ 152965 h 1803498"/>
              <a:gd name="connsiteX74" fmla="*/ 1043419 w 1781438"/>
              <a:gd name="connsiteY74" fmla="*/ 75194 h 1803498"/>
              <a:gd name="connsiteX75" fmla="*/ 1096024 w 1781438"/>
              <a:gd name="connsiteY75" fmla="*/ 28716 h 1803498"/>
              <a:gd name="connsiteX76" fmla="*/ 686175 w 1781438"/>
              <a:gd name="connsiteY76" fmla="*/ 28716 h 1803498"/>
              <a:gd name="connsiteX77" fmla="*/ 738780 w 1781438"/>
              <a:gd name="connsiteY77" fmla="*/ 75194 h 1803498"/>
              <a:gd name="connsiteX78" fmla="*/ 693879 w 1781438"/>
              <a:gd name="connsiteY78" fmla="*/ 152965 h 1803498"/>
              <a:gd name="connsiteX79" fmla="*/ 616108 w 1781438"/>
              <a:gd name="connsiteY79" fmla="*/ 108064 h 1803498"/>
              <a:gd name="connsiteX80" fmla="*/ 661009 w 1781438"/>
              <a:gd name="connsiteY80" fmla="*/ 30293 h 1803498"/>
              <a:gd name="connsiteX81" fmla="*/ 686175 w 1781438"/>
              <a:gd name="connsiteY81" fmla="*/ 28716 h 1803498"/>
              <a:gd name="connsiteX82" fmla="*/ 891100 w 1781438"/>
              <a:gd name="connsiteY82" fmla="*/ 0 h 1803498"/>
              <a:gd name="connsiteX83" fmla="*/ 954600 w 1781438"/>
              <a:gd name="connsiteY83" fmla="*/ 63500 h 1803498"/>
              <a:gd name="connsiteX84" fmla="*/ 891100 w 1781438"/>
              <a:gd name="connsiteY84" fmla="*/ 127000 h 1803498"/>
              <a:gd name="connsiteX85" fmla="*/ 827600 w 1781438"/>
              <a:gd name="connsiteY85" fmla="*/ 63500 h 1803498"/>
              <a:gd name="connsiteX86" fmla="*/ 891100 w 1781438"/>
              <a:gd name="connsiteY86" fmla="*/ 0 h 1803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781438" h="1803498">
                <a:moveTo>
                  <a:pt x="0" y="1024884"/>
                </a:moveTo>
                <a:lnTo>
                  <a:pt x="120806" y="1024884"/>
                </a:lnTo>
                <a:lnTo>
                  <a:pt x="124135" y="1057908"/>
                </a:lnTo>
                <a:cubicBezTo>
                  <a:pt x="197099" y="1414471"/>
                  <a:pt x="512586" y="1682692"/>
                  <a:pt x="890719" y="1682692"/>
                </a:cubicBezTo>
                <a:cubicBezTo>
                  <a:pt x="1268852" y="1682692"/>
                  <a:pt x="1584340" y="1414471"/>
                  <a:pt x="1657303" y="1057908"/>
                </a:cubicBezTo>
                <a:lnTo>
                  <a:pt x="1660632" y="1024884"/>
                </a:lnTo>
                <a:lnTo>
                  <a:pt x="1781438" y="1024884"/>
                </a:lnTo>
                <a:lnTo>
                  <a:pt x="1775655" y="1082255"/>
                </a:lnTo>
                <a:cubicBezTo>
                  <a:pt x="1691427" y="1493868"/>
                  <a:pt x="1327232" y="1803498"/>
                  <a:pt x="890719" y="1803498"/>
                </a:cubicBezTo>
                <a:cubicBezTo>
                  <a:pt x="454206" y="1803498"/>
                  <a:pt x="90012" y="1493868"/>
                  <a:pt x="5784" y="1082255"/>
                </a:cubicBezTo>
                <a:close/>
                <a:moveTo>
                  <a:pt x="1716600" y="825501"/>
                </a:moveTo>
                <a:cubicBezTo>
                  <a:pt x="1751670" y="825501"/>
                  <a:pt x="1780100" y="853931"/>
                  <a:pt x="1780100" y="889001"/>
                </a:cubicBezTo>
                <a:cubicBezTo>
                  <a:pt x="1780100" y="924071"/>
                  <a:pt x="1751670" y="952501"/>
                  <a:pt x="1716600" y="952501"/>
                </a:cubicBezTo>
                <a:cubicBezTo>
                  <a:pt x="1681530" y="952501"/>
                  <a:pt x="1653100" y="924071"/>
                  <a:pt x="1653100" y="889001"/>
                </a:cubicBezTo>
                <a:cubicBezTo>
                  <a:pt x="1653100" y="853931"/>
                  <a:pt x="1681530" y="825501"/>
                  <a:pt x="1716600" y="825501"/>
                </a:cubicBezTo>
                <a:close/>
                <a:moveTo>
                  <a:pt x="65598" y="825501"/>
                </a:moveTo>
                <a:cubicBezTo>
                  <a:pt x="100668" y="825501"/>
                  <a:pt x="129098" y="853931"/>
                  <a:pt x="129098" y="889001"/>
                </a:cubicBezTo>
                <a:cubicBezTo>
                  <a:pt x="129098" y="924071"/>
                  <a:pt x="100668" y="952501"/>
                  <a:pt x="65598" y="952501"/>
                </a:cubicBezTo>
                <a:cubicBezTo>
                  <a:pt x="30528" y="952501"/>
                  <a:pt x="2098" y="924071"/>
                  <a:pt x="2098" y="889001"/>
                </a:cubicBezTo>
                <a:cubicBezTo>
                  <a:pt x="2098" y="853931"/>
                  <a:pt x="30528" y="825501"/>
                  <a:pt x="65598" y="825501"/>
                </a:cubicBezTo>
                <a:close/>
                <a:moveTo>
                  <a:pt x="1697202" y="612433"/>
                </a:moveTo>
                <a:cubicBezTo>
                  <a:pt x="1721712" y="615845"/>
                  <a:pt x="1743000" y="633505"/>
                  <a:pt x="1749807" y="658911"/>
                </a:cubicBezTo>
                <a:cubicBezTo>
                  <a:pt x="1758884" y="692786"/>
                  <a:pt x="1738781" y="727605"/>
                  <a:pt x="1704906" y="736682"/>
                </a:cubicBezTo>
                <a:cubicBezTo>
                  <a:pt x="1671031" y="745759"/>
                  <a:pt x="1636211" y="725656"/>
                  <a:pt x="1627135" y="691781"/>
                </a:cubicBezTo>
                <a:cubicBezTo>
                  <a:pt x="1618058" y="657906"/>
                  <a:pt x="1638161" y="623086"/>
                  <a:pt x="1672036" y="614010"/>
                </a:cubicBezTo>
                <a:cubicBezTo>
                  <a:pt x="1680505" y="611740"/>
                  <a:pt x="1689032" y="611295"/>
                  <a:pt x="1697202" y="612433"/>
                </a:cubicBezTo>
                <a:close/>
                <a:moveTo>
                  <a:pt x="84995" y="612432"/>
                </a:moveTo>
                <a:cubicBezTo>
                  <a:pt x="93165" y="611295"/>
                  <a:pt x="101693" y="611740"/>
                  <a:pt x="110161" y="614009"/>
                </a:cubicBezTo>
                <a:cubicBezTo>
                  <a:pt x="144036" y="623086"/>
                  <a:pt x="164140" y="657906"/>
                  <a:pt x="155063" y="691781"/>
                </a:cubicBezTo>
                <a:cubicBezTo>
                  <a:pt x="145986" y="725656"/>
                  <a:pt x="111166" y="745759"/>
                  <a:pt x="77291" y="736682"/>
                </a:cubicBezTo>
                <a:cubicBezTo>
                  <a:pt x="43416" y="727605"/>
                  <a:pt x="23313" y="692786"/>
                  <a:pt x="32390" y="658911"/>
                </a:cubicBezTo>
                <a:cubicBezTo>
                  <a:pt x="39198" y="633504"/>
                  <a:pt x="60486" y="615845"/>
                  <a:pt x="84995" y="612432"/>
                </a:cubicBezTo>
                <a:close/>
                <a:moveTo>
                  <a:pt x="1598155" y="413221"/>
                </a:moveTo>
                <a:cubicBezTo>
                  <a:pt x="1606340" y="412206"/>
                  <a:pt x="1614590" y="412812"/>
                  <a:pt x="1622439" y="414915"/>
                </a:cubicBezTo>
                <a:cubicBezTo>
                  <a:pt x="1638136" y="419121"/>
                  <a:pt x="1652229" y="429315"/>
                  <a:pt x="1660996" y="444501"/>
                </a:cubicBezTo>
                <a:cubicBezTo>
                  <a:pt x="1678531" y="474872"/>
                  <a:pt x="1668125" y="513708"/>
                  <a:pt x="1637754" y="531243"/>
                </a:cubicBezTo>
                <a:cubicBezTo>
                  <a:pt x="1607382" y="548778"/>
                  <a:pt x="1568546" y="538372"/>
                  <a:pt x="1551011" y="508001"/>
                </a:cubicBezTo>
                <a:cubicBezTo>
                  <a:pt x="1533476" y="477629"/>
                  <a:pt x="1543882" y="438793"/>
                  <a:pt x="1574254" y="421258"/>
                </a:cubicBezTo>
                <a:cubicBezTo>
                  <a:pt x="1581847" y="416875"/>
                  <a:pt x="1589969" y="414237"/>
                  <a:pt x="1598155" y="413221"/>
                </a:cubicBezTo>
                <a:close/>
                <a:moveTo>
                  <a:pt x="184044" y="413221"/>
                </a:moveTo>
                <a:cubicBezTo>
                  <a:pt x="192230" y="414237"/>
                  <a:pt x="200352" y="416874"/>
                  <a:pt x="207944" y="421258"/>
                </a:cubicBezTo>
                <a:cubicBezTo>
                  <a:pt x="238316" y="438793"/>
                  <a:pt x="248722" y="477629"/>
                  <a:pt x="231187" y="508001"/>
                </a:cubicBezTo>
                <a:cubicBezTo>
                  <a:pt x="213652" y="538372"/>
                  <a:pt x="174816" y="548778"/>
                  <a:pt x="144444" y="531243"/>
                </a:cubicBezTo>
                <a:cubicBezTo>
                  <a:pt x="114073" y="513708"/>
                  <a:pt x="103667" y="474872"/>
                  <a:pt x="121202" y="444501"/>
                </a:cubicBezTo>
                <a:cubicBezTo>
                  <a:pt x="134353" y="421722"/>
                  <a:pt x="159486" y="410174"/>
                  <a:pt x="184044" y="413221"/>
                </a:cubicBezTo>
                <a:close/>
                <a:moveTo>
                  <a:pt x="1474816" y="241784"/>
                </a:moveTo>
                <a:cubicBezTo>
                  <a:pt x="1491067" y="241784"/>
                  <a:pt x="1507318" y="247984"/>
                  <a:pt x="1519717" y="260383"/>
                </a:cubicBezTo>
                <a:cubicBezTo>
                  <a:pt x="1544515" y="285181"/>
                  <a:pt x="1544515" y="325387"/>
                  <a:pt x="1519717" y="350185"/>
                </a:cubicBezTo>
                <a:cubicBezTo>
                  <a:pt x="1494919" y="374983"/>
                  <a:pt x="1454713" y="374983"/>
                  <a:pt x="1429915" y="350185"/>
                </a:cubicBezTo>
                <a:cubicBezTo>
                  <a:pt x="1405116" y="325387"/>
                  <a:pt x="1405116" y="285181"/>
                  <a:pt x="1429915" y="260383"/>
                </a:cubicBezTo>
                <a:cubicBezTo>
                  <a:pt x="1442314" y="247984"/>
                  <a:pt x="1458565" y="241784"/>
                  <a:pt x="1474816" y="241784"/>
                </a:cubicBezTo>
                <a:close/>
                <a:moveTo>
                  <a:pt x="307382" y="241784"/>
                </a:moveTo>
                <a:cubicBezTo>
                  <a:pt x="323633" y="241784"/>
                  <a:pt x="339884" y="247984"/>
                  <a:pt x="352283" y="260383"/>
                </a:cubicBezTo>
                <a:cubicBezTo>
                  <a:pt x="377081" y="285181"/>
                  <a:pt x="377081" y="325387"/>
                  <a:pt x="352283" y="350185"/>
                </a:cubicBezTo>
                <a:cubicBezTo>
                  <a:pt x="327485" y="374984"/>
                  <a:pt x="287279" y="374984"/>
                  <a:pt x="262481" y="350185"/>
                </a:cubicBezTo>
                <a:cubicBezTo>
                  <a:pt x="237682" y="325387"/>
                  <a:pt x="237682" y="285181"/>
                  <a:pt x="262481" y="260383"/>
                </a:cubicBezTo>
                <a:cubicBezTo>
                  <a:pt x="274880" y="247984"/>
                  <a:pt x="291131" y="241784"/>
                  <a:pt x="307382" y="241784"/>
                </a:cubicBezTo>
                <a:close/>
                <a:moveTo>
                  <a:pt x="470500" y="111067"/>
                </a:moveTo>
                <a:cubicBezTo>
                  <a:pt x="495057" y="108019"/>
                  <a:pt x="520190" y="119568"/>
                  <a:pt x="533342" y="142346"/>
                </a:cubicBezTo>
                <a:cubicBezTo>
                  <a:pt x="550877" y="172718"/>
                  <a:pt x="540470" y="211554"/>
                  <a:pt x="510099" y="229089"/>
                </a:cubicBezTo>
                <a:cubicBezTo>
                  <a:pt x="479727" y="246624"/>
                  <a:pt x="440891" y="236218"/>
                  <a:pt x="423356" y="205846"/>
                </a:cubicBezTo>
                <a:cubicBezTo>
                  <a:pt x="405821" y="175475"/>
                  <a:pt x="416227" y="136639"/>
                  <a:pt x="446599" y="119104"/>
                </a:cubicBezTo>
                <a:cubicBezTo>
                  <a:pt x="454192" y="114720"/>
                  <a:pt x="462314" y="112082"/>
                  <a:pt x="470500" y="111067"/>
                </a:cubicBezTo>
                <a:close/>
                <a:moveTo>
                  <a:pt x="1311699" y="111066"/>
                </a:moveTo>
                <a:cubicBezTo>
                  <a:pt x="1319885" y="112082"/>
                  <a:pt x="1328007" y="114720"/>
                  <a:pt x="1335600" y="119103"/>
                </a:cubicBezTo>
                <a:cubicBezTo>
                  <a:pt x="1365971" y="136638"/>
                  <a:pt x="1376377" y="175474"/>
                  <a:pt x="1358842" y="205846"/>
                </a:cubicBezTo>
                <a:cubicBezTo>
                  <a:pt x="1341307" y="236217"/>
                  <a:pt x="1302471" y="246623"/>
                  <a:pt x="1272100" y="229088"/>
                </a:cubicBezTo>
                <a:cubicBezTo>
                  <a:pt x="1241728" y="211553"/>
                  <a:pt x="1231322" y="172717"/>
                  <a:pt x="1248857" y="142346"/>
                </a:cubicBezTo>
                <a:cubicBezTo>
                  <a:pt x="1257625" y="127160"/>
                  <a:pt x="1271718" y="116966"/>
                  <a:pt x="1287415" y="112760"/>
                </a:cubicBezTo>
                <a:cubicBezTo>
                  <a:pt x="1295264" y="110657"/>
                  <a:pt x="1303513" y="110051"/>
                  <a:pt x="1311699" y="111066"/>
                </a:cubicBezTo>
                <a:close/>
                <a:moveTo>
                  <a:pt x="1096024" y="28716"/>
                </a:moveTo>
                <a:cubicBezTo>
                  <a:pt x="1104193" y="27578"/>
                  <a:pt x="1112721" y="28023"/>
                  <a:pt x="1121190" y="30293"/>
                </a:cubicBezTo>
                <a:cubicBezTo>
                  <a:pt x="1155065" y="39369"/>
                  <a:pt x="1175168" y="74189"/>
                  <a:pt x="1166091" y="108064"/>
                </a:cubicBezTo>
                <a:cubicBezTo>
                  <a:pt x="1157014" y="141939"/>
                  <a:pt x="1122195" y="162042"/>
                  <a:pt x="1088320" y="152965"/>
                </a:cubicBezTo>
                <a:cubicBezTo>
                  <a:pt x="1054445" y="143888"/>
                  <a:pt x="1034342" y="109069"/>
                  <a:pt x="1043419" y="75194"/>
                </a:cubicBezTo>
                <a:cubicBezTo>
                  <a:pt x="1050226" y="49788"/>
                  <a:pt x="1071514" y="32128"/>
                  <a:pt x="1096024" y="28716"/>
                </a:cubicBezTo>
                <a:close/>
                <a:moveTo>
                  <a:pt x="686175" y="28716"/>
                </a:moveTo>
                <a:cubicBezTo>
                  <a:pt x="710685" y="32128"/>
                  <a:pt x="731973" y="49788"/>
                  <a:pt x="738780" y="75194"/>
                </a:cubicBezTo>
                <a:cubicBezTo>
                  <a:pt x="747857" y="109069"/>
                  <a:pt x="727754" y="143888"/>
                  <a:pt x="693879" y="152965"/>
                </a:cubicBezTo>
                <a:cubicBezTo>
                  <a:pt x="660004" y="162042"/>
                  <a:pt x="625184" y="141939"/>
                  <a:pt x="616108" y="108064"/>
                </a:cubicBezTo>
                <a:cubicBezTo>
                  <a:pt x="607031" y="74189"/>
                  <a:pt x="627134" y="39369"/>
                  <a:pt x="661009" y="30293"/>
                </a:cubicBezTo>
                <a:cubicBezTo>
                  <a:pt x="669478" y="28023"/>
                  <a:pt x="678005" y="27578"/>
                  <a:pt x="686175" y="28716"/>
                </a:cubicBezTo>
                <a:close/>
                <a:moveTo>
                  <a:pt x="891100" y="0"/>
                </a:moveTo>
                <a:cubicBezTo>
                  <a:pt x="926170" y="0"/>
                  <a:pt x="954600" y="28430"/>
                  <a:pt x="954600" y="63500"/>
                </a:cubicBezTo>
                <a:cubicBezTo>
                  <a:pt x="954600" y="98570"/>
                  <a:pt x="926170" y="127000"/>
                  <a:pt x="891100" y="127000"/>
                </a:cubicBezTo>
                <a:cubicBezTo>
                  <a:pt x="856030" y="127000"/>
                  <a:pt x="827600" y="98570"/>
                  <a:pt x="827600" y="63500"/>
                </a:cubicBezTo>
                <a:cubicBezTo>
                  <a:pt x="827600" y="28430"/>
                  <a:pt x="856030" y="0"/>
                  <a:pt x="8911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8" rIns="91424" bIns="45718"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MH_Other_2">
            <a:extLst>
              <a:ext uri="{FF2B5EF4-FFF2-40B4-BE49-F238E27FC236}">
                <a16:creationId xmlns:a16="http://schemas.microsoft.com/office/drawing/2014/main" xmlns="" id="{AE312104-3E0A-4543-8060-7FD32CB0CDF1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3448677" y="3558401"/>
            <a:ext cx="1365251" cy="565151"/>
          </a:xfrm>
          <a:custGeom>
            <a:avLst/>
            <a:gdLst>
              <a:gd name="connsiteX0" fmla="*/ 0 w 1365921"/>
              <a:gd name="connsiteY0" fmla="*/ 0 h 566527"/>
              <a:gd name="connsiteX1" fmla="*/ 1365921 w 1365921"/>
              <a:gd name="connsiteY1" fmla="*/ 0 h 566527"/>
              <a:gd name="connsiteX2" fmla="*/ 1364834 w 1365921"/>
              <a:gd name="connsiteY2" fmla="*/ 10784 h 566527"/>
              <a:gd name="connsiteX3" fmla="*/ 682960 w 1365921"/>
              <a:gd name="connsiteY3" fmla="*/ 566527 h 566527"/>
              <a:gd name="connsiteX4" fmla="*/ 1087 w 1365921"/>
              <a:gd name="connsiteY4" fmla="*/ 10784 h 566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5921" h="566527">
                <a:moveTo>
                  <a:pt x="0" y="0"/>
                </a:moveTo>
                <a:lnTo>
                  <a:pt x="1365921" y="0"/>
                </a:lnTo>
                <a:lnTo>
                  <a:pt x="1364834" y="10784"/>
                </a:lnTo>
                <a:cubicBezTo>
                  <a:pt x="1299933" y="327946"/>
                  <a:pt x="1019308" y="566527"/>
                  <a:pt x="682960" y="566527"/>
                </a:cubicBezTo>
                <a:cubicBezTo>
                  <a:pt x="346612" y="566527"/>
                  <a:pt x="65987" y="327946"/>
                  <a:pt x="1087" y="1078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07979" anchor="ctr">
            <a:normAutofit/>
          </a:bodyPr>
          <a:lstStyle/>
          <a:p>
            <a:pPr algn="ctr">
              <a:defRPr/>
            </a:pPr>
            <a:r>
              <a:rPr lang="en-US" altLang="zh-CN" sz="2400" dirty="0">
                <a:solidFill>
                  <a:srgbClr val="FEFFFF"/>
                </a:solidFill>
              </a:rPr>
              <a:t>A</a:t>
            </a:r>
            <a:endParaRPr lang="zh-CN" altLang="en-US" sz="2400" dirty="0">
              <a:solidFill>
                <a:srgbClr val="FEFFFF"/>
              </a:solidFill>
            </a:endParaRPr>
          </a:p>
        </p:txBody>
      </p:sp>
      <p:sp>
        <p:nvSpPr>
          <p:cNvPr id="30" name="MH_SubTitle_1">
            <a:extLst>
              <a:ext uri="{FF2B5EF4-FFF2-40B4-BE49-F238E27FC236}">
                <a16:creationId xmlns:a16="http://schemas.microsoft.com/office/drawing/2014/main" xmlns="" id="{3E24EEC5-43E4-49DB-8C96-EC40FFB804B2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3483417" y="2766164"/>
            <a:ext cx="1255712" cy="873125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2000" b="1" dirty="0">
                <a:solidFill>
                  <a:schemeClr val="accent2">
                    <a:lumMod val="75000"/>
                  </a:schemeClr>
                </a:solidFill>
              </a:rPr>
              <a:t>WAV</a:t>
            </a:r>
            <a:r>
              <a:rPr lang="zh-CN" altLang="en-US" sz="2000" b="1" dirty="0">
                <a:solidFill>
                  <a:schemeClr val="accent2">
                    <a:lumMod val="75000"/>
                  </a:schemeClr>
                </a:solidFill>
              </a:rPr>
              <a:t>格式</a:t>
            </a:r>
          </a:p>
        </p:txBody>
      </p:sp>
      <p:sp>
        <p:nvSpPr>
          <p:cNvPr id="31" name="MH_Other_3">
            <a:extLst>
              <a:ext uri="{FF2B5EF4-FFF2-40B4-BE49-F238E27FC236}">
                <a16:creationId xmlns:a16="http://schemas.microsoft.com/office/drawing/2014/main" xmlns="" id="{B1E12C69-6D66-4BCA-99F9-6CEB0689FFD9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6170249" y="2686456"/>
            <a:ext cx="1781175" cy="1803400"/>
          </a:xfrm>
          <a:custGeom>
            <a:avLst/>
            <a:gdLst>
              <a:gd name="connsiteX0" fmla="*/ 0 w 1781438"/>
              <a:gd name="connsiteY0" fmla="*/ 1024884 h 1803498"/>
              <a:gd name="connsiteX1" fmla="*/ 120806 w 1781438"/>
              <a:gd name="connsiteY1" fmla="*/ 1024884 h 1803498"/>
              <a:gd name="connsiteX2" fmla="*/ 124135 w 1781438"/>
              <a:gd name="connsiteY2" fmla="*/ 1057908 h 1803498"/>
              <a:gd name="connsiteX3" fmla="*/ 890719 w 1781438"/>
              <a:gd name="connsiteY3" fmla="*/ 1682692 h 1803498"/>
              <a:gd name="connsiteX4" fmla="*/ 1657303 w 1781438"/>
              <a:gd name="connsiteY4" fmla="*/ 1057908 h 1803498"/>
              <a:gd name="connsiteX5" fmla="*/ 1660632 w 1781438"/>
              <a:gd name="connsiteY5" fmla="*/ 1024884 h 1803498"/>
              <a:gd name="connsiteX6" fmla="*/ 1781438 w 1781438"/>
              <a:gd name="connsiteY6" fmla="*/ 1024884 h 1803498"/>
              <a:gd name="connsiteX7" fmla="*/ 1775655 w 1781438"/>
              <a:gd name="connsiteY7" fmla="*/ 1082255 h 1803498"/>
              <a:gd name="connsiteX8" fmla="*/ 890719 w 1781438"/>
              <a:gd name="connsiteY8" fmla="*/ 1803498 h 1803498"/>
              <a:gd name="connsiteX9" fmla="*/ 5784 w 1781438"/>
              <a:gd name="connsiteY9" fmla="*/ 1082255 h 1803498"/>
              <a:gd name="connsiteX10" fmla="*/ 1716600 w 1781438"/>
              <a:gd name="connsiteY10" fmla="*/ 825501 h 1803498"/>
              <a:gd name="connsiteX11" fmla="*/ 1780100 w 1781438"/>
              <a:gd name="connsiteY11" fmla="*/ 889001 h 1803498"/>
              <a:gd name="connsiteX12" fmla="*/ 1716600 w 1781438"/>
              <a:gd name="connsiteY12" fmla="*/ 952501 h 1803498"/>
              <a:gd name="connsiteX13" fmla="*/ 1653100 w 1781438"/>
              <a:gd name="connsiteY13" fmla="*/ 889001 h 1803498"/>
              <a:gd name="connsiteX14" fmla="*/ 1716600 w 1781438"/>
              <a:gd name="connsiteY14" fmla="*/ 825501 h 1803498"/>
              <a:gd name="connsiteX15" fmla="*/ 65598 w 1781438"/>
              <a:gd name="connsiteY15" fmla="*/ 825501 h 1803498"/>
              <a:gd name="connsiteX16" fmla="*/ 129098 w 1781438"/>
              <a:gd name="connsiteY16" fmla="*/ 889001 h 1803498"/>
              <a:gd name="connsiteX17" fmla="*/ 65598 w 1781438"/>
              <a:gd name="connsiteY17" fmla="*/ 952501 h 1803498"/>
              <a:gd name="connsiteX18" fmla="*/ 2098 w 1781438"/>
              <a:gd name="connsiteY18" fmla="*/ 889001 h 1803498"/>
              <a:gd name="connsiteX19" fmla="*/ 65598 w 1781438"/>
              <a:gd name="connsiteY19" fmla="*/ 825501 h 1803498"/>
              <a:gd name="connsiteX20" fmla="*/ 1697202 w 1781438"/>
              <a:gd name="connsiteY20" fmla="*/ 612433 h 1803498"/>
              <a:gd name="connsiteX21" fmla="*/ 1749807 w 1781438"/>
              <a:gd name="connsiteY21" fmla="*/ 658911 h 1803498"/>
              <a:gd name="connsiteX22" fmla="*/ 1704906 w 1781438"/>
              <a:gd name="connsiteY22" fmla="*/ 736682 h 1803498"/>
              <a:gd name="connsiteX23" fmla="*/ 1627135 w 1781438"/>
              <a:gd name="connsiteY23" fmla="*/ 691781 h 1803498"/>
              <a:gd name="connsiteX24" fmla="*/ 1672036 w 1781438"/>
              <a:gd name="connsiteY24" fmla="*/ 614010 h 1803498"/>
              <a:gd name="connsiteX25" fmla="*/ 1697202 w 1781438"/>
              <a:gd name="connsiteY25" fmla="*/ 612433 h 1803498"/>
              <a:gd name="connsiteX26" fmla="*/ 84995 w 1781438"/>
              <a:gd name="connsiteY26" fmla="*/ 612432 h 1803498"/>
              <a:gd name="connsiteX27" fmla="*/ 110161 w 1781438"/>
              <a:gd name="connsiteY27" fmla="*/ 614009 h 1803498"/>
              <a:gd name="connsiteX28" fmla="*/ 155063 w 1781438"/>
              <a:gd name="connsiteY28" fmla="*/ 691781 h 1803498"/>
              <a:gd name="connsiteX29" fmla="*/ 77291 w 1781438"/>
              <a:gd name="connsiteY29" fmla="*/ 736682 h 1803498"/>
              <a:gd name="connsiteX30" fmla="*/ 32390 w 1781438"/>
              <a:gd name="connsiteY30" fmla="*/ 658911 h 1803498"/>
              <a:gd name="connsiteX31" fmla="*/ 84995 w 1781438"/>
              <a:gd name="connsiteY31" fmla="*/ 612432 h 1803498"/>
              <a:gd name="connsiteX32" fmla="*/ 1598155 w 1781438"/>
              <a:gd name="connsiteY32" fmla="*/ 413221 h 1803498"/>
              <a:gd name="connsiteX33" fmla="*/ 1622439 w 1781438"/>
              <a:gd name="connsiteY33" fmla="*/ 414915 h 1803498"/>
              <a:gd name="connsiteX34" fmla="*/ 1660996 w 1781438"/>
              <a:gd name="connsiteY34" fmla="*/ 444501 h 1803498"/>
              <a:gd name="connsiteX35" fmla="*/ 1637754 w 1781438"/>
              <a:gd name="connsiteY35" fmla="*/ 531243 h 1803498"/>
              <a:gd name="connsiteX36" fmla="*/ 1551011 w 1781438"/>
              <a:gd name="connsiteY36" fmla="*/ 508001 h 1803498"/>
              <a:gd name="connsiteX37" fmla="*/ 1574254 w 1781438"/>
              <a:gd name="connsiteY37" fmla="*/ 421258 h 1803498"/>
              <a:gd name="connsiteX38" fmla="*/ 1598155 w 1781438"/>
              <a:gd name="connsiteY38" fmla="*/ 413221 h 1803498"/>
              <a:gd name="connsiteX39" fmla="*/ 184044 w 1781438"/>
              <a:gd name="connsiteY39" fmla="*/ 413221 h 1803498"/>
              <a:gd name="connsiteX40" fmla="*/ 207944 w 1781438"/>
              <a:gd name="connsiteY40" fmla="*/ 421258 h 1803498"/>
              <a:gd name="connsiteX41" fmla="*/ 231187 w 1781438"/>
              <a:gd name="connsiteY41" fmla="*/ 508001 h 1803498"/>
              <a:gd name="connsiteX42" fmla="*/ 144444 w 1781438"/>
              <a:gd name="connsiteY42" fmla="*/ 531243 h 1803498"/>
              <a:gd name="connsiteX43" fmla="*/ 121202 w 1781438"/>
              <a:gd name="connsiteY43" fmla="*/ 444501 h 1803498"/>
              <a:gd name="connsiteX44" fmla="*/ 184044 w 1781438"/>
              <a:gd name="connsiteY44" fmla="*/ 413221 h 1803498"/>
              <a:gd name="connsiteX45" fmla="*/ 1474816 w 1781438"/>
              <a:gd name="connsiteY45" fmla="*/ 241784 h 1803498"/>
              <a:gd name="connsiteX46" fmla="*/ 1519717 w 1781438"/>
              <a:gd name="connsiteY46" fmla="*/ 260383 h 1803498"/>
              <a:gd name="connsiteX47" fmla="*/ 1519717 w 1781438"/>
              <a:gd name="connsiteY47" fmla="*/ 350185 h 1803498"/>
              <a:gd name="connsiteX48" fmla="*/ 1429915 w 1781438"/>
              <a:gd name="connsiteY48" fmla="*/ 350185 h 1803498"/>
              <a:gd name="connsiteX49" fmla="*/ 1429915 w 1781438"/>
              <a:gd name="connsiteY49" fmla="*/ 260383 h 1803498"/>
              <a:gd name="connsiteX50" fmla="*/ 1474816 w 1781438"/>
              <a:gd name="connsiteY50" fmla="*/ 241784 h 1803498"/>
              <a:gd name="connsiteX51" fmla="*/ 307382 w 1781438"/>
              <a:gd name="connsiteY51" fmla="*/ 241784 h 1803498"/>
              <a:gd name="connsiteX52" fmla="*/ 352283 w 1781438"/>
              <a:gd name="connsiteY52" fmla="*/ 260383 h 1803498"/>
              <a:gd name="connsiteX53" fmla="*/ 352283 w 1781438"/>
              <a:gd name="connsiteY53" fmla="*/ 350185 h 1803498"/>
              <a:gd name="connsiteX54" fmla="*/ 262481 w 1781438"/>
              <a:gd name="connsiteY54" fmla="*/ 350185 h 1803498"/>
              <a:gd name="connsiteX55" fmla="*/ 262481 w 1781438"/>
              <a:gd name="connsiteY55" fmla="*/ 260383 h 1803498"/>
              <a:gd name="connsiteX56" fmla="*/ 307382 w 1781438"/>
              <a:gd name="connsiteY56" fmla="*/ 241784 h 1803498"/>
              <a:gd name="connsiteX57" fmla="*/ 470500 w 1781438"/>
              <a:gd name="connsiteY57" fmla="*/ 111067 h 1803498"/>
              <a:gd name="connsiteX58" fmla="*/ 533342 w 1781438"/>
              <a:gd name="connsiteY58" fmla="*/ 142346 h 1803498"/>
              <a:gd name="connsiteX59" fmla="*/ 510099 w 1781438"/>
              <a:gd name="connsiteY59" fmla="*/ 229089 h 1803498"/>
              <a:gd name="connsiteX60" fmla="*/ 423356 w 1781438"/>
              <a:gd name="connsiteY60" fmla="*/ 205846 h 1803498"/>
              <a:gd name="connsiteX61" fmla="*/ 446599 w 1781438"/>
              <a:gd name="connsiteY61" fmla="*/ 119104 h 1803498"/>
              <a:gd name="connsiteX62" fmla="*/ 470500 w 1781438"/>
              <a:gd name="connsiteY62" fmla="*/ 111067 h 1803498"/>
              <a:gd name="connsiteX63" fmla="*/ 1311699 w 1781438"/>
              <a:gd name="connsiteY63" fmla="*/ 111066 h 1803498"/>
              <a:gd name="connsiteX64" fmla="*/ 1335600 w 1781438"/>
              <a:gd name="connsiteY64" fmla="*/ 119103 h 1803498"/>
              <a:gd name="connsiteX65" fmla="*/ 1358842 w 1781438"/>
              <a:gd name="connsiteY65" fmla="*/ 205846 h 1803498"/>
              <a:gd name="connsiteX66" fmla="*/ 1272100 w 1781438"/>
              <a:gd name="connsiteY66" fmla="*/ 229088 h 1803498"/>
              <a:gd name="connsiteX67" fmla="*/ 1248857 w 1781438"/>
              <a:gd name="connsiteY67" fmla="*/ 142346 h 1803498"/>
              <a:gd name="connsiteX68" fmla="*/ 1287415 w 1781438"/>
              <a:gd name="connsiteY68" fmla="*/ 112760 h 1803498"/>
              <a:gd name="connsiteX69" fmla="*/ 1311699 w 1781438"/>
              <a:gd name="connsiteY69" fmla="*/ 111066 h 1803498"/>
              <a:gd name="connsiteX70" fmla="*/ 1096024 w 1781438"/>
              <a:gd name="connsiteY70" fmla="*/ 28716 h 1803498"/>
              <a:gd name="connsiteX71" fmla="*/ 1121190 w 1781438"/>
              <a:gd name="connsiteY71" fmla="*/ 30293 h 1803498"/>
              <a:gd name="connsiteX72" fmla="*/ 1166091 w 1781438"/>
              <a:gd name="connsiteY72" fmla="*/ 108064 h 1803498"/>
              <a:gd name="connsiteX73" fmla="*/ 1088320 w 1781438"/>
              <a:gd name="connsiteY73" fmla="*/ 152965 h 1803498"/>
              <a:gd name="connsiteX74" fmla="*/ 1043419 w 1781438"/>
              <a:gd name="connsiteY74" fmla="*/ 75194 h 1803498"/>
              <a:gd name="connsiteX75" fmla="*/ 1096024 w 1781438"/>
              <a:gd name="connsiteY75" fmla="*/ 28716 h 1803498"/>
              <a:gd name="connsiteX76" fmla="*/ 686175 w 1781438"/>
              <a:gd name="connsiteY76" fmla="*/ 28716 h 1803498"/>
              <a:gd name="connsiteX77" fmla="*/ 738780 w 1781438"/>
              <a:gd name="connsiteY77" fmla="*/ 75194 h 1803498"/>
              <a:gd name="connsiteX78" fmla="*/ 693879 w 1781438"/>
              <a:gd name="connsiteY78" fmla="*/ 152965 h 1803498"/>
              <a:gd name="connsiteX79" fmla="*/ 616108 w 1781438"/>
              <a:gd name="connsiteY79" fmla="*/ 108064 h 1803498"/>
              <a:gd name="connsiteX80" fmla="*/ 661009 w 1781438"/>
              <a:gd name="connsiteY80" fmla="*/ 30293 h 1803498"/>
              <a:gd name="connsiteX81" fmla="*/ 686175 w 1781438"/>
              <a:gd name="connsiteY81" fmla="*/ 28716 h 1803498"/>
              <a:gd name="connsiteX82" fmla="*/ 891100 w 1781438"/>
              <a:gd name="connsiteY82" fmla="*/ 0 h 1803498"/>
              <a:gd name="connsiteX83" fmla="*/ 954600 w 1781438"/>
              <a:gd name="connsiteY83" fmla="*/ 63500 h 1803498"/>
              <a:gd name="connsiteX84" fmla="*/ 891100 w 1781438"/>
              <a:gd name="connsiteY84" fmla="*/ 127000 h 1803498"/>
              <a:gd name="connsiteX85" fmla="*/ 827600 w 1781438"/>
              <a:gd name="connsiteY85" fmla="*/ 63500 h 1803498"/>
              <a:gd name="connsiteX86" fmla="*/ 891100 w 1781438"/>
              <a:gd name="connsiteY86" fmla="*/ 0 h 1803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781438" h="1803498">
                <a:moveTo>
                  <a:pt x="0" y="1024884"/>
                </a:moveTo>
                <a:lnTo>
                  <a:pt x="120806" y="1024884"/>
                </a:lnTo>
                <a:lnTo>
                  <a:pt x="124135" y="1057908"/>
                </a:lnTo>
                <a:cubicBezTo>
                  <a:pt x="197099" y="1414471"/>
                  <a:pt x="512586" y="1682692"/>
                  <a:pt x="890719" y="1682692"/>
                </a:cubicBezTo>
                <a:cubicBezTo>
                  <a:pt x="1268852" y="1682692"/>
                  <a:pt x="1584340" y="1414471"/>
                  <a:pt x="1657303" y="1057908"/>
                </a:cubicBezTo>
                <a:lnTo>
                  <a:pt x="1660632" y="1024884"/>
                </a:lnTo>
                <a:lnTo>
                  <a:pt x="1781438" y="1024884"/>
                </a:lnTo>
                <a:lnTo>
                  <a:pt x="1775655" y="1082255"/>
                </a:lnTo>
                <a:cubicBezTo>
                  <a:pt x="1691427" y="1493868"/>
                  <a:pt x="1327232" y="1803498"/>
                  <a:pt x="890719" y="1803498"/>
                </a:cubicBezTo>
                <a:cubicBezTo>
                  <a:pt x="454206" y="1803498"/>
                  <a:pt x="90012" y="1493868"/>
                  <a:pt x="5784" y="1082255"/>
                </a:cubicBezTo>
                <a:close/>
                <a:moveTo>
                  <a:pt x="1716600" y="825501"/>
                </a:moveTo>
                <a:cubicBezTo>
                  <a:pt x="1751670" y="825501"/>
                  <a:pt x="1780100" y="853931"/>
                  <a:pt x="1780100" y="889001"/>
                </a:cubicBezTo>
                <a:cubicBezTo>
                  <a:pt x="1780100" y="924071"/>
                  <a:pt x="1751670" y="952501"/>
                  <a:pt x="1716600" y="952501"/>
                </a:cubicBezTo>
                <a:cubicBezTo>
                  <a:pt x="1681530" y="952501"/>
                  <a:pt x="1653100" y="924071"/>
                  <a:pt x="1653100" y="889001"/>
                </a:cubicBezTo>
                <a:cubicBezTo>
                  <a:pt x="1653100" y="853931"/>
                  <a:pt x="1681530" y="825501"/>
                  <a:pt x="1716600" y="825501"/>
                </a:cubicBezTo>
                <a:close/>
                <a:moveTo>
                  <a:pt x="65598" y="825501"/>
                </a:moveTo>
                <a:cubicBezTo>
                  <a:pt x="100668" y="825501"/>
                  <a:pt x="129098" y="853931"/>
                  <a:pt x="129098" y="889001"/>
                </a:cubicBezTo>
                <a:cubicBezTo>
                  <a:pt x="129098" y="924071"/>
                  <a:pt x="100668" y="952501"/>
                  <a:pt x="65598" y="952501"/>
                </a:cubicBezTo>
                <a:cubicBezTo>
                  <a:pt x="30528" y="952501"/>
                  <a:pt x="2098" y="924071"/>
                  <a:pt x="2098" y="889001"/>
                </a:cubicBezTo>
                <a:cubicBezTo>
                  <a:pt x="2098" y="853931"/>
                  <a:pt x="30528" y="825501"/>
                  <a:pt x="65598" y="825501"/>
                </a:cubicBezTo>
                <a:close/>
                <a:moveTo>
                  <a:pt x="1697202" y="612433"/>
                </a:moveTo>
                <a:cubicBezTo>
                  <a:pt x="1721712" y="615845"/>
                  <a:pt x="1743000" y="633505"/>
                  <a:pt x="1749807" y="658911"/>
                </a:cubicBezTo>
                <a:cubicBezTo>
                  <a:pt x="1758884" y="692786"/>
                  <a:pt x="1738781" y="727605"/>
                  <a:pt x="1704906" y="736682"/>
                </a:cubicBezTo>
                <a:cubicBezTo>
                  <a:pt x="1671031" y="745759"/>
                  <a:pt x="1636211" y="725656"/>
                  <a:pt x="1627135" y="691781"/>
                </a:cubicBezTo>
                <a:cubicBezTo>
                  <a:pt x="1618058" y="657906"/>
                  <a:pt x="1638161" y="623086"/>
                  <a:pt x="1672036" y="614010"/>
                </a:cubicBezTo>
                <a:cubicBezTo>
                  <a:pt x="1680505" y="611740"/>
                  <a:pt x="1689032" y="611295"/>
                  <a:pt x="1697202" y="612433"/>
                </a:cubicBezTo>
                <a:close/>
                <a:moveTo>
                  <a:pt x="84995" y="612432"/>
                </a:moveTo>
                <a:cubicBezTo>
                  <a:pt x="93165" y="611295"/>
                  <a:pt x="101693" y="611740"/>
                  <a:pt x="110161" y="614009"/>
                </a:cubicBezTo>
                <a:cubicBezTo>
                  <a:pt x="144036" y="623086"/>
                  <a:pt x="164140" y="657906"/>
                  <a:pt x="155063" y="691781"/>
                </a:cubicBezTo>
                <a:cubicBezTo>
                  <a:pt x="145986" y="725656"/>
                  <a:pt x="111166" y="745759"/>
                  <a:pt x="77291" y="736682"/>
                </a:cubicBezTo>
                <a:cubicBezTo>
                  <a:pt x="43416" y="727605"/>
                  <a:pt x="23313" y="692786"/>
                  <a:pt x="32390" y="658911"/>
                </a:cubicBezTo>
                <a:cubicBezTo>
                  <a:pt x="39198" y="633504"/>
                  <a:pt x="60486" y="615845"/>
                  <a:pt x="84995" y="612432"/>
                </a:cubicBezTo>
                <a:close/>
                <a:moveTo>
                  <a:pt x="1598155" y="413221"/>
                </a:moveTo>
                <a:cubicBezTo>
                  <a:pt x="1606340" y="412206"/>
                  <a:pt x="1614590" y="412812"/>
                  <a:pt x="1622439" y="414915"/>
                </a:cubicBezTo>
                <a:cubicBezTo>
                  <a:pt x="1638136" y="419121"/>
                  <a:pt x="1652229" y="429315"/>
                  <a:pt x="1660996" y="444501"/>
                </a:cubicBezTo>
                <a:cubicBezTo>
                  <a:pt x="1678531" y="474872"/>
                  <a:pt x="1668125" y="513708"/>
                  <a:pt x="1637754" y="531243"/>
                </a:cubicBezTo>
                <a:cubicBezTo>
                  <a:pt x="1607382" y="548778"/>
                  <a:pt x="1568546" y="538372"/>
                  <a:pt x="1551011" y="508001"/>
                </a:cubicBezTo>
                <a:cubicBezTo>
                  <a:pt x="1533476" y="477629"/>
                  <a:pt x="1543882" y="438793"/>
                  <a:pt x="1574254" y="421258"/>
                </a:cubicBezTo>
                <a:cubicBezTo>
                  <a:pt x="1581847" y="416875"/>
                  <a:pt x="1589969" y="414237"/>
                  <a:pt x="1598155" y="413221"/>
                </a:cubicBezTo>
                <a:close/>
                <a:moveTo>
                  <a:pt x="184044" y="413221"/>
                </a:moveTo>
                <a:cubicBezTo>
                  <a:pt x="192230" y="414237"/>
                  <a:pt x="200352" y="416874"/>
                  <a:pt x="207944" y="421258"/>
                </a:cubicBezTo>
                <a:cubicBezTo>
                  <a:pt x="238316" y="438793"/>
                  <a:pt x="248722" y="477629"/>
                  <a:pt x="231187" y="508001"/>
                </a:cubicBezTo>
                <a:cubicBezTo>
                  <a:pt x="213652" y="538372"/>
                  <a:pt x="174816" y="548778"/>
                  <a:pt x="144444" y="531243"/>
                </a:cubicBezTo>
                <a:cubicBezTo>
                  <a:pt x="114073" y="513708"/>
                  <a:pt x="103667" y="474872"/>
                  <a:pt x="121202" y="444501"/>
                </a:cubicBezTo>
                <a:cubicBezTo>
                  <a:pt x="134353" y="421722"/>
                  <a:pt x="159486" y="410174"/>
                  <a:pt x="184044" y="413221"/>
                </a:cubicBezTo>
                <a:close/>
                <a:moveTo>
                  <a:pt x="1474816" y="241784"/>
                </a:moveTo>
                <a:cubicBezTo>
                  <a:pt x="1491067" y="241784"/>
                  <a:pt x="1507318" y="247984"/>
                  <a:pt x="1519717" y="260383"/>
                </a:cubicBezTo>
                <a:cubicBezTo>
                  <a:pt x="1544515" y="285181"/>
                  <a:pt x="1544515" y="325387"/>
                  <a:pt x="1519717" y="350185"/>
                </a:cubicBezTo>
                <a:cubicBezTo>
                  <a:pt x="1494919" y="374983"/>
                  <a:pt x="1454713" y="374983"/>
                  <a:pt x="1429915" y="350185"/>
                </a:cubicBezTo>
                <a:cubicBezTo>
                  <a:pt x="1405116" y="325387"/>
                  <a:pt x="1405116" y="285181"/>
                  <a:pt x="1429915" y="260383"/>
                </a:cubicBezTo>
                <a:cubicBezTo>
                  <a:pt x="1442314" y="247984"/>
                  <a:pt x="1458565" y="241784"/>
                  <a:pt x="1474816" y="241784"/>
                </a:cubicBezTo>
                <a:close/>
                <a:moveTo>
                  <a:pt x="307382" y="241784"/>
                </a:moveTo>
                <a:cubicBezTo>
                  <a:pt x="323633" y="241784"/>
                  <a:pt x="339884" y="247984"/>
                  <a:pt x="352283" y="260383"/>
                </a:cubicBezTo>
                <a:cubicBezTo>
                  <a:pt x="377081" y="285181"/>
                  <a:pt x="377081" y="325387"/>
                  <a:pt x="352283" y="350185"/>
                </a:cubicBezTo>
                <a:cubicBezTo>
                  <a:pt x="327485" y="374984"/>
                  <a:pt x="287279" y="374984"/>
                  <a:pt x="262481" y="350185"/>
                </a:cubicBezTo>
                <a:cubicBezTo>
                  <a:pt x="237682" y="325387"/>
                  <a:pt x="237682" y="285181"/>
                  <a:pt x="262481" y="260383"/>
                </a:cubicBezTo>
                <a:cubicBezTo>
                  <a:pt x="274880" y="247984"/>
                  <a:pt x="291131" y="241784"/>
                  <a:pt x="307382" y="241784"/>
                </a:cubicBezTo>
                <a:close/>
                <a:moveTo>
                  <a:pt x="470500" y="111067"/>
                </a:moveTo>
                <a:cubicBezTo>
                  <a:pt x="495057" y="108019"/>
                  <a:pt x="520190" y="119568"/>
                  <a:pt x="533342" y="142346"/>
                </a:cubicBezTo>
                <a:cubicBezTo>
                  <a:pt x="550877" y="172718"/>
                  <a:pt x="540470" y="211554"/>
                  <a:pt x="510099" y="229089"/>
                </a:cubicBezTo>
                <a:cubicBezTo>
                  <a:pt x="479727" y="246624"/>
                  <a:pt x="440891" y="236218"/>
                  <a:pt x="423356" y="205846"/>
                </a:cubicBezTo>
                <a:cubicBezTo>
                  <a:pt x="405821" y="175475"/>
                  <a:pt x="416227" y="136639"/>
                  <a:pt x="446599" y="119104"/>
                </a:cubicBezTo>
                <a:cubicBezTo>
                  <a:pt x="454192" y="114720"/>
                  <a:pt x="462314" y="112082"/>
                  <a:pt x="470500" y="111067"/>
                </a:cubicBezTo>
                <a:close/>
                <a:moveTo>
                  <a:pt x="1311699" y="111066"/>
                </a:moveTo>
                <a:cubicBezTo>
                  <a:pt x="1319885" y="112082"/>
                  <a:pt x="1328007" y="114720"/>
                  <a:pt x="1335600" y="119103"/>
                </a:cubicBezTo>
                <a:cubicBezTo>
                  <a:pt x="1365971" y="136638"/>
                  <a:pt x="1376377" y="175474"/>
                  <a:pt x="1358842" y="205846"/>
                </a:cubicBezTo>
                <a:cubicBezTo>
                  <a:pt x="1341307" y="236217"/>
                  <a:pt x="1302471" y="246623"/>
                  <a:pt x="1272100" y="229088"/>
                </a:cubicBezTo>
                <a:cubicBezTo>
                  <a:pt x="1241728" y="211553"/>
                  <a:pt x="1231322" y="172717"/>
                  <a:pt x="1248857" y="142346"/>
                </a:cubicBezTo>
                <a:cubicBezTo>
                  <a:pt x="1257625" y="127160"/>
                  <a:pt x="1271718" y="116966"/>
                  <a:pt x="1287415" y="112760"/>
                </a:cubicBezTo>
                <a:cubicBezTo>
                  <a:pt x="1295264" y="110657"/>
                  <a:pt x="1303513" y="110051"/>
                  <a:pt x="1311699" y="111066"/>
                </a:cubicBezTo>
                <a:close/>
                <a:moveTo>
                  <a:pt x="1096024" y="28716"/>
                </a:moveTo>
                <a:cubicBezTo>
                  <a:pt x="1104193" y="27578"/>
                  <a:pt x="1112721" y="28023"/>
                  <a:pt x="1121190" y="30293"/>
                </a:cubicBezTo>
                <a:cubicBezTo>
                  <a:pt x="1155065" y="39369"/>
                  <a:pt x="1175168" y="74189"/>
                  <a:pt x="1166091" y="108064"/>
                </a:cubicBezTo>
                <a:cubicBezTo>
                  <a:pt x="1157014" y="141939"/>
                  <a:pt x="1122195" y="162042"/>
                  <a:pt x="1088320" y="152965"/>
                </a:cubicBezTo>
                <a:cubicBezTo>
                  <a:pt x="1054445" y="143888"/>
                  <a:pt x="1034342" y="109069"/>
                  <a:pt x="1043419" y="75194"/>
                </a:cubicBezTo>
                <a:cubicBezTo>
                  <a:pt x="1050226" y="49788"/>
                  <a:pt x="1071514" y="32128"/>
                  <a:pt x="1096024" y="28716"/>
                </a:cubicBezTo>
                <a:close/>
                <a:moveTo>
                  <a:pt x="686175" y="28716"/>
                </a:moveTo>
                <a:cubicBezTo>
                  <a:pt x="710685" y="32128"/>
                  <a:pt x="731973" y="49788"/>
                  <a:pt x="738780" y="75194"/>
                </a:cubicBezTo>
                <a:cubicBezTo>
                  <a:pt x="747857" y="109069"/>
                  <a:pt x="727754" y="143888"/>
                  <a:pt x="693879" y="152965"/>
                </a:cubicBezTo>
                <a:cubicBezTo>
                  <a:pt x="660004" y="162042"/>
                  <a:pt x="625184" y="141939"/>
                  <a:pt x="616108" y="108064"/>
                </a:cubicBezTo>
                <a:cubicBezTo>
                  <a:pt x="607031" y="74189"/>
                  <a:pt x="627134" y="39369"/>
                  <a:pt x="661009" y="30293"/>
                </a:cubicBezTo>
                <a:cubicBezTo>
                  <a:pt x="669478" y="28023"/>
                  <a:pt x="678005" y="27578"/>
                  <a:pt x="686175" y="28716"/>
                </a:cubicBezTo>
                <a:close/>
                <a:moveTo>
                  <a:pt x="891100" y="0"/>
                </a:moveTo>
                <a:cubicBezTo>
                  <a:pt x="926170" y="0"/>
                  <a:pt x="954600" y="28430"/>
                  <a:pt x="954600" y="63500"/>
                </a:cubicBezTo>
                <a:cubicBezTo>
                  <a:pt x="954600" y="98570"/>
                  <a:pt x="926170" y="127000"/>
                  <a:pt x="891100" y="127000"/>
                </a:cubicBezTo>
                <a:cubicBezTo>
                  <a:pt x="856030" y="127000"/>
                  <a:pt x="827600" y="98570"/>
                  <a:pt x="827600" y="63500"/>
                </a:cubicBezTo>
                <a:cubicBezTo>
                  <a:pt x="827600" y="28430"/>
                  <a:pt x="856030" y="0"/>
                  <a:pt x="8911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8" rIns="91424" bIns="45718"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MH_Other_4">
            <a:extLst>
              <a:ext uri="{FF2B5EF4-FFF2-40B4-BE49-F238E27FC236}">
                <a16:creationId xmlns:a16="http://schemas.microsoft.com/office/drawing/2014/main" xmlns="" id="{8FCD270E-2EAB-4FE4-B0E4-19F62B8B61F4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6378209" y="3639290"/>
            <a:ext cx="1365251" cy="565151"/>
          </a:xfrm>
          <a:custGeom>
            <a:avLst/>
            <a:gdLst>
              <a:gd name="connsiteX0" fmla="*/ 0 w 1365921"/>
              <a:gd name="connsiteY0" fmla="*/ 0 h 566527"/>
              <a:gd name="connsiteX1" fmla="*/ 1365921 w 1365921"/>
              <a:gd name="connsiteY1" fmla="*/ 0 h 566527"/>
              <a:gd name="connsiteX2" fmla="*/ 1364834 w 1365921"/>
              <a:gd name="connsiteY2" fmla="*/ 10784 h 566527"/>
              <a:gd name="connsiteX3" fmla="*/ 682960 w 1365921"/>
              <a:gd name="connsiteY3" fmla="*/ 566527 h 566527"/>
              <a:gd name="connsiteX4" fmla="*/ 1087 w 1365921"/>
              <a:gd name="connsiteY4" fmla="*/ 10784 h 566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5921" h="566527">
                <a:moveTo>
                  <a:pt x="0" y="0"/>
                </a:moveTo>
                <a:lnTo>
                  <a:pt x="1365921" y="0"/>
                </a:lnTo>
                <a:lnTo>
                  <a:pt x="1364834" y="10784"/>
                </a:lnTo>
                <a:cubicBezTo>
                  <a:pt x="1299933" y="327946"/>
                  <a:pt x="1019308" y="566527"/>
                  <a:pt x="682960" y="566527"/>
                </a:cubicBezTo>
                <a:cubicBezTo>
                  <a:pt x="346612" y="566527"/>
                  <a:pt x="65987" y="327946"/>
                  <a:pt x="1087" y="1078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07979" anchor="ctr">
            <a:normAutofit/>
          </a:bodyPr>
          <a:lstStyle/>
          <a:p>
            <a:pPr algn="ctr">
              <a:defRPr/>
            </a:pPr>
            <a:r>
              <a:rPr lang="en-US" altLang="zh-CN" sz="2400">
                <a:solidFill>
                  <a:srgbClr val="FEFFFF"/>
                </a:solidFill>
              </a:rPr>
              <a:t>B</a:t>
            </a:r>
            <a:endParaRPr lang="zh-CN" altLang="en-US" sz="2400" dirty="0">
              <a:solidFill>
                <a:srgbClr val="FEFFFF"/>
              </a:solidFill>
            </a:endParaRPr>
          </a:p>
        </p:txBody>
      </p:sp>
      <p:sp>
        <p:nvSpPr>
          <p:cNvPr id="33" name="MH_SubTitle_2">
            <a:extLst>
              <a:ext uri="{FF2B5EF4-FFF2-40B4-BE49-F238E27FC236}">
                <a16:creationId xmlns:a16="http://schemas.microsoft.com/office/drawing/2014/main" xmlns="" id="{0C6EC922-B45F-49C8-816E-C92356B36D67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6487747" y="2873511"/>
            <a:ext cx="1255712" cy="873125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2000" b="1" dirty="0">
                <a:solidFill>
                  <a:schemeClr val="accent2">
                    <a:lumMod val="75000"/>
                  </a:schemeClr>
                </a:solidFill>
              </a:rPr>
              <a:t>MP3</a:t>
            </a:r>
            <a:r>
              <a:rPr lang="zh-CN" altLang="en-US" sz="2000" b="1" dirty="0">
                <a:solidFill>
                  <a:schemeClr val="accent2">
                    <a:lumMod val="75000"/>
                  </a:schemeClr>
                </a:solidFill>
              </a:rPr>
              <a:t>格式</a:t>
            </a:r>
          </a:p>
        </p:txBody>
      </p:sp>
      <p:sp>
        <p:nvSpPr>
          <p:cNvPr id="34" name="MH_Other_5">
            <a:extLst>
              <a:ext uri="{FF2B5EF4-FFF2-40B4-BE49-F238E27FC236}">
                <a16:creationId xmlns:a16="http://schemas.microsoft.com/office/drawing/2014/main" xmlns="" id="{F88FBBFC-C98E-4CC3-B535-AB61BAF9AA3F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8820583" y="2657881"/>
            <a:ext cx="1782763" cy="1803400"/>
          </a:xfrm>
          <a:custGeom>
            <a:avLst/>
            <a:gdLst>
              <a:gd name="connsiteX0" fmla="*/ 0 w 1781438"/>
              <a:gd name="connsiteY0" fmla="*/ 1024884 h 1803498"/>
              <a:gd name="connsiteX1" fmla="*/ 120806 w 1781438"/>
              <a:gd name="connsiteY1" fmla="*/ 1024884 h 1803498"/>
              <a:gd name="connsiteX2" fmla="*/ 124135 w 1781438"/>
              <a:gd name="connsiteY2" fmla="*/ 1057908 h 1803498"/>
              <a:gd name="connsiteX3" fmla="*/ 890719 w 1781438"/>
              <a:gd name="connsiteY3" fmla="*/ 1682692 h 1803498"/>
              <a:gd name="connsiteX4" fmla="*/ 1657303 w 1781438"/>
              <a:gd name="connsiteY4" fmla="*/ 1057908 h 1803498"/>
              <a:gd name="connsiteX5" fmla="*/ 1660632 w 1781438"/>
              <a:gd name="connsiteY5" fmla="*/ 1024884 h 1803498"/>
              <a:gd name="connsiteX6" fmla="*/ 1781438 w 1781438"/>
              <a:gd name="connsiteY6" fmla="*/ 1024884 h 1803498"/>
              <a:gd name="connsiteX7" fmla="*/ 1775655 w 1781438"/>
              <a:gd name="connsiteY7" fmla="*/ 1082255 h 1803498"/>
              <a:gd name="connsiteX8" fmla="*/ 890719 w 1781438"/>
              <a:gd name="connsiteY8" fmla="*/ 1803498 h 1803498"/>
              <a:gd name="connsiteX9" fmla="*/ 5784 w 1781438"/>
              <a:gd name="connsiteY9" fmla="*/ 1082255 h 1803498"/>
              <a:gd name="connsiteX10" fmla="*/ 1716600 w 1781438"/>
              <a:gd name="connsiteY10" fmla="*/ 825501 h 1803498"/>
              <a:gd name="connsiteX11" fmla="*/ 1780100 w 1781438"/>
              <a:gd name="connsiteY11" fmla="*/ 889001 h 1803498"/>
              <a:gd name="connsiteX12" fmla="*/ 1716600 w 1781438"/>
              <a:gd name="connsiteY12" fmla="*/ 952501 h 1803498"/>
              <a:gd name="connsiteX13" fmla="*/ 1653100 w 1781438"/>
              <a:gd name="connsiteY13" fmla="*/ 889001 h 1803498"/>
              <a:gd name="connsiteX14" fmla="*/ 1716600 w 1781438"/>
              <a:gd name="connsiteY14" fmla="*/ 825501 h 1803498"/>
              <a:gd name="connsiteX15" fmla="*/ 65598 w 1781438"/>
              <a:gd name="connsiteY15" fmla="*/ 825501 h 1803498"/>
              <a:gd name="connsiteX16" fmla="*/ 129098 w 1781438"/>
              <a:gd name="connsiteY16" fmla="*/ 889001 h 1803498"/>
              <a:gd name="connsiteX17" fmla="*/ 65598 w 1781438"/>
              <a:gd name="connsiteY17" fmla="*/ 952501 h 1803498"/>
              <a:gd name="connsiteX18" fmla="*/ 2098 w 1781438"/>
              <a:gd name="connsiteY18" fmla="*/ 889001 h 1803498"/>
              <a:gd name="connsiteX19" fmla="*/ 65598 w 1781438"/>
              <a:gd name="connsiteY19" fmla="*/ 825501 h 1803498"/>
              <a:gd name="connsiteX20" fmla="*/ 1697202 w 1781438"/>
              <a:gd name="connsiteY20" fmla="*/ 612433 h 1803498"/>
              <a:gd name="connsiteX21" fmla="*/ 1749807 w 1781438"/>
              <a:gd name="connsiteY21" fmla="*/ 658911 h 1803498"/>
              <a:gd name="connsiteX22" fmla="*/ 1704906 w 1781438"/>
              <a:gd name="connsiteY22" fmla="*/ 736682 h 1803498"/>
              <a:gd name="connsiteX23" fmla="*/ 1627135 w 1781438"/>
              <a:gd name="connsiteY23" fmla="*/ 691781 h 1803498"/>
              <a:gd name="connsiteX24" fmla="*/ 1672036 w 1781438"/>
              <a:gd name="connsiteY24" fmla="*/ 614010 h 1803498"/>
              <a:gd name="connsiteX25" fmla="*/ 1697202 w 1781438"/>
              <a:gd name="connsiteY25" fmla="*/ 612433 h 1803498"/>
              <a:gd name="connsiteX26" fmla="*/ 84995 w 1781438"/>
              <a:gd name="connsiteY26" fmla="*/ 612432 h 1803498"/>
              <a:gd name="connsiteX27" fmla="*/ 110161 w 1781438"/>
              <a:gd name="connsiteY27" fmla="*/ 614009 h 1803498"/>
              <a:gd name="connsiteX28" fmla="*/ 155063 w 1781438"/>
              <a:gd name="connsiteY28" fmla="*/ 691781 h 1803498"/>
              <a:gd name="connsiteX29" fmla="*/ 77291 w 1781438"/>
              <a:gd name="connsiteY29" fmla="*/ 736682 h 1803498"/>
              <a:gd name="connsiteX30" fmla="*/ 32390 w 1781438"/>
              <a:gd name="connsiteY30" fmla="*/ 658911 h 1803498"/>
              <a:gd name="connsiteX31" fmla="*/ 84995 w 1781438"/>
              <a:gd name="connsiteY31" fmla="*/ 612432 h 1803498"/>
              <a:gd name="connsiteX32" fmla="*/ 1598155 w 1781438"/>
              <a:gd name="connsiteY32" fmla="*/ 413221 h 1803498"/>
              <a:gd name="connsiteX33" fmla="*/ 1622439 w 1781438"/>
              <a:gd name="connsiteY33" fmla="*/ 414915 h 1803498"/>
              <a:gd name="connsiteX34" fmla="*/ 1660996 w 1781438"/>
              <a:gd name="connsiteY34" fmla="*/ 444501 h 1803498"/>
              <a:gd name="connsiteX35" fmla="*/ 1637754 w 1781438"/>
              <a:gd name="connsiteY35" fmla="*/ 531243 h 1803498"/>
              <a:gd name="connsiteX36" fmla="*/ 1551011 w 1781438"/>
              <a:gd name="connsiteY36" fmla="*/ 508001 h 1803498"/>
              <a:gd name="connsiteX37" fmla="*/ 1574254 w 1781438"/>
              <a:gd name="connsiteY37" fmla="*/ 421258 h 1803498"/>
              <a:gd name="connsiteX38" fmla="*/ 1598155 w 1781438"/>
              <a:gd name="connsiteY38" fmla="*/ 413221 h 1803498"/>
              <a:gd name="connsiteX39" fmla="*/ 184044 w 1781438"/>
              <a:gd name="connsiteY39" fmla="*/ 413221 h 1803498"/>
              <a:gd name="connsiteX40" fmla="*/ 207944 w 1781438"/>
              <a:gd name="connsiteY40" fmla="*/ 421258 h 1803498"/>
              <a:gd name="connsiteX41" fmla="*/ 231187 w 1781438"/>
              <a:gd name="connsiteY41" fmla="*/ 508001 h 1803498"/>
              <a:gd name="connsiteX42" fmla="*/ 144444 w 1781438"/>
              <a:gd name="connsiteY42" fmla="*/ 531243 h 1803498"/>
              <a:gd name="connsiteX43" fmla="*/ 121202 w 1781438"/>
              <a:gd name="connsiteY43" fmla="*/ 444501 h 1803498"/>
              <a:gd name="connsiteX44" fmla="*/ 184044 w 1781438"/>
              <a:gd name="connsiteY44" fmla="*/ 413221 h 1803498"/>
              <a:gd name="connsiteX45" fmla="*/ 1474816 w 1781438"/>
              <a:gd name="connsiteY45" fmla="*/ 241784 h 1803498"/>
              <a:gd name="connsiteX46" fmla="*/ 1519717 w 1781438"/>
              <a:gd name="connsiteY46" fmla="*/ 260383 h 1803498"/>
              <a:gd name="connsiteX47" fmla="*/ 1519717 w 1781438"/>
              <a:gd name="connsiteY47" fmla="*/ 350185 h 1803498"/>
              <a:gd name="connsiteX48" fmla="*/ 1429915 w 1781438"/>
              <a:gd name="connsiteY48" fmla="*/ 350185 h 1803498"/>
              <a:gd name="connsiteX49" fmla="*/ 1429915 w 1781438"/>
              <a:gd name="connsiteY49" fmla="*/ 260383 h 1803498"/>
              <a:gd name="connsiteX50" fmla="*/ 1474816 w 1781438"/>
              <a:gd name="connsiteY50" fmla="*/ 241784 h 1803498"/>
              <a:gd name="connsiteX51" fmla="*/ 307382 w 1781438"/>
              <a:gd name="connsiteY51" fmla="*/ 241784 h 1803498"/>
              <a:gd name="connsiteX52" fmla="*/ 352283 w 1781438"/>
              <a:gd name="connsiteY52" fmla="*/ 260383 h 1803498"/>
              <a:gd name="connsiteX53" fmla="*/ 352283 w 1781438"/>
              <a:gd name="connsiteY53" fmla="*/ 350185 h 1803498"/>
              <a:gd name="connsiteX54" fmla="*/ 262481 w 1781438"/>
              <a:gd name="connsiteY54" fmla="*/ 350185 h 1803498"/>
              <a:gd name="connsiteX55" fmla="*/ 262481 w 1781438"/>
              <a:gd name="connsiteY55" fmla="*/ 260383 h 1803498"/>
              <a:gd name="connsiteX56" fmla="*/ 307382 w 1781438"/>
              <a:gd name="connsiteY56" fmla="*/ 241784 h 1803498"/>
              <a:gd name="connsiteX57" fmla="*/ 470500 w 1781438"/>
              <a:gd name="connsiteY57" fmla="*/ 111067 h 1803498"/>
              <a:gd name="connsiteX58" fmla="*/ 533342 w 1781438"/>
              <a:gd name="connsiteY58" fmla="*/ 142346 h 1803498"/>
              <a:gd name="connsiteX59" fmla="*/ 510099 w 1781438"/>
              <a:gd name="connsiteY59" fmla="*/ 229089 h 1803498"/>
              <a:gd name="connsiteX60" fmla="*/ 423356 w 1781438"/>
              <a:gd name="connsiteY60" fmla="*/ 205846 h 1803498"/>
              <a:gd name="connsiteX61" fmla="*/ 446599 w 1781438"/>
              <a:gd name="connsiteY61" fmla="*/ 119104 h 1803498"/>
              <a:gd name="connsiteX62" fmla="*/ 470500 w 1781438"/>
              <a:gd name="connsiteY62" fmla="*/ 111067 h 1803498"/>
              <a:gd name="connsiteX63" fmla="*/ 1311699 w 1781438"/>
              <a:gd name="connsiteY63" fmla="*/ 111066 h 1803498"/>
              <a:gd name="connsiteX64" fmla="*/ 1335600 w 1781438"/>
              <a:gd name="connsiteY64" fmla="*/ 119103 h 1803498"/>
              <a:gd name="connsiteX65" fmla="*/ 1358842 w 1781438"/>
              <a:gd name="connsiteY65" fmla="*/ 205846 h 1803498"/>
              <a:gd name="connsiteX66" fmla="*/ 1272100 w 1781438"/>
              <a:gd name="connsiteY66" fmla="*/ 229088 h 1803498"/>
              <a:gd name="connsiteX67" fmla="*/ 1248857 w 1781438"/>
              <a:gd name="connsiteY67" fmla="*/ 142346 h 1803498"/>
              <a:gd name="connsiteX68" fmla="*/ 1287415 w 1781438"/>
              <a:gd name="connsiteY68" fmla="*/ 112760 h 1803498"/>
              <a:gd name="connsiteX69" fmla="*/ 1311699 w 1781438"/>
              <a:gd name="connsiteY69" fmla="*/ 111066 h 1803498"/>
              <a:gd name="connsiteX70" fmla="*/ 1096024 w 1781438"/>
              <a:gd name="connsiteY70" fmla="*/ 28716 h 1803498"/>
              <a:gd name="connsiteX71" fmla="*/ 1121190 w 1781438"/>
              <a:gd name="connsiteY71" fmla="*/ 30293 h 1803498"/>
              <a:gd name="connsiteX72" fmla="*/ 1166091 w 1781438"/>
              <a:gd name="connsiteY72" fmla="*/ 108064 h 1803498"/>
              <a:gd name="connsiteX73" fmla="*/ 1088320 w 1781438"/>
              <a:gd name="connsiteY73" fmla="*/ 152965 h 1803498"/>
              <a:gd name="connsiteX74" fmla="*/ 1043419 w 1781438"/>
              <a:gd name="connsiteY74" fmla="*/ 75194 h 1803498"/>
              <a:gd name="connsiteX75" fmla="*/ 1096024 w 1781438"/>
              <a:gd name="connsiteY75" fmla="*/ 28716 h 1803498"/>
              <a:gd name="connsiteX76" fmla="*/ 686175 w 1781438"/>
              <a:gd name="connsiteY76" fmla="*/ 28716 h 1803498"/>
              <a:gd name="connsiteX77" fmla="*/ 738780 w 1781438"/>
              <a:gd name="connsiteY77" fmla="*/ 75194 h 1803498"/>
              <a:gd name="connsiteX78" fmla="*/ 693879 w 1781438"/>
              <a:gd name="connsiteY78" fmla="*/ 152965 h 1803498"/>
              <a:gd name="connsiteX79" fmla="*/ 616108 w 1781438"/>
              <a:gd name="connsiteY79" fmla="*/ 108064 h 1803498"/>
              <a:gd name="connsiteX80" fmla="*/ 661009 w 1781438"/>
              <a:gd name="connsiteY80" fmla="*/ 30293 h 1803498"/>
              <a:gd name="connsiteX81" fmla="*/ 686175 w 1781438"/>
              <a:gd name="connsiteY81" fmla="*/ 28716 h 1803498"/>
              <a:gd name="connsiteX82" fmla="*/ 891100 w 1781438"/>
              <a:gd name="connsiteY82" fmla="*/ 0 h 1803498"/>
              <a:gd name="connsiteX83" fmla="*/ 954600 w 1781438"/>
              <a:gd name="connsiteY83" fmla="*/ 63500 h 1803498"/>
              <a:gd name="connsiteX84" fmla="*/ 891100 w 1781438"/>
              <a:gd name="connsiteY84" fmla="*/ 127000 h 1803498"/>
              <a:gd name="connsiteX85" fmla="*/ 827600 w 1781438"/>
              <a:gd name="connsiteY85" fmla="*/ 63500 h 1803498"/>
              <a:gd name="connsiteX86" fmla="*/ 891100 w 1781438"/>
              <a:gd name="connsiteY86" fmla="*/ 0 h 1803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781438" h="1803498">
                <a:moveTo>
                  <a:pt x="0" y="1024884"/>
                </a:moveTo>
                <a:lnTo>
                  <a:pt x="120806" y="1024884"/>
                </a:lnTo>
                <a:lnTo>
                  <a:pt x="124135" y="1057908"/>
                </a:lnTo>
                <a:cubicBezTo>
                  <a:pt x="197099" y="1414471"/>
                  <a:pt x="512586" y="1682692"/>
                  <a:pt x="890719" y="1682692"/>
                </a:cubicBezTo>
                <a:cubicBezTo>
                  <a:pt x="1268852" y="1682692"/>
                  <a:pt x="1584340" y="1414471"/>
                  <a:pt x="1657303" y="1057908"/>
                </a:cubicBezTo>
                <a:lnTo>
                  <a:pt x="1660632" y="1024884"/>
                </a:lnTo>
                <a:lnTo>
                  <a:pt x="1781438" y="1024884"/>
                </a:lnTo>
                <a:lnTo>
                  <a:pt x="1775655" y="1082255"/>
                </a:lnTo>
                <a:cubicBezTo>
                  <a:pt x="1691427" y="1493868"/>
                  <a:pt x="1327232" y="1803498"/>
                  <a:pt x="890719" y="1803498"/>
                </a:cubicBezTo>
                <a:cubicBezTo>
                  <a:pt x="454206" y="1803498"/>
                  <a:pt x="90012" y="1493868"/>
                  <a:pt x="5784" y="1082255"/>
                </a:cubicBezTo>
                <a:close/>
                <a:moveTo>
                  <a:pt x="1716600" y="825501"/>
                </a:moveTo>
                <a:cubicBezTo>
                  <a:pt x="1751670" y="825501"/>
                  <a:pt x="1780100" y="853931"/>
                  <a:pt x="1780100" y="889001"/>
                </a:cubicBezTo>
                <a:cubicBezTo>
                  <a:pt x="1780100" y="924071"/>
                  <a:pt x="1751670" y="952501"/>
                  <a:pt x="1716600" y="952501"/>
                </a:cubicBezTo>
                <a:cubicBezTo>
                  <a:pt x="1681530" y="952501"/>
                  <a:pt x="1653100" y="924071"/>
                  <a:pt x="1653100" y="889001"/>
                </a:cubicBezTo>
                <a:cubicBezTo>
                  <a:pt x="1653100" y="853931"/>
                  <a:pt x="1681530" y="825501"/>
                  <a:pt x="1716600" y="825501"/>
                </a:cubicBezTo>
                <a:close/>
                <a:moveTo>
                  <a:pt x="65598" y="825501"/>
                </a:moveTo>
                <a:cubicBezTo>
                  <a:pt x="100668" y="825501"/>
                  <a:pt x="129098" y="853931"/>
                  <a:pt x="129098" y="889001"/>
                </a:cubicBezTo>
                <a:cubicBezTo>
                  <a:pt x="129098" y="924071"/>
                  <a:pt x="100668" y="952501"/>
                  <a:pt x="65598" y="952501"/>
                </a:cubicBezTo>
                <a:cubicBezTo>
                  <a:pt x="30528" y="952501"/>
                  <a:pt x="2098" y="924071"/>
                  <a:pt x="2098" y="889001"/>
                </a:cubicBezTo>
                <a:cubicBezTo>
                  <a:pt x="2098" y="853931"/>
                  <a:pt x="30528" y="825501"/>
                  <a:pt x="65598" y="825501"/>
                </a:cubicBezTo>
                <a:close/>
                <a:moveTo>
                  <a:pt x="1697202" y="612433"/>
                </a:moveTo>
                <a:cubicBezTo>
                  <a:pt x="1721712" y="615845"/>
                  <a:pt x="1743000" y="633505"/>
                  <a:pt x="1749807" y="658911"/>
                </a:cubicBezTo>
                <a:cubicBezTo>
                  <a:pt x="1758884" y="692786"/>
                  <a:pt x="1738781" y="727605"/>
                  <a:pt x="1704906" y="736682"/>
                </a:cubicBezTo>
                <a:cubicBezTo>
                  <a:pt x="1671031" y="745759"/>
                  <a:pt x="1636211" y="725656"/>
                  <a:pt x="1627135" y="691781"/>
                </a:cubicBezTo>
                <a:cubicBezTo>
                  <a:pt x="1618058" y="657906"/>
                  <a:pt x="1638161" y="623086"/>
                  <a:pt x="1672036" y="614010"/>
                </a:cubicBezTo>
                <a:cubicBezTo>
                  <a:pt x="1680505" y="611740"/>
                  <a:pt x="1689032" y="611295"/>
                  <a:pt x="1697202" y="612433"/>
                </a:cubicBezTo>
                <a:close/>
                <a:moveTo>
                  <a:pt x="84995" y="612432"/>
                </a:moveTo>
                <a:cubicBezTo>
                  <a:pt x="93165" y="611295"/>
                  <a:pt x="101693" y="611740"/>
                  <a:pt x="110161" y="614009"/>
                </a:cubicBezTo>
                <a:cubicBezTo>
                  <a:pt x="144036" y="623086"/>
                  <a:pt x="164140" y="657906"/>
                  <a:pt x="155063" y="691781"/>
                </a:cubicBezTo>
                <a:cubicBezTo>
                  <a:pt x="145986" y="725656"/>
                  <a:pt x="111166" y="745759"/>
                  <a:pt x="77291" y="736682"/>
                </a:cubicBezTo>
                <a:cubicBezTo>
                  <a:pt x="43416" y="727605"/>
                  <a:pt x="23313" y="692786"/>
                  <a:pt x="32390" y="658911"/>
                </a:cubicBezTo>
                <a:cubicBezTo>
                  <a:pt x="39198" y="633504"/>
                  <a:pt x="60486" y="615845"/>
                  <a:pt x="84995" y="612432"/>
                </a:cubicBezTo>
                <a:close/>
                <a:moveTo>
                  <a:pt x="1598155" y="413221"/>
                </a:moveTo>
                <a:cubicBezTo>
                  <a:pt x="1606340" y="412206"/>
                  <a:pt x="1614590" y="412812"/>
                  <a:pt x="1622439" y="414915"/>
                </a:cubicBezTo>
                <a:cubicBezTo>
                  <a:pt x="1638136" y="419121"/>
                  <a:pt x="1652229" y="429315"/>
                  <a:pt x="1660996" y="444501"/>
                </a:cubicBezTo>
                <a:cubicBezTo>
                  <a:pt x="1678531" y="474872"/>
                  <a:pt x="1668125" y="513708"/>
                  <a:pt x="1637754" y="531243"/>
                </a:cubicBezTo>
                <a:cubicBezTo>
                  <a:pt x="1607382" y="548778"/>
                  <a:pt x="1568546" y="538372"/>
                  <a:pt x="1551011" y="508001"/>
                </a:cubicBezTo>
                <a:cubicBezTo>
                  <a:pt x="1533476" y="477629"/>
                  <a:pt x="1543882" y="438793"/>
                  <a:pt x="1574254" y="421258"/>
                </a:cubicBezTo>
                <a:cubicBezTo>
                  <a:pt x="1581847" y="416875"/>
                  <a:pt x="1589969" y="414237"/>
                  <a:pt x="1598155" y="413221"/>
                </a:cubicBezTo>
                <a:close/>
                <a:moveTo>
                  <a:pt x="184044" y="413221"/>
                </a:moveTo>
                <a:cubicBezTo>
                  <a:pt x="192230" y="414237"/>
                  <a:pt x="200352" y="416874"/>
                  <a:pt x="207944" y="421258"/>
                </a:cubicBezTo>
                <a:cubicBezTo>
                  <a:pt x="238316" y="438793"/>
                  <a:pt x="248722" y="477629"/>
                  <a:pt x="231187" y="508001"/>
                </a:cubicBezTo>
                <a:cubicBezTo>
                  <a:pt x="213652" y="538372"/>
                  <a:pt x="174816" y="548778"/>
                  <a:pt x="144444" y="531243"/>
                </a:cubicBezTo>
                <a:cubicBezTo>
                  <a:pt x="114073" y="513708"/>
                  <a:pt x="103667" y="474872"/>
                  <a:pt x="121202" y="444501"/>
                </a:cubicBezTo>
                <a:cubicBezTo>
                  <a:pt x="134353" y="421722"/>
                  <a:pt x="159486" y="410174"/>
                  <a:pt x="184044" y="413221"/>
                </a:cubicBezTo>
                <a:close/>
                <a:moveTo>
                  <a:pt x="1474816" y="241784"/>
                </a:moveTo>
                <a:cubicBezTo>
                  <a:pt x="1491067" y="241784"/>
                  <a:pt x="1507318" y="247984"/>
                  <a:pt x="1519717" y="260383"/>
                </a:cubicBezTo>
                <a:cubicBezTo>
                  <a:pt x="1544515" y="285181"/>
                  <a:pt x="1544515" y="325387"/>
                  <a:pt x="1519717" y="350185"/>
                </a:cubicBezTo>
                <a:cubicBezTo>
                  <a:pt x="1494919" y="374983"/>
                  <a:pt x="1454713" y="374983"/>
                  <a:pt x="1429915" y="350185"/>
                </a:cubicBezTo>
                <a:cubicBezTo>
                  <a:pt x="1405116" y="325387"/>
                  <a:pt x="1405116" y="285181"/>
                  <a:pt x="1429915" y="260383"/>
                </a:cubicBezTo>
                <a:cubicBezTo>
                  <a:pt x="1442314" y="247984"/>
                  <a:pt x="1458565" y="241784"/>
                  <a:pt x="1474816" y="241784"/>
                </a:cubicBezTo>
                <a:close/>
                <a:moveTo>
                  <a:pt x="307382" y="241784"/>
                </a:moveTo>
                <a:cubicBezTo>
                  <a:pt x="323633" y="241784"/>
                  <a:pt x="339884" y="247984"/>
                  <a:pt x="352283" y="260383"/>
                </a:cubicBezTo>
                <a:cubicBezTo>
                  <a:pt x="377081" y="285181"/>
                  <a:pt x="377081" y="325387"/>
                  <a:pt x="352283" y="350185"/>
                </a:cubicBezTo>
                <a:cubicBezTo>
                  <a:pt x="327485" y="374984"/>
                  <a:pt x="287279" y="374984"/>
                  <a:pt x="262481" y="350185"/>
                </a:cubicBezTo>
                <a:cubicBezTo>
                  <a:pt x="237682" y="325387"/>
                  <a:pt x="237682" y="285181"/>
                  <a:pt x="262481" y="260383"/>
                </a:cubicBezTo>
                <a:cubicBezTo>
                  <a:pt x="274880" y="247984"/>
                  <a:pt x="291131" y="241784"/>
                  <a:pt x="307382" y="241784"/>
                </a:cubicBezTo>
                <a:close/>
                <a:moveTo>
                  <a:pt x="470500" y="111067"/>
                </a:moveTo>
                <a:cubicBezTo>
                  <a:pt x="495057" y="108019"/>
                  <a:pt x="520190" y="119568"/>
                  <a:pt x="533342" y="142346"/>
                </a:cubicBezTo>
                <a:cubicBezTo>
                  <a:pt x="550877" y="172718"/>
                  <a:pt x="540470" y="211554"/>
                  <a:pt x="510099" y="229089"/>
                </a:cubicBezTo>
                <a:cubicBezTo>
                  <a:pt x="479727" y="246624"/>
                  <a:pt x="440891" y="236218"/>
                  <a:pt x="423356" y="205846"/>
                </a:cubicBezTo>
                <a:cubicBezTo>
                  <a:pt x="405821" y="175475"/>
                  <a:pt x="416227" y="136639"/>
                  <a:pt x="446599" y="119104"/>
                </a:cubicBezTo>
                <a:cubicBezTo>
                  <a:pt x="454192" y="114720"/>
                  <a:pt x="462314" y="112082"/>
                  <a:pt x="470500" y="111067"/>
                </a:cubicBezTo>
                <a:close/>
                <a:moveTo>
                  <a:pt x="1311699" y="111066"/>
                </a:moveTo>
                <a:cubicBezTo>
                  <a:pt x="1319885" y="112082"/>
                  <a:pt x="1328007" y="114720"/>
                  <a:pt x="1335600" y="119103"/>
                </a:cubicBezTo>
                <a:cubicBezTo>
                  <a:pt x="1365971" y="136638"/>
                  <a:pt x="1376377" y="175474"/>
                  <a:pt x="1358842" y="205846"/>
                </a:cubicBezTo>
                <a:cubicBezTo>
                  <a:pt x="1341307" y="236217"/>
                  <a:pt x="1302471" y="246623"/>
                  <a:pt x="1272100" y="229088"/>
                </a:cubicBezTo>
                <a:cubicBezTo>
                  <a:pt x="1241728" y="211553"/>
                  <a:pt x="1231322" y="172717"/>
                  <a:pt x="1248857" y="142346"/>
                </a:cubicBezTo>
                <a:cubicBezTo>
                  <a:pt x="1257625" y="127160"/>
                  <a:pt x="1271718" y="116966"/>
                  <a:pt x="1287415" y="112760"/>
                </a:cubicBezTo>
                <a:cubicBezTo>
                  <a:pt x="1295264" y="110657"/>
                  <a:pt x="1303513" y="110051"/>
                  <a:pt x="1311699" y="111066"/>
                </a:cubicBezTo>
                <a:close/>
                <a:moveTo>
                  <a:pt x="1096024" y="28716"/>
                </a:moveTo>
                <a:cubicBezTo>
                  <a:pt x="1104193" y="27578"/>
                  <a:pt x="1112721" y="28023"/>
                  <a:pt x="1121190" y="30293"/>
                </a:cubicBezTo>
                <a:cubicBezTo>
                  <a:pt x="1155065" y="39369"/>
                  <a:pt x="1175168" y="74189"/>
                  <a:pt x="1166091" y="108064"/>
                </a:cubicBezTo>
                <a:cubicBezTo>
                  <a:pt x="1157014" y="141939"/>
                  <a:pt x="1122195" y="162042"/>
                  <a:pt x="1088320" y="152965"/>
                </a:cubicBezTo>
                <a:cubicBezTo>
                  <a:pt x="1054445" y="143888"/>
                  <a:pt x="1034342" y="109069"/>
                  <a:pt x="1043419" y="75194"/>
                </a:cubicBezTo>
                <a:cubicBezTo>
                  <a:pt x="1050226" y="49788"/>
                  <a:pt x="1071514" y="32128"/>
                  <a:pt x="1096024" y="28716"/>
                </a:cubicBezTo>
                <a:close/>
                <a:moveTo>
                  <a:pt x="686175" y="28716"/>
                </a:moveTo>
                <a:cubicBezTo>
                  <a:pt x="710685" y="32128"/>
                  <a:pt x="731973" y="49788"/>
                  <a:pt x="738780" y="75194"/>
                </a:cubicBezTo>
                <a:cubicBezTo>
                  <a:pt x="747857" y="109069"/>
                  <a:pt x="727754" y="143888"/>
                  <a:pt x="693879" y="152965"/>
                </a:cubicBezTo>
                <a:cubicBezTo>
                  <a:pt x="660004" y="162042"/>
                  <a:pt x="625184" y="141939"/>
                  <a:pt x="616108" y="108064"/>
                </a:cubicBezTo>
                <a:cubicBezTo>
                  <a:pt x="607031" y="74189"/>
                  <a:pt x="627134" y="39369"/>
                  <a:pt x="661009" y="30293"/>
                </a:cubicBezTo>
                <a:cubicBezTo>
                  <a:pt x="669478" y="28023"/>
                  <a:pt x="678005" y="27578"/>
                  <a:pt x="686175" y="28716"/>
                </a:cubicBezTo>
                <a:close/>
                <a:moveTo>
                  <a:pt x="891100" y="0"/>
                </a:moveTo>
                <a:cubicBezTo>
                  <a:pt x="926170" y="0"/>
                  <a:pt x="954600" y="28430"/>
                  <a:pt x="954600" y="63500"/>
                </a:cubicBezTo>
                <a:cubicBezTo>
                  <a:pt x="954600" y="98570"/>
                  <a:pt x="926170" y="127000"/>
                  <a:pt x="891100" y="127000"/>
                </a:cubicBezTo>
                <a:cubicBezTo>
                  <a:pt x="856030" y="127000"/>
                  <a:pt x="827600" y="98570"/>
                  <a:pt x="827600" y="63500"/>
                </a:cubicBezTo>
                <a:cubicBezTo>
                  <a:pt x="827600" y="28430"/>
                  <a:pt x="856030" y="0"/>
                  <a:pt x="8911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8" rIns="91424" bIns="45718"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MH_Other_6">
            <a:extLst>
              <a:ext uri="{FF2B5EF4-FFF2-40B4-BE49-F238E27FC236}">
                <a16:creationId xmlns:a16="http://schemas.microsoft.com/office/drawing/2014/main" xmlns="" id="{7923081B-C47E-4765-9F9B-FF2A99E24821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9011263" y="3559582"/>
            <a:ext cx="1365251" cy="565151"/>
          </a:xfrm>
          <a:custGeom>
            <a:avLst/>
            <a:gdLst>
              <a:gd name="connsiteX0" fmla="*/ 0 w 1365921"/>
              <a:gd name="connsiteY0" fmla="*/ 0 h 566527"/>
              <a:gd name="connsiteX1" fmla="*/ 1365921 w 1365921"/>
              <a:gd name="connsiteY1" fmla="*/ 0 h 566527"/>
              <a:gd name="connsiteX2" fmla="*/ 1364834 w 1365921"/>
              <a:gd name="connsiteY2" fmla="*/ 10784 h 566527"/>
              <a:gd name="connsiteX3" fmla="*/ 682960 w 1365921"/>
              <a:gd name="connsiteY3" fmla="*/ 566527 h 566527"/>
              <a:gd name="connsiteX4" fmla="*/ 1087 w 1365921"/>
              <a:gd name="connsiteY4" fmla="*/ 10784 h 566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5921" h="566527">
                <a:moveTo>
                  <a:pt x="0" y="0"/>
                </a:moveTo>
                <a:lnTo>
                  <a:pt x="1365921" y="0"/>
                </a:lnTo>
                <a:lnTo>
                  <a:pt x="1364834" y="10784"/>
                </a:lnTo>
                <a:cubicBezTo>
                  <a:pt x="1299933" y="327946"/>
                  <a:pt x="1019308" y="566527"/>
                  <a:pt x="682960" y="566527"/>
                </a:cubicBezTo>
                <a:cubicBezTo>
                  <a:pt x="346612" y="566527"/>
                  <a:pt x="65987" y="327946"/>
                  <a:pt x="1087" y="1078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07979" anchor="ctr">
            <a:normAutofit/>
          </a:bodyPr>
          <a:lstStyle/>
          <a:p>
            <a:pPr algn="ctr">
              <a:defRPr/>
            </a:pPr>
            <a:r>
              <a:rPr lang="en-US" altLang="zh-CN" sz="2400" dirty="0">
                <a:solidFill>
                  <a:srgbClr val="FEFFFF"/>
                </a:solidFill>
              </a:rPr>
              <a:t>C</a:t>
            </a:r>
            <a:endParaRPr lang="zh-CN" altLang="en-US" sz="2400" dirty="0">
              <a:solidFill>
                <a:srgbClr val="FEFFFF"/>
              </a:solidFill>
            </a:endParaRPr>
          </a:p>
        </p:txBody>
      </p:sp>
      <p:sp>
        <p:nvSpPr>
          <p:cNvPr id="36" name="MH_SubTitle_3">
            <a:extLst>
              <a:ext uri="{FF2B5EF4-FFF2-40B4-BE49-F238E27FC236}">
                <a16:creationId xmlns:a16="http://schemas.microsoft.com/office/drawing/2014/main" xmlns="" id="{FC7DA8B4-48F5-49BD-A90A-F5DC0B35D369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9066032" y="2747291"/>
            <a:ext cx="1255713" cy="873125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2000" b="1" dirty="0">
                <a:solidFill>
                  <a:schemeClr val="accent2">
                    <a:lumMod val="75000"/>
                  </a:schemeClr>
                </a:solidFill>
              </a:rPr>
              <a:t>MID</a:t>
            </a:r>
            <a:r>
              <a:rPr lang="zh-CN" altLang="en-US" sz="2000" b="1" dirty="0">
                <a:solidFill>
                  <a:schemeClr val="accent2">
                    <a:lumMod val="75000"/>
                  </a:schemeClr>
                </a:solidFill>
              </a:rPr>
              <a:t>文件</a:t>
            </a:r>
          </a:p>
        </p:txBody>
      </p:sp>
      <p:grpSp>
        <p:nvGrpSpPr>
          <p:cNvPr id="14" name="组合 7"/>
          <p:cNvGrpSpPr>
            <a:grpSpLocks/>
          </p:cNvGrpSpPr>
          <p:nvPr/>
        </p:nvGrpSpPr>
        <p:grpSpPr bwMode="auto">
          <a:xfrm>
            <a:off x="-2" y="406390"/>
            <a:ext cx="4607627" cy="545524"/>
            <a:chOff x="0" y="0"/>
            <a:chExt cx="3026771" cy="449319"/>
          </a:xfrm>
          <a:solidFill>
            <a:srgbClr val="0070C0"/>
          </a:solidFill>
        </p:grpSpPr>
        <p:sp>
          <p:nvSpPr>
            <p:cNvPr id="15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0">
                <a:solidFill>
                  <a:srgbClr val="000000"/>
                </a:solidFill>
              </a:endParaRPr>
            </a:p>
          </p:txBody>
        </p:sp>
        <p:sp>
          <p:nvSpPr>
            <p:cNvPr id="17" name="矩形 9"/>
            <p:cNvSpPr>
              <a:spLocks noChangeArrowheads="1"/>
            </p:cNvSpPr>
            <p:nvPr/>
          </p:nvSpPr>
          <p:spPr bwMode="auto">
            <a:xfrm>
              <a:off x="1" y="39684"/>
              <a:ext cx="2586234" cy="3802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2.3 </a:t>
              </a:r>
              <a:r>
                <a:rPr lang="zh-CN" altLang="en-US" sz="24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音频资源的获取与处理</a:t>
              </a:r>
              <a:endParaRPr lang="zh-CN" altLang="en-US" sz="24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18" name="文本框 1"/>
          <p:cNvSpPr txBox="1"/>
          <p:nvPr>
            <p:custDataLst>
              <p:tags r:id="rId13"/>
            </p:custDataLst>
          </p:nvPr>
        </p:nvSpPr>
        <p:spPr>
          <a:xfrm>
            <a:off x="4175740" y="1493642"/>
            <a:ext cx="5518149" cy="894805"/>
          </a:xfrm>
          <a:prstGeom prst="rect">
            <a:avLst/>
          </a:prstGeom>
          <a:noFill/>
        </p:spPr>
        <p:txBody>
          <a:bodyPr vert="horz" lIns="91424" tIns="45718" rIns="91424" bIns="45718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dirty="0">
                <a:gradFill>
                  <a:gsLst>
                    <a:gs pos="33000">
                      <a:schemeClr val="accent2"/>
                    </a:gs>
                    <a:gs pos="0">
                      <a:schemeClr val="accent1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0"/>
                </a:gradFill>
              </a:rPr>
              <a:t> </a:t>
            </a:r>
            <a:r>
              <a:rPr lang="zh-CN" altLang="en-US" sz="2800" b="1" dirty="0">
                <a:gradFill>
                  <a:gsLst>
                    <a:gs pos="33000">
                      <a:schemeClr val="accent2"/>
                    </a:gs>
                    <a:gs pos="0">
                      <a:schemeClr val="accent1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0"/>
                </a:gradFill>
              </a:rPr>
              <a:t>音频教学资源的常用文件格式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81131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5514977" y="479425"/>
            <a:ext cx="4977881" cy="820739"/>
          </a:xfrm>
          <a:prstGeom prst="rect">
            <a:avLst/>
          </a:prstGeom>
          <a:noFill/>
        </p:spPr>
        <p:txBody>
          <a:bodyPr vert="horz" lIns="91424" tIns="45718" rIns="91424" bIns="45718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b="1" dirty="0">
                <a:gradFill>
                  <a:gsLst>
                    <a:gs pos="33000">
                      <a:schemeClr val="accent2"/>
                    </a:gs>
                    <a:gs pos="0">
                      <a:schemeClr val="accent1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0"/>
                </a:gradFill>
                <a:latin typeface="+mj-ea"/>
              </a:rPr>
              <a:t>2.3.1 </a:t>
            </a:r>
            <a:r>
              <a:rPr lang="zh-CN" altLang="en-US" sz="2800" b="1" dirty="0">
                <a:gradFill>
                  <a:gsLst>
                    <a:gs pos="33000">
                      <a:schemeClr val="accent2"/>
                    </a:gs>
                    <a:gs pos="0">
                      <a:schemeClr val="accent1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0"/>
                </a:gradFill>
                <a:latin typeface="+mj-ea"/>
              </a:rPr>
              <a:t>音频教学资源的获取</a:t>
            </a:r>
          </a:p>
        </p:txBody>
      </p:sp>
      <p:sp>
        <p:nvSpPr>
          <p:cNvPr id="14" name="MH_Other_1">
            <a:extLst>
              <a:ext uri="{FF2B5EF4-FFF2-40B4-BE49-F238E27FC236}">
                <a16:creationId xmlns:a16="http://schemas.microsoft.com/office/drawing/2014/main" xmlns="" id="{FABF8AB9-E410-4B01-8224-F5A15D54617F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5360043" y="1584326"/>
            <a:ext cx="552451" cy="847725"/>
          </a:xfrm>
          <a:custGeom>
            <a:avLst/>
            <a:gdLst>
              <a:gd name="T0" fmla="*/ 110762 w 646488"/>
              <a:gd name="T1" fmla="*/ 0 h 990214"/>
              <a:gd name="T2" fmla="*/ 473021 w 646488"/>
              <a:gd name="T3" fmla="*/ 362922 h 990214"/>
              <a:gd name="T4" fmla="*/ 110762 w 646488"/>
              <a:gd name="T5" fmla="*/ 725842 h 990214"/>
              <a:gd name="T6" fmla="*/ 37754 w 646488"/>
              <a:gd name="T7" fmla="*/ 718469 h 990214"/>
              <a:gd name="T8" fmla="*/ 0 w 646488"/>
              <a:gd name="T9" fmla="*/ 706728 h 990214"/>
              <a:gd name="T10" fmla="*/ 64516 w 646488"/>
              <a:gd name="T11" fmla="*/ 686665 h 990214"/>
              <a:gd name="T12" fmla="*/ 278715 w 646488"/>
              <a:gd name="T13" fmla="*/ 362922 h 990214"/>
              <a:gd name="T14" fmla="*/ 64516 w 646488"/>
              <a:gd name="T15" fmla="*/ 39178 h 990214"/>
              <a:gd name="T16" fmla="*/ 0 w 646488"/>
              <a:gd name="T17" fmla="*/ 19114 h 990214"/>
              <a:gd name="T18" fmla="*/ 37754 w 646488"/>
              <a:gd name="T19" fmla="*/ 7374 h 990214"/>
              <a:gd name="T20" fmla="*/ 110762 w 646488"/>
              <a:gd name="T21" fmla="*/ 0 h 99021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646488" h="990214">
                <a:moveTo>
                  <a:pt x="151381" y="0"/>
                </a:moveTo>
                <a:cubicBezTo>
                  <a:pt x="424821" y="0"/>
                  <a:pt x="646488" y="221667"/>
                  <a:pt x="646488" y="495107"/>
                </a:cubicBezTo>
                <a:cubicBezTo>
                  <a:pt x="646488" y="768547"/>
                  <a:pt x="424821" y="990214"/>
                  <a:pt x="151381" y="990214"/>
                </a:cubicBezTo>
                <a:cubicBezTo>
                  <a:pt x="117201" y="990214"/>
                  <a:pt x="83830" y="986751"/>
                  <a:pt x="51600" y="980155"/>
                </a:cubicBezTo>
                <a:lnTo>
                  <a:pt x="0" y="964138"/>
                </a:lnTo>
                <a:lnTo>
                  <a:pt x="88175" y="936767"/>
                </a:lnTo>
                <a:cubicBezTo>
                  <a:pt x="260213" y="864002"/>
                  <a:pt x="380926" y="693652"/>
                  <a:pt x="380926" y="495107"/>
                </a:cubicBezTo>
                <a:cubicBezTo>
                  <a:pt x="380926" y="296563"/>
                  <a:pt x="260213" y="126213"/>
                  <a:pt x="88175" y="53447"/>
                </a:cubicBezTo>
                <a:lnTo>
                  <a:pt x="0" y="26076"/>
                </a:lnTo>
                <a:lnTo>
                  <a:pt x="51600" y="10059"/>
                </a:lnTo>
                <a:cubicBezTo>
                  <a:pt x="83830" y="3464"/>
                  <a:pt x="117201" y="0"/>
                  <a:pt x="15138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15" name="MH_SubTitle_1">
            <a:extLst>
              <a:ext uri="{FF2B5EF4-FFF2-40B4-BE49-F238E27FC236}">
                <a16:creationId xmlns:a16="http://schemas.microsoft.com/office/drawing/2014/main" xmlns="" id="{058D7777-15CC-4649-B85E-2AE7FBCB6A3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828676" y="1690688"/>
            <a:ext cx="4514851" cy="63500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</p:spPr>
        <p:txBody>
          <a:bodyPr lIns="0" tIns="0" rIns="0" bIns="0" anchor="ctr">
            <a:no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rgbClr val="002060"/>
                </a:solidFill>
              </a:rPr>
              <a:t>利用一些软件光盘中提供的声音文件。</a:t>
            </a:r>
            <a:endParaRPr lang="da-DK" altLang="zh-CN" sz="2000" b="1" dirty="0">
              <a:solidFill>
                <a:srgbClr val="002060"/>
              </a:solidFill>
            </a:endParaRPr>
          </a:p>
        </p:txBody>
      </p:sp>
      <p:sp>
        <p:nvSpPr>
          <p:cNvPr id="17" name="MH_Other_2">
            <a:extLst>
              <a:ext uri="{FF2B5EF4-FFF2-40B4-BE49-F238E27FC236}">
                <a16:creationId xmlns:a16="http://schemas.microsoft.com/office/drawing/2014/main" xmlns="" id="{9CFF52C5-B7DB-4EB5-A05D-8F6945E0BCF5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5435343" y="3086897"/>
            <a:ext cx="552451" cy="847725"/>
          </a:xfrm>
          <a:custGeom>
            <a:avLst/>
            <a:gdLst>
              <a:gd name="connsiteX0" fmla="*/ 151381 w 646488"/>
              <a:gd name="connsiteY0" fmla="*/ 0 h 990214"/>
              <a:gd name="connsiteX1" fmla="*/ 646488 w 646488"/>
              <a:gd name="connsiteY1" fmla="*/ 495107 h 990214"/>
              <a:gd name="connsiteX2" fmla="*/ 151381 w 646488"/>
              <a:gd name="connsiteY2" fmla="*/ 990214 h 990214"/>
              <a:gd name="connsiteX3" fmla="*/ 51600 w 646488"/>
              <a:gd name="connsiteY3" fmla="*/ 980155 h 990214"/>
              <a:gd name="connsiteX4" fmla="*/ 0 w 646488"/>
              <a:gd name="connsiteY4" fmla="*/ 964138 h 990214"/>
              <a:gd name="connsiteX5" fmla="*/ 88175 w 646488"/>
              <a:gd name="connsiteY5" fmla="*/ 936767 h 990214"/>
              <a:gd name="connsiteX6" fmla="*/ 380926 w 646488"/>
              <a:gd name="connsiteY6" fmla="*/ 495107 h 990214"/>
              <a:gd name="connsiteX7" fmla="*/ 88175 w 646488"/>
              <a:gd name="connsiteY7" fmla="*/ 53447 h 990214"/>
              <a:gd name="connsiteX8" fmla="*/ 0 w 646488"/>
              <a:gd name="connsiteY8" fmla="*/ 26076 h 990214"/>
              <a:gd name="connsiteX9" fmla="*/ 51600 w 646488"/>
              <a:gd name="connsiteY9" fmla="*/ 10059 h 990214"/>
              <a:gd name="connsiteX10" fmla="*/ 151381 w 646488"/>
              <a:gd name="connsiteY10" fmla="*/ 0 h 990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6488" h="990214">
                <a:moveTo>
                  <a:pt x="151381" y="0"/>
                </a:moveTo>
                <a:cubicBezTo>
                  <a:pt x="424821" y="0"/>
                  <a:pt x="646488" y="221667"/>
                  <a:pt x="646488" y="495107"/>
                </a:cubicBezTo>
                <a:cubicBezTo>
                  <a:pt x="646488" y="768547"/>
                  <a:pt x="424821" y="990214"/>
                  <a:pt x="151381" y="990214"/>
                </a:cubicBezTo>
                <a:cubicBezTo>
                  <a:pt x="117201" y="990214"/>
                  <a:pt x="83830" y="986751"/>
                  <a:pt x="51600" y="980155"/>
                </a:cubicBezTo>
                <a:lnTo>
                  <a:pt x="0" y="964138"/>
                </a:lnTo>
                <a:lnTo>
                  <a:pt x="88175" y="936767"/>
                </a:lnTo>
                <a:cubicBezTo>
                  <a:pt x="260213" y="864002"/>
                  <a:pt x="380926" y="693652"/>
                  <a:pt x="380926" y="495107"/>
                </a:cubicBezTo>
                <a:cubicBezTo>
                  <a:pt x="380926" y="296563"/>
                  <a:pt x="260213" y="126213"/>
                  <a:pt x="88175" y="53447"/>
                </a:cubicBezTo>
                <a:lnTo>
                  <a:pt x="0" y="26076"/>
                </a:lnTo>
                <a:lnTo>
                  <a:pt x="51600" y="10059"/>
                </a:lnTo>
                <a:cubicBezTo>
                  <a:pt x="83830" y="3464"/>
                  <a:pt x="117201" y="0"/>
                  <a:pt x="151381" y="0"/>
                </a:cubicBezTo>
                <a:close/>
              </a:path>
            </a:pathLst>
          </a:custGeom>
          <a:solidFill>
            <a:schemeClr val="accent3"/>
          </a:solidFill>
        </p:spPr>
        <p:txBody>
          <a:bodyPr lIns="0" tIns="0" rIns="0" bIns="0" anchor="ctr">
            <a:normAutofit/>
          </a:bodyPr>
          <a:lstStyle/>
          <a:p>
            <a:pPr algn="ctr">
              <a:lnSpc>
                <a:spcPct val="130000"/>
              </a:lnSpc>
              <a:defRPr/>
            </a:pPr>
            <a:endParaRPr lang="zh-CN" altLang="en-US" dirty="0" err="1">
              <a:solidFill>
                <a:srgbClr val="FFFFFF"/>
              </a:solidFill>
            </a:endParaRPr>
          </a:p>
        </p:txBody>
      </p:sp>
      <p:sp>
        <p:nvSpPr>
          <p:cNvPr id="18" name="MH_SubTitle_3">
            <a:extLst>
              <a:ext uri="{FF2B5EF4-FFF2-40B4-BE49-F238E27FC236}">
                <a16:creationId xmlns:a16="http://schemas.microsoft.com/office/drawing/2014/main" xmlns="" id="{94F7869B-3987-45B2-B5FA-711D930A672F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414339" y="2811463"/>
            <a:ext cx="5119223" cy="1095379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</p:spPr>
        <p:txBody>
          <a:bodyPr lIns="0" tIns="0" rIns="0" bIns="0" anchor="ctr">
            <a:no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rgbClr val="0070C0"/>
                </a:solidFill>
              </a:rPr>
              <a:t>通过计算机中声卡的</a:t>
            </a:r>
            <a:r>
              <a:rPr lang="en-US" altLang="zh-CN" sz="2000" b="1" dirty="0">
                <a:solidFill>
                  <a:srgbClr val="0070C0"/>
                </a:solidFill>
              </a:rPr>
              <a:t>MIDI</a:t>
            </a:r>
            <a:r>
              <a:rPr lang="zh-CN" altLang="en-US" sz="2000" b="1" dirty="0">
                <a:solidFill>
                  <a:srgbClr val="0070C0"/>
                </a:solidFill>
              </a:rPr>
              <a:t>接口，从带</a:t>
            </a:r>
            <a:r>
              <a:rPr lang="en-US" altLang="zh-CN" sz="2000" b="1" dirty="0">
                <a:solidFill>
                  <a:srgbClr val="0070C0"/>
                </a:solidFill>
              </a:rPr>
              <a:t>MIDI</a:t>
            </a:r>
            <a:r>
              <a:rPr lang="zh-CN" altLang="en-US" sz="2000" b="1" dirty="0">
                <a:solidFill>
                  <a:srgbClr val="0070C0"/>
                </a:solidFill>
              </a:rPr>
              <a:t>输出的乐器中采集音乐，形成</a:t>
            </a:r>
            <a:r>
              <a:rPr lang="en-US" altLang="zh-CN" sz="2000" b="1" dirty="0">
                <a:solidFill>
                  <a:srgbClr val="0070C0"/>
                </a:solidFill>
              </a:rPr>
              <a:t>MID</a:t>
            </a:r>
            <a:r>
              <a:rPr lang="zh-CN" altLang="en-US" sz="2000" b="1" dirty="0">
                <a:solidFill>
                  <a:srgbClr val="0070C0"/>
                </a:solidFill>
              </a:rPr>
              <a:t>文件</a:t>
            </a:r>
            <a:r>
              <a:rPr lang="zh-CN" altLang="en-US" sz="2000" b="1" dirty="0">
                <a:solidFill>
                  <a:schemeClr val="accent3"/>
                </a:solidFill>
              </a:rPr>
              <a:t>。</a:t>
            </a:r>
            <a:endParaRPr lang="da-DK" altLang="zh-CN" sz="2000" b="1" dirty="0">
              <a:solidFill>
                <a:schemeClr val="accent3"/>
              </a:solidFill>
            </a:endParaRPr>
          </a:p>
        </p:txBody>
      </p:sp>
      <p:sp>
        <p:nvSpPr>
          <p:cNvPr id="19" name="MH_Other_3">
            <a:extLst>
              <a:ext uri="{FF2B5EF4-FFF2-40B4-BE49-F238E27FC236}">
                <a16:creationId xmlns:a16="http://schemas.microsoft.com/office/drawing/2014/main" xmlns="" id="{E3CBDC41-4C82-4A58-B0E6-E4CDDAA11E3D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5533561" y="4491039"/>
            <a:ext cx="552451" cy="847725"/>
          </a:xfrm>
          <a:custGeom>
            <a:avLst/>
            <a:gdLst>
              <a:gd name="connsiteX0" fmla="*/ 151381 w 646488"/>
              <a:gd name="connsiteY0" fmla="*/ 0 h 990214"/>
              <a:gd name="connsiteX1" fmla="*/ 646488 w 646488"/>
              <a:gd name="connsiteY1" fmla="*/ 495107 h 990214"/>
              <a:gd name="connsiteX2" fmla="*/ 151381 w 646488"/>
              <a:gd name="connsiteY2" fmla="*/ 990214 h 990214"/>
              <a:gd name="connsiteX3" fmla="*/ 51600 w 646488"/>
              <a:gd name="connsiteY3" fmla="*/ 980155 h 990214"/>
              <a:gd name="connsiteX4" fmla="*/ 0 w 646488"/>
              <a:gd name="connsiteY4" fmla="*/ 964138 h 990214"/>
              <a:gd name="connsiteX5" fmla="*/ 88175 w 646488"/>
              <a:gd name="connsiteY5" fmla="*/ 936767 h 990214"/>
              <a:gd name="connsiteX6" fmla="*/ 380926 w 646488"/>
              <a:gd name="connsiteY6" fmla="*/ 495107 h 990214"/>
              <a:gd name="connsiteX7" fmla="*/ 88175 w 646488"/>
              <a:gd name="connsiteY7" fmla="*/ 53447 h 990214"/>
              <a:gd name="connsiteX8" fmla="*/ 0 w 646488"/>
              <a:gd name="connsiteY8" fmla="*/ 26076 h 990214"/>
              <a:gd name="connsiteX9" fmla="*/ 51600 w 646488"/>
              <a:gd name="connsiteY9" fmla="*/ 10059 h 990214"/>
              <a:gd name="connsiteX10" fmla="*/ 151381 w 646488"/>
              <a:gd name="connsiteY10" fmla="*/ 0 h 990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6488" h="990214">
                <a:moveTo>
                  <a:pt x="151381" y="0"/>
                </a:moveTo>
                <a:cubicBezTo>
                  <a:pt x="424821" y="0"/>
                  <a:pt x="646488" y="221667"/>
                  <a:pt x="646488" y="495107"/>
                </a:cubicBezTo>
                <a:cubicBezTo>
                  <a:pt x="646488" y="768547"/>
                  <a:pt x="424821" y="990214"/>
                  <a:pt x="151381" y="990214"/>
                </a:cubicBezTo>
                <a:cubicBezTo>
                  <a:pt x="117201" y="990214"/>
                  <a:pt x="83830" y="986751"/>
                  <a:pt x="51600" y="980155"/>
                </a:cubicBezTo>
                <a:lnTo>
                  <a:pt x="0" y="964138"/>
                </a:lnTo>
                <a:lnTo>
                  <a:pt x="88175" y="936767"/>
                </a:lnTo>
                <a:cubicBezTo>
                  <a:pt x="260213" y="864002"/>
                  <a:pt x="380926" y="693652"/>
                  <a:pt x="380926" y="495107"/>
                </a:cubicBezTo>
                <a:cubicBezTo>
                  <a:pt x="380926" y="296563"/>
                  <a:pt x="260213" y="126213"/>
                  <a:pt x="88175" y="53447"/>
                </a:cubicBezTo>
                <a:lnTo>
                  <a:pt x="0" y="26076"/>
                </a:lnTo>
                <a:lnTo>
                  <a:pt x="51600" y="10059"/>
                </a:lnTo>
                <a:cubicBezTo>
                  <a:pt x="83830" y="3464"/>
                  <a:pt x="117201" y="0"/>
                  <a:pt x="151381" y="0"/>
                </a:cubicBezTo>
                <a:close/>
              </a:path>
            </a:pathLst>
          </a:custGeom>
          <a:solidFill>
            <a:schemeClr val="accent4"/>
          </a:solidFill>
        </p:spPr>
        <p:txBody>
          <a:bodyPr lIns="0" tIns="0" rIns="0" bIns="0" anchor="ctr">
            <a:normAutofit/>
          </a:bodyPr>
          <a:lstStyle/>
          <a:p>
            <a:pPr algn="ctr">
              <a:lnSpc>
                <a:spcPct val="130000"/>
              </a:lnSpc>
              <a:defRPr/>
            </a:pPr>
            <a:endParaRPr lang="zh-CN" altLang="en-US" dirty="0" err="1">
              <a:solidFill>
                <a:srgbClr val="FFFFFF"/>
              </a:solidFill>
            </a:endParaRPr>
          </a:p>
        </p:txBody>
      </p:sp>
      <p:sp>
        <p:nvSpPr>
          <p:cNvPr id="20" name="MH_SubTitle_5">
            <a:extLst>
              <a:ext uri="{FF2B5EF4-FFF2-40B4-BE49-F238E27FC236}">
                <a16:creationId xmlns:a16="http://schemas.microsoft.com/office/drawing/2014/main" xmlns="" id="{49CFE348-97CF-4550-9006-9031ACD48221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1171575" y="4491037"/>
            <a:ext cx="4682903" cy="1035051"/>
          </a:xfrm>
          <a:prstGeom prst="roundRect">
            <a:avLst>
              <a:gd name="adj" fmla="val 50000"/>
            </a:avLst>
          </a:prstGeom>
          <a:solidFill>
            <a:schemeClr val="accent4">
              <a:lumMod val="20000"/>
              <a:lumOff val="80000"/>
            </a:schemeClr>
          </a:solidFill>
        </p:spPr>
        <p:txBody>
          <a:bodyPr lIns="0" tIns="0" rIns="0" bIns="0" anchor="ctr">
            <a:normAutofit/>
          </a:bodyPr>
          <a:lstStyle/>
          <a:p>
            <a:pPr>
              <a:defRPr/>
            </a:pPr>
            <a:r>
              <a:rPr lang="zh-CN" altLang="en-US" sz="2300" b="1" dirty="0">
                <a:solidFill>
                  <a:srgbClr val="FF0000"/>
                </a:solidFill>
              </a:rPr>
              <a:t>使用专门的软件抓取</a:t>
            </a:r>
            <a:r>
              <a:rPr lang="en-US" altLang="zh-CN" sz="2300" b="1" dirty="0">
                <a:solidFill>
                  <a:srgbClr val="FF0000"/>
                </a:solidFill>
              </a:rPr>
              <a:t>CD</a:t>
            </a:r>
            <a:r>
              <a:rPr lang="zh-CN" altLang="en-US" sz="2300" b="1" dirty="0">
                <a:solidFill>
                  <a:srgbClr val="FF0000"/>
                </a:solidFill>
              </a:rPr>
              <a:t>或</a:t>
            </a:r>
            <a:r>
              <a:rPr lang="en-US" altLang="zh-CN" sz="2300" b="1" dirty="0">
                <a:solidFill>
                  <a:srgbClr val="FF0000"/>
                </a:solidFill>
              </a:rPr>
              <a:t>VCD</a:t>
            </a:r>
            <a:r>
              <a:rPr lang="zh-CN" altLang="en-US" sz="2300" b="1" dirty="0">
                <a:solidFill>
                  <a:srgbClr val="FF0000"/>
                </a:solidFill>
              </a:rPr>
              <a:t>光盘中的音乐，生成声源素材</a:t>
            </a:r>
            <a:r>
              <a:rPr lang="zh-CN" altLang="en-US" dirty="0">
                <a:solidFill>
                  <a:srgbClr val="FF0000"/>
                </a:solidFill>
              </a:rPr>
              <a:t>。</a:t>
            </a:r>
            <a:endParaRPr lang="da-DK" altLang="zh-CN" dirty="0">
              <a:solidFill>
                <a:srgbClr val="FF0000"/>
              </a:solidFill>
            </a:endParaRPr>
          </a:p>
        </p:txBody>
      </p:sp>
      <p:sp>
        <p:nvSpPr>
          <p:cNvPr id="21" name="MH_Other_4">
            <a:extLst>
              <a:ext uri="{FF2B5EF4-FFF2-40B4-BE49-F238E27FC236}">
                <a16:creationId xmlns:a16="http://schemas.microsoft.com/office/drawing/2014/main" xmlns="" id="{3B820EFA-F4F8-4703-97CA-1A93DFF40893}"/>
              </a:ext>
            </a:extLst>
          </p:cNvPr>
          <p:cNvSpPr>
            <a:spLocks/>
          </p:cNvSpPr>
          <p:nvPr>
            <p:custDataLst>
              <p:tags r:id="rId9"/>
            </p:custDataLst>
          </p:nvPr>
        </p:nvSpPr>
        <p:spPr bwMode="auto">
          <a:xfrm flipH="1">
            <a:off x="5159117" y="2370138"/>
            <a:ext cx="552451" cy="847725"/>
          </a:xfrm>
          <a:custGeom>
            <a:avLst/>
            <a:gdLst>
              <a:gd name="T0" fmla="*/ 110762 w 646488"/>
              <a:gd name="T1" fmla="*/ 0 h 990214"/>
              <a:gd name="T2" fmla="*/ 473021 w 646488"/>
              <a:gd name="T3" fmla="*/ 362922 h 990214"/>
              <a:gd name="T4" fmla="*/ 110762 w 646488"/>
              <a:gd name="T5" fmla="*/ 725842 h 990214"/>
              <a:gd name="T6" fmla="*/ 37754 w 646488"/>
              <a:gd name="T7" fmla="*/ 718469 h 990214"/>
              <a:gd name="T8" fmla="*/ 0 w 646488"/>
              <a:gd name="T9" fmla="*/ 706728 h 990214"/>
              <a:gd name="T10" fmla="*/ 64516 w 646488"/>
              <a:gd name="T11" fmla="*/ 686665 h 990214"/>
              <a:gd name="T12" fmla="*/ 278715 w 646488"/>
              <a:gd name="T13" fmla="*/ 362922 h 990214"/>
              <a:gd name="T14" fmla="*/ 64516 w 646488"/>
              <a:gd name="T15" fmla="*/ 39178 h 990214"/>
              <a:gd name="T16" fmla="*/ 0 w 646488"/>
              <a:gd name="T17" fmla="*/ 19114 h 990214"/>
              <a:gd name="T18" fmla="*/ 37754 w 646488"/>
              <a:gd name="T19" fmla="*/ 7374 h 990214"/>
              <a:gd name="T20" fmla="*/ 110762 w 646488"/>
              <a:gd name="T21" fmla="*/ 0 h 99021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646488" h="990214">
                <a:moveTo>
                  <a:pt x="151381" y="0"/>
                </a:moveTo>
                <a:cubicBezTo>
                  <a:pt x="424821" y="0"/>
                  <a:pt x="646488" y="221667"/>
                  <a:pt x="646488" y="495107"/>
                </a:cubicBezTo>
                <a:cubicBezTo>
                  <a:pt x="646488" y="768547"/>
                  <a:pt x="424821" y="990214"/>
                  <a:pt x="151381" y="990214"/>
                </a:cubicBezTo>
                <a:cubicBezTo>
                  <a:pt x="117201" y="990214"/>
                  <a:pt x="83830" y="986751"/>
                  <a:pt x="51600" y="980155"/>
                </a:cubicBezTo>
                <a:lnTo>
                  <a:pt x="0" y="964138"/>
                </a:lnTo>
                <a:lnTo>
                  <a:pt x="88175" y="936767"/>
                </a:lnTo>
                <a:cubicBezTo>
                  <a:pt x="260213" y="864002"/>
                  <a:pt x="380926" y="693652"/>
                  <a:pt x="380926" y="495107"/>
                </a:cubicBezTo>
                <a:cubicBezTo>
                  <a:pt x="380926" y="296563"/>
                  <a:pt x="260213" y="126213"/>
                  <a:pt x="88175" y="53447"/>
                </a:cubicBezTo>
                <a:lnTo>
                  <a:pt x="0" y="26076"/>
                </a:lnTo>
                <a:lnTo>
                  <a:pt x="51600" y="10059"/>
                </a:lnTo>
                <a:cubicBezTo>
                  <a:pt x="83830" y="3464"/>
                  <a:pt x="117201" y="0"/>
                  <a:pt x="15138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22" name="MH_SubTitle_2">
            <a:extLst>
              <a:ext uri="{FF2B5EF4-FFF2-40B4-BE49-F238E27FC236}">
                <a16:creationId xmlns:a16="http://schemas.microsoft.com/office/drawing/2014/main" xmlns="" id="{33E05237-7E4C-4D2A-8D63-BBA9846D4B72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 flipH="1">
            <a:off x="5639701" y="2387600"/>
            <a:ext cx="6190351" cy="847725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</p:spPr>
        <p:txBody>
          <a:bodyPr lIns="0" tIns="0" rIns="0" bIns="0" anchor="ctr">
            <a:no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chemeClr val="accent2"/>
                </a:solidFill>
              </a:rPr>
              <a:t>通过计算机中的声卡，从麦克风中采集语音生成</a:t>
            </a:r>
            <a:r>
              <a:rPr lang="en-US" altLang="zh-CN" sz="2000" b="1" dirty="0">
                <a:solidFill>
                  <a:schemeClr val="accent2"/>
                </a:solidFill>
              </a:rPr>
              <a:t>WAV</a:t>
            </a:r>
            <a:r>
              <a:rPr lang="zh-CN" altLang="en-US" sz="2000" b="1" dirty="0">
                <a:solidFill>
                  <a:schemeClr val="accent2"/>
                </a:solidFill>
              </a:rPr>
              <a:t>文件。如制作课件中的解说语音就可采用这种方法。</a:t>
            </a:r>
            <a:endParaRPr lang="da-DK" altLang="zh-CN" sz="2000" b="1" dirty="0">
              <a:solidFill>
                <a:schemeClr val="accent2"/>
              </a:solidFill>
            </a:endParaRPr>
          </a:p>
        </p:txBody>
      </p:sp>
      <p:sp>
        <p:nvSpPr>
          <p:cNvPr id="23" name="MH_Other_5">
            <a:extLst>
              <a:ext uri="{FF2B5EF4-FFF2-40B4-BE49-F238E27FC236}">
                <a16:creationId xmlns:a16="http://schemas.microsoft.com/office/drawing/2014/main" xmlns="" id="{1C16C251-7586-478B-8F8D-9A34D47992BD}"/>
              </a:ext>
            </a:extLst>
          </p:cNvPr>
          <p:cNvSpPr>
            <a:spLocks/>
          </p:cNvSpPr>
          <p:nvPr>
            <p:custDataLst>
              <p:tags r:id="rId11"/>
            </p:custDataLst>
          </p:nvPr>
        </p:nvSpPr>
        <p:spPr bwMode="auto">
          <a:xfrm flipH="1">
            <a:off x="5363475" y="3725072"/>
            <a:ext cx="552451" cy="847725"/>
          </a:xfrm>
          <a:custGeom>
            <a:avLst/>
            <a:gdLst>
              <a:gd name="T0" fmla="*/ 110762 w 646488"/>
              <a:gd name="T1" fmla="*/ 0 h 990214"/>
              <a:gd name="T2" fmla="*/ 473021 w 646488"/>
              <a:gd name="T3" fmla="*/ 362922 h 990214"/>
              <a:gd name="T4" fmla="*/ 110762 w 646488"/>
              <a:gd name="T5" fmla="*/ 725842 h 990214"/>
              <a:gd name="T6" fmla="*/ 37754 w 646488"/>
              <a:gd name="T7" fmla="*/ 718469 h 990214"/>
              <a:gd name="T8" fmla="*/ 0 w 646488"/>
              <a:gd name="T9" fmla="*/ 706728 h 990214"/>
              <a:gd name="T10" fmla="*/ 64516 w 646488"/>
              <a:gd name="T11" fmla="*/ 686665 h 990214"/>
              <a:gd name="T12" fmla="*/ 278715 w 646488"/>
              <a:gd name="T13" fmla="*/ 362922 h 990214"/>
              <a:gd name="T14" fmla="*/ 64516 w 646488"/>
              <a:gd name="T15" fmla="*/ 39178 h 990214"/>
              <a:gd name="T16" fmla="*/ 0 w 646488"/>
              <a:gd name="T17" fmla="*/ 19114 h 990214"/>
              <a:gd name="T18" fmla="*/ 37754 w 646488"/>
              <a:gd name="T19" fmla="*/ 7374 h 990214"/>
              <a:gd name="T20" fmla="*/ 110762 w 646488"/>
              <a:gd name="T21" fmla="*/ 0 h 99021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646488" h="990214">
                <a:moveTo>
                  <a:pt x="151381" y="0"/>
                </a:moveTo>
                <a:cubicBezTo>
                  <a:pt x="424821" y="0"/>
                  <a:pt x="646488" y="221667"/>
                  <a:pt x="646488" y="495107"/>
                </a:cubicBezTo>
                <a:cubicBezTo>
                  <a:pt x="646488" y="768547"/>
                  <a:pt x="424821" y="990214"/>
                  <a:pt x="151381" y="990214"/>
                </a:cubicBezTo>
                <a:cubicBezTo>
                  <a:pt x="117201" y="990214"/>
                  <a:pt x="83830" y="986751"/>
                  <a:pt x="51600" y="980155"/>
                </a:cubicBezTo>
                <a:lnTo>
                  <a:pt x="0" y="964138"/>
                </a:lnTo>
                <a:lnTo>
                  <a:pt x="88175" y="936767"/>
                </a:lnTo>
                <a:cubicBezTo>
                  <a:pt x="260213" y="864002"/>
                  <a:pt x="380926" y="693652"/>
                  <a:pt x="380926" y="495107"/>
                </a:cubicBezTo>
                <a:cubicBezTo>
                  <a:pt x="380926" y="296563"/>
                  <a:pt x="260213" y="126213"/>
                  <a:pt x="88175" y="53447"/>
                </a:cubicBezTo>
                <a:lnTo>
                  <a:pt x="0" y="26076"/>
                </a:lnTo>
                <a:lnTo>
                  <a:pt x="51600" y="10059"/>
                </a:lnTo>
                <a:cubicBezTo>
                  <a:pt x="83830" y="3464"/>
                  <a:pt x="117201" y="0"/>
                  <a:pt x="15138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24" name="MH_SubTitle_4">
            <a:extLst>
              <a:ext uri="{FF2B5EF4-FFF2-40B4-BE49-F238E27FC236}">
                <a16:creationId xmlns:a16="http://schemas.microsoft.com/office/drawing/2014/main" xmlns="" id="{54CD34C3-D84E-4F8B-9B34-929FEF701E74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 flipH="1">
            <a:off x="5979087" y="3906841"/>
            <a:ext cx="5665227" cy="995363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</p:spPr>
        <p:txBody>
          <a:bodyPr lIns="0" tIns="0" rIns="0" bIns="0" anchor="ctr">
            <a:normAutofit/>
          </a:bodyPr>
          <a:lstStyle/>
          <a:p>
            <a:pPr>
              <a:defRPr/>
            </a:pPr>
            <a:r>
              <a:rPr lang="zh-CN" altLang="en-US" sz="2300" b="1" dirty="0">
                <a:solidFill>
                  <a:srgbClr val="002060"/>
                </a:solidFill>
              </a:rPr>
              <a:t>或用连接在计算机上的</a:t>
            </a:r>
            <a:r>
              <a:rPr lang="en-US" altLang="zh-CN" sz="2300" b="1" dirty="0">
                <a:solidFill>
                  <a:srgbClr val="002060"/>
                </a:solidFill>
              </a:rPr>
              <a:t>MIDI</a:t>
            </a:r>
            <a:r>
              <a:rPr lang="zh-CN" altLang="en-US" sz="2300" b="1" dirty="0">
                <a:solidFill>
                  <a:srgbClr val="002060"/>
                </a:solidFill>
              </a:rPr>
              <a:t>键盘创作音乐，形成</a:t>
            </a:r>
            <a:r>
              <a:rPr lang="en-US" altLang="zh-CN" sz="2300" b="1" dirty="0">
                <a:solidFill>
                  <a:srgbClr val="002060"/>
                </a:solidFill>
              </a:rPr>
              <a:t>MID</a:t>
            </a:r>
            <a:r>
              <a:rPr lang="zh-CN" altLang="en-US" sz="2300" b="1" dirty="0">
                <a:solidFill>
                  <a:srgbClr val="002060"/>
                </a:solidFill>
              </a:rPr>
              <a:t>文件</a:t>
            </a:r>
            <a:r>
              <a:rPr lang="zh-CN" altLang="en-US" dirty="0">
                <a:solidFill>
                  <a:schemeClr val="accent1"/>
                </a:solidFill>
              </a:rPr>
              <a:t>。</a:t>
            </a:r>
            <a:endParaRPr lang="da-DK" altLang="zh-CN" dirty="0">
              <a:solidFill>
                <a:schemeClr val="accent1"/>
              </a:solidFill>
            </a:endParaRPr>
          </a:p>
        </p:txBody>
      </p:sp>
      <p:grpSp>
        <p:nvGrpSpPr>
          <p:cNvPr id="16" name="组合 7"/>
          <p:cNvGrpSpPr>
            <a:grpSpLocks/>
          </p:cNvGrpSpPr>
          <p:nvPr/>
        </p:nvGrpSpPr>
        <p:grpSpPr bwMode="auto">
          <a:xfrm>
            <a:off x="-2" y="406390"/>
            <a:ext cx="4607627" cy="545524"/>
            <a:chOff x="0" y="0"/>
            <a:chExt cx="3026771" cy="449319"/>
          </a:xfrm>
          <a:solidFill>
            <a:srgbClr val="0070C0"/>
          </a:solidFill>
        </p:grpSpPr>
        <p:sp>
          <p:nvSpPr>
            <p:cNvPr id="25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0">
                <a:solidFill>
                  <a:srgbClr val="000000"/>
                </a:solidFill>
              </a:endParaRPr>
            </a:p>
          </p:txBody>
        </p:sp>
        <p:sp>
          <p:nvSpPr>
            <p:cNvPr id="26" name="矩形 9"/>
            <p:cNvSpPr>
              <a:spLocks noChangeArrowheads="1"/>
            </p:cNvSpPr>
            <p:nvPr/>
          </p:nvSpPr>
          <p:spPr bwMode="auto">
            <a:xfrm>
              <a:off x="1" y="39684"/>
              <a:ext cx="2586234" cy="3802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2.3 </a:t>
              </a:r>
              <a:r>
                <a:rPr lang="zh-CN" altLang="en-US" sz="24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音频资源的获取与处理</a:t>
              </a:r>
              <a:endParaRPr lang="zh-CN" altLang="en-US" sz="24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27" name="MH_Other_4">
            <a:extLst>
              <a:ext uri="{FF2B5EF4-FFF2-40B4-BE49-F238E27FC236}">
                <a16:creationId xmlns:a16="http://schemas.microsoft.com/office/drawing/2014/main" xmlns="" id="{3B820EFA-F4F8-4703-97CA-1A93DFF40893}"/>
              </a:ext>
            </a:extLst>
          </p:cNvPr>
          <p:cNvSpPr>
            <a:spLocks/>
          </p:cNvSpPr>
          <p:nvPr>
            <p:custDataLst>
              <p:tags r:id="rId13"/>
            </p:custDataLst>
          </p:nvPr>
        </p:nvSpPr>
        <p:spPr bwMode="auto">
          <a:xfrm flipH="1">
            <a:off x="5418009" y="5202239"/>
            <a:ext cx="552451" cy="847725"/>
          </a:xfrm>
          <a:custGeom>
            <a:avLst/>
            <a:gdLst>
              <a:gd name="T0" fmla="*/ 110762 w 646488"/>
              <a:gd name="T1" fmla="*/ 0 h 990214"/>
              <a:gd name="T2" fmla="*/ 473021 w 646488"/>
              <a:gd name="T3" fmla="*/ 362922 h 990214"/>
              <a:gd name="T4" fmla="*/ 110762 w 646488"/>
              <a:gd name="T5" fmla="*/ 725842 h 990214"/>
              <a:gd name="T6" fmla="*/ 37754 w 646488"/>
              <a:gd name="T7" fmla="*/ 718469 h 990214"/>
              <a:gd name="T8" fmla="*/ 0 w 646488"/>
              <a:gd name="T9" fmla="*/ 706728 h 990214"/>
              <a:gd name="T10" fmla="*/ 64516 w 646488"/>
              <a:gd name="T11" fmla="*/ 686665 h 990214"/>
              <a:gd name="T12" fmla="*/ 278715 w 646488"/>
              <a:gd name="T13" fmla="*/ 362922 h 990214"/>
              <a:gd name="T14" fmla="*/ 64516 w 646488"/>
              <a:gd name="T15" fmla="*/ 39178 h 990214"/>
              <a:gd name="T16" fmla="*/ 0 w 646488"/>
              <a:gd name="T17" fmla="*/ 19114 h 990214"/>
              <a:gd name="T18" fmla="*/ 37754 w 646488"/>
              <a:gd name="T19" fmla="*/ 7374 h 990214"/>
              <a:gd name="T20" fmla="*/ 110762 w 646488"/>
              <a:gd name="T21" fmla="*/ 0 h 99021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646488" h="990214">
                <a:moveTo>
                  <a:pt x="151381" y="0"/>
                </a:moveTo>
                <a:cubicBezTo>
                  <a:pt x="424821" y="0"/>
                  <a:pt x="646488" y="221667"/>
                  <a:pt x="646488" y="495107"/>
                </a:cubicBezTo>
                <a:cubicBezTo>
                  <a:pt x="646488" y="768547"/>
                  <a:pt x="424821" y="990214"/>
                  <a:pt x="151381" y="990214"/>
                </a:cubicBezTo>
                <a:cubicBezTo>
                  <a:pt x="117201" y="990214"/>
                  <a:pt x="83830" y="986751"/>
                  <a:pt x="51600" y="980155"/>
                </a:cubicBezTo>
                <a:lnTo>
                  <a:pt x="0" y="964138"/>
                </a:lnTo>
                <a:lnTo>
                  <a:pt x="88175" y="936767"/>
                </a:lnTo>
                <a:cubicBezTo>
                  <a:pt x="260213" y="864002"/>
                  <a:pt x="380926" y="693652"/>
                  <a:pt x="380926" y="495107"/>
                </a:cubicBezTo>
                <a:cubicBezTo>
                  <a:pt x="380926" y="296563"/>
                  <a:pt x="260213" y="126213"/>
                  <a:pt x="88175" y="53447"/>
                </a:cubicBezTo>
                <a:lnTo>
                  <a:pt x="0" y="26076"/>
                </a:lnTo>
                <a:lnTo>
                  <a:pt x="51600" y="10059"/>
                </a:lnTo>
                <a:cubicBezTo>
                  <a:pt x="83830" y="3464"/>
                  <a:pt x="117201" y="0"/>
                  <a:pt x="15138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28" name="MH_SubTitle_2">
            <a:extLst>
              <a:ext uri="{FF2B5EF4-FFF2-40B4-BE49-F238E27FC236}">
                <a16:creationId xmlns:a16="http://schemas.microsoft.com/office/drawing/2014/main" xmlns="" id="{33E05237-7E4C-4D2A-8D63-BBA9846D4B72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 flipH="1">
            <a:off x="5854474" y="5202238"/>
            <a:ext cx="5161189" cy="847725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</p:spPr>
        <p:txBody>
          <a:bodyPr lIns="0" tIns="0" rIns="0" bIns="0" anchor="ctr">
            <a:no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chemeClr val="accent2"/>
                </a:solidFill>
              </a:rPr>
              <a:t>通过互联网（如爱给网）下载获取或录音。</a:t>
            </a:r>
            <a:endParaRPr lang="da-DK" altLang="zh-CN" sz="2000" b="1" dirty="0">
              <a:solidFill>
                <a:schemeClr val="accent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93090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5653089" y="555832"/>
            <a:ext cx="4633912" cy="792163"/>
          </a:xfrm>
          <a:prstGeom prst="rect">
            <a:avLst/>
          </a:prstGeom>
          <a:noFill/>
        </p:spPr>
        <p:txBody>
          <a:bodyPr vert="horz" lIns="91424" tIns="45718" rIns="91424" bIns="45718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b="1" dirty="0">
                <a:gradFill>
                  <a:gsLst>
                    <a:gs pos="33000">
                      <a:schemeClr val="accent2"/>
                    </a:gs>
                    <a:gs pos="0">
                      <a:schemeClr val="accent1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0"/>
                </a:gradFill>
              </a:rPr>
              <a:t>2.3.2 </a:t>
            </a:r>
            <a:r>
              <a:rPr lang="zh-CN" altLang="en-US" sz="2800" b="1" dirty="0">
                <a:gradFill>
                  <a:gsLst>
                    <a:gs pos="33000">
                      <a:schemeClr val="accent2"/>
                    </a:gs>
                    <a:gs pos="0">
                      <a:schemeClr val="accent1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0"/>
                </a:gradFill>
              </a:rPr>
              <a:t>音频教学资源的处理</a:t>
            </a:r>
          </a:p>
        </p:txBody>
      </p:sp>
      <p:sp>
        <p:nvSpPr>
          <p:cNvPr id="26" name="MH_SubTitle_1">
            <a:extLst>
              <a:ext uri="{FF2B5EF4-FFF2-40B4-BE49-F238E27FC236}">
                <a16:creationId xmlns:a16="http://schemas.microsoft.com/office/drawing/2014/main" xmlns="" id="{744F9FB3-B75C-4DF4-8FF0-584059160B0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588792">
            <a:off x="370646" y="3171510"/>
            <a:ext cx="2779069" cy="1355471"/>
          </a:xfrm>
          <a:prstGeom prst="roundRect">
            <a:avLst>
              <a:gd name="adj" fmla="val 11293"/>
            </a:avLst>
          </a:prstGeom>
          <a:solidFill>
            <a:schemeClr val="accent1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FFFF"/>
                </a:solidFill>
              </a:rPr>
              <a:t>（</a:t>
            </a:r>
            <a:r>
              <a:rPr lang="en-US" altLang="zh-CN" sz="2400" b="1" dirty="0">
                <a:solidFill>
                  <a:srgbClr val="FFFFFF"/>
                </a:solidFill>
              </a:rPr>
              <a:t>1</a:t>
            </a:r>
            <a:r>
              <a:rPr lang="zh-CN" altLang="en-US" sz="2400" b="1" dirty="0">
                <a:solidFill>
                  <a:srgbClr val="FFFFFF"/>
                </a:solidFill>
              </a:rPr>
              <a:t>）音频教学资源的采集</a:t>
            </a:r>
            <a:r>
              <a:rPr lang="zh-CN" altLang="en-US" sz="2400" dirty="0">
                <a:solidFill>
                  <a:srgbClr val="FFFFFF"/>
                </a:solidFill>
              </a:rPr>
              <a:t>（</a:t>
            </a:r>
            <a:r>
              <a:rPr lang="zh-CN" altLang="en-US" sz="2800" dirty="0">
                <a:solidFill>
                  <a:srgbClr val="FF0000"/>
                </a:solidFill>
              </a:rPr>
              <a:t>使用免费</a:t>
            </a:r>
            <a:r>
              <a:rPr lang="en-US" altLang="zh-CN" sz="2800" dirty="0">
                <a:solidFill>
                  <a:srgbClr val="FF0000"/>
                </a:solidFill>
              </a:rPr>
              <a:t>MP3</a:t>
            </a:r>
            <a:r>
              <a:rPr lang="zh-CN" altLang="en-US" sz="2800" dirty="0">
                <a:solidFill>
                  <a:srgbClr val="FF0000"/>
                </a:solidFill>
              </a:rPr>
              <a:t>录音软件</a:t>
            </a:r>
            <a:r>
              <a:rPr lang="zh-CN" altLang="en-US" sz="2400" dirty="0">
                <a:solidFill>
                  <a:srgbClr val="FFFFFF"/>
                </a:solidFill>
              </a:rPr>
              <a:t>）</a:t>
            </a:r>
          </a:p>
        </p:txBody>
      </p:sp>
      <p:sp>
        <p:nvSpPr>
          <p:cNvPr id="21" name="MH_SubTitle_1">
            <a:extLst>
              <a:ext uri="{FF2B5EF4-FFF2-40B4-BE49-F238E27FC236}">
                <a16:creationId xmlns:a16="http://schemas.microsoft.com/office/drawing/2014/main" xmlns="" id="{744F9FB3-B75C-4DF4-8FF0-584059160B09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588792">
            <a:off x="3525814" y="3585847"/>
            <a:ext cx="2779069" cy="1355471"/>
          </a:xfrm>
          <a:prstGeom prst="roundRect">
            <a:avLst>
              <a:gd name="adj" fmla="val 11293"/>
            </a:avLst>
          </a:prstGeom>
          <a:solidFill>
            <a:schemeClr val="accent1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FFFF"/>
                </a:solidFill>
              </a:rPr>
              <a:t>（</a:t>
            </a:r>
            <a:r>
              <a:rPr lang="en-US" altLang="zh-CN" sz="2400" b="1" dirty="0">
                <a:solidFill>
                  <a:srgbClr val="FFFFFF"/>
                </a:solidFill>
              </a:rPr>
              <a:t>2</a:t>
            </a:r>
            <a:r>
              <a:rPr lang="zh-CN" altLang="en-US" sz="2400" b="1" dirty="0">
                <a:solidFill>
                  <a:srgbClr val="FFFFFF"/>
                </a:solidFill>
              </a:rPr>
              <a:t>）文字转换语音</a:t>
            </a:r>
            <a:r>
              <a:rPr lang="zh-CN" altLang="en-US" sz="2400" dirty="0">
                <a:solidFill>
                  <a:srgbClr val="FFFFFF"/>
                </a:solidFill>
              </a:rPr>
              <a:t>（</a:t>
            </a:r>
            <a:r>
              <a:rPr lang="zh-CN" altLang="en-US" sz="2800" dirty="0">
                <a:solidFill>
                  <a:srgbClr val="FF0000"/>
                </a:solidFill>
              </a:rPr>
              <a:t>使用科大讯飞软件）</a:t>
            </a:r>
          </a:p>
        </p:txBody>
      </p:sp>
      <p:sp>
        <p:nvSpPr>
          <p:cNvPr id="22" name="MH_Other_1">
            <a:extLst>
              <a:ext uri="{FF2B5EF4-FFF2-40B4-BE49-F238E27FC236}">
                <a16:creationId xmlns:a16="http://schemas.microsoft.com/office/drawing/2014/main" xmlns="" id="{D554F75A-F2EE-447F-BAF3-92D7B57BF60B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2539251" y="1755669"/>
            <a:ext cx="1782763" cy="1803400"/>
          </a:xfrm>
          <a:custGeom>
            <a:avLst/>
            <a:gdLst>
              <a:gd name="connsiteX0" fmla="*/ 0 w 1781438"/>
              <a:gd name="connsiteY0" fmla="*/ 1024884 h 1803498"/>
              <a:gd name="connsiteX1" fmla="*/ 120806 w 1781438"/>
              <a:gd name="connsiteY1" fmla="*/ 1024884 h 1803498"/>
              <a:gd name="connsiteX2" fmla="*/ 124135 w 1781438"/>
              <a:gd name="connsiteY2" fmla="*/ 1057908 h 1803498"/>
              <a:gd name="connsiteX3" fmla="*/ 890719 w 1781438"/>
              <a:gd name="connsiteY3" fmla="*/ 1682692 h 1803498"/>
              <a:gd name="connsiteX4" fmla="*/ 1657303 w 1781438"/>
              <a:gd name="connsiteY4" fmla="*/ 1057908 h 1803498"/>
              <a:gd name="connsiteX5" fmla="*/ 1660632 w 1781438"/>
              <a:gd name="connsiteY5" fmla="*/ 1024884 h 1803498"/>
              <a:gd name="connsiteX6" fmla="*/ 1781438 w 1781438"/>
              <a:gd name="connsiteY6" fmla="*/ 1024884 h 1803498"/>
              <a:gd name="connsiteX7" fmla="*/ 1775655 w 1781438"/>
              <a:gd name="connsiteY7" fmla="*/ 1082255 h 1803498"/>
              <a:gd name="connsiteX8" fmla="*/ 890719 w 1781438"/>
              <a:gd name="connsiteY8" fmla="*/ 1803498 h 1803498"/>
              <a:gd name="connsiteX9" fmla="*/ 5784 w 1781438"/>
              <a:gd name="connsiteY9" fmla="*/ 1082255 h 1803498"/>
              <a:gd name="connsiteX10" fmla="*/ 1716600 w 1781438"/>
              <a:gd name="connsiteY10" fmla="*/ 825501 h 1803498"/>
              <a:gd name="connsiteX11" fmla="*/ 1780100 w 1781438"/>
              <a:gd name="connsiteY11" fmla="*/ 889001 h 1803498"/>
              <a:gd name="connsiteX12" fmla="*/ 1716600 w 1781438"/>
              <a:gd name="connsiteY12" fmla="*/ 952501 h 1803498"/>
              <a:gd name="connsiteX13" fmla="*/ 1653100 w 1781438"/>
              <a:gd name="connsiteY13" fmla="*/ 889001 h 1803498"/>
              <a:gd name="connsiteX14" fmla="*/ 1716600 w 1781438"/>
              <a:gd name="connsiteY14" fmla="*/ 825501 h 1803498"/>
              <a:gd name="connsiteX15" fmla="*/ 65598 w 1781438"/>
              <a:gd name="connsiteY15" fmla="*/ 825501 h 1803498"/>
              <a:gd name="connsiteX16" fmla="*/ 129098 w 1781438"/>
              <a:gd name="connsiteY16" fmla="*/ 889001 h 1803498"/>
              <a:gd name="connsiteX17" fmla="*/ 65598 w 1781438"/>
              <a:gd name="connsiteY17" fmla="*/ 952501 h 1803498"/>
              <a:gd name="connsiteX18" fmla="*/ 2098 w 1781438"/>
              <a:gd name="connsiteY18" fmla="*/ 889001 h 1803498"/>
              <a:gd name="connsiteX19" fmla="*/ 65598 w 1781438"/>
              <a:gd name="connsiteY19" fmla="*/ 825501 h 1803498"/>
              <a:gd name="connsiteX20" fmla="*/ 1697202 w 1781438"/>
              <a:gd name="connsiteY20" fmla="*/ 612433 h 1803498"/>
              <a:gd name="connsiteX21" fmla="*/ 1749807 w 1781438"/>
              <a:gd name="connsiteY21" fmla="*/ 658911 h 1803498"/>
              <a:gd name="connsiteX22" fmla="*/ 1704906 w 1781438"/>
              <a:gd name="connsiteY22" fmla="*/ 736682 h 1803498"/>
              <a:gd name="connsiteX23" fmla="*/ 1627135 w 1781438"/>
              <a:gd name="connsiteY23" fmla="*/ 691781 h 1803498"/>
              <a:gd name="connsiteX24" fmla="*/ 1672036 w 1781438"/>
              <a:gd name="connsiteY24" fmla="*/ 614010 h 1803498"/>
              <a:gd name="connsiteX25" fmla="*/ 1697202 w 1781438"/>
              <a:gd name="connsiteY25" fmla="*/ 612433 h 1803498"/>
              <a:gd name="connsiteX26" fmla="*/ 84995 w 1781438"/>
              <a:gd name="connsiteY26" fmla="*/ 612432 h 1803498"/>
              <a:gd name="connsiteX27" fmla="*/ 110161 w 1781438"/>
              <a:gd name="connsiteY27" fmla="*/ 614009 h 1803498"/>
              <a:gd name="connsiteX28" fmla="*/ 155063 w 1781438"/>
              <a:gd name="connsiteY28" fmla="*/ 691781 h 1803498"/>
              <a:gd name="connsiteX29" fmla="*/ 77291 w 1781438"/>
              <a:gd name="connsiteY29" fmla="*/ 736682 h 1803498"/>
              <a:gd name="connsiteX30" fmla="*/ 32390 w 1781438"/>
              <a:gd name="connsiteY30" fmla="*/ 658911 h 1803498"/>
              <a:gd name="connsiteX31" fmla="*/ 84995 w 1781438"/>
              <a:gd name="connsiteY31" fmla="*/ 612432 h 1803498"/>
              <a:gd name="connsiteX32" fmla="*/ 1598155 w 1781438"/>
              <a:gd name="connsiteY32" fmla="*/ 413221 h 1803498"/>
              <a:gd name="connsiteX33" fmla="*/ 1622439 w 1781438"/>
              <a:gd name="connsiteY33" fmla="*/ 414915 h 1803498"/>
              <a:gd name="connsiteX34" fmla="*/ 1660996 w 1781438"/>
              <a:gd name="connsiteY34" fmla="*/ 444501 h 1803498"/>
              <a:gd name="connsiteX35" fmla="*/ 1637754 w 1781438"/>
              <a:gd name="connsiteY35" fmla="*/ 531243 h 1803498"/>
              <a:gd name="connsiteX36" fmla="*/ 1551011 w 1781438"/>
              <a:gd name="connsiteY36" fmla="*/ 508001 h 1803498"/>
              <a:gd name="connsiteX37" fmla="*/ 1574254 w 1781438"/>
              <a:gd name="connsiteY37" fmla="*/ 421258 h 1803498"/>
              <a:gd name="connsiteX38" fmla="*/ 1598155 w 1781438"/>
              <a:gd name="connsiteY38" fmla="*/ 413221 h 1803498"/>
              <a:gd name="connsiteX39" fmla="*/ 184044 w 1781438"/>
              <a:gd name="connsiteY39" fmla="*/ 413221 h 1803498"/>
              <a:gd name="connsiteX40" fmla="*/ 207944 w 1781438"/>
              <a:gd name="connsiteY40" fmla="*/ 421258 h 1803498"/>
              <a:gd name="connsiteX41" fmla="*/ 231187 w 1781438"/>
              <a:gd name="connsiteY41" fmla="*/ 508001 h 1803498"/>
              <a:gd name="connsiteX42" fmla="*/ 144444 w 1781438"/>
              <a:gd name="connsiteY42" fmla="*/ 531243 h 1803498"/>
              <a:gd name="connsiteX43" fmla="*/ 121202 w 1781438"/>
              <a:gd name="connsiteY43" fmla="*/ 444501 h 1803498"/>
              <a:gd name="connsiteX44" fmla="*/ 184044 w 1781438"/>
              <a:gd name="connsiteY44" fmla="*/ 413221 h 1803498"/>
              <a:gd name="connsiteX45" fmla="*/ 1474816 w 1781438"/>
              <a:gd name="connsiteY45" fmla="*/ 241784 h 1803498"/>
              <a:gd name="connsiteX46" fmla="*/ 1519717 w 1781438"/>
              <a:gd name="connsiteY46" fmla="*/ 260383 h 1803498"/>
              <a:gd name="connsiteX47" fmla="*/ 1519717 w 1781438"/>
              <a:gd name="connsiteY47" fmla="*/ 350185 h 1803498"/>
              <a:gd name="connsiteX48" fmla="*/ 1429915 w 1781438"/>
              <a:gd name="connsiteY48" fmla="*/ 350185 h 1803498"/>
              <a:gd name="connsiteX49" fmla="*/ 1429915 w 1781438"/>
              <a:gd name="connsiteY49" fmla="*/ 260383 h 1803498"/>
              <a:gd name="connsiteX50" fmla="*/ 1474816 w 1781438"/>
              <a:gd name="connsiteY50" fmla="*/ 241784 h 1803498"/>
              <a:gd name="connsiteX51" fmla="*/ 307382 w 1781438"/>
              <a:gd name="connsiteY51" fmla="*/ 241784 h 1803498"/>
              <a:gd name="connsiteX52" fmla="*/ 352283 w 1781438"/>
              <a:gd name="connsiteY52" fmla="*/ 260383 h 1803498"/>
              <a:gd name="connsiteX53" fmla="*/ 352283 w 1781438"/>
              <a:gd name="connsiteY53" fmla="*/ 350185 h 1803498"/>
              <a:gd name="connsiteX54" fmla="*/ 262481 w 1781438"/>
              <a:gd name="connsiteY54" fmla="*/ 350185 h 1803498"/>
              <a:gd name="connsiteX55" fmla="*/ 262481 w 1781438"/>
              <a:gd name="connsiteY55" fmla="*/ 260383 h 1803498"/>
              <a:gd name="connsiteX56" fmla="*/ 307382 w 1781438"/>
              <a:gd name="connsiteY56" fmla="*/ 241784 h 1803498"/>
              <a:gd name="connsiteX57" fmla="*/ 470500 w 1781438"/>
              <a:gd name="connsiteY57" fmla="*/ 111067 h 1803498"/>
              <a:gd name="connsiteX58" fmla="*/ 533342 w 1781438"/>
              <a:gd name="connsiteY58" fmla="*/ 142346 h 1803498"/>
              <a:gd name="connsiteX59" fmla="*/ 510099 w 1781438"/>
              <a:gd name="connsiteY59" fmla="*/ 229089 h 1803498"/>
              <a:gd name="connsiteX60" fmla="*/ 423356 w 1781438"/>
              <a:gd name="connsiteY60" fmla="*/ 205846 h 1803498"/>
              <a:gd name="connsiteX61" fmla="*/ 446599 w 1781438"/>
              <a:gd name="connsiteY61" fmla="*/ 119104 h 1803498"/>
              <a:gd name="connsiteX62" fmla="*/ 470500 w 1781438"/>
              <a:gd name="connsiteY62" fmla="*/ 111067 h 1803498"/>
              <a:gd name="connsiteX63" fmla="*/ 1311699 w 1781438"/>
              <a:gd name="connsiteY63" fmla="*/ 111066 h 1803498"/>
              <a:gd name="connsiteX64" fmla="*/ 1335600 w 1781438"/>
              <a:gd name="connsiteY64" fmla="*/ 119103 h 1803498"/>
              <a:gd name="connsiteX65" fmla="*/ 1358842 w 1781438"/>
              <a:gd name="connsiteY65" fmla="*/ 205846 h 1803498"/>
              <a:gd name="connsiteX66" fmla="*/ 1272100 w 1781438"/>
              <a:gd name="connsiteY66" fmla="*/ 229088 h 1803498"/>
              <a:gd name="connsiteX67" fmla="*/ 1248857 w 1781438"/>
              <a:gd name="connsiteY67" fmla="*/ 142346 h 1803498"/>
              <a:gd name="connsiteX68" fmla="*/ 1287415 w 1781438"/>
              <a:gd name="connsiteY68" fmla="*/ 112760 h 1803498"/>
              <a:gd name="connsiteX69" fmla="*/ 1311699 w 1781438"/>
              <a:gd name="connsiteY69" fmla="*/ 111066 h 1803498"/>
              <a:gd name="connsiteX70" fmla="*/ 1096024 w 1781438"/>
              <a:gd name="connsiteY70" fmla="*/ 28716 h 1803498"/>
              <a:gd name="connsiteX71" fmla="*/ 1121190 w 1781438"/>
              <a:gd name="connsiteY71" fmla="*/ 30293 h 1803498"/>
              <a:gd name="connsiteX72" fmla="*/ 1166091 w 1781438"/>
              <a:gd name="connsiteY72" fmla="*/ 108064 h 1803498"/>
              <a:gd name="connsiteX73" fmla="*/ 1088320 w 1781438"/>
              <a:gd name="connsiteY73" fmla="*/ 152965 h 1803498"/>
              <a:gd name="connsiteX74" fmla="*/ 1043419 w 1781438"/>
              <a:gd name="connsiteY74" fmla="*/ 75194 h 1803498"/>
              <a:gd name="connsiteX75" fmla="*/ 1096024 w 1781438"/>
              <a:gd name="connsiteY75" fmla="*/ 28716 h 1803498"/>
              <a:gd name="connsiteX76" fmla="*/ 686175 w 1781438"/>
              <a:gd name="connsiteY76" fmla="*/ 28716 h 1803498"/>
              <a:gd name="connsiteX77" fmla="*/ 738780 w 1781438"/>
              <a:gd name="connsiteY77" fmla="*/ 75194 h 1803498"/>
              <a:gd name="connsiteX78" fmla="*/ 693879 w 1781438"/>
              <a:gd name="connsiteY78" fmla="*/ 152965 h 1803498"/>
              <a:gd name="connsiteX79" fmla="*/ 616108 w 1781438"/>
              <a:gd name="connsiteY79" fmla="*/ 108064 h 1803498"/>
              <a:gd name="connsiteX80" fmla="*/ 661009 w 1781438"/>
              <a:gd name="connsiteY80" fmla="*/ 30293 h 1803498"/>
              <a:gd name="connsiteX81" fmla="*/ 686175 w 1781438"/>
              <a:gd name="connsiteY81" fmla="*/ 28716 h 1803498"/>
              <a:gd name="connsiteX82" fmla="*/ 891100 w 1781438"/>
              <a:gd name="connsiteY82" fmla="*/ 0 h 1803498"/>
              <a:gd name="connsiteX83" fmla="*/ 954600 w 1781438"/>
              <a:gd name="connsiteY83" fmla="*/ 63500 h 1803498"/>
              <a:gd name="connsiteX84" fmla="*/ 891100 w 1781438"/>
              <a:gd name="connsiteY84" fmla="*/ 127000 h 1803498"/>
              <a:gd name="connsiteX85" fmla="*/ 827600 w 1781438"/>
              <a:gd name="connsiteY85" fmla="*/ 63500 h 1803498"/>
              <a:gd name="connsiteX86" fmla="*/ 891100 w 1781438"/>
              <a:gd name="connsiteY86" fmla="*/ 0 h 1803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781438" h="1803498">
                <a:moveTo>
                  <a:pt x="0" y="1024884"/>
                </a:moveTo>
                <a:lnTo>
                  <a:pt x="120806" y="1024884"/>
                </a:lnTo>
                <a:lnTo>
                  <a:pt x="124135" y="1057908"/>
                </a:lnTo>
                <a:cubicBezTo>
                  <a:pt x="197099" y="1414471"/>
                  <a:pt x="512586" y="1682692"/>
                  <a:pt x="890719" y="1682692"/>
                </a:cubicBezTo>
                <a:cubicBezTo>
                  <a:pt x="1268852" y="1682692"/>
                  <a:pt x="1584340" y="1414471"/>
                  <a:pt x="1657303" y="1057908"/>
                </a:cubicBezTo>
                <a:lnTo>
                  <a:pt x="1660632" y="1024884"/>
                </a:lnTo>
                <a:lnTo>
                  <a:pt x="1781438" y="1024884"/>
                </a:lnTo>
                <a:lnTo>
                  <a:pt x="1775655" y="1082255"/>
                </a:lnTo>
                <a:cubicBezTo>
                  <a:pt x="1691427" y="1493868"/>
                  <a:pt x="1327232" y="1803498"/>
                  <a:pt x="890719" y="1803498"/>
                </a:cubicBezTo>
                <a:cubicBezTo>
                  <a:pt x="454206" y="1803498"/>
                  <a:pt x="90012" y="1493868"/>
                  <a:pt x="5784" y="1082255"/>
                </a:cubicBezTo>
                <a:close/>
                <a:moveTo>
                  <a:pt x="1716600" y="825501"/>
                </a:moveTo>
                <a:cubicBezTo>
                  <a:pt x="1751670" y="825501"/>
                  <a:pt x="1780100" y="853931"/>
                  <a:pt x="1780100" y="889001"/>
                </a:cubicBezTo>
                <a:cubicBezTo>
                  <a:pt x="1780100" y="924071"/>
                  <a:pt x="1751670" y="952501"/>
                  <a:pt x="1716600" y="952501"/>
                </a:cubicBezTo>
                <a:cubicBezTo>
                  <a:pt x="1681530" y="952501"/>
                  <a:pt x="1653100" y="924071"/>
                  <a:pt x="1653100" y="889001"/>
                </a:cubicBezTo>
                <a:cubicBezTo>
                  <a:pt x="1653100" y="853931"/>
                  <a:pt x="1681530" y="825501"/>
                  <a:pt x="1716600" y="825501"/>
                </a:cubicBezTo>
                <a:close/>
                <a:moveTo>
                  <a:pt x="65598" y="825501"/>
                </a:moveTo>
                <a:cubicBezTo>
                  <a:pt x="100668" y="825501"/>
                  <a:pt x="129098" y="853931"/>
                  <a:pt x="129098" y="889001"/>
                </a:cubicBezTo>
                <a:cubicBezTo>
                  <a:pt x="129098" y="924071"/>
                  <a:pt x="100668" y="952501"/>
                  <a:pt x="65598" y="952501"/>
                </a:cubicBezTo>
                <a:cubicBezTo>
                  <a:pt x="30528" y="952501"/>
                  <a:pt x="2098" y="924071"/>
                  <a:pt x="2098" y="889001"/>
                </a:cubicBezTo>
                <a:cubicBezTo>
                  <a:pt x="2098" y="853931"/>
                  <a:pt x="30528" y="825501"/>
                  <a:pt x="65598" y="825501"/>
                </a:cubicBezTo>
                <a:close/>
                <a:moveTo>
                  <a:pt x="1697202" y="612433"/>
                </a:moveTo>
                <a:cubicBezTo>
                  <a:pt x="1721712" y="615845"/>
                  <a:pt x="1743000" y="633505"/>
                  <a:pt x="1749807" y="658911"/>
                </a:cubicBezTo>
                <a:cubicBezTo>
                  <a:pt x="1758884" y="692786"/>
                  <a:pt x="1738781" y="727605"/>
                  <a:pt x="1704906" y="736682"/>
                </a:cubicBezTo>
                <a:cubicBezTo>
                  <a:pt x="1671031" y="745759"/>
                  <a:pt x="1636211" y="725656"/>
                  <a:pt x="1627135" y="691781"/>
                </a:cubicBezTo>
                <a:cubicBezTo>
                  <a:pt x="1618058" y="657906"/>
                  <a:pt x="1638161" y="623086"/>
                  <a:pt x="1672036" y="614010"/>
                </a:cubicBezTo>
                <a:cubicBezTo>
                  <a:pt x="1680505" y="611740"/>
                  <a:pt x="1689032" y="611295"/>
                  <a:pt x="1697202" y="612433"/>
                </a:cubicBezTo>
                <a:close/>
                <a:moveTo>
                  <a:pt x="84995" y="612432"/>
                </a:moveTo>
                <a:cubicBezTo>
                  <a:pt x="93165" y="611295"/>
                  <a:pt x="101693" y="611740"/>
                  <a:pt x="110161" y="614009"/>
                </a:cubicBezTo>
                <a:cubicBezTo>
                  <a:pt x="144036" y="623086"/>
                  <a:pt x="164140" y="657906"/>
                  <a:pt x="155063" y="691781"/>
                </a:cubicBezTo>
                <a:cubicBezTo>
                  <a:pt x="145986" y="725656"/>
                  <a:pt x="111166" y="745759"/>
                  <a:pt x="77291" y="736682"/>
                </a:cubicBezTo>
                <a:cubicBezTo>
                  <a:pt x="43416" y="727605"/>
                  <a:pt x="23313" y="692786"/>
                  <a:pt x="32390" y="658911"/>
                </a:cubicBezTo>
                <a:cubicBezTo>
                  <a:pt x="39198" y="633504"/>
                  <a:pt x="60486" y="615845"/>
                  <a:pt x="84995" y="612432"/>
                </a:cubicBezTo>
                <a:close/>
                <a:moveTo>
                  <a:pt x="1598155" y="413221"/>
                </a:moveTo>
                <a:cubicBezTo>
                  <a:pt x="1606340" y="412206"/>
                  <a:pt x="1614590" y="412812"/>
                  <a:pt x="1622439" y="414915"/>
                </a:cubicBezTo>
                <a:cubicBezTo>
                  <a:pt x="1638136" y="419121"/>
                  <a:pt x="1652229" y="429315"/>
                  <a:pt x="1660996" y="444501"/>
                </a:cubicBezTo>
                <a:cubicBezTo>
                  <a:pt x="1678531" y="474872"/>
                  <a:pt x="1668125" y="513708"/>
                  <a:pt x="1637754" y="531243"/>
                </a:cubicBezTo>
                <a:cubicBezTo>
                  <a:pt x="1607382" y="548778"/>
                  <a:pt x="1568546" y="538372"/>
                  <a:pt x="1551011" y="508001"/>
                </a:cubicBezTo>
                <a:cubicBezTo>
                  <a:pt x="1533476" y="477629"/>
                  <a:pt x="1543882" y="438793"/>
                  <a:pt x="1574254" y="421258"/>
                </a:cubicBezTo>
                <a:cubicBezTo>
                  <a:pt x="1581847" y="416875"/>
                  <a:pt x="1589969" y="414237"/>
                  <a:pt x="1598155" y="413221"/>
                </a:cubicBezTo>
                <a:close/>
                <a:moveTo>
                  <a:pt x="184044" y="413221"/>
                </a:moveTo>
                <a:cubicBezTo>
                  <a:pt x="192230" y="414237"/>
                  <a:pt x="200352" y="416874"/>
                  <a:pt x="207944" y="421258"/>
                </a:cubicBezTo>
                <a:cubicBezTo>
                  <a:pt x="238316" y="438793"/>
                  <a:pt x="248722" y="477629"/>
                  <a:pt x="231187" y="508001"/>
                </a:cubicBezTo>
                <a:cubicBezTo>
                  <a:pt x="213652" y="538372"/>
                  <a:pt x="174816" y="548778"/>
                  <a:pt x="144444" y="531243"/>
                </a:cubicBezTo>
                <a:cubicBezTo>
                  <a:pt x="114073" y="513708"/>
                  <a:pt x="103667" y="474872"/>
                  <a:pt x="121202" y="444501"/>
                </a:cubicBezTo>
                <a:cubicBezTo>
                  <a:pt x="134353" y="421722"/>
                  <a:pt x="159486" y="410174"/>
                  <a:pt x="184044" y="413221"/>
                </a:cubicBezTo>
                <a:close/>
                <a:moveTo>
                  <a:pt x="1474816" y="241784"/>
                </a:moveTo>
                <a:cubicBezTo>
                  <a:pt x="1491067" y="241784"/>
                  <a:pt x="1507318" y="247984"/>
                  <a:pt x="1519717" y="260383"/>
                </a:cubicBezTo>
                <a:cubicBezTo>
                  <a:pt x="1544515" y="285181"/>
                  <a:pt x="1544515" y="325387"/>
                  <a:pt x="1519717" y="350185"/>
                </a:cubicBezTo>
                <a:cubicBezTo>
                  <a:pt x="1494919" y="374983"/>
                  <a:pt x="1454713" y="374983"/>
                  <a:pt x="1429915" y="350185"/>
                </a:cubicBezTo>
                <a:cubicBezTo>
                  <a:pt x="1405116" y="325387"/>
                  <a:pt x="1405116" y="285181"/>
                  <a:pt x="1429915" y="260383"/>
                </a:cubicBezTo>
                <a:cubicBezTo>
                  <a:pt x="1442314" y="247984"/>
                  <a:pt x="1458565" y="241784"/>
                  <a:pt x="1474816" y="241784"/>
                </a:cubicBezTo>
                <a:close/>
                <a:moveTo>
                  <a:pt x="307382" y="241784"/>
                </a:moveTo>
                <a:cubicBezTo>
                  <a:pt x="323633" y="241784"/>
                  <a:pt x="339884" y="247984"/>
                  <a:pt x="352283" y="260383"/>
                </a:cubicBezTo>
                <a:cubicBezTo>
                  <a:pt x="377081" y="285181"/>
                  <a:pt x="377081" y="325387"/>
                  <a:pt x="352283" y="350185"/>
                </a:cubicBezTo>
                <a:cubicBezTo>
                  <a:pt x="327485" y="374984"/>
                  <a:pt x="287279" y="374984"/>
                  <a:pt x="262481" y="350185"/>
                </a:cubicBezTo>
                <a:cubicBezTo>
                  <a:pt x="237682" y="325387"/>
                  <a:pt x="237682" y="285181"/>
                  <a:pt x="262481" y="260383"/>
                </a:cubicBezTo>
                <a:cubicBezTo>
                  <a:pt x="274880" y="247984"/>
                  <a:pt x="291131" y="241784"/>
                  <a:pt x="307382" y="241784"/>
                </a:cubicBezTo>
                <a:close/>
                <a:moveTo>
                  <a:pt x="470500" y="111067"/>
                </a:moveTo>
                <a:cubicBezTo>
                  <a:pt x="495057" y="108019"/>
                  <a:pt x="520190" y="119568"/>
                  <a:pt x="533342" y="142346"/>
                </a:cubicBezTo>
                <a:cubicBezTo>
                  <a:pt x="550877" y="172718"/>
                  <a:pt x="540470" y="211554"/>
                  <a:pt x="510099" y="229089"/>
                </a:cubicBezTo>
                <a:cubicBezTo>
                  <a:pt x="479727" y="246624"/>
                  <a:pt x="440891" y="236218"/>
                  <a:pt x="423356" y="205846"/>
                </a:cubicBezTo>
                <a:cubicBezTo>
                  <a:pt x="405821" y="175475"/>
                  <a:pt x="416227" y="136639"/>
                  <a:pt x="446599" y="119104"/>
                </a:cubicBezTo>
                <a:cubicBezTo>
                  <a:pt x="454192" y="114720"/>
                  <a:pt x="462314" y="112082"/>
                  <a:pt x="470500" y="111067"/>
                </a:cubicBezTo>
                <a:close/>
                <a:moveTo>
                  <a:pt x="1311699" y="111066"/>
                </a:moveTo>
                <a:cubicBezTo>
                  <a:pt x="1319885" y="112082"/>
                  <a:pt x="1328007" y="114720"/>
                  <a:pt x="1335600" y="119103"/>
                </a:cubicBezTo>
                <a:cubicBezTo>
                  <a:pt x="1365971" y="136638"/>
                  <a:pt x="1376377" y="175474"/>
                  <a:pt x="1358842" y="205846"/>
                </a:cubicBezTo>
                <a:cubicBezTo>
                  <a:pt x="1341307" y="236217"/>
                  <a:pt x="1302471" y="246623"/>
                  <a:pt x="1272100" y="229088"/>
                </a:cubicBezTo>
                <a:cubicBezTo>
                  <a:pt x="1241728" y="211553"/>
                  <a:pt x="1231322" y="172717"/>
                  <a:pt x="1248857" y="142346"/>
                </a:cubicBezTo>
                <a:cubicBezTo>
                  <a:pt x="1257625" y="127160"/>
                  <a:pt x="1271718" y="116966"/>
                  <a:pt x="1287415" y="112760"/>
                </a:cubicBezTo>
                <a:cubicBezTo>
                  <a:pt x="1295264" y="110657"/>
                  <a:pt x="1303513" y="110051"/>
                  <a:pt x="1311699" y="111066"/>
                </a:cubicBezTo>
                <a:close/>
                <a:moveTo>
                  <a:pt x="1096024" y="28716"/>
                </a:moveTo>
                <a:cubicBezTo>
                  <a:pt x="1104193" y="27578"/>
                  <a:pt x="1112721" y="28023"/>
                  <a:pt x="1121190" y="30293"/>
                </a:cubicBezTo>
                <a:cubicBezTo>
                  <a:pt x="1155065" y="39369"/>
                  <a:pt x="1175168" y="74189"/>
                  <a:pt x="1166091" y="108064"/>
                </a:cubicBezTo>
                <a:cubicBezTo>
                  <a:pt x="1157014" y="141939"/>
                  <a:pt x="1122195" y="162042"/>
                  <a:pt x="1088320" y="152965"/>
                </a:cubicBezTo>
                <a:cubicBezTo>
                  <a:pt x="1054445" y="143888"/>
                  <a:pt x="1034342" y="109069"/>
                  <a:pt x="1043419" y="75194"/>
                </a:cubicBezTo>
                <a:cubicBezTo>
                  <a:pt x="1050226" y="49788"/>
                  <a:pt x="1071514" y="32128"/>
                  <a:pt x="1096024" y="28716"/>
                </a:cubicBezTo>
                <a:close/>
                <a:moveTo>
                  <a:pt x="686175" y="28716"/>
                </a:moveTo>
                <a:cubicBezTo>
                  <a:pt x="710685" y="32128"/>
                  <a:pt x="731973" y="49788"/>
                  <a:pt x="738780" y="75194"/>
                </a:cubicBezTo>
                <a:cubicBezTo>
                  <a:pt x="747857" y="109069"/>
                  <a:pt x="727754" y="143888"/>
                  <a:pt x="693879" y="152965"/>
                </a:cubicBezTo>
                <a:cubicBezTo>
                  <a:pt x="660004" y="162042"/>
                  <a:pt x="625184" y="141939"/>
                  <a:pt x="616108" y="108064"/>
                </a:cubicBezTo>
                <a:cubicBezTo>
                  <a:pt x="607031" y="74189"/>
                  <a:pt x="627134" y="39369"/>
                  <a:pt x="661009" y="30293"/>
                </a:cubicBezTo>
                <a:cubicBezTo>
                  <a:pt x="669478" y="28023"/>
                  <a:pt x="678005" y="27578"/>
                  <a:pt x="686175" y="28716"/>
                </a:cubicBezTo>
                <a:close/>
                <a:moveTo>
                  <a:pt x="891100" y="0"/>
                </a:moveTo>
                <a:cubicBezTo>
                  <a:pt x="926170" y="0"/>
                  <a:pt x="954600" y="28430"/>
                  <a:pt x="954600" y="63500"/>
                </a:cubicBezTo>
                <a:cubicBezTo>
                  <a:pt x="954600" y="98570"/>
                  <a:pt x="926170" y="127000"/>
                  <a:pt x="891100" y="127000"/>
                </a:cubicBezTo>
                <a:cubicBezTo>
                  <a:pt x="856030" y="127000"/>
                  <a:pt x="827600" y="98570"/>
                  <a:pt x="827600" y="63500"/>
                </a:cubicBezTo>
                <a:cubicBezTo>
                  <a:pt x="827600" y="28430"/>
                  <a:pt x="856030" y="0"/>
                  <a:pt x="8911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8" rIns="91424" bIns="45718"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chemeClr val="tx1"/>
                </a:solidFill>
              </a:rPr>
              <a:t>音频制作</a:t>
            </a:r>
          </a:p>
        </p:txBody>
      </p:sp>
      <p:sp>
        <p:nvSpPr>
          <p:cNvPr id="24" name="MH_Other_1">
            <a:extLst>
              <a:ext uri="{FF2B5EF4-FFF2-40B4-BE49-F238E27FC236}">
                <a16:creationId xmlns:a16="http://schemas.microsoft.com/office/drawing/2014/main" xmlns="" id="{D554F75A-F2EE-447F-BAF3-92D7B57BF60B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8233215" y="1755669"/>
            <a:ext cx="1782763" cy="1803400"/>
          </a:xfrm>
          <a:custGeom>
            <a:avLst/>
            <a:gdLst>
              <a:gd name="connsiteX0" fmla="*/ 0 w 1781438"/>
              <a:gd name="connsiteY0" fmla="*/ 1024884 h 1803498"/>
              <a:gd name="connsiteX1" fmla="*/ 120806 w 1781438"/>
              <a:gd name="connsiteY1" fmla="*/ 1024884 h 1803498"/>
              <a:gd name="connsiteX2" fmla="*/ 124135 w 1781438"/>
              <a:gd name="connsiteY2" fmla="*/ 1057908 h 1803498"/>
              <a:gd name="connsiteX3" fmla="*/ 890719 w 1781438"/>
              <a:gd name="connsiteY3" fmla="*/ 1682692 h 1803498"/>
              <a:gd name="connsiteX4" fmla="*/ 1657303 w 1781438"/>
              <a:gd name="connsiteY4" fmla="*/ 1057908 h 1803498"/>
              <a:gd name="connsiteX5" fmla="*/ 1660632 w 1781438"/>
              <a:gd name="connsiteY5" fmla="*/ 1024884 h 1803498"/>
              <a:gd name="connsiteX6" fmla="*/ 1781438 w 1781438"/>
              <a:gd name="connsiteY6" fmla="*/ 1024884 h 1803498"/>
              <a:gd name="connsiteX7" fmla="*/ 1775655 w 1781438"/>
              <a:gd name="connsiteY7" fmla="*/ 1082255 h 1803498"/>
              <a:gd name="connsiteX8" fmla="*/ 890719 w 1781438"/>
              <a:gd name="connsiteY8" fmla="*/ 1803498 h 1803498"/>
              <a:gd name="connsiteX9" fmla="*/ 5784 w 1781438"/>
              <a:gd name="connsiteY9" fmla="*/ 1082255 h 1803498"/>
              <a:gd name="connsiteX10" fmla="*/ 1716600 w 1781438"/>
              <a:gd name="connsiteY10" fmla="*/ 825501 h 1803498"/>
              <a:gd name="connsiteX11" fmla="*/ 1780100 w 1781438"/>
              <a:gd name="connsiteY11" fmla="*/ 889001 h 1803498"/>
              <a:gd name="connsiteX12" fmla="*/ 1716600 w 1781438"/>
              <a:gd name="connsiteY12" fmla="*/ 952501 h 1803498"/>
              <a:gd name="connsiteX13" fmla="*/ 1653100 w 1781438"/>
              <a:gd name="connsiteY13" fmla="*/ 889001 h 1803498"/>
              <a:gd name="connsiteX14" fmla="*/ 1716600 w 1781438"/>
              <a:gd name="connsiteY14" fmla="*/ 825501 h 1803498"/>
              <a:gd name="connsiteX15" fmla="*/ 65598 w 1781438"/>
              <a:gd name="connsiteY15" fmla="*/ 825501 h 1803498"/>
              <a:gd name="connsiteX16" fmla="*/ 129098 w 1781438"/>
              <a:gd name="connsiteY16" fmla="*/ 889001 h 1803498"/>
              <a:gd name="connsiteX17" fmla="*/ 65598 w 1781438"/>
              <a:gd name="connsiteY17" fmla="*/ 952501 h 1803498"/>
              <a:gd name="connsiteX18" fmla="*/ 2098 w 1781438"/>
              <a:gd name="connsiteY18" fmla="*/ 889001 h 1803498"/>
              <a:gd name="connsiteX19" fmla="*/ 65598 w 1781438"/>
              <a:gd name="connsiteY19" fmla="*/ 825501 h 1803498"/>
              <a:gd name="connsiteX20" fmla="*/ 1697202 w 1781438"/>
              <a:gd name="connsiteY20" fmla="*/ 612433 h 1803498"/>
              <a:gd name="connsiteX21" fmla="*/ 1749807 w 1781438"/>
              <a:gd name="connsiteY21" fmla="*/ 658911 h 1803498"/>
              <a:gd name="connsiteX22" fmla="*/ 1704906 w 1781438"/>
              <a:gd name="connsiteY22" fmla="*/ 736682 h 1803498"/>
              <a:gd name="connsiteX23" fmla="*/ 1627135 w 1781438"/>
              <a:gd name="connsiteY23" fmla="*/ 691781 h 1803498"/>
              <a:gd name="connsiteX24" fmla="*/ 1672036 w 1781438"/>
              <a:gd name="connsiteY24" fmla="*/ 614010 h 1803498"/>
              <a:gd name="connsiteX25" fmla="*/ 1697202 w 1781438"/>
              <a:gd name="connsiteY25" fmla="*/ 612433 h 1803498"/>
              <a:gd name="connsiteX26" fmla="*/ 84995 w 1781438"/>
              <a:gd name="connsiteY26" fmla="*/ 612432 h 1803498"/>
              <a:gd name="connsiteX27" fmla="*/ 110161 w 1781438"/>
              <a:gd name="connsiteY27" fmla="*/ 614009 h 1803498"/>
              <a:gd name="connsiteX28" fmla="*/ 155063 w 1781438"/>
              <a:gd name="connsiteY28" fmla="*/ 691781 h 1803498"/>
              <a:gd name="connsiteX29" fmla="*/ 77291 w 1781438"/>
              <a:gd name="connsiteY29" fmla="*/ 736682 h 1803498"/>
              <a:gd name="connsiteX30" fmla="*/ 32390 w 1781438"/>
              <a:gd name="connsiteY30" fmla="*/ 658911 h 1803498"/>
              <a:gd name="connsiteX31" fmla="*/ 84995 w 1781438"/>
              <a:gd name="connsiteY31" fmla="*/ 612432 h 1803498"/>
              <a:gd name="connsiteX32" fmla="*/ 1598155 w 1781438"/>
              <a:gd name="connsiteY32" fmla="*/ 413221 h 1803498"/>
              <a:gd name="connsiteX33" fmla="*/ 1622439 w 1781438"/>
              <a:gd name="connsiteY33" fmla="*/ 414915 h 1803498"/>
              <a:gd name="connsiteX34" fmla="*/ 1660996 w 1781438"/>
              <a:gd name="connsiteY34" fmla="*/ 444501 h 1803498"/>
              <a:gd name="connsiteX35" fmla="*/ 1637754 w 1781438"/>
              <a:gd name="connsiteY35" fmla="*/ 531243 h 1803498"/>
              <a:gd name="connsiteX36" fmla="*/ 1551011 w 1781438"/>
              <a:gd name="connsiteY36" fmla="*/ 508001 h 1803498"/>
              <a:gd name="connsiteX37" fmla="*/ 1574254 w 1781438"/>
              <a:gd name="connsiteY37" fmla="*/ 421258 h 1803498"/>
              <a:gd name="connsiteX38" fmla="*/ 1598155 w 1781438"/>
              <a:gd name="connsiteY38" fmla="*/ 413221 h 1803498"/>
              <a:gd name="connsiteX39" fmla="*/ 184044 w 1781438"/>
              <a:gd name="connsiteY39" fmla="*/ 413221 h 1803498"/>
              <a:gd name="connsiteX40" fmla="*/ 207944 w 1781438"/>
              <a:gd name="connsiteY40" fmla="*/ 421258 h 1803498"/>
              <a:gd name="connsiteX41" fmla="*/ 231187 w 1781438"/>
              <a:gd name="connsiteY41" fmla="*/ 508001 h 1803498"/>
              <a:gd name="connsiteX42" fmla="*/ 144444 w 1781438"/>
              <a:gd name="connsiteY42" fmla="*/ 531243 h 1803498"/>
              <a:gd name="connsiteX43" fmla="*/ 121202 w 1781438"/>
              <a:gd name="connsiteY43" fmla="*/ 444501 h 1803498"/>
              <a:gd name="connsiteX44" fmla="*/ 184044 w 1781438"/>
              <a:gd name="connsiteY44" fmla="*/ 413221 h 1803498"/>
              <a:gd name="connsiteX45" fmla="*/ 1474816 w 1781438"/>
              <a:gd name="connsiteY45" fmla="*/ 241784 h 1803498"/>
              <a:gd name="connsiteX46" fmla="*/ 1519717 w 1781438"/>
              <a:gd name="connsiteY46" fmla="*/ 260383 h 1803498"/>
              <a:gd name="connsiteX47" fmla="*/ 1519717 w 1781438"/>
              <a:gd name="connsiteY47" fmla="*/ 350185 h 1803498"/>
              <a:gd name="connsiteX48" fmla="*/ 1429915 w 1781438"/>
              <a:gd name="connsiteY48" fmla="*/ 350185 h 1803498"/>
              <a:gd name="connsiteX49" fmla="*/ 1429915 w 1781438"/>
              <a:gd name="connsiteY49" fmla="*/ 260383 h 1803498"/>
              <a:gd name="connsiteX50" fmla="*/ 1474816 w 1781438"/>
              <a:gd name="connsiteY50" fmla="*/ 241784 h 1803498"/>
              <a:gd name="connsiteX51" fmla="*/ 307382 w 1781438"/>
              <a:gd name="connsiteY51" fmla="*/ 241784 h 1803498"/>
              <a:gd name="connsiteX52" fmla="*/ 352283 w 1781438"/>
              <a:gd name="connsiteY52" fmla="*/ 260383 h 1803498"/>
              <a:gd name="connsiteX53" fmla="*/ 352283 w 1781438"/>
              <a:gd name="connsiteY53" fmla="*/ 350185 h 1803498"/>
              <a:gd name="connsiteX54" fmla="*/ 262481 w 1781438"/>
              <a:gd name="connsiteY54" fmla="*/ 350185 h 1803498"/>
              <a:gd name="connsiteX55" fmla="*/ 262481 w 1781438"/>
              <a:gd name="connsiteY55" fmla="*/ 260383 h 1803498"/>
              <a:gd name="connsiteX56" fmla="*/ 307382 w 1781438"/>
              <a:gd name="connsiteY56" fmla="*/ 241784 h 1803498"/>
              <a:gd name="connsiteX57" fmla="*/ 470500 w 1781438"/>
              <a:gd name="connsiteY57" fmla="*/ 111067 h 1803498"/>
              <a:gd name="connsiteX58" fmla="*/ 533342 w 1781438"/>
              <a:gd name="connsiteY58" fmla="*/ 142346 h 1803498"/>
              <a:gd name="connsiteX59" fmla="*/ 510099 w 1781438"/>
              <a:gd name="connsiteY59" fmla="*/ 229089 h 1803498"/>
              <a:gd name="connsiteX60" fmla="*/ 423356 w 1781438"/>
              <a:gd name="connsiteY60" fmla="*/ 205846 h 1803498"/>
              <a:gd name="connsiteX61" fmla="*/ 446599 w 1781438"/>
              <a:gd name="connsiteY61" fmla="*/ 119104 h 1803498"/>
              <a:gd name="connsiteX62" fmla="*/ 470500 w 1781438"/>
              <a:gd name="connsiteY62" fmla="*/ 111067 h 1803498"/>
              <a:gd name="connsiteX63" fmla="*/ 1311699 w 1781438"/>
              <a:gd name="connsiteY63" fmla="*/ 111066 h 1803498"/>
              <a:gd name="connsiteX64" fmla="*/ 1335600 w 1781438"/>
              <a:gd name="connsiteY64" fmla="*/ 119103 h 1803498"/>
              <a:gd name="connsiteX65" fmla="*/ 1358842 w 1781438"/>
              <a:gd name="connsiteY65" fmla="*/ 205846 h 1803498"/>
              <a:gd name="connsiteX66" fmla="*/ 1272100 w 1781438"/>
              <a:gd name="connsiteY66" fmla="*/ 229088 h 1803498"/>
              <a:gd name="connsiteX67" fmla="*/ 1248857 w 1781438"/>
              <a:gd name="connsiteY67" fmla="*/ 142346 h 1803498"/>
              <a:gd name="connsiteX68" fmla="*/ 1287415 w 1781438"/>
              <a:gd name="connsiteY68" fmla="*/ 112760 h 1803498"/>
              <a:gd name="connsiteX69" fmla="*/ 1311699 w 1781438"/>
              <a:gd name="connsiteY69" fmla="*/ 111066 h 1803498"/>
              <a:gd name="connsiteX70" fmla="*/ 1096024 w 1781438"/>
              <a:gd name="connsiteY70" fmla="*/ 28716 h 1803498"/>
              <a:gd name="connsiteX71" fmla="*/ 1121190 w 1781438"/>
              <a:gd name="connsiteY71" fmla="*/ 30293 h 1803498"/>
              <a:gd name="connsiteX72" fmla="*/ 1166091 w 1781438"/>
              <a:gd name="connsiteY72" fmla="*/ 108064 h 1803498"/>
              <a:gd name="connsiteX73" fmla="*/ 1088320 w 1781438"/>
              <a:gd name="connsiteY73" fmla="*/ 152965 h 1803498"/>
              <a:gd name="connsiteX74" fmla="*/ 1043419 w 1781438"/>
              <a:gd name="connsiteY74" fmla="*/ 75194 h 1803498"/>
              <a:gd name="connsiteX75" fmla="*/ 1096024 w 1781438"/>
              <a:gd name="connsiteY75" fmla="*/ 28716 h 1803498"/>
              <a:gd name="connsiteX76" fmla="*/ 686175 w 1781438"/>
              <a:gd name="connsiteY76" fmla="*/ 28716 h 1803498"/>
              <a:gd name="connsiteX77" fmla="*/ 738780 w 1781438"/>
              <a:gd name="connsiteY77" fmla="*/ 75194 h 1803498"/>
              <a:gd name="connsiteX78" fmla="*/ 693879 w 1781438"/>
              <a:gd name="connsiteY78" fmla="*/ 152965 h 1803498"/>
              <a:gd name="connsiteX79" fmla="*/ 616108 w 1781438"/>
              <a:gd name="connsiteY79" fmla="*/ 108064 h 1803498"/>
              <a:gd name="connsiteX80" fmla="*/ 661009 w 1781438"/>
              <a:gd name="connsiteY80" fmla="*/ 30293 h 1803498"/>
              <a:gd name="connsiteX81" fmla="*/ 686175 w 1781438"/>
              <a:gd name="connsiteY81" fmla="*/ 28716 h 1803498"/>
              <a:gd name="connsiteX82" fmla="*/ 891100 w 1781438"/>
              <a:gd name="connsiteY82" fmla="*/ 0 h 1803498"/>
              <a:gd name="connsiteX83" fmla="*/ 954600 w 1781438"/>
              <a:gd name="connsiteY83" fmla="*/ 63500 h 1803498"/>
              <a:gd name="connsiteX84" fmla="*/ 891100 w 1781438"/>
              <a:gd name="connsiteY84" fmla="*/ 127000 h 1803498"/>
              <a:gd name="connsiteX85" fmla="*/ 827600 w 1781438"/>
              <a:gd name="connsiteY85" fmla="*/ 63500 h 1803498"/>
              <a:gd name="connsiteX86" fmla="*/ 891100 w 1781438"/>
              <a:gd name="connsiteY86" fmla="*/ 0 h 1803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781438" h="1803498">
                <a:moveTo>
                  <a:pt x="0" y="1024884"/>
                </a:moveTo>
                <a:lnTo>
                  <a:pt x="120806" y="1024884"/>
                </a:lnTo>
                <a:lnTo>
                  <a:pt x="124135" y="1057908"/>
                </a:lnTo>
                <a:cubicBezTo>
                  <a:pt x="197099" y="1414471"/>
                  <a:pt x="512586" y="1682692"/>
                  <a:pt x="890719" y="1682692"/>
                </a:cubicBezTo>
                <a:cubicBezTo>
                  <a:pt x="1268852" y="1682692"/>
                  <a:pt x="1584340" y="1414471"/>
                  <a:pt x="1657303" y="1057908"/>
                </a:cubicBezTo>
                <a:lnTo>
                  <a:pt x="1660632" y="1024884"/>
                </a:lnTo>
                <a:lnTo>
                  <a:pt x="1781438" y="1024884"/>
                </a:lnTo>
                <a:lnTo>
                  <a:pt x="1775655" y="1082255"/>
                </a:lnTo>
                <a:cubicBezTo>
                  <a:pt x="1691427" y="1493868"/>
                  <a:pt x="1327232" y="1803498"/>
                  <a:pt x="890719" y="1803498"/>
                </a:cubicBezTo>
                <a:cubicBezTo>
                  <a:pt x="454206" y="1803498"/>
                  <a:pt x="90012" y="1493868"/>
                  <a:pt x="5784" y="1082255"/>
                </a:cubicBezTo>
                <a:close/>
                <a:moveTo>
                  <a:pt x="1716600" y="825501"/>
                </a:moveTo>
                <a:cubicBezTo>
                  <a:pt x="1751670" y="825501"/>
                  <a:pt x="1780100" y="853931"/>
                  <a:pt x="1780100" y="889001"/>
                </a:cubicBezTo>
                <a:cubicBezTo>
                  <a:pt x="1780100" y="924071"/>
                  <a:pt x="1751670" y="952501"/>
                  <a:pt x="1716600" y="952501"/>
                </a:cubicBezTo>
                <a:cubicBezTo>
                  <a:pt x="1681530" y="952501"/>
                  <a:pt x="1653100" y="924071"/>
                  <a:pt x="1653100" y="889001"/>
                </a:cubicBezTo>
                <a:cubicBezTo>
                  <a:pt x="1653100" y="853931"/>
                  <a:pt x="1681530" y="825501"/>
                  <a:pt x="1716600" y="825501"/>
                </a:cubicBezTo>
                <a:close/>
                <a:moveTo>
                  <a:pt x="65598" y="825501"/>
                </a:moveTo>
                <a:cubicBezTo>
                  <a:pt x="100668" y="825501"/>
                  <a:pt x="129098" y="853931"/>
                  <a:pt x="129098" y="889001"/>
                </a:cubicBezTo>
                <a:cubicBezTo>
                  <a:pt x="129098" y="924071"/>
                  <a:pt x="100668" y="952501"/>
                  <a:pt x="65598" y="952501"/>
                </a:cubicBezTo>
                <a:cubicBezTo>
                  <a:pt x="30528" y="952501"/>
                  <a:pt x="2098" y="924071"/>
                  <a:pt x="2098" y="889001"/>
                </a:cubicBezTo>
                <a:cubicBezTo>
                  <a:pt x="2098" y="853931"/>
                  <a:pt x="30528" y="825501"/>
                  <a:pt x="65598" y="825501"/>
                </a:cubicBezTo>
                <a:close/>
                <a:moveTo>
                  <a:pt x="1697202" y="612433"/>
                </a:moveTo>
                <a:cubicBezTo>
                  <a:pt x="1721712" y="615845"/>
                  <a:pt x="1743000" y="633505"/>
                  <a:pt x="1749807" y="658911"/>
                </a:cubicBezTo>
                <a:cubicBezTo>
                  <a:pt x="1758884" y="692786"/>
                  <a:pt x="1738781" y="727605"/>
                  <a:pt x="1704906" y="736682"/>
                </a:cubicBezTo>
                <a:cubicBezTo>
                  <a:pt x="1671031" y="745759"/>
                  <a:pt x="1636211" y="725656"/>
                  <a:pt x="1627135" y="691781"/>
                </a:cubicBezTo>
                <a:cubicBezTo>
                  <a:pt x="1618058" y="657906"/>
                  <a:pt x="1638161" y="623086"/>
                  <a:pt x="1672036" y="614010"/>
                </a:cubicBezTo>
                <a:cubicBezTo>
                  <a:pt x="1680505" y="611740"/>
                  <a:pt x="1689032" y="611295"/>
                  <a:pt x="1697202" y="612433"/>
                </a:cubicBezTo>
                <a:close/>
                <a:moveTo>
                  <a:pt x="84995" y="612432"/>
                </a:moveTo>
                <a:cubicBezTo>
                  <a:pt x="93165" y="611295"/>
                  <a:pt x="101693" y="611740"/>
                  <a:pt x="110161" y="614009"/>
                </a:cubicBezTo>
                <a:cubicBezTo>
                  <a:pt x="144036" y="623086"/>
                  <a:pt x="164140" y="657906"/>
                  <a:pt x="155063" y="691781"/>
                </a:cubicBezTo>
                <a:cubicBezTo>
                  <a:pt x="145986" y="725656"/>
                  <a:pt x="111166" y="745759"/>
                  <a:pt x="77291" y="736682"/>
                </a:cubicBezTo>
                <a:cubicBezTo>
                  <a:pt x="43416" y="727605"/>
                  <a:pt x="23313" y="692786"/>
                  <a:pt x="32390" y="658911"/>
                </a:cubicBezTo>
                <a:cubicBezTo>
                  <a:pt x="39198" y="633504"/>
                  <a:pt x="60486" y="615845"/>
                  <a:pt x="84995" y="612432"/>
                </a:cubicBezTo>
                <a:close/>
                <a:moveTo>
                  <a:pt x="1598155" y="413221"/>
                </a:moveTo>
                <a:cubicBezTo>
                  <a:pt x="1606340" y="412206"/>
                  <a:pt x="1614590" y="412812"/>
                  <a:pt x="1622439" y="414915"/>
                </a:cubicBezTo>
                <a:cubicBezTo>
                  <a:pt x="1638136" y="419121"/>
                  <a:pt x="1652229" y="429315"/>
                  <a:pt x="1660996" y="444501"/>
                </a:cubicBezTo>
                <a:cubicBezTo>
                  <a:pt x="1678531" y="474872"/>
                  <a:pt x="1668125" y="513708"/>
                  <a:pt x="1637754" y="531243"/>
                </a:cubicBezTo>
                <a:cubicBezTo>
                  <a:pt x="1607382" y="548778"/>
                  <a:pt x="1568546" y="538372"/>
                  <a:pt x="1551011" y="508001"/>
                </a:cubicBezTo>
                <a:cubicBezTo>
                  <a:pt x="1533476" y="477629"/>
                  <a:pt x="1543882" y="438793"/>
                  <a:pt x="1574254" y="421258"/>
                </a:cubicBezTo>
                <a:cubicBezTo>
                  <a:pt x="1581847" y="416875"/>
                  <a:pt x="1589969" y="414237"/>
                  <a:pt x="1598155" y="413221"/>
                </a:cubicBezTo>
                <a:close/>
                <a:moveTo>
                  <a:pt x="184044" y="413221"/>
                </a:moveTo>
                <a:cubicBezTo>
                  <a:pt x="192230" y="414237"/>
                  <a:pt x="200352" y="416874"/>
                  <a:pt x="207944" y="421258"/>
                </a:cubicBezTo>
                <a:cubicBezTo>
                  <a:pt x="238316" y="438793"/>
                  <a:pt x="248722" y="477629"/>
                  <a:pt x="231187" y="508001"/>
                </a:cubicBezTo>
                <a:cubicBezTo>
                  <a:pt x="213652" y="538372"/>
                  <a:pt x="174816" y="548778"/>
                  <a:pt x="144444" y="531243"/>
                </a:cubicBezTo>
                <a:cubicBezTo>
                  <a:pt x="114073" y="513708"/>
                  <a:pt x="103667" y="474872"/>
                  <a:pt x="121202" y="444501"/>
                </a:cubicBezTo>
                <a:cubicBezTo>
                  <a:pt x="134353" y="421722"/>
                  <a:pt x="159486" y="410174"/>
                  <a:pt x="184044" y="413221"/>
                </a:cubicBezTo>
                <a:close/>
                <a:moveTo>
                  <a:pt x="1474816" y="241784"/>
                </a:moveTo>
                <a:cubicBezTo>
                  <a:pt x="1491067" y="241784"/>
                  <a:pt x="1507318" y="247984"/>
                  <a:pt x="1519717" y="260383"/>
                </a:cubicBezTo>
                <a:cubicBezTo>
                  <a:pt x="1544515" y="285181"/>
                  <a:pt x="1544515" y="325387"/>
                  <a:pt x="1519717" y="350185"/>
                </a:cubicBezTo>
                <a:cubicBezTo>
                  <a:pt x="1494919" y="374983"/>
                  <a:pt x="1454713" y="374983"/>
                  <a:pt x="1429915" y="350185"/>
                </a:cubicBezTo>
                <a:cubicBezTo>
                  <a:pt x="1405116" y="325387"/>
                  <a:pt x="1405116" y="285181"/>
                  <a:pt x="1429915" y="260383"/>
                </a:cubicBezTo>
                <a:cubicBezTo>
                  <a:pt x="1442314" y="247984"/>
                  <a:pt x="1458565" y="241784"/>
                  <a:pt x="1474816" y="241784"/>
                </a:cubicBezTo>
                <a:close/>
                <a:moveTo>
                  <a:pt x="307382" y="241784"/>
                </a:moveTo>
                <a:cubicBezTo>
                  <a:pt x="323633" y="241784"/>
                  <a:pt x="339884" y="247984"/>
                  <a:pt x="352283" y="260383"/>
                </a:cubicBezTo>
                <a:cubicBezTo>
                  <a:pt x="377081" y="285181"/>
                  <a:pt x="377081" y="325387"/>
                  <a:pt x="352283" y="350185"/>
                </a:cubicBezTo>
                <a:cubicBezTo>
                  <a:pt x="327485" y="374984"/>
                  <a:pt x="287279" y="374984"/>
                  <a:pt x="262481" y="350185"/>
                </a:cubicBezTo>
                <a:cubicBezTo>
                  <a:pt x="237682" y="325387"/>
                  <a:pt x="237682" y="285181"/>
                  <a:pt x="262481" y="260383"/>
                </a:cubicBezTo>
                <a:cubicBezTo>
                  <a:pt x="274880" y="247984"/>
                  <a:pt x="291131" y="241784"/>
                  <a:pt x="307382" y="241784"/>
                </a:cubicBezTo>
                <a:close/>
                <a:moveTo>
                  <a:pt x="470500" y="111067"/>
                </a:moveTo>
                <a:cubicBezTo>
                  <a:pt x="495057" y="108019"/>
                  <a:pt x="520190" y="119568"/>
                  <a:pt x="533342" y="142346"/>
                </a:cubicBezTo>
                <a:cubicBezTo>
                  <a:pt x="550877" y="172718"/>
                  <a:pt x="540470" y="211554"/>
                  <a:pt x="510099" y="229089"/>
                </a:cubicBezTo>
                <a:cubicBezTo>
                  <a:pt x="479727" y="246624"/>
                  <a:pt x="440891" y="236218"/>
                  <a:pt x="423356" y="205846"/>
                </a:cubicBezTo>
                <a:cubicBezTo>
                  <a:pt x="405821" y="175475"/>
                  <a:pt x="416227" y="136639"/>
                  <a:pt x="446599" y="119104"/>
                </a:cubicBezTo>
                <a:cubicBezTo>
                  <a:pt x="454192" y="114720"/>
                  <a:pt x="462314" y="112082"/>
                  <a:pt x="470500" y="111067"/>
                </a:cubicBezTo>
                <a:close/>
                <a:moveTo>
                  <a:pt x="1311699" y="111066"/>
                </a:moveTo>
                <a:cubicBezTo>
                  <a:pt x="1319885" y="112082"/>
                  <a:pt x="1328007" y="114720"/>
                  <a:pt x="1335600" y="119103"/>
                </a:cubicBezTo>
                <a:cubicBezTo>
                  <a:pt x="1365971" y="136638"/>
                  <a:pt x="1376377" y="175474"/>
                  <a:pt x="1358842" y="205846"/>
                </a:cubicBezTo>
                <a:cubicBezTo>
                  <a:pt x="1341307" y="236217"/>
                  <a:pt x="1302471" y="246623"/>
                  <a:pt x="1272100" y="229088"/>
                </a:cubicBezTo>
                <a:cubicBezTo>
                  <a:pt x="1241728" y="211553"/>
                  <a:pt x="1231322" y="172717"/>
                  <a:pt x="1248857" y="142346"/>
                </a:cubicBezTo>
                <a:cubicBezTo>
                  <a:pt x="1257625" y="127160"/>
                  <a:pt x="1271718" y="116966"/>
                  <a:pt x="1287415" y="112760"/>
                </a:cubicBezTo>
                <a:cubicBezTo>
                  <a:pt x="1295264" y="110657"/>
                  <a:pt x="1303513" y="110051"/>
                  <a:pt x="1311699" y="111066"/>
                </a:cubicBezTo>
                <a:close/>
                <a:moveTo>
                  <a:pt x="1096024" y="28716"/>
                </a:moveTo>
                <a:cubicBezTo>
                  <a:pt x="1104193" y="27578"/>
                  <a:pt x="1112721" y="28023"/>
                  <a:pt x="1121190" y="30293"/>
                </a:cubicBezTo>
                <a:cubicBezTo>
                  <a:pt x="1155065" y="39369"/>
                  <a:pt x="1175168" y="74189"/>
                  <a:pt x="1166091" y="108064"/>
                </a:cubicBezTo>
                <a:cubicBezTo>
                  <a:pt x="1157014" y="141939"/>
                  <a:pt x="1122195" y="162042"/>
                  <a:pt x="1088320" y="152965"/>
                </a:cubicBezTo>
                <a:cubicBezTo>
                  <a:pt x="1054445" y="143888"/>
                  <a:pt x="1034342" y="109069"/>
                  <a:pt x="1043419" y="75194"/>
                </a:cubicBezTo>
                <a:cubicBezTo>
                  <a:pt x="1050226" y="49788"/>
                  <a:pt x="1071514" y="32128"/>
                  <a:pt x="1096024" y="28716"/>
                </a:cubicBezTo>
                <a:close/>
                <a:moveTo>
                  <a:pt x="686175" y="28716"/>
                </a:moveTo>
                <a:cubicBezTo>
                  <a:pt x="710685" y="32128"/>
                  <a:pt x="731973" y="49788"/>
                  <a:pt x="738780" y="75194"/>
                </a:cubicBezTo>
                <a:cubicBezTo>
                  <a:pt x="747857" y="109069"/>
                  <a:pt x="727754" y="143888"/>
                  <a:pt x="693879" y="152965"/>
                </a:cubicBezTo>
                <a:cubicBezTo>
                  <a:pt x="660004" y="162042"/>
                  <a:pt x="625184" y="141939"/>
                  <a:pt x="616108" y="108064"/>
                </a:cubicBezTo>
                <a:cubicBezTo>
                  <a:pt x="607031" y="74189"/>
                  <a:pt x="627134" y="39369"/>
                  <a:pt x="661009" y="30293"/>
                </a:cubicBezTo>
                <a:cubicBezTo>
                  <a:pt x="669478" y="28023"/>
                  <a:pt x="678005" y="27578"/>
                  <a:pt x="686175" y="28716"/>
                </a:cubicBezTo>
                <a:close/>
                <a:moveTo>
                  <a:pt x="891100" y="0"/>
                </a:moveTo>
                <a:cubicBezTo>
                  <a:pt x="926170" y="0"/>
                  <a:pt x="954600" y="28430"/>
                  <a:pt x="954600" y="63500"/>
                </a:cubicBezTo>
                <a:cubicBezTo>
                  <a:pt x="954600" y="98570"/>
                  <a:pt x="926170" y="127000"/>
                  <a:pt x="891100" y="127000"/>
                </a:cubicBezTo>
                <a:cubicBezTo>
                  <a:pt x="856030" y="127000"/>
                  <a:pt x="827600" y="98570"/>
                  <a:pt x="827600" y="63500"/>
                </a:cubicBezTo>
                <a:cubicBezTo>
                  <a:pt x="827600" y="28430"/>
                  <a:pt x="856030" y="0"/>
                  <a:pt x="8911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8" rIns="91424" bIns="45718"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chemeClr val="tx1"/>
                </a:solidFill>
              </a:rPr>
              <a:t>音频处理</a:t>
            </a:r>
          </a:p>
        </p:txBody>
      </p:sp>
      <p:sp>
        <p:nvSpPr>
          <p:cNvPr id="43" name="MH_SubTitle_1">
            <a:extLst>
              <a:ext uri="{FF2B5EF4-FFF2-40B4-BE49-F238E27FC236}">
                <a16:creationId xmlns:a16="http://schemas.microsoft.com/office/drawing/2014/main" xmlns="" id="{744F9FB3-B75C-4DF4-8FF0-584059160B09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 rot="588792">
            <a:off x="7182476" y="3529125"/>
            <a:ext cx="3891805" cy="1653779"/>
          </a:xfrm>
          <a:prstGeom prst="roundRect">
            <a:avLst>
              <a:gd name="adj" fmla="val 11293"/>
            </a:avLst>
          </a:prstGeom>
          <a:solidFill>
            <a:schemeClr val="accent1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FFFF"/>
                </a:solidFill>
              </a:rPr>
              <a:t>音频片段的截取、音频格式的转换；音频的合成及降噪等</a:t>
            </a:r>
            <a:r>
              <a:rPr lang="zh-CN" altLang="en-US" sz="2400" dirty="0">
                <a:solidFill>
                  <a:srgbClr val="FFFFFF"/>
                </a:solidFill>
              </a:rPr>
              <a:t>（</a:t>
            </a:r>
            <a:r>
              <a:rPr lang="zh-CN" altLang="en-US" sz="2800" b="1" dirty="0">
                <a:solidFill>
                  <a:srgbClr val="FF0000"/>
                </a:solidFill>
              </a:rPr>
              <a:t>使用</a:t>
            </a:r>
            <a:r>
              <a:rPr lang="en-US" altLang="zh-CN" sz="2800" b="1" dirty="0" err="1">
                <a:solidFill>
                  <a:srgbClr val="FF0000"/>
                </a:solidFill>
              </a:rPr>
              <a:t>GoldWave</a:t>
            </a:r>
            <a:r>
              <a:rPr lang="zh-CN" altLang="en-US" sz="2800" b="1" dirty="0">
                <a:solidFill>
                  <a:srgbClr val="FF0000"/>
                </a:solidFill>
              </a:rPr>
              <a:t>软件</a:t>
            </a:r>
            <a:r>
              <a:rPr lang="zh-CN" altLang="en-US" sz="2400" dirty="0">
                <a:solidFill>
                  <a:srgbClr val="FFFFFF"/>
                </a:solidFill>
              </a:rPr>
              <a:t>）</a:t>
            </a:r>
            <a:endParaRPr lang="en-US" altLang="zh-CN" sz="2400" dirty="0">
              <a:solidFill>
                <a:srgbClr val="FFFFFF"/>
              </a:solidFill>
            </a:endParaRPr>
          </a:p>
        </p:txBody>
      </p: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-2" y="406390"/>
            <a:ext cx="4607627" cy="545524"/>
            <a:chOff x="0" y="0"/>
            <a:chExt cx="3026771" cy="449319"/>
          </a:xfrm>
          <a:solidFill>
            <a:srgbClr val="0070C0"/>
          </a:solidFill>
        </p:grpSpPr>
        <p:sp>
          <p:nvSpPr>
            <p:cNvPr id="9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0">
                <a:solidFill>
                  <a:srgbClr val="000000"/>
                </a:solidFill>
              </a:endParaRPr>
            </a:p>
          </p:txBody>
        </p:sp>
        <p:sp>
          <p:nvSpPr>
            <p:cNvPr id="10" name="矩形 9"/>
            <p:cNvSpPr>
              <a:spLocks noChangeArrowheads="1"/>
            </p:cNvSpPr>
            <p:nvPr/>
          </p:nvSpPr>
          <p:spPr bwMode="auto">
            <a:xfrm>
              <a:off x="1" y="39684"/>
              <a:ext cx="2586234" cy="3802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2.3 </a:t>
              </a:r>
              <a:r>
                <a:rPr lang="zh-CN" altLang="en-US" sz="24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音频资源的获取与处理</a:t>
              </a:r>
              <a:endParaRPr lang="zh-CN" altLang="en-US" sz="24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11" name="文本框 2"/>
          <p:cNvSpPr txBox="1"/>
          <p:nvPr>
            <p:custDataLst>
              <p:tags r:id="rId8"/>
            </p:custDataLst>
          </p:nvPr>
        </p:nvSpPr>
        <p:spPr>
          <a:xfrm>
            <a:off x="7070015" y="5502460"/>
            <a:ext cx="3711504" cy="500061"/>
          </a:xfrm>
          <a:prstGeom prst="rect">
            <a:avLst/>
          </a:prstGeom>
        </p:spPr>
        <p:txBody>
          <a:bodyPr vert="horz" lIns="91424" tIns="45718" rIns="91424" bIns="45718" rtlCol="0">
            <a:no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观看微课视频后实操练习</a:t>
            </a:r>
            <a:endParaRPr lang="en-US" altLang="zh-CN" sz="1500" dirty="0">
              <a:solidFill>
                <a:srgbClr val="FF0000"/>
              </a:solidFill>
            </a:endParaRPr>
          </a:p>
          <a:p>
            <a:pPr marL="0" indent="0">
              <a:lnSpc>
                <a:spcPct val="160000"/>
              </a:lnSpc>
              <a:buNone/>
            </a:pPr>
            <a:endParaRPr lang="en-US" altLang="zh-CN" sz="1500" dirty="0">
              <a:solidFill>
                <a:srgbClr val="FF0000"/>
              </a:solidFill>
            </a:endParaRPr>
          </a:p>
          <a:p>
            <a:pPr marL="0" indent="0">
              <a:lnSpc>
                <a:spcPct val="160000"/>
              </a:lnSpc>
              <a:buNone/>
            </a:pPr>
            <a:endParaRPr lang="en-US" altLang="zh-CN" sz="1500" dirty="0">
              <a:solidFill>
                <a:srgbClr val="FF0000"/>
              </a:solidFill>
            </a:endParaRPr>
          </a:p>
        </p:txBody>
      </p:sp>
      <p:sp>
        <p:nvSpPr>
          <p:cNvPr id="12" name="文本框 2"/>
          <p:cNvSpPr txBox="1"/>
          <p:nvPr>
            <p:custDataLst>
              <p:tags r:id="rId9"/>
            </p:custDataLst>
          </p:nvPr>
        </p:nvSpPr>
        <p:spPr>
          <a:xfrm>
            <a:off x="1118086" y="5168230"/>
            <a:ext cx="3068153" cy="500061"/>
          </a:xfrm>
          <a:prstGeom prst="rect">
            <a:avLst/>
          </a:prstGeom>
        </p:spPr>
        <p:txBody>
          <a:bodyPr vert="horz" lIns="91424" tIns="45718" rIns="91424" bIns="45718" rtlCol="0">
            <a:no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现场示范操作与练习</a:t>
            </a:r>
            <a:endParaRPr lang="en-US" altLang="zh-CN" sz="1500" dirty="0">
              <a:solidFill>
                <a:srgbClr val="FF0000"/>
              </a:solidFill>
            </a:endParaRPr>
          </a:p>
          <a:p>
            <a:pPr marL="0" indent="0">
              <a:lnSpc>
                <a:spcPct val="160000"/>
              </a:lnSpc>
              <a:buNone/>
            </a:pPr>
            <a:endParaRPr lang="en-US" altLang="zh-CN" sz="1500" dirty="0">
              <a:solidFill>
                <a:srgbClr val="FF0000"/>
              </a:solidFill>
            </a:endParaRPr>
          </a:p>
          <a:p>
            <a:pPr marL="0" indent="0">
              <a:lnSpc>
                <a:spcPct val="160000"/>
              </a:lnSpc>
              <a:buNone/>
            </a:pPr>
            <a:endParaRPr lang="en-US" altLang="zh-CN" sz="1500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89569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4958030" y="530227"/>
            <a:ext cx="4533901" cy="806451"/>
          </a:xfrm>
          <a:prstGeom prst="rect">
            <a:avLst/>
          </a:prstGeom>
          <a:noFill/>
        </p:spPr>
        <p:txBody>
          <a:bodyPr vert="horz" lIns="91424" tIns="45718" rIns="91424" bIns="45718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b="1" dirty="0">
                <a:gradFill>
                  <a:gsLst>
                    <a:gs pos="33000">
                      <a:schemeClr val="accent2"/>
                    </a:gs>
                    <a:gs pos="0">
                      <a:schemeClr val="accent1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0"/>
                </a:gradFill>
              </a:rPr>
              <a:t>2.4.1 </a:t>
            </a:r>
            <a:r>
              <a:rPr lang="zh-CN" altLang="en-US" sz="2800" b="1" dirty="0">
                <a:gradFill>
                  <a:gsLst>
                    <a:gs pos="33000">
                      <a:schemeClr val="accent2"/>
                    </a:gs>
                    <a:gs pos="0">
                      <a:schemeClr val="accent1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0"/>
                </a:gradFill>
              </a:rPr>
              <a:t>视频教学素材的获取</a:t>
            </a: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4768552" y="1687520"/>
            <a:ext cx="4742389" cy="531811"/>
          </a:xfrm>
          <a:prstGeom prst="rect">
            <a:avLst/>
          </a:prstGeom>
        </p:spPr>
        <p:txBody>
          <a:bodyPr vert="horz" lIns="91424" tIns="45718" rIns="91424" bIns="45718" rtlCol="0">
            <a:no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9pPr>
          </a:lstStyle>
          <a:p>
            <a:pPr marL="0" indent="0">
              <a:buNone/>
            </a:pPr>
            <a:r>
              <a:rPr lang="zh-CN" altLang="en-US" b="1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了解</a:t>
            </a:r>
            <a:r>
              <a:rPr lang="en-US" altLang="zh-CN" b="1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 </a:t>
            </a:r>
            <a:r>
              <a:rPr lang="zh-CN" altLang="en-US" b="1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视频文件的格式和</a:t>
            </a:r>
            <a:r>
              <a:rPr lang="zh-CN" altLang="en-US" b="1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特点</a:t>
            </a:r>
            <a:endParaRPr lang="zh-CN" altLang="en-US" b="1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9" name="MH_SubTitle_1">
            <a:extLst>
              <a:ext uri="{FF2B5EF4-FFF2-40B4-BE49-F238E27FC236}">
                <a16:creationId xmlns:a16="http://schemas.microsoft.com/office/drawing/2014/main" xmlns="" id="{98BB4B85-A612-42D8-B596-D0F80238C4A3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17700000">
            <a:off x="5566043" y="3609564"/>
            <a:ext cx="762000" cy="3533775"/>
          </a:xfrm>
          <a:prstGeom prst="round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vert="eaVert" lIns="71989" tIns="215957" rIns="71989" bIns="45718" anchor="ctr">
            <a:normAutofit/>
          </a:bodyPr>
          <a:lstStyle/>
          <a:p>
            <a:pPr>
              <a:defRPr/>
            </a:pPr>
            <a:r>
              <a:rPr lang="en-US" altLang="zh-CN" sz="2000" kern="0" dirty="0">
                <a:solidFill>
                  <a:srgbClr val="FFFFFF"/>
                </a:solidFill>
              </a:rPr>
              <a:t>MOV</a:t>
            </a:r>
            <a:r>
              <a:rPr lang="zh-CN" altLang="en-US" sz="2000" kern="0" dirty="0">
                <a:solidFill>
                  <a:srgbClr val="FFFFFF"/>
                </a:solidFill>
              </a:rPr>
              <a:t>格式</a:t>
            </a:r>
          </a:p>
        </p:txBody>
      </p:sp>
      <p:sp>
        <p:nvSpPr>
          <p:cNvPr id="20" name="MH_SubTitle_2">
            <a:extLst>
              <a:ext uri="{FF2B5EF4-FFF2-40B4-BE49-F238E27FC236}">
                <a16:creationId xmlns:a16="http://schemas.microsoft.com/office/drawing/2014/main" xmlns="" id="{6787F971-D719-4351-848A-25111C2D78C2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18999999">
            <a:off x="5877193" y="3179353"/>
            <a:ext cx="762000" cy="3533775"/>
          </a:xfrm>
          <a:prstGeom prst="round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vert="eaVert" lIns="71989" tIns="215957" rIns="71989" bIns="0" anchor="ctr">
            <a:normAutofit/>
          </a:bodyPr>
          <a:lstStyle/>
          <a:p>
            <a:pPr>
              <a:defRPr/>
            </a:pPr>
            <a:r>
              <a:rPr lang="en-US" altLang="zh-CN" sz="2000" kern="0">
                <a:solidFill>
                  <a:srgbClr val="FFFFFF"/>
                </a:solidFill>
              </a:rPr>
              <a:t>AVI</a:t>
            </a:r>
            <a:r>
              <a:rPr lang="zh-CN" altLang="en-US" sz="2000" kern="0">
                <a:solidFill>
                  <a:srgbClr val="FFFFFF"/>
                </a:solidFill>
              </a:rPr>
              <a:t>格式</a:t>
            </a:r>
            <a:endParaRPr lang="zh-CN" altLang="en-US" sz="2000" kern="0" dirty="0">
              <a:solidFill>
                <a:srgbClr val="FFFFFF"/>
              </a:solidFill>
            </a:endParaRPr>
          </a:p>
        </p:txBody>
      </p:sp>
      <p:sp>
        <p:nvSpPr>
          <p:cNvPr id="36" name="MH_SubTitle_3">
            <a:extLst>
              <a:ext uri="{FF2B5EF4-FFF2-40B4-BE49-F238E27FC236}">
                <a16:creationId xmlns:a16="http://schemas.microsoft.com/office/drawing/2014/main" xmlns="" id="{A0E1BC9F-D0E5-4212-B29C-C7BFF288F5B3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 rot="20300001">
            <a:off x="6323280" y="2895190"/>
            <a:ext cx="762000" cy="3533775"/>
          </a:xfrm>
          <a:prstGeom prst="round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vert="eaVert" lIns="71989" tIns="215957" rIns="71989" bIns="45718" anchor="ctr">
            <a:normAutofit/>
          </a:bodyPr>
          <a:lstStyle/>
          <a:p>
            <a:pPr>
              <a:defRPr/>
            </a:pPr>
            <a:r>
              <a:rPr lang="en-US" altLang="zh-CN" sz="2000" kern="0">
                <a:solidFill>
                  <a:srgbClr val="FFFFFF"/>
                </a:solidFill>
              </a:rPr>
              <a:t>MPG</a:t>
            </a:r>
            <a:r>
              <a:rPr lang="zh-CN" altLang="en-US" sz="2000" kern="0">
                <a:solidFill>
                  <a:srgbClr val="FFFFFF"/>
                </a:solidFill>
              </a:rPr>
              <a:t>（</a:t>
            </a:r>
            <a:r>
              <a:rPr lang="en-US" altLang="zh-CN" sz="2000" kern="0">
                <a:solidFill>
                  <a:srgbClr val="FFFFFF"/>
                </a:solidFill>
              </a:rPr>
              <a:t>MPEG</a:t>
            </a:r>
            <a:r>
              <a:rPr lang="zh-CN" altLang="en-US" sz="2000" kern="0">
                <a:solidFill>
                  <a:srgbClr val="FFFFFF"/>
                </a:solidFill>
              </a:rPr>
              <a:t>）</a:t>
            </a:r>
            <a:endParaRPr lang="zh-CN" altLang="en-US" sz="2000" kern="0" dirty="0">
              <a:solidFill>
                <a:srgbClr val="FFFFFF"/>
              </a:solidFill>
            </a:endParaRPr>
          </a:p>
        </p:txBody>
      </p:sp>
      <p:sp>
        <p:nvSpPr>
          <p:cNvPr id="37" name="MH_SubTitle_4">
            <a:extLst>
              <a:ext uri="{FF2B5EF4-FFF2-40B4-BE49-F238E27FC236}">
                <a16:creationId xmlns:a16="http://schemas.microsoft.com/office/drawing/2014/main" xmlns="" id="{956D7668-D7A2-458D-84F7-5B68DD7B33CD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6843980" y="2795178"/>
            <a:ext cx="762000" cy="3533775"/>
          </a:xfrm>
          <a:prstGeom prst="round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vert="eaVert" lIns="71989" tIns="215957" rIns="71989" bIns="45718" anchor="ctr">
            <a:normAutofit/>
          </a:bodyPr>
          <a:lstStyle/>
          <a:p>
            <a:pPr>
              <a:defRPr/>
            </a:pPr>
            <a:r>
              <a:rPr lang="en-US" altLang="zh-CN" sz="2000" kern="0">
                <a:solidFill>
                  <a:srgbClr val="FFFFFF"/>
                </a:solidFill>
              </a:rPr>
              <a:t>mp4</a:t>
            </a:r>
            <a:r>
              <a:rPr lang="zh-CN" altLang="en-US" sz="2000" kern="0">
                <a:solidFill>
                  <a:srgbClr val="FFFFFF"/>
                </a:solidFill>
              </a:rPr>
              <a:t>格式</a:t>
            </a:r>
            <a:endParaRPr lang="zh-CN" altLang="en-US" sz="2000" kern="0" dirty="0">
              <a:solidFill>
                <a:srgbClr val="FFFFFF"/>
              </a:solidFill>
            </a:endParaRPr>
          </a:p>
        </p:txBody>
      </p:sp>
      <p:sp>
        <p:nvSpPr>
          <p:cNvPr id="38" name="MH_SubTitle_5">
            <a:extLst>
              <a:ext uri="{FF2B5EF4-FFF2-40B4-BE49-F238E27FC236}">
                <a16:creationId xmlns:a16="http://schemas.microsoft.com/office/drawing/2014/main" xmlns="" id="{FF6DA75F-268A-4B45-9B41-D7C1B64D7E2B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 rot="1299999">
            <a:off x="7364680" y="2895190"/>
            <a:ext cx="762000" cy="3533775"/>
          </a:xfrm>
          <a:prstGeom prst="round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vert="vert270" lIns="71989" tIns="215957" rIns="71989" bIns="45718" anchor="ctr">
            <a:normAutofit/>
          </a:bodyPr>
          <a:lstStyle/>
          <a:p>
            <a:pPr algn="r">
              <a:defRPr/>
            </a:pPr>
            <a:r>
              <a:rPr lang="en-US" altLang="zh-CN" sz="2000" kern="0" dirty="0">
                <a:solidFill>
                  <a:srgbClr val="FFFFFF"/>
                </a:solidFill>
              </a:rPr>
              <a:t>WMV</a:t>
            </a:r>
            <a:r>
              <a:rPr lang="zh-CN" altLang="en-US" sz="2000" kern="0" dirty="0">
                <a:solidFill>
                  <a:srgbClr val="FFFFFF"/>
                </a:solidFill>
              </a:rPr>
              <a:t>格式</a:t>
            </a:r>
          </a:p>
        </p:txBody>
      </p:sp>
      <p:sp>
        <p:nvSpPr>
          <p:cNvPr id="39" name="MH_SubTitle_6">
            <a:extLst>
              <a:ext uri="{FF2B5EF4-FFF2-40B4-BE49-F238E27FC236}">
                <a16:creationId xmlns:a16="http://schemas.microsoft.com/office/drawing/2014/main" xmlns="" id="{61036264-D87A-47A2-8E3C-4723FFD4BD72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 rot="2600001">
            <a:off x="7810768" y="3179353"/>
            <a:ext cx="762000" cy="3533775"/>
          </a:xfrm>
          <a:prstGeom prst="round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vert="vert270" lIns="71989" tIns="215957" rIns="71989" bIns="45718" anchor="ctr">
            <a:normAutofit/>
          </a:bodyPr>
          <a:lstStyle/>
          <a:p>
            <a:pPr algn="r">
              <a:defRPr/>
            </a:pPr>
            <a:r>
              <a:rPr lang="en-US" altLang="zh-CN" sz="2000" kern="0">
                <a:solidFill>
                  <a:srgbClr val="FFFFFF"/>
                </a:solidFill>
              </a:rPr>
              <a:t>VOB</a:t>
            </a:r>
            <a:r>
              <a:rPr lang="zh-CN" altLang="en-US" sz="2000" kern="0">
                <a:solidFill>
                  <a:srgbClr val="FFFFFF"/>
                </a:solidFill>
              </a:rPr>
              <a:t>格式</a:t>
            </a:r>
            <a:endParaRPr lang="zh-CN" altLang="en-US" sz="2000" kern="0" dirty="0">
              <a:solidFill>
                <a:srgbClr val="FFFFFF"/>
              </a:solidFill>
            </a:endParaRPr>
          </a:p>
        </p:txBody>
      </p:sp>
      <p:sp>
        <p:nvSpPr>
          <p:cNvPr id="40" name="MH_SubTitle_7">
            <a:extLst>
              <a:ext uri="{FF2B5EF4-FFF2-40B4-BE49-F238E27FC236}">
                <a16:creationId xmlns:a16="http://schemas.microsoft.com/office/drawing/2014/main" xmlns="" id="{25923EF9-50CB-49C4-B41D-878D6D744B28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 rot="3900000">
            <a:off x="8121919" y="3609564"/>
            <a:ext cx="762000" cy="3533775"/>
          </a:xfrm>
          <a:prstGeom prst="round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vert="vert270" lIns="71989" tIns="215957" rIns="71989" bIns="45718" anchor="ctr">
            <a:normAutofit/>
          </a:bodyPr>
          <a:lstStyle/>
          <a:p>
            <a:pPr algn="r">
              <a:defRPr/>
            </a:pPr>
            <a:r>
              <a:rPr lang="en-US" altLang="zh-CN" sz="2000" kern="0">
                <a:solidFill>
                  <a:srgbClr val="FFFFFF"/>
                </a:solidFill>
              </a:rPr>
              <a:t>ASF</a:t>
            </a:r>
            <a:r>
              <a:rPr lang="zh-CN" altLang="en-US" sz="2000" kern="0">
                <a:solidFill>
                  <a:srgbClr val="FFFFFF"/>
                </a:solidFill>
              </a:rPr>
              <a:t>格式 </a:t>
            </a:r>
            <a:endParaRPr lang="zh-CN" altLang="en-US" sz="2000" kern="0" dirty="0">
              <a:solidFill>
                <a:srgbClr val="FFFFFF"/>
              </a:solidFill>
            </a:endParaRPr>
          </a:p>
        </p:txBody>
      </p:sp>
      <p:sp>
        <p:nvSpPr>
          <p:cNvPr id="41" name="MH_Other_1">
            <a:extLst>
              <a:ext uri="{FF2B5EF4-FFF2-40B4-BE49-F238E27FC236}">
                <a16:creationId xmlns:a16="http://schemas.microsoft.com/office/drawing/2014/main" xmlns="" id="{2463A0DE-2464-4605-9740-CE926105DC1E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7097983" y="5803479"/>
            <a:ext cx="266700" cy="266700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innerShdw blurRad="63500" dist="50800" dir="135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8" rIns="91424" bIns="45718" anchor="ctr">
            <a:normAutofit fontScale="32500" lnSpcReduction="20000"/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-2" y="406390"/>
            <a:ext cx="4607627" cy="545524"/>
            <a:chOff x="0" y="0"/>
            <a:chExt cx="3026771" cy="449319"/>
          </a:xfrm>
          <a:solidFill>
            <a:srgbClr val="0070C0"/>
          </a:solidFill>
        </p:grpSpPr>
        <p:sp>
          <p:nvSpPr>
            <p:cNvPr id="1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0">
                <a:solidFill>
                  <a:srgbClr val="000000"/>
                </a:solidFill>
              </a:endParaRPr>
            </a:p>
          </p:txBody>
        </p:sp>
        <p:sp>
          <p:nvSpPr>
            <p:cNvPr id="14" name="矩形 13"/>
            <p:cNvSpPr>
              <a:spLocks noChangeArrowheads="1"/>
            </p:cNvSpPr>
            <p:nvPr/>
          </p:nvSpPr>
          <p:spPr bwMode="auto">
            <a:xfrm>
              <a:off x="1" y="39684"/>
              <a:ext cx="2586234" cy="3802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2.4 </a:t>
              </a:r>
              <a:r>
                <a:rPr lang="zh-CN" altLang="en-US" sz="24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视频资源的获取与处理</a:t>
              </a:r>
              <a:endParaRPr lang="zh-CN" altLang="en-US" sz="24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4DFA565A-C01D-43D0-808D-E20908534299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639" y="2824389"/>
            <a:ext cx="2265363" cy="230209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27224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5514977" y="479425"/>
            <a:ext cx="4977881" cy="820739"/>
          </a:xfrm>
          <a:prstGeom prst="rect">
            <a:avLst/>
          </a:prstGeom>
          <a:noFill/>
        </p:spPr>
        <p:txBody>
          <a:bodyPr vert="horz" lIns="91424" tIns="45718" rIns="91424" bIns="45718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b="1" dirty="0">
                <a:gradFill>
                  <a:gsLst>
                    <a:gs pos="33000">
                      <a:schemeClr val="accent2"/>
                    </a:gs>
                    <a:gs pos="0">
                      <a:schemeClr val="accent1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0"/>
                </a:gradFill>
                <a:latin typeface="+mj-ea"/>
              </a:rPr>
              <a:t>2.4.1 </a:t>
            </a:r>
            <a:r>
              <a:rPr lang="zh-CN" altLang="en-US" sz="2800" b="1" dirty="0">
                <a:gradFill>
                  <a:gsLst>
                    <a:gs pos="33000">
                      <a:schemeClr val="accent2"/>
                    </a:gs>
                    <a:gs pos="0">
                      <a:schemeClr val="accent1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0"/>
                </a:gradFill>
                <a:latin typeface="+mj-ea"/>
              </a:rPr>
              <a:t>视频教学资源的获取</a:t>
            </a:r>
          </a:p>
        </p:txBody>
      </p:sp>
      <p:sp>
        <p:nvSpPr>
          <p:cNvPr id="14" name="MH_Other_1">
            <a:extLst>
              <a:ext uri="{FF2B5EF4-FFF2-40B4-BE49-F238E27FC236}">
                <a16:creationId xmlns:a16="http://schemas.microsoft.com/office/drawing/2014/main" xmlns="" id="{FABF8AB9-E410-4B01-8224-F5A15D54617F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5363472" y="1824043"/>
            <a:ext cx="552451" cy="847725"/>
          </a:xfrm>
          <a:custGeom>
            <a:avLst/>
            <a:gdLst>
              <a:gd name="T0" fmla="*/ 110762 w 646488"/>
              <a:gd name="T1" fmla="*/ 0 h 990214"/>
              <a:gd name="T2" fmla="*/ 473021 w 646488"/>
              <a:gd name="T3" fmla="*/ 362922 h 990214"/>
              <a:gd name="T4" fmla="*/ 110762 w 646488"/>
              <a:gd name="T5" fmla="*/ 725842 h 990214"/>
              <a:gd name="T6" fmla="*/ 37754 w 646488"/>
              <a:gd name="T7" fmla="*/ 718469 h 990214"/>
              <a:gd name="T8" fmla="*/ 0 w 646488"/>
              <a:gd name="T9" fmla="*/ 706728 h 990214"/>
              <a:gd name="T10" fmla="*/ 64516 w 646488"/>
              <a:gd name="T11" fmla="*/ 686665 h 990214"/>
              <a:gd name="T12" fmla="*/ 278715 w 646488"/>
              <a:gd name="T13" fmla="*/ 362922 h 990214"/>
              <a:gd name="T14" fmla="*/ 64516 w 646488"/>
              <a:gd name="T15" fmla="*/ 39178 h 990214"/>
              <a:gd name="T16" fmla="*/ 0 w 646488"/>
              <a:gd name="T17" fmla="*/ 19114 h 990214"/>
              <a:gd name="T18" fmla="*/ 37754 w 646488"/>
              <a:gd name="T19" fmla="*/ 7374 h 990214"/>
              <a:gd name="T20" fmla="*/ 110762 w 646488"/>
              <a:gd name="T21" fmla="*/ 0 h 99021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646488" h="990214">
                <a:moveTo>
                  <a:pt x="151381" y="0"/>
                </a:moveTo>
                <a:cubicBezTo>
                  <a:pt x="424821" y="0"/>
                  <a:pt x="646488" y="221667"/>
                  <a:pt x="646488" y="495107"/>
                </a:cubicBezTo>
                <a:cubicBezTo>
                  <a:pt x="646488" y="768547"/>
                  <a:pt x="424821" y="990214"/>
                  <a:pt x="151381" y="990214"/>
                </a:cubicBezTo>
                <a:cubicBezTo>
                  <a:pt x="117201" y="990214"/>
                  <a:pt x="83830" y="986751"/>
                  <a:pt x="51600" y="980155"/>
                </a:cubicBezTo>
                <a:lnTo>
                  <a:pt x="0" y="964138"/>
                </a:lnTo>
                <a:lnTo>
                  <a:pt x="88175" y="936767"/>
                </a:lnTo>
                <a:cubicBezTo>
                  <a:pt x="260213" y="864002"/>
                  <a:pt x="380926" y="693652"/>
                  <a:pt x="380926" y="495107"/>
                </a:cubicBezTo>
                <a:cubicBezTo>
                  <a:pt x="380926" y="296563"/>
                  <a:pt x="260213" y="126213"/>
                  <a:pt x="88175" y="53447"/>
                </a:cubicBezTo>
                <a:lnTo>
                  <a:pt x="0" y="26076"/>
                </a:lnTo>
                <a:lnTo>
                  <a:pt x="51600" y="10059"/>
                </a:lnTo>
                <a:cubicBezTo>
                  <a:pt x="83830" y="3464"/>
                  <a:pt x="117201" y="0"/>
                  <a:pt x="15138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15" name="MH_SubTitle_1">
            <a:extLst>
              <a:ext uri="{FF2B5EF4-FFF2-40B4-BE49-F238E27FC236}">
                <a16:creationId xmlns:a16="http://schemas.microsoft.com/office/drawing/2014/main" xmlns="" id="{058D7777-15CC-4649-B85E-2AE7FBCB6A3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417144" y="1690688"/>
            <a:ext cx="3039715" cy="63500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</p:spPr>
        <p:txBody>
          <a:bodyPr lIns="0" tIns="0" rIns="0" bIns="0" anchor="ctr">
            <a:no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rgbClr val="002060"/>
                </a:solidFill>
              </a:rPr>
              <a:t>从</a:t>
            </a:r>
            <a:r>
              <a:rPr lang="en-US" altLang="zh-CN" sz="2000" b="1" dirty="0">
                <a:solidFill>
                  <a:srgbClr val="002060"/>
                </a:solidFill>
              </a:rPr>
              <a:t>VCD</a:t>
            </a:r>
            <a:r>
              <a:rPr lang="zh-CN" altLang="en-US" sz="2000" b="1" dirty="0">
                <a:solidFill>
                  <a:srgbClr val="002060"/>
                </a:solidFill>
              </a:rPr>
              <a:t>、</a:t>
            </a:r>
            <a:r>
              <a:rPr lang="en-US" altLang="zh-CN" sz="2000" b="1" dirty="0">
                <a:solidFill>
                  <a:srgbClr val="002060"/>
                </a:solidFill>
              </a:rPr>
              <a:t>DVD</a:t>
            </a:r>
            <a:r>
              <a:rPr lang="zh-CN" altLang="en-US" sz="2000" b="1" dirty="0">
                <a:solidFill>
                  <a:srgbClr val="002060"/>
                </a:solidFill>
              </a:rPr>
              <a:t>中获取。</a:t>
            </a:r>
            <a:endParaRPr lang="da-DK" altLang="zh-CN" sz="2000" b="1" dirty="0">
              <a:solidFill>
                <a:srgbClr val="002060"/>
              </a:solidFill>
            </a:endParaRPr>
          </a:p>
        </p:txBody>
      </p:sp>
      <p:sp>
        <p:nvSpPr>
          <p:cNvPr id="17" name="MH_Other_2">
            <a:extLst>
              <a:ext uri="{FF2B5EF4-FFF2-40B4-BE49-F238E27FC236}">
                <a16:creationId xmlns:a16="http://schemas.microsoft.com/office/drawing/2014/main" xmlns="" id="{9CFF52C5-B7DB-4EB5-A05D-8F6945E0BCF5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5514976" y="3376619"/>
            <a:ext cx="552451" cy="847725"/>
          </a:xfrm>
          <a:custGeom>
            <a:avLst/>
            <a:gdLst>
              <a:gd name="connsiteX0" fmla="*/ 151381 w 646488"/>
              <a:gd name="connsiteY0" fmla="*/ 0 h 990214"/>
              <a:gd name="connsiteX1" fmla="*/ 646488 w 646488"/>
              <a:gd name="connsiteY1" fmla="*/ 495107 h 990214"/>
              <a:gd name="connsiteX2" fmla="*/ 151381 w 646488"/>
              <a:gd name="connsiteY2" fmla="*/ 990214 h 990214"/>
              <a:gd name="connsiteX3" fmla="*/ 51600 w 646488"/>
              <a:gd name="connsiteY3" fmla="*/ 980155 h 990214"/>
              <a:gd name="connsiteX4" fmla="*/ 0 w 646488"/>
              <a:gd name="connsiteY4" fmla="*/ 964138 h 990214"/>
              <a:gd name="connsiteX5" fmla="*/ 88175 w 646488"/>
              <a:gd name="connsiteY5" fmla="*/ 936767 h 990214"/>
              <a:gd name="connsiteX6" fmla="*/ 380926 w 646488"/>
              <a:gd name="connsiteY6" fmla="*/ 495107 h 990214"/>
              <a:gd name="connsiteX7" fmla="*/ 88175 w 646488"/>
              <a:gd name="connsiteY7" fmla="*/ 53447 h 990214"/>
              <a:gd name="connsiteX8" fmla="*/ 0 w 646488"/>
              <a:gd name="connsiteY8" fmla="*/ 26076 h 990214"/>
              <a:gd name="connsiteX9" fmla="*/ 51600 w 646488"/>
              <a:gd name="connsiteY9" fmla="*/ 10059 h 990214"/>
              <a:gd name="connsiteX10" fmla="*/ 151381 w 646488"/>
              <a:gd name="connsiteY10" fmla="*/ 0 h 990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6488" h="990214">
                <a:moveTo>
                  <a:pt x="151381" y="0"/>
                </a:moveTo>
                <a:cubicBezTo>
                  <a:pt x="424821" y="0"/>
                  <a:pt x="646488" y="221667"/>
                  <a:pt x="646488" y="495107"/>
                </a:cubicBezTo>
                <a:cubicBezTo>
                  <a:pt x="646488" y="768547"/>
                  <a:pt x="424821" y="990214"/>
                  <a:pt x="151381" y="990214"/>
                </a:cubicBezTo>
                <a:cubicBezTo>
                  <a:pt x="117201" y="990214"/>
                  <a:pt x="83830" y="986751"/>
                  <a:pt x="51600" y="980155"/>
                </a:cubicBezTo>
                <a:lnTo>
                  <a:pt x="0" y="964138"/>
                </a:lnTo>
                <a:lnTo>
                  <a:pt x="88175" y="936767"/>
                </a:lnTo>
                <a:cubicBezTo>
                  <a:pt x="260213" y="864002"/>
                  <a:pt x="380926" y="693652"/>
                  <a:pt x="380926" y="495107"/>
                </a:cubicBezTo>
                <a:cubicBezTo>
                  <a:pt x="380926" y="296563"/>
                  <a:pt x="260213" y="126213"/>
                  <a:pt x="88175" y="53447"/>
                </a:cubicBezTo>
                <a:lnTo>
                  <a:pt x="0" y="26076"/>
                </a:lnTo>
                <a:lnTo>
                  <a:pt x="51600" y="10059"/>
                </a:lnTo>
                <a:cubicBezTo>
                  <a:pt x="83830" y="3464"/>
                  <a:pt x="117201" y="0"/>
                  <a:pt x="151381" y="0"/>
                </a:cubicBezTo>
                <a:close/>
              </a:path>
            </a:pathLst>
          </a:custGeom>
          <a:solidFill>
            <a:schemeClr val="accent3"/>
          </a:solidFill>
        </p:spPr>
        <p:txBody>
          <a:bodyPr lIns="0" tIns="0" rIns="0" bIns="0" anchor="ctr">
            <a:normAutofit/>
          </a:bodyPr>
          <a:lstStyle/>
          <a:p>
            <a:pPr algn="ctr">
              <a:lnSpc>
                <a:spcPct val="130000"/>
              </a:lnSpc>
              <a:defRPr/>
            </a:pPr>
            <a:endParaRPr lang="zh-CN" altLang="en-US" dirty="0" err="1">
              <a:solidFill>
                <a:srgbClr val="FFFFFF"/>
              </a:solidFill>
            </a:endParaRPr>
          </a:p>
        </p:txBody>
      </p:sp>
      <p:sp>
        <p:nvSpPr>
          <p:cNvPr id="18" name="MH_SubTitle_3">
            <a:extLst>
              <a:ext uri="{FF2B5EF4-FFF2-40B4-BE49-F238E27FC236}">
                <a16:creationId xmlns:a16="http://schemas.microsoft.com/office/drawing/2014/main" xmlns="" id="{94F7869B-3987-45B2-B5FA-711D930A672F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2143126" y="2811463"/>
            <a:ext cx="3390436" cy="1095379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</p:spPr>
        <p:txBody>
          <a:bodyPr lIns="0" tIns="0" rIns="0" bIns="0" anchor="ctr">
            <a:no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rgbClr val="0070C0"/>
                </a:solidFill>
              </a:rPr>
              <a:t>通过迅雷等下载软件在众多的视频资源站中下载</a:t>
            </a:r>
            <a:r>
              <a:rPr lang="zh-CN" altLang="en-US" sz="2000" b="1" dirty="0">
                <a:solidFill>
                  <a:schemeClr val="accent3"/>
                </a:solidFill>
              </a:rPr>
              <a:t>。</a:t>
            </a:r>
            <a:endParaRPr lang="da-DK" altLang="zh-CN" sz="2000" b="1" dirty="0">
              <a:solidFill>
                <a:schemeClr val="accent3"/>
              </a:solidFill>
            </a:endParaRPr>
          </a:p>
        </p:txBody>
      </p:sp>
      <p:sp>
        <p:nvSpPr>
          <p:cNvPr id="21" name="MH_Other_4">
            <a:extLst>
              <a:ext uri="{FF2B5EF4-FFF2-40B4-BE49-F238E27FC236}">
                <a16:creationId xmlns:a16="http://schemas.microsoft.com/office/drawing/2014/main" xmlns="" id="{3B820EFA-F4F8-4703-97CA-1A93DFF40893}"/>
              </a:ext>
            </a:extLst>
          </p:cNvPr>
          <p:cNvSpPr>
            <a:spLocks/>
          </p:cNvSpPr>
          <p:nvPr>
            <p:custDataLst>
              <p:tags r:id="rId7"/>
            </p:custDataLst>
          </p:nvPr>
        </p:nvSpPr>
        <p:spPr bwMode="auto">
          <a:xfrm flipH="1">
            <a:off x="5285911" y="2574931"/>
            <a:ext cx="552451" cy="847725"/>
          </a:xfrm>
          <a:custGeom>
            <a:avLst/>
            <a:gdLst>
              <a:gd name="T0" fmla="*/ 110762 w 646488"/>
              <a:gd name="T1" fmla="*/ 0 h 990214"/>
              <a:gd name="T2" fmla="*/ 473021 w 646488"/>
              <a:gd name="T3" fmla="*/ 362922 h 990214"/>
              <a:gd name="T4" fmla="*/ 110762 w 646488"/>
              <a:gd name="T5" fmla="*/ 725842 h 990214"/>
              <a:gd name="T6" fmla="*/ 37754 w 646488"/>
              <a:gd name="T7" fmla="*/ 718469 h 990214"/>
              <a:gd name="T8" fmla="*/ 0 w 646488"/>
              <a:gd name="T9" fmla="*/ 706728 h 990214"/>
              <a:gd name="T10" fmla="*/ 64516 w 646488"/>
              <a:gd name="T11" fmla="*/ 686665 h 990214"/>
              <a:gd name="T12" fmla="*/ 278715 w 646488"/>
              <a:gd name="T13" fmla="*/ 362922 h 990214"/>
              <a:gd name="T14" fmla="*/ 64516 w 646488"/>
              <a:gd name="T15" fmla="*/ 39178 h 990214"/>
              <a:gd name="T16" fmla="*/ 0 w 646488"/>
              <a:gd name="T17" fmla="*/ 19114 h 990214"/>
              <a:gd name="T18" fmla="*/ 37754 w 646488"/>
              <a:gd name="T19" fmla="*/ 7374 h 990214"/>
              <a:gd name="T20" fmla="*/ 110762 w 646488"/>
              <a:gd name="T21" fmla="*/ 0 h 99021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646488" h="990214">
                <a:moveTo>
                  <a:pt x="151381" y="0"/>
                </a:moveTo>
                <a:cubicBezTo>
                  <a:pt x="424821" y="0"/>
                  <a:pt x="646488" y="221667"/>
                  <a:pt x="646488" y="495107"/>
                </a:cubicBezTo>
                <a:cubicBezTo>
                  <a:pt x="646488" y="768547"/>
                  <a:pt x="424821" y="990214"/>
                  <a:pt x="151381" y="990214"/>
                </a:cubicBezTo>
                <a:cubicBezTo>
                  <a:pt x="117201" y="990214"/>
                  <a:pt x="83830" y="986751"/>
                  <a:pt x="51600" y="980155"/>
                </a:cubicBezTo>
                <a:lnTo>
                  <a:pt x="0" y="964138"/>
                </a:lnTo>
                <a:lnTo>
                  <a:pt x="88175" y="936767"/>
                </a:lnTo>
                <a:cubicBezTo>
                  <a:pt x="260213" y="864002"/>
                  <a:pt x="380926" y="693652"/>
                  <a:pt x="380926" y="495107"/>
                </a:cubicBezTo>
                <a:cubicBezTo>
                  <a:pt x="380926" y="296563"/>
                  <a:pt x="260213" y="126213"/>
                  <a:pt x="88175" y="53447"/>
                </a:cubicBezTo>
                <a:lnTo>
                  <a:pt x="0" y="26076"/>
                </a:lnTo>
                <a:lnTo>
                  <a:pt x="51600" y="10059"/>
                </a:lnTo>
                <a:cubicBezTo>
                  <a:pt x="83830" y="3464"/>
                  <a:pt x="117201" y="0"/>
                  <a:pt x="15138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22" name="MH_SubTitle_2">
            <a:extLst>
              <a:ext uri="{FF2B5EF4-FFF2-40B4-BE49-F238E27FC236}">
                <a16:creationId xmlns:a16="http://schemas.microsoft.com/office/drawing/2014/main" xmlns="" id="{33E05237-7E4C-4D2A-8D63-BBA9846D4B72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 flipH="1">
            <a:off x="5639698" y="2387600"/>
            <a:ext cx="4718740" cy="847725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</p:spPr>
        <p:txBody>
          <a:bodyPr lIns="0" tIns="0" rIns="0" bIns="0" anchor="ctr">
            <a:no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chemeClr val="accent2"/>
                </a:solidFill>
              </a:rPr>
              <a:t>通过具有摄像功能的设备进行录制（如摄像机、摄像头、相机、手机等）。</a:t>
            </a:r>
            <a:endParaRPr lang="da-DK" altLang="zh-CN" sz="2000" b="1" dirty="0">
              <a:solidFill>
                <a:schemeClr val="accent2"/>
              </a:solidFill>
            </a:endParaRPr>
          </a:p>
        </p:txBody>
      </p:sp>
      <p:sp>
        <p:nvSpPr>
          <p:cNvPr id="23" name="MH_Other_5">
            <a:extLst>
              <a:ext uri="{FF2B5EF4-FFF2-40B4-BE49-F238E27FC236}">
                <a16:creationId xmlns:a16="http://schemas.microsoft.com/office/drawing/2014/main" xmlns="" id="{1C16C251-7586-478B-8F8D-9A34D47992BD}"/>
              </a:ext>
            </a:extLst>
          </p:cNvPr>
          <p:cNvSpPr>
            <a:spLocks/>
          </p:cNvSpPr>
          <p:nvPr>
            <p:custDataLst>
              <p:tags r:id="rId9"/>
            </p:custDataLst>
          </p:nvPr>
        </p:nvSpPr>
        <p:spPr bwMode="auto">
          <a:xfrm flipH="1">
            <a:off x="5426637" y="4054480"/>
            <a:ext cx="552451" cy="847725"/>
          </a:xfrm>
          <a:custGeom>
            <a:avLst/>
            <a:gdLst>
              <a:gd name="T0" fmla="*/ 110762 w 646488"/>
              <a:gd name="T1" fmla="*/ 0 h 990214"/>
              <a:gd name="T2" fmla="*/ 473021 w 646488"/>
              <a:gd name="T3" fmla="*/ 362922 h 990214"/>
              <a:gd name="T4" fmla="*/ 110762 w 646488"/>
              <a:gd name="T5" fmla="*/ 725842 h 990214"/>
              <a:gd name="T6" fmla="*/ 37754 w 646488"/>
              <a:gd name="T7" fmla="*/ 718469 h 990214"/>
              <a:gd name="T8" fmla="*/ 0 w 646488"/>
              <a:gd name="T9" fmla="*/ 706728 h 990214"/>
              <a:gd name="T10" fmla="*/ 64516 w 646488"/>
              <a:gd name="T11" fmla="*/ 686665 h 990214"/>
              <a:gd name="T12" fmla="*/ 278715 w 646488"/>
              <a:gd name="T13" fmla="*/ 362922 h 990214"/>
              <a:gd name="T14" fmla="*/ 64516 w 646488"/>
              <a:gd name="T15" fmla="*/ 39178 h 990214"/>
              <a:gd name="T16" fmla="*/ 0 w 646488"/>
              <a:gd name="T17" fmla="*/ 19114 h 990214"/>
              <a:gd name="T18" fmla="*/ 37754 w 646488"/>
              <a:gd name="T19" fmla="*/ 7374 h 990214"/>
              <a:gd name="T20" fmla="*/ 110762 w 646488"/>
              <a:gd name="T21" fmla="*/ 0 h 99021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646488" h="990214">
                <a:moveTo>
                  <a:pt x="151381" y="0"/>
                </a:moveTo>
                <a:cubicBezTo>
                  <a:pt x="424821" y="0"/>
                  <a:pt x="646488" y="221667"/>
                  <a:pt x="646488" y="495107"/>
                </a:cubicBezTo>
                <a:cubicBezTo>
                  <a:pt x="646488" y="768547"/>
                  <a:pt x="424821" y="990214"/>
                  <a:pt x="151381" y="990214"/>
                </a:cubicBezTo>
                <a:cubicBezTo>
                  <a:pt x="117201" y="990214"/>
                  <a:pt x="83830" y="986751"/>
                  <a:pt x="51600" y="980155"/>
                </a:cubicBezTo>
                <a:lnTo>
                  <a:pt x="0" y="964138"/>
                </a:lnTo>
                <a:lnTo>
                  <a:pt x="88175" y="936767"/>
                </a:lnTo>
                <a:cubicBezTo>
                  <a:pt x="260213" y="864002"/>
                  <a:pt x="380926" y="693652"/>
                  <a:pt x="380926" y="495107"/>
                </a:cubicBezTo>
                <a:cubicBezTo>
                  <a:pt x="380926" y="296563"/>
                  <a:pt x="260213" y="126213"/>
                  <a:pt x="88175" y="53447"/>
                </a:cubicBezTo>
                <a:lnTo>
                  <a:pt x="0" y="26076"/>
                </a:lnTo>
                <a:lnTo>
                  <a:pt x="51600" y="10059"/>
                </a:lnTo>
                <a:cubicBezTo>
                  <a:pt x="83830" y="3464"/>
                  <a:pt x="117201" y="0"/>
                  <a:pt x="15138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24" name="MH_SubTitle_4">
            <a:extLst>
              <a:ext uri="{FF2B5EF4-FFF2-40B4-BE49-F238E27FC236}">
                <a16:creationId xmlns:a16="http://schemas.microsoft.com/office/drawing/2014/main" xmlns="" id="{54CD34C3-D84E-4F8B-9B34-929FEF701E74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 flipH="1">
            <a:off x="5979087" y="3906841"/>
            <a:ext cx="4513771" cy="1318302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</p:spPr>
        <p:txBody>
          <a:bodyPr lIns="0" tIns="0" rIns="0" bIns="0" anchor="ctr">
            <a:normAutofit fontScale="92500" lnSpcReduction="10000"/>
          </a:bodyPr>
          <a:lstStyle/>
          <a:p>
            <a:pPr>
              <a:defRPr/>
            </a:pPr>
            <a:r>
              <a:rPr lang="zh-CN" altLang="en-US" sz="2300" b="1" dirty="0">
                <a:solidFill>
                  <a:srgbClr val="002060"/>
                </a:solidFill>
              </a:rPr>
              <a:t>使用</a:t>
            </a:r>
            <a:r>
              <a:rPr lang="zh-CN" altLang="en-US" sz="2300" b="1" dirty="0">
                <a:solidFill>
                  <a:srgbClr val="FF0000"/>
                </a:solidFill>
              </a:rPr>
              <a:t>屏幕录像机、屏幕录像</a:t>
            </a:r>
            <a:r>
              <a:rPr lang="zh-CN" altLang="en-US" sz="2300" b="1" dirty="0" smtClean="0">
                <a:solidFill>
                  <a:srgbClr val="FF0000"/>
                </a:solidFill>
              </a:rPr>
              <a:t>专家、</a:t>
            </a:r>
            <a:r>
              <a:rPr lang="en-US" altLang="zh-CN" sz="2300" b="1" dirty="0" err="1">
                <a:solidFill>
                  <a:srgbClr val="FF0000"/>
                </a:solidFill>
              </a:rPr>
              <a:t>Camtasia.Studio</a:t>
            </a:r>
            <a:r>
              <a:rPr lang="zh-CN" altLang="en-US" sz="2300" b="1" dirty="0" smtClean="0">
                <a:solidFill>
                  <a:srgbClr val="002060"/>
                </a:solidFill>
              </a:rPr>
              <a:t>等</a:t>
            </a:r>
            <a:r>
              <a:rPr lang="zh-CN" altLang="en-US" sz="2300" b="1" dirty="0">
                <a:solidFill>
                  <a:srgbClr val="002060"/>
                </a:solidFill>
              </a:rPr>
              <a:t>一些屏幕录像类的软件进行录制</a:t>
            </a:r>
            <a:r>
              <a:rPr lang="zh-CN" altLang="en-US" dirty="0" smtClean="0">
                <a:solidFill>
                  <a:schemeClr val="accent1"/>
                </a:solidFill>
              </a:rPr>
              <a:t>。</a:t>
            </a:r>
            <a:endParaRPr lang="da-DK" altLang="zh-CN" dirty="0">
              <a:solidFill>
                <a:schemeClr val="accent1"/>
              </a:solidFill>
            </a:endParaRPr>
          </a:p>
        </p:txBody>
      </p:sp>
      <p:grpSp>
        <p:nvGrpSpPr>
          <p:cNvPr id="16" name="组合 7"/>
          <p:cNvGrpSpPr>
            <a:grpSpLocks/>
          </p:cNvGrpSpPr>
          <p:nvPr/>
        </p:nvGrpSpPr>
        <p:grpSpPr bwMode="auto">
          <a:xfrm>
            <a:off x="-2" y="406390"/>
            <a:ext cx="4607627" cy="545524"/>
            <a:chOff x="0" y="0"/>
            <a:chExt cx="3026771" cy="449319"/>
          </a:xfrm>
          <a:solidFill>
            <a:srgbClr val="0070C0"/>
          </a:solidFill>
        </p:grpSpPr>
        <p:sp>
          <p:nvSpPr>
            <p:cNvPr id="25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0">
                <a:solidFill>
                  <a:srgbClr val="000000"/>
                </a:solidFill>
              </a:endParaRPr>
            </a:p>
          </p:txBody>
        </p:sp>
        <p:sp>
          <p:nvSpPr>
            <p:cNvPr id="26" name="矩形 9"/>
            <p:cNvSpPr>
              <a:spLocks noChangeArrowheads="1"/>
            </p:cNvSpPr>
            <p:nvPr/>
          </p:nvSpPr>
          <p:spPr bwMode="auto">
            <a:xfrm>
              <a:off x="1" y="39684"/>
              <a:ext cx="2586234" cy="3802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2.4 </a:t>
              </a:r>
              <a:r>
                <a:rPr lang="zh-CN" altLang="en-US" sz="24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视频资源的获取与处理</a:t>
              </a:r>
              <a:endParaRPr lang="zh-CN" altLang="en-US" sz="24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7427" y="3422656"/>
            <a:ext cx="3342857" cy="62857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9773" y="3640159"/>
            <a:ext cx="657143" cy="8190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1257" y="4633348"/>
            <a:ext cx="628571" cy="88571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7954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5035549" y="501652"/>
            <a:ext cx="4710113" cy="812799"/>
          </a:xfrm>
          <a:prstGeom prst="rect">
            <a:avLst/>
          </a:prstGeom>
          <a:noFill/>
        </p:spPr>
        <p:txBody>
          <a:bodyPr vert="horz" lIns="91424" tIns="45718" rIns="91424" bIns="45718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b="1" dirty="0">
                <a:gradFill>
                  <a:gsLst>
                    <a:gs pos="33000">
                      <a:schemeClr val="accent2"/>
                    </a:gs>
                    <a:gs pos="0">
                      <a:schemeClr val="accent1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0"/>
                </a:gradFill>
              </a:rPr>
              <a:t>2.4.2 </a:t>
            </a:r>
            <a:r>
              <a:rPr lang="zh-CN" altLang="en-US" sz="2800" b="1" dirty="0">
                <a:gradFill>
                  <a:gsLst>
                    <a:gs pos="33000">
                      <a:schemeClr val="accent2"/>
                    </a:gs>
                    <a:gs pos="0">
                      <a:schemeClr val="accent1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0"/>
                </a:gradFill>
              </a:rPr>
              <a:t>视频教学素材的处理</a:t>
            </a:r>
          </a:p>
        </p:txBody>
      </p:sp>
      <p:cxnSp>
        <p:nvCxnSpPr>
          <p:cNvPr id="12" name="MH_Other_1">
            <a:extLst>
              <a:ext uri="{FF2B5EF4-FFF2-40B4-BE49-F238E27FC236}">
                <a16:creationId xmlns:a16="http://schemas.microsoft.com/office/drawing/2014/main" xmlns="" id="{CC285F5E-02CA-4A25-906B-1DACBD099015}"/>
              </a:ext>
            </a:extLst>
          </p:cNvPr>
          <p:cNvCxnSpPr/>
          <p:nvPr>
            <p:custDataLst>
              <p:tags r:id="rId3"/>
            </p:custDataLst>
          </p:nvPr>
        </p:nvCxnSpPr>
        <p:spPr>
          <a:xfrm flipH="1">
            <a:off x="1285885" y="2606574"/>
            <a:ext cx="1017927" cy="85018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MH_Other_2">
            <a:extLst>
              <a:ext uri="{FF2B5EF4-FFF2-40B4-BE49-F238E27FC236}">
                <a16:creationId xmlns:a16="http://schemas.microsoft.com/office/drawing/2014/main" xmlns="" id="{84C38868-FCC7-43A4-B6B2-FBFD0A3EB299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864395" y="3111861"/>
            <a:ext cx="827087" cy="374651"/>
          </a:xfrm>
          <a:custGeom>
            <a:avLst/>
            <a:gdLst>
              <a:gd name="connsiteX0" fmla="*/ 0 w 928918"/>
              <a:gd name="connsiteY0" fmla="*/ 0 h 459023"/>
              <a:gd name="connsiteX1" fmla="*/ 928918 w 928918"/>
              <a:gd name="connsiteY1" fmla="*/ 0 h 459023"/>
              <a:gd name="connsiteX2" fmla="*/ 464459 w 928918"/>
              <a:gd name="connsiteY2" fmla="*/ 459023 h 459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28918" h="459023">
                <a:moveTo>
                  <a:pt x="0" y="0"/>
                </a:moveTo>
                <a:lnTo>
                  <a:pt x="928918" y="0"/>
                </a:lnTo>
                <a:lnTo>
                  <a:pt x="464459" y="45902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53989" anchor="ctr"/>
          <a:lstStyle/>
          <a:p>
            <a:pPr algn="ctr">
              <a:defRPr/>
            </a:pPr>
            <a:endParaRPr lang="zh-CN" altLang="en-US" sz="2800" b="1">
              <a:solidFill>
                <a:schemeClr val="accent1">
                  <a:lumMod val="50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MH_SubTitle_1">
            <a:extLst>
              <a:ext uri="{FF2B5EF4-FFF2-40B4-BE49-F238E27FC236}">
                <a16:creationId xmlns:a16="http://schemas.microsoft.com/office/drawing/2014/main" xmlns="" id="{C17F11D6-18F4-42E1-BFB4-CFB8A2FAACEC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303813" y="2039911"/>
            <a:ext cx="5868639" cy="1259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4" tIns="45718" rIns="91424" bIns="45718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/>
              <a:t>（</a:t>
            </a:r>
            <a:r>
              <a:rPr lang="en-US" altLang="zh-CN" sz="2400" b="1" dirty="0"/>
              <a:t>1</a:t>
            </a:r>
            <a:r>
              <a:rPr lang="zh-CN" altLang="en-US" sz="2400" b="1" dirty="0"/>
              <a:t>）</a:t>
            </a:r>
            <a:r>
              <a:rPr lang="zh-CN" altLang="en-US" sz="2800" b="1" dirty="0"/>
              <a:t>用“</a:t>
            </a:r>
            <a:r>
              <a:rPr lang="en-US" altLang="zh-CN" sz="2800" b="1" dirty="0" err="1"/>
              <a:t>Camtasia.Studio</a:t>
            </a:r>
            <a:r>
              <a:rPr lang="en-US" altLang="zh-CN" sz="2800" b="1" dirty="0"/>
              <a:t>”</a:t>
            </a:r>
            <a:r>
              <a:rPr lang="zh-CN" altLang="en-US" sz="2800" b="1" dirty="0"/>
              <a:t>进行对视频素材剪裁</a:t>
            </a:r>
            <a:r>
              <a:rPr lang="zh-CN" altLang="en-US" sz="2800" b="1" dirty="0" smtClean="0"/>
              <a:t>编辑</a:t>
            </a:r>
            <a:endParaRPr lang="zh-CN" altLang="en-US" sz="2400" b="1" dirty="0"/>
          </a:p>
        </p:txBody>
      </p:sp>
      <p:sp>
        <p:nvSpPr>
          <p:cNvPr id="15" name="MH_Other_3">
            <a:extLst>
              <a:ext uri="{FF2B5EF4-FFF2-40B4-BE49-F238E27FC236}">
                <a16:creationId xmlns:a16="http://schemas.microsoft.com/office/drawing/2014/main" xmlns="" id="{C2790100-929E-4A0B-AC48-36FD42B2E049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14397" y="2178743"/>
            <a:ext cx="879475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da-DK" altLang="zh-CN" sz="3600" b="1" dirty="0">
                <a:latin typeface="Agency FB" panose="020B0503020202020204" pitchFamily="34" charset="0"/>
                <a:ea typeface="微软雅黑" panose="020B0503020204020204" pitchFamily="34" charset="-122"/>
              </a:rPr>
              <a:t>A</a:t>
            </a:r>
            <a:endParaRPr lang="zh-CN" altLang="en-US" sz="3600" b="1" dirty="0"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6" name="MH_Other_4">
            <a:extLst>
              <a:ext uri="{FF2B5EF4-FFF2-40B4-BE49-F238E27FC236}">
                <a16:creationId xmlns:a16="http://schemas.microsoft.com/office/drawing/2014/main" xmlns="" id="{0618C414-86DB-4A80-9ED9-57E115736CC7}"/>
              </a:ext>
            </a:extLst>
          </p:cNvPr>
          <p:cNvCxnSpPr/>
          <p:nvPr>
            <p:custDataLst>
              <p:tags r:id="rId7"/>
            </p:custDataLst>
          </p:nvPr>
        </p:nvCxnSpPr>
        <p:spPr>
          <a:xfrm flipH="1">
            <a:off x="1794848" y="4511264"/>
            <a:ext cx="797541" cy="623885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MH_Other_5">
            <a:extLst>
              <a:ext uri="{FF2B5EF4-FFF2-40B4-BE49-F238E27FC236}">
                <a16:creationId xmlns:a16="http://schemas.microsoft.com/office/drawing/2014/main" xmlns="" id="{42EA70A8-7711-465B-93CE-309AEC5AEBED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1075891" y="5101788"/>
            <a:ext cx="827087" cy="374651"/>
          </a:xfrm>
          <a:custGeom>
            <a:avLst/>
            <a:gdLst>
              <a:gd name="connsiteX0" fmla="*/ 0 w 928918"/>
              <a:gd name="connsiteY0" fmla="*/ 0 h 459023"/>
              <a:gd name="connsiteX1" fmla="*/ 928918 w 928918"/>
              <a:gd name="connsiteY1" fmla="*/ 0 h 459023"/>
              <a:gd name="connsiteX2" fmla="*/ 464459 w 928918"/>
              <a:gd name="connsiteY2" fmla="*/ 459023 h 459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28918" h="459023">
                <a:moveTo>
                  <a:pt x="0" y="0"/>
                </a:moveTo>
                <a:lnTo>
                  <a:pt x="928918" y="0"/>
                </a:lnTo>
                <a:lnTo>
                  <a:pt x="464459" y="45902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53989" anchor="ctr"/>
          <a:lstStyle/>
          <a:p>
            <a:pPr algn="ctr">
              <a:defRPr/>
            </a:pPr>
            <a:endParaRPr lang="zh-CN" altLang="en-US" sz="2800" b="1">
              <a:solidFill>
                <a:schemeClr val="accent1">
                  <a:lumMod val="50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MH_SubTitle_2">
            <a:extLst>
              <a:ext uri="{FF2B5EF4-FFF2-40B4-BE49-F238E27FC236}">
                <a16:creationId xmlns:a16="http://schemas.microsoft.com/office/drawing/2014/main" xmlns="" id="{57C4D548-7084-4BB5-A742-9B415B0FB4AF}"/>
              </a:ext>
            </a:extLst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592388" y="3611080"/>
            <a:ext cx="5765800" cy="1336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4" tIns="45718" rIns="91424" bIns="45718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/>
              <a:t>（</a:t>
            </a:r>
            <a:r>
              <a:rPr lang="en-US" altLang="zh-CN" sz="2000" b="1" dirty="0"/>
              <a:t>2</a:t>
            </a:r>
            <a:r>
              <a:rPr lang="zh-CN" altLang="en-US" sz="2000" b="1" dirty="0"/>
              <a:t>）</a:t>
            </a:r>
            <a:r>
              <a:rPr lang="zh-CN" altLang="en-US" sz="2400" b="1" dirty="0"/>
              <a:t>用</a:t>
            </a:r>
            <a:r>
              <a:rPr lang="en-US" altLang="zh-CN" sz="2800" b="1" dirty="0" err="1">
                <a:solidFill>
                  <a:srgbClr val="FF0000"/>
                </a:solidFill>
              </a:rPr>
              <a:t>VideoConverterPortable</a:t>
            </a:r>
            <a:r>
              <a:rPr lang="zh-CN" altLang="en-US" sz="2800" b="1" dirty="0">
                <a:solidFill>
                  <a:srgbClr val="FF0000"/>
                </a:solidFill>
              </a:rPr>
              <a:t>视频转换软件</a:t>
            </a:r>
            <a:r>
              <a:rPr lang="zh-CN" altLang="en-US" sz="2400" b="1" dirty="0"/>
              <a:t>进行视频格式转换。</a:t>
            </a:r>
          </a:p>
        </p:txBody>
      </p:sp>
      <p:sp>
        <p:nvSpPr>
          <p:cNvPr id="21" name="MH_Other_6">
            <a:extLst>
              <a:ext uri="{FF2B5EF4-FFF2-40B4-BE49-F238E27FC236}">
                <a16:creationId xmlns:a16="http://schemas.microsoft.com/office/drawing/2014/main" xmlns="" id="{2F966CA0-A316-485F-BA98-9007D0FA4554}"/>
              </a:ext>
            </a:extLst>
          </p:cNvPr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013799" y="4279497"/>
            <a:ext cx="879475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600" b="1" dirty="0">
                <a:latin typeface="Agency FB" panose="020B0503020202020204" pitchFamily="34" charset="0"/>
                <a:ea typeface="微软雅黑" panose="020B0503020204020204" pitchFamily="34" charset="-122"/>
              </a:rPr>
              <a:t>B</a:t>
            </a:r>
            <a:endParaRPr lang="zh-CN" altLang="en-US" sz="3600" b="1" dirty="0"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4DFA565A-C01D-43D0-808D-E20908534299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4247" y="2687756"/>
            <a:ext cx="2224087" cy="2260153"/>
          </a:xfrm>
          <a:prstGeom prst="rect">
            <a:avLst/>
          </a:prstGeom>
        </p:spPr>
      </p:pic>
      <p:grpSp>
        <p:nvGrpSpPr>
          <p:cNvPr id="19" name="组合 7"/>
          <p:cNvGrpSpPr>
            <a:grpSpLocks/>
          </p:cNvGrpSpPr>
          <p:nvPr/>
        </p:nvGrpSpPr>
        <p:grpSpPr bwMode="auto">
          <a:xfrm>
            <a:off x="-2" y="406390"/>
            <a:ext cx="4607627" cy="545524"/>
            <a:chOff x="0" y="0"/>
            <a:chExt cx="3026771" cy="449319"/>
          </a:xfrm>
          <a:solidFill>
            <a:srgbClr val="0070C0"/>
          </a:solidFill>
        </p:grpSpPr>
        <p:sp>
          <p:nvSpPr>
            <p:cNvPr id="20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0">
                <a:solidFill>
                  <a:srgbClr val="000000"/>
                </a:solidFill>
              </a:endParaRPr>
            </a:p>
          </p:txBody>
        </p:sp>
        <p:sp>
          <p:nvSpPr>
            <p:cNvPr id="22" name="矩形 9"/>
            <p:cNvSpPr>
              <a:spLocks noChangeArrowheads="1"/>
            </p:cNvSpPr>
            <p:nvPr/>
          </p:nvSpPr>
          <p:spPr bwMode="auto">
            <a:xfrm>
              <a:off x="1" y="39684"/>
              <a:ext cx="2586234" cy="3802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2.4 </a:t>
              </a:r>
              <a:r>
                <a:rPr lang="zh-CN" altLang="en-US" sz="24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视频资源的获取与处理</a:t>
              </a:r>
              <a:endParaRPr lang="zh-CN" altLang="en-US" sz="24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35" name="文本框 2"/>
          <p:cNvSpPr txBox="1"/>
          <p:nvPr>
            <p:custDataLst>
              <p:tags r:id="rId11"/>
            </p:custDataLst>
          </p:nvPr>
        </p:nvSpPr>
        <p:spPr>
          <a:xfrm>
            <a:off x="3143251" y="5476439"/>
            <a:ext cx="4443413" cy="500061"/>
          </a:xfrm>
          <a:prstGeom prst="rect">
            <a:avLst/>
          </a:prstGeom>
        </p:spPr>
        <p:txBody>
          <a:bodyPr vert="horz" lIns="91424" tIns="45718" rIns="91424" bIns="45718" rtlCol="0">
            <a:no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可在观看微课视频后实操练习</a:t>
            </a:r>
            <a:endParaRPr lang="en-US" altLang="zh-CN" sz="1500" dirty="0">
              <a:solidFill>
                <a:srgbClr val="FF0000"/>
              </a:solidFill>
            </a:endParaRPr>
          </a:p>
          <a:p>
            <a:pPr marL="0" indent="0">
              <a:lnSpc>
                <a:spcPct val="160000"/>
              </a:lnSpc>
              <a:buNone/>
            </a:pPr>
            <a:endParaRPr lang="en-US" altLang="zh-CN" sz="1500" dirty="0">
              <a:solidFill>
                <a:srgbClr val="FF0000"/>
              </a:solidFill>
            </a:endParaRPr>
          </a:p>
          <a:p>
            <a:pPr marL="0" indent="0">
              <a:lnSpc>
                <a:spcPct val="160000"/>
              </a:lnSpc>
              <a:buNone/>
            </a:pPr>
            <a:endParaRPr lang="en-US" altLang="zh-CN" sz="1500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59754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4899699" y="387351"/>
            <a:ext cx="5829300" cy="906463"/>
          </a:xfrm>
          <a:prstGeom prst="rect">
            <a:avLst/>
          </a:prstGeom>
          <a:noFill/>
        </p:spPr>
        <p:txBody>
          <a:bodyPr vert="horz" lIns="91424" tIns="45718" rIns="91424" bIns="45718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dirty="0">
                <a:gradFill>
                  <a:gsLst>
                    <a:gs pos="33000">
                      <a:schemeClr val="accent2"/>
                    </a:gs>
                    <a:gs pos="0">
                      <a:schemeClr val="accent1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0"/>
                </a:gradFill>
              </a:rPr>
              <a:t>2.5.1 </a:t>
            </a:r>
            <a:r>
              <a:rPr lang="zh-CN" altLang="en-US" sz="2800" dirty="0">
                <a:gradFill>
                  <a:gsLst>
                    <a:gs pos="33000">
                      <a:schemeClr val="accent2"/>
                    </a:gs>
                    <a:gs pos="0">
                      <a:schemeClr val="accent1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0"/>
                </a:gradFill>
              </a:rPr>
              <a:t>动画教学资源的获取与处理</a:t>
            </a: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5239612" y="1487628"/>
            <a:ext cx="4104413" cy="662781"/>
          </a:xfrm>
          <a:prstGeom prst="rect">
            <a:avLst/>
          </a:prstGeom>
        </p:spPr>
        <p:txBody>
          <a:bodyPr vert="horz" lIns="91424" tIns="45718" rIns="91424" bIns="45718" rtlCol="0">
            <a:no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9pPr>
          </a:lstStyle>
          <a:p>
            <a:pPr marL="0" indent="0">
              <a:lnSpc>
                <a:spcPct val="17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常见动画文件的格式与特点</a:t>
            </a:r>
            <a:endParaRPr lang="zh-CN" altLang="zh-CN" sz="2400" dirty="0">
              <a:solidFill>
                <a:srgbClr val="FF0000"/>
              </a:solidFill>
            </a:endParaRPr>
          </a:p>
          <a:p>
            <a:pPr marL="0" indent="0">
              <a:lnSpc>
                <a:spcPct val="170000"/>
              </a:lnSpc>
              <a:buNone/>
            </a:pPr>
            <a:endParaRPr lang="en-US" altLang="zh-CN" sz="1600" dirty="0">
              <a:solidFill>
                <a:schemeClr val="tx2"/>
              </a:solidFill>
            </a:endParaRPr>
          </a:p>
        </p:txBody>
      </p:sp>
      <p:sp>
        <p:nvSpPr>
          <p:cNvPr id="16" name="MH_SubTitle_1">
            <a:extLst>
              <a:ext uri="{FF2B5EF4-FFF2-40B4-BE49-F238E27FC236}">
                <a16:creationId xmlns:a16="http://schemas.microsoft.com/office/drawing/2014/main" xmlns="" id="{1DA89CF4-F199-4844-AF3F-7985A77E27C3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067791" y="2733804"/>
            <a:ext cx="1638300" cy="3201987"/>
          </a:xfrm>
          <a:custGeom>
            <a:avLst/>
            <a:gdLst>
              <a:gd name="connsiteX0" fmla="*/ 495242 w 1638688"/>
              <a:gd name="connsiteY0" fmla="*/ 3158802 h 3202290"/>
              <a:gd name="connsiteX1" fmla="*/ 496136 w 1638688"/>
              <a:gd name="connsiteY1" fmla="*/ 3159001 h 3202290"/>
              <a:gd name="connsiteX2" fmla="*/ 496213 w 1638688"/>
              <a:gd name="connsiteY2" fmla="*/ 3159024 h 3202290"/>
              <a:gd name="connsiteX3" fmla="*/ 325316 w 1638688"/>
              <a:gd name="connsiteY3" fmla="*/ 3000745 h 3202290"/>
              <a:gd name="connsiteX4" fmla="*/ 327203 w 1638688"/>
              <a:gd name="connsiteY4" fmla="*/ 3003430 h 3202290"/>
              <a:gd name="connsiteX5" fmla="*/ 327126 w 1638688"/>
              <a:gd name="connsiteY5" fmla="*/ 3003354 h 3202290"/>
              <a:gd name="connsiteX6" fmla="*/ 325316 w 1638688"/>
              <a:gd name="connsiteY6" fmla="*/ 3000745 h 3202290"/>
              <a:gd name="connsiteX7" fmla="*/ 0 w 1638688"/>
              <a:gd name="connsiteY7" fmla="*/ 0 h 3202290"/>
              <a:gd name="connsiteX8" fmla="*/ 1638688 w 1638688"/>
              <a:gd name="connsiteY8" fmla="*/ 0 h 3202290"/>
              <a:gd name="connsiteX9" fmla="*/ 1638688 w 1638688"/>
              <a:gd name="connsiteY9" fmla="*/ 2946769 h 3202290"/>
              <a:gd name="connsiteX10" fmla="*/ 1625270 w 1638688"/>
              <a:gd name="connsiteY10" fmla="*/ 2942296 h 3202290"/>
              <a:gd name="connsiteX11" fmla="*/ 1566334 w 1638688"/>
              <a:gd name="connsiteY11" fmla="*/ 2922651 h 3202290"/>
              <a:gd name="connsiteX12" fmla="*/ 1540934 w 1638688"/>
              <a:gd name="connsiteY12" fmla="*/ 2931118 h 3202290"/>
              <a:gd name="connsiteX13" fmla="*/ 1532467 w 1638688"/>
              <a:gd name="connsiteY13" fmla="*/ 2956518 h 3202290"/>
              <a:gd name="connsiteX14" fmla="*/ 1507067 w 1638688"/>
              <a:gd name="connsiteY14" fmla="*/ 2964984 h 3202290"/>
              <a:gd name="connsiteX15" fmla="*/ 1481667 w 1638688"/>
              <a:gd name="connsiteY15" fmla="*/ 2973451 h 3202290"/>
              <a:gd name="connsiteX16" fmla="*/ 1430867 w 1638688"/>
              <a:gd name="connsiteY16" fmla="*/ 2990384 h 3202290"/>
              <a:gd name="connsiteX17" fmla="*/ 1388534 w 1638688"/>
              <a:gd name="connsiteY17" fmla="*/ 3041184 h 3202290"/>
              <a:gd name="connsiteX18" fmla="*/ 1329267 w 1638688"/>
              <a:gd name="connsiteY18" fmla="*/ 3049651 h 3202290"/>
              <a:gd name="connsiteX19" fmla="*/ 1270000 w 1638688"/>
              <a:gd name="connsiteY19" fmla="*/ 3032718 h 3202290"/>
              <a:gd name="connsiteX20" fmla="*/ 1210734 w 1638688"/>
              <a:gd name="connsiteY20" fmla="*/ 3024251 h 3202290"/>
              <a:gd name="connsiteX21" fmla="*/ 1185334 w 1638688"/>
              <a:gd name="connsiteY21" fmla="*/ 3007318 h 3202290"/>
              <a:gd name="connsiteX22" fmla="*/ 1159934 w 1638688"/>
              <a:gd name="connsiteY22" fmla="*/ 2998851 h 3202290"/>
              <a:gd name="connsiteX23" fmla="*/ 1134534 w 1638688"/>
              <a:gd name="connsiteY23" fmla="*/ 2981918 h 3202290"/>
              <a:gd name="connsiteX24" fmla="*/ 1109134 w 1638688"/>
              <a:gd name="connsiteY24" fmla="*/ 2973451 h 3202290"/>
              <a:gd name="connsiteX25" fmla="*/ 1066800 w 1638688"/>
              <a:gd name="connsiteY25" fmla="*/ 2939584 h 3202290"/>
              <a:gd name="connsiteX26" fmla="*/ 1058334 w 1638688"/>
              <a:gd name="connsiteY26" fmla="*/ 2905718 h 3202290"/>
              <a:gd name="connsiteX27" fmla="*/ 1041400 w 1638688"/>
              <a:gd name="connsiteY27" fmla="*/ 2888784 h 3202290"/>
              <a:gd name="connsiteX28" fmla="*/ 1032934 w 1638688"/>
              <a:gd name="connsiteY28" fmla="*/ 2854918 h 3202290"/>
              <a:gd name="connsiteX29" fmla="*/ 982134 w 1638688"/>
              <a:gd name="connsiteY29" fmla="*/ 2846451 h 3202290"/>
              <a:gd name="connsiteX30" fmla="*/ 956734 w 1638688"/>
              <a:gd name="connsiteY30" fmla="*/ 2854918 h 3202290"/>
              <a:gd name="connsiteX31" fmla="*/ 880534 w 1638688"/>
              <a:gd name="connsiteY31" fmla="*/ 2880318 h 3202290"/>
              <a:gd name="connsiteX32" fmla="*/ 838200 w 1638688"/>
              <a:gd name="connsiteY32" fmla="*/ 2914184 h 3202290"/>
              <a:gd name="connsiteX33" fmla="*/ 821267 w 1638688"/>
              <a:gd name="connsiteY33" fmla="*/ 2939584 h 3202290"/>
              <a:gd name="connsiteX34" fmla="*/ 778934 w 1638688"/>
              <a:gd name="connsiteY34" fmla="*/ 2990384 h 3202290"/>
              <a:gd name="connsiteX35" fmla="*/ 728134 w 1638688"/>
              <a:gd name="connsiteY35" fmla="*/ 3024251 h 3202290"/>
              <a:gd name="connsiteX36" fmla="*/ 677334 w 1638688"/>
              <a:gd name="connsiteY36" fmla="*/ 3049651 h 3202290"/>
              <a:gd name="connsiteX37" fmla="*/ 635000 w 1638688"/>
              <a:gd name="connsiteY37" fmla="*/ 3100451 h 3202290"/>
              <a:gd name="connsiteX38" fmla="*/ 626534 w 1638688"/>
              <a:gd name="connsiteY38" fmla="*/ 3142784 h 3202290"/>
              <a:gd name="connsiteX39" fmla="*/ 609600 w 1638688"/>
              <a:gd name="connsiteY39" fmla="*/ 3168184 h 3202290"/>
              <a:gd name="connsiteX40" fmla="*/ 601134 w 1638688"/>
              <a:gd name="connsiteY40" fmla="*/ 3193584 h 3202290"/>
              <a:gd name="connsiteX41" fmla="*/ 567267 w 1638688"/>
              <a:gd name="connsiteY41" fmla="*/ 3202051 h 3202290"/>
              <a:gd name="connsiteX42" fmla="*/ 524934 w 1638688"/>
              <a:gd name="connsiteY42" fmla="*/ 3168184 h 3202290"/>
              <a:gd name="connsiteX43" fmla="*/ 504840 w 1638688"/>
              <a:gd name="connsiteY43" fmla="*/ 3161637 h 3202290"/>
              <a:gd name="connsiteX44" fmla="*/ 496213 w 1638688"/>
              <a:gd name="connsiteY44" fmla="*/ 3159024 h 3202290"/>
              <a:gd name="connsiteX45" fmla="*/ 498576 w 1638688"/>
              <a:gd name="connsiteY45" fmla="*/ 3159566 h 3202290"/>
              <a:gd name="connsiteX46" fmla="*/ 482600 w 1638688"/>
              <a:gd name="connsiteY46" fmla="*/ 3142784 h 3202290"/>
              <a:gd name="connsiteX47" fmla="*/ 457200 w 1638688"/>
              <a:gd name="connsiteY47" fmla="*/ 3134318 h 3202290"/>
              <a:gd name="connsiteX48" fmla="*/ 423334 w 1638688"/>
              <a:gd name="connsiteY48" fmla="*/ 3108918 h 3202290"/>
              <a:gd name="connsiteX49" fmla="*/ 397934 w 1638688"/>
              <a:gd name="connsiteY49" fmla="*/ 3100451 h 3202290"/>
              <a:gd name="connsiteX50" fmla="*/ 364067 w 1638688"/>
              <a:gd name="connsiteY50" fmla="*/ 3058118 h 3202290"/>
              <a:gd name="connsiteX51" fmla="*/ 328502 w 1638688"/>
              <a:gd name="connsiteY51" fmla="*/ 3005277 h 3202290"/>
              <a:gd name="connsiteX52" fmla="*/ 327203 w 1638688"/>
              <a:gd name="connsiteY52" fmla="*/ 3003430 h 3202290"/>
              <a:gd name="connsiteX53" fmla="*/ 331520 w 1638688"/>
              <a:gd name="connsiteY53" fmla="*/ 3007646 h 3202290"/>
              <a:gd name="connsiteX54" fmla="*/ 313267 w 1638688"/>
              <a:gd name="connsiteY54" fmla="*/ 2973451 h 3202290"/>
              <a:gd name="connsiteX55" fmla="*/ 296334 w 1638688"/>
              <a:gd name="connsiteY55" fmla="*/ 2948051 h 3202290"/>
              <a:gd name="connsiteX56" fmla="*/ 279400 w 1638688"/>
              <a:gd name="connsiteY56" fmla="*/ 2880318 h 3202290"/>
              <a:gd name="connsiteX57" fmla="*/ 262467 w 1638688"/>
              <a:gd name="connsiteY57" fmla="*/ 2854918 h 3202290"/>
              <a:gd name="connsiteX58" fmla="*/ 237067 w 1638688"/>
              <a:gd name="connsiteY58" fmla="*/ 2812584 h 3202290"/>
              <a:gd name="connsiteX59" fmla="*/ 177800 w 1638688"/>
              <a:gd name="connsiteY59" fmla="*/ 2804118 h 3202290"/>
              <a:gd name="connsiteX60" fmla="*/ 152400 w 1638688"/>
              <a:gd name="connsiteY60" fmla="*/ 2812584 h 3202290"/>
              <a:gd name="connsiteX61" fmla="*/ 127000 w 1638688"/>
              <a:gd name="connsiteY61" fmla="*/ 2821051 h 3202290"/>
              <a:gd name="connsiteX62" fmla="*/ 59267 w 1638688"/>
              <a:gd name="connsiteY62" fmla="*/ 2854918 h 3202290"/>
              <a:gd name="connsiteX63" fmla="*/ 33867 w 1638688"/>
              <a:gd name="connsiteY63" fmla="*/ 2863384 h 3202290"/>
              <a:gd name="connsiteX64" fmla="*/ 5213 w 1638688"/>
              <a:gd name="connsiteY64" fmla="*/ 2895431 h 3202290"/>
              <a:gd name="connsiteX65" fmla="*/ 0 w 1638688"/>
              <a:gd name="connsiteY65" fmla="*/ 2912257 h 3202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638688" h="3202290">
                <a:moveTo>
                  <a:pt x="495242" y="3158802"/>
                </a:moveTo>
                <a:cubicBezTo>
                  <a:pt x="494636" y="3158626"/>
                  <a:pt x="494736" y="3158610"/>
                  <a:pt x="496136" y="3159001"/>
                </a:cubicBezTo>
                <a:lnTo>
                  <a:pt x="496213" y="3159024"/>
                </a:lnTo>
                <a:close/>
                <a:moveTo>
                  <a:pt x="325316" y="3000745"/>
                </a:moveTo>
                <a:lnTo>
                  <a:pt x="327203" y="3003430"/>
                </a:lnTo>
                <a:lnTo>
                  <a:pt x="327126" y="3003354"/>
                </a:lnTo>
                <a:cubicBezTo>
                  <a:pt x="326085" y="3001915"/>
                  <a:pt x="325284" y="3000735"/>
                  <a:pt x="325316" y="3000745"/>
                </a:cubicBezTo>
                <a:close/>
                <a:moveTo>
                  <a:pt x="0" y="0"/>
                </a:moveTo>
                <a:lnTo>
                  <a:pt x="1638688" y="0"/>
                </a:lnTo>
                <a:lnTo>
                  <a:pt x="1638688" y="2946769"/>
                </a:lnTo>
                <a:lnTo>
                  <a:pt x="1625270" y="2942296"/>
                </a:lnTo>
                <a:cubicBezTo>
                  <a:pt x="1602054" y="2934557"/>
                  <a:pt x="1566338" y="2922652"/>
                  <a:pt x="1566334" y="2922651"/>
                </a:cubicBezTo>
                <a:cubicBezTo>
                  <a:pt x="1557464" y="2921666"/>
                  <a:pt x="1547245" y="2924807"/>
                  <a:pt x="1540934" y="2931118"/>
                </a:cubicBezTo>
                <a:cubicBezTo>
                  <a:pt x="1534623" y="2937429"/>
                  <a:pt x="1535289" y="2948051"/>
                  <a:pt x="1532467" y="2956518"/>
                </a:cubicBezTo>
                <a:lnTo>
                  <a:pt x="1507067" y="2964984"/>
                </a:lnTo>
                <a:lnTo>
                  <a:pt x="1481667" y="2973451"/>
                </a:lnTo>
                <a:cubicBezTo>
                  <a:pt x="1464734" y="2979095"/>
                  <a:pt x="1446003" y="2980924"/>
                  <a:pt x="1430867" y="2990384"/>
                </a:cubicBezTo>
                <a:cubicBezTo>
                  <a:pt x="1389477" y="3016253"/>
                  <a:pt x="1442093" y="3019760"/>
                  <a:pt x="1388534" y="3041184"/>
                </a:cubicBezTo>
                <a:cubicBezTo>
                  <a:pt x="1370005" y="3048596"/>
                  <a:pt x="1349023" y="3046829"/>
                  <a:pt x="1329267" y="3049651"/>
                </a:cubicBezTo>
                <a:cubicBezTo>
                  <a:pt x="1307499" y="3042395"/>
                  <a:pt x="1293396" y="3036972"/>
                  <a:pt x="1270000" y="3032718"/>
                </a:cubicBezTo>
                <a:cubicBezTo>
                  <a:pt x="1250366" y="3029148"/>
                  <a:pt x="1229848" y="3029985"/>
                  <a:pt x="1210734" y="3024251"/>
                </a:cubicBezTo>
                <a:cubicBezTo>
                  <a:pt x="1200988" y="3021327"/>
                  <a:pt x="1194435" y="3011869"/>
                  <a:pt x="1185334" y="3007318"/>
                </a:cubicBezTo>
                <a:cubicBezTo>
                  <a:pt x="1177352" y="3003327"/>
                  <a:pt x="1167916" y="3002842"/>
                  <a:pt x="1159934" y="2998851"/>
                </a:cubicBezTo>
                <a:cubicBezTo>
                  <a:pt x="1150833" y="2994300"/>
                  <a:pt x="1143635" y="2986469"/>
                  <a:pt x="1134534" y="2981918"/>
                </a:cubicBezTo>
                <a:cubicBezTo>
                  <a:pt x="1126552" y="2977927"/>
                  <a:pt x="1117116" y="2977442"/>
                  <a:pt x="1109134" y="2973451"/>
                </a:cubicBezTo>
                <a:cubicBezTo>
                  <a:pt x="1101157" y="2969462"/>
                  <a:pt x="1072050" y="2950085"/>
                  <a:pt x="1066800" y="2939584"/>
                </a:cubicBezTo>
                <a:cubicBezTo>
                  <a:pt x="1061596" y="2929176"/>
                  <a:pt x="1061156" y="2917007"/>
                  <a:pt x="1058334" y="2905718"/>
                </a:cubicBezTo>
                <a:cubicBezTo>
                  <a:pt x="1052689" y="2900073"/>
                  <a:pt x="1044970" y="2895924"/>
                  <a:pt x="1041400" y="2888784"/>
                </a:cubicBezTo>
                <a:cubicBezTo>
                  <a:pt x="1036196" y="2878376"/>
                  <a:pt x="1042403" y="2861681"/>
                  <a:pt x="1032934" y="2854918"/>
                </a:cubicBezTo>
                <a:cubicBezTo>
                  <a:pt x="1018965" y="2844940"/>
                  <a:pt x="999067" y="2849273"/>
                  <a:pt x="982134" y="2846451"/>
                </a:cubicBezTo>
                <a:lnTo>
                  <a:pt x="956734" y="2854918"/>
                </a:lnTo>
                <a:cubicBezTo>
                  <a:pt x="944021" y="2859156"/>
                  <a:pt x="880559" y="2880307"/>
                  <a:pt x="880534" y="2880318"/>
                </a:cubicBezTo>
                <a:cubicBezTo>
                  <a:pt x="866878" y="2886387"/>
                  <a:pt x="847906" y="2902052"/>
                  <a:pt x="838200" y="2914184"/>
                </a:cubicBezTo>
                <a:cubicBezTo>
                  <a:pt x="831843" y="2922130"/>
                  <a:pt x="827781" y="2931767"/>
                  <a:pt x="821267" y="2939584"/>
                </a:cubicBezTo>
                <a:cubicBezTo>
                  <a:pt x="766942" y="3004774"/>
                  <a:pt x="820975" y="2927321"/>
                  <a:pt x="778934" y="2990384"/>
                </a:cubicBezTo>
                <a:cubicBezTo>
                  <a:pt x="778934" y="2990384"/>
                  <a:pt x="745924" y="3014367"/>
                  <a:pt x="728134" y="3024251"/>
                </a:cubicBezTo>
                <a:cubicBezTo>
                  <a:pt x="682313" y="3049708"/>
                  <a:pt x="722437" y="3012066"/>
                  <a:pt x="677334" y="3049651"/>
                </a:cubicBezTo>
                <a:cubicBezTo>
                  <a:pt x="665356" y="3059632"/>
                  <a:pt x="641054" y="3084307"/>
                  <a:pt x="635000" y="3100451"/>
                </a:cubicBezTo>
                <a:cubicBezTo>
                  <a:pt x="629947" y="3113925"/>
                  <a:pt x="631587" y="3129310"/>
                  <a:pt x="626534" y="3142784"/>
                </a:cubicBezTo>
                <a:cubicBezTo>
                  <a:pt x="622961" y="3152312"/>
                  <a:pt x="614151" y="3159082"/>
                  <a:pt x="609600" y="3168184"/>
                </a:cubicBezTo>
                <a:cubicBezTo>
                  <a:pt x="605609" y="3176166"/>
                  <a:pt x="603956" y="3185117"/>
                  <a:pt x="601134" y="3193584"/>
                </a:cubicBezTo>
                <a:cubicBezTo>
                  <a:pt x="589845" y="3196406"/>
                  <a:pt x="578787" y="3203697"/>
                  <a:pt x="567267" y="3202051"/>
                </a:cubicBezTo>
                <a:cubicBezTo>
                  <a:pt x="554805" y="3200271"/>
                  <a:pt x="533702" y="3176953"/>
                  <a:pt x="524934" y="3168184"/>
                </a:cubicBezTo>
                <a:cubicBezTo>
                  <a:pt x="515940" y="3165186"/>
                  <a:pt x="509441" y="3163086"/>
                  <a:pt x="504840" y="3161637"/>
                </a:cubicBezTo>
                <a:lnTo>
                  <a:pt x="496213" y="3159024"/>
                </a:lnTo>
                <a:lnTo>
                  <a:pt x="498576" y="3159566"/>
                </a:lnTo>
                <a:cubicBezTo>
                  <a:pt x="504251" y="3160572"/>
                  <a:pt x="511655" y="3160217"/>
                  <a:pt x="482600" y="3142784"/>
                </a:cubicBezTo>
                <a:cubicBezTo>
                  <a:pt x="474947" y="3138192"/>
                  <a:pt x="464949" y="3138746"/>
                  <a:pt x="457200" y="3134318"/>
                </a:cubicBezTo>
                <a:cubicBezTo>
                  <a:pt x="444948" y="3127317"/>
                  <a:pt x="434623" y="3117385"/>
                  <a:pt x="423334" y="3108918"/>
                </a:cubicBezTo>
                <a:cubicBezTo>
                  <a:pt x="414867" y="3106096"/>
                  <a:pt x="405587" y="3105043"/>
                  <a:pt x="397934" y="3100451"/>
                </a:cubicBezTo>
                <a:cubicBezTo>
                  <a:pt x="384527" y="3092407"/>
                  <a:pt x="371760" y="3069657"/>
                  <a:pt x="364067" y="3058118"/>
                </a:cubicBezTo>
                <a:cubicBezTo>
                  <a:pt x="343356" y="3027051"/>
                  <a:pt x="333080" y="3011921"/>
                  <a:pt x="328502" y="3005277"/>
                </a:cubicBezTo>
                <a:lnTo>
                  <a:pt x="327203" y="3003430"/>
                </a:lnTo>
                <a:lnTo>
                  <a:pt x="331520" y="3007646"/>
                </a:lnTo>
                <a:cubicBezTo>
                  <a:pt x="330790" y="3005146"/>
                  <a:pt x="326284" y="2996231"/>
                  <a:pt x="313267" y="2973451"/>
                </a:cubicBezTo>
                <a:cubicBezTo>
                  <a:pt x="308219" y="2964616"/>
                  <a:pt x="300885" y="2957152"/>
                  <a:pt x="296334" y="2948051"/>
                </a:cubicBezTo>
                <a:cubicBezTo>
                  <a:pt x="287655" y="2930694"/>
                  <a:pt x="282621" y="2896421"/>
                  <a:pt x="279400" y="2880318"/>
                </a:cubicBezTo>
                <a:cubicBezTo>
                  <a:pt x="273756" y="2871851"/>
                  <a:pt x="267018" y="2864019"/>
                  <a:pt x="262467" y="2854918"/>
                </a:cubicBezTo>
                <a:cubicBezTo>
                  <a:pt x="255277" y="2840538"/>
                  <a:pt x="256910" y="2819198"/>
                  <a:pt x="237067" y="2812584"/>
                </a:cubicBezTo>
                <a:cubicBezTo>
                  <a:pt x="218135" y="2806273"/>
                  <a:pt x="197556" y="2806940"/>
                  <a:pt x="177800" y="2804118"/>
                </a:cubicBezTo>
                <a:lnTo>
                  <a:pt x="152400" y="2812584"/>
                </a:lnTo>
                <a:lnTo>
                  <a:pt x="127000" y="2821051"/>
                </a:lnTo>
                <a:cubicBezTo>
                  <a:pt x="68627" y="2840509"/>
                  <a:pt x="88821" y="2825362"/>
                  <a:pt x="59267" y="2854918"/>
                </a:cubicBezTo>
                <a:cubicBezTo>
                  <a:pt x="50800" y="2857740"/>
                  <a:pt x="41293" y="2858434"/>
                  <a:pt x="33867" y="2863384"/>
                </a:cubicBezTo>
                <a:cubicBezTo>
                  <a:pt x="17572" y="2874247"/>
                  <a:pt x="10144" y="2883830"/>
                  <a:pt x="5213" y="2895431"/>
                </a:cubicBezTo>
                <a:lnTo>
                  <a:pt x="0" y="2912257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50800" dist="50800" dir="5400000" algn="t" rotWithShape="0">
              <a:sysClr val="window" lastClr="FFFFFF">
                <a:lumMod val="50000"/>
                <a:alpha val="40000"/>
              </a:sysClr>
            </a:outerShdw>
          </a:effectLst>
        </p:spPr>
        <p:txBody>
          <a:bodyPr lIns="91424" tIns="45718" rIns="91424" bIns="251952" anchor="ctr">
            <a:normAutofit/>
          </a:bodyPr>
          <a:lstStyle/>
          <a:p>
            <a:pPr algn="ctr">
              <a:lnSpc>
                <a:spcPct val="140000"/>
              </a:lnSpc>
              <a:defRPr/>
            </a:pPr>
            <a:r>
              <a:rPr lang="en-US" altLang="zh-CN" sz="2000" b="1" kern="0" dirty="0">
                <a:solidFill>
                  <a:srgbClr val="FFFFFF"/>
                </a:solidFill>
              </a:rPr>
              <a:t>SWF</a:t>
            </a:r>
            <a:r>
              <a:rPr lang="zh-CN" altLang="en-US" sz="2000" b="1" kern="0" dirty="0">
                <a:solidFill>
                  <a:srgbClr val="FFFFFF"/>
                </a:solidFill>
              </a:rPr>
              <a:t>格式</a:t>
            </a:r>
            <a:endParaRPr lang="en-US" altLang="zh-CN" sz="2000" b="1" kern="0" dirty="0">
              <a:solidFill>
                <a:srgbClr val="FFFFFF"/>
              </a:solidFill>
            </a:endParaRPr>
          </a:p>
        </p:txBody>
      </p:sp>
      <p:sp>
        <p:nvSpPr>
          <p:cNvPr id="17" name="MH_Other_1">
            <a:extLst>
              <a:ext uri="{FF2B5EF4-FFF2-40B4-BE49-F238E27FC236}">
                <a16:creationId xmlns:a16="http://schemas.microsoft.com/office/drawing/2014/main" xmlns="" id="{0648FA75-152D-45C6-A4F0-FCE129F471A1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4768127" y="5704895"/>
            <a:ext cx="1638300" cy="506412"/>
          </a:xfrm>
          <a:custGeom>
            <a:avLst/>
            <a:gdLst>
              <a:gd name="connsiteX0" fmla="*/ 495242 w 1638688"/>
              <a:gd name="connsiteY0" fmla="*/ 463800 h 507288"/>
              <a:gd name="connsiteX1" fmla="*/ 496136 w 1638688"/>
              <a:gd name="connsiteY1" fmla="*/ 463999 h 507288"/>
              <a:gd name="connsiteX2" fmla="*/ 496213 w 1638688"/>
              <a:gd name="connsiteY2" fmla="*/ 464022 h 507288"/>
              <a:gd name="connsiteX3" fmla="*/ 325316 w 1638688"/>
              <a:gd name="connsiteY3" fmla="*/ 305743 h 507288"/>
              <a:gd name="connsiteX4" fmla="*/ 327203 w 1638688"/>
              <a:gd name="connsiteY4" fmla="*/ 308428 h 507288"/>
              <a:gd name="connsiteX5" fmla="*/ 327126 w 1638688"/>
              <a:gd name="connsiteY5" fmla="*/ 308352 h 507288"/>
              <a:gd name="connsiteX6" fmla="*/ 325316 w 1638688"/>
              <a:gd name="connsiteY6" fmla="*/ 305743 h 507288"/>
              <a:gd name="connsiteX7" fmla="*/ 177800 w 1638688"/>
              <a:gd name="connsiteY7" fmla="*/ 0 h 507288"/>
              <a:gd name="connsiteX8" fmla="*/ 237067 w 1638688"/>
              <a:gd name="connsiteY8" fmla="*/ 8466 h 507288"/>
              <a:gd name="connsiteX9" fmla="*/ 262467 w 1638688"/>
              <a:gd name="connsiteY9" fmla="*/ 50800 h 507288"/>
              <a:gd name="connsiteX10" fmla="*/ 279400 w 1638688"/>
              <a:gd name="connsiteY10" fmla="*/ 76200 h 507288"/>
              <a:gd name="connsiteX11" fmla="*/ 296334 w 1638688"/>
              <a:gd name="connsiteY11" fmla="*/ 143933 h 507288"/>
              <a:gd name="connsiteX12" fmla="*/ 313267 w 1638688"/>
              <a:gd name="connsiteY12" fmla="*/ 169333 h 507288"/>
              <a:gd name="connsiteX13" fmla="*/ 331520 w 1638688"/>
              <a:gd name="connsiteY13" fmla="*/ 203528 h 507288"/>
              <a:gd name="connsiteX14" fmla="*/ 327203 w 1638688"/>
              <a:gd name="connsiteY14" fmla="*/ 199312 h 507288"/>
              <a:gd name="connsiteX15" fmla="*/ 325316 w 1638688"/>
              <a:gd name="connsiteY15" fmla="*/ 196627 h 507288"/>
              <a:gd name="connsiteX16" fmla="*/ 327126 w 1638688"/>
              <a:gd name="connsiteY16" fmla="*/ 199236 h 507288"/>
              <a:gd name="connsiteX17" fmla="*/ 327203 w 1638688"/>
              <a:gd name="connsiteY17" fmla="*/ 199312 h 507288"/>
              <a:gd name="connsiteX18" fmla="*/ 328502 w 1638688"/>
              <a:gd name="connsiteY18" fmla="*/ 201159 h 507288"/>
              <a:gd name="connsiteX19" fmla="*/ 364067 w 1638688"/>
              <a:gd name="connsiteY19" fmla="*/ 254000 h 507288"/>
              <a:gd name="connsiteX20" fmla="*/ 397934 w 1638688"/>
              <a:gd name="connsiteY20" fmla="*/ 296333 h 507288"/>
              <a:gd name="connsiteX21" fmla="*/ 423334 w 1638688"/>
              <a:gd name="connsiteY21" fmla="*/ 304800 h 507288"/>
              <a:gd name="connsiteX22" fmla="*/ 457200 w 1638688"/>
              <a:gd name="connsiteY22" fmla="*/ 330200 h 507288"/>
              <a:gd name="connsiteX23" fmla="*/ 482600 w 1638688"/>
              <a:gd name="connsiteY23" fmla="*/ 338666 h 507288"/>
              <a:gd name="connsiteX24" fmla="*/ 498576 w 1638688"/>
              <a:gd name="connsiteY24" fmla="*/ 355448 h 507288"/>
              <a:gd name="connsiteX25" fmla="*/ 496213 w 1638688"/>
              <a:gd name="connsiteY25" fmla="*/ 354906 h 507288"/>
              <a:gd name="connsiteX26" fmla="*/ 496136 w 1638688"/>
              <a:gd name="connsiteY26" fmla="*/ 354883 h 507288"/>
              <a:gd name="connsiteX27" fmla="*/ 495242 w 1638688"/>
              <a:gd name="connsiteY27" fmla="*/ 354684 h 507288"/>
              <a:gd name="connsiteX28" fmla="*/ 496213 w 1638688"/>
              <a:gd name="connsiteY28" fmla="*/ 354906 h 507288"/>
              <a:gd name="connsiteX29" fmla="*/ 504840 w 1638688"/>
              <a:gd name="connsiteY29" fmla="*/ 357519 h 507288"/>
              <a:gd name="connsiteX30" fmla="*/ 524934 w 1638688"/>
              <a:gd name="connsiteY30" fmla="*/ 364066 h 507288"/>
              <a:gd name="connsiteX31" fmla="*/ 567267 w 1638688"/>
              <a:gd name="connsiteY31" fmla="*/ 397933 h 507288"/>
              <a:gd name="connsiteX32" fmla="*/ 601134 w 1638688"/>
              <a:gd name="connsiteY32" fmla="*/ 389466 h 507288"/>
              <a:gd name="connsiteX33" fmla="*/ 609600 w 1638688"/>
              <a:gd name="connsiteY33" fmla="*/ 364066 h 507288"/>
              <a:gd name="connsiteX34" fmla="*/ 626534 w 1638688"/>
              <a:gd name="connsiteY34" fmla="*/ 338666 h 507288"/>
              <a:gd name="connsiteX35" fmla="*/ 635000 w 1638688"/>
              <a:gd name="connsiteY35" fmla="*/ 296333 h 507288"/>
              <a:gd name="connsiteX36" fmla="*/ 677334 w 1638688"/>
              <a:gd name="connsiteY36" fmla="*/ 245533 h 507288"/>
              <a:gd name="connsiteX37" fmla="*/ 728134 w 1638688"/>
              <a:gd name="connsiteY37" fmla="*/ 220133 h 507288"/>
              <a:gd name="connsiteX38" fmla="*/ 778934 w 1638688"/>
              <a:gd name="connsiteY38" fmla="*/ 186266 h 507288"/>
              <a:gd name="connsiteX39" fmla="*/ 821267 w 1638688"/>
              <a:gd name="connsiteY39" fmla="*/ 135466 h 507288"/>
              <a:gd name="connsiteX40" fmla="*/ 838200 w 1638688"/>
              <a:gd name="connsiteY40" fmla="*/ 110066 h 507288"/>
              <a:gd name="connsiteX41" fmla="*/ 880534 w 1638688"/>
              <a:gd name="connsiteY41" fmla="*/ 76200 h 507288"/>
              <a:gd name="connsiteX42" fmla="*/ 956734 w 1638688"/>
              <a:gd name="connsiteY42" fmla="*/ 50800 h 507288"/>
              <a:gd name="connsiteX43" fmla="*/ 982134 w 1638688"/>
              <a:gd name="connsiteY43" fmla="*/ 42333 h 507288"/>
              <a:gd name="connsiteX44" fmla="*/ 1032934 w 1638688"/>
              <a:gd name="connsiteY44" fmla="*/ 50800 h 507288"/>
              <a:gd name="connsiteX45" fmla="*/ 1041400 w 1638688"/>
              <a:gd name="connsiteY45" fmla="*/ 84666 h 507288"/>
              <a:gd name="connsiteX46" fmla="*/ 1058334 w 1638688"/>
              <a:gd name="connsiteY46" fmla="*/ 101600 h 507288"/>
              <a:gd name="connsiteX47" fmla="*/ 1066800 w 1638688"/>
              <a:gd name="connsiteY47" fmla="*/ 135466 h 507288"/>
              <a:gd name="connsiteX48" fmla="*/ 1109134 w 1638688"/>
              <a:gd name="connsiteY48" fmla="*/ 169333 h 507288"/>
              <a:gd name="connsiteX49" fmla="*/ 1134534 w 1638688"/>
              <a:gd name="connsiteY49" fmla="*/ 177800 h 507288"/>
              <a:gd name="connsiteX50" fmla="*/ 1159934 w 1638688"/>
              <a:gd name="connsiteY50" fmla="*/ 194733 h 507288"/>
              <a:gd name="connsiteX51" fmla="*/ 1185334 w 1638688"/>
              <a:gd name="connsiteY51" fmla="*/ 203200 h 507288"/>
              <a:gd name="connsiteX52" fmla="*/ 1210734 w 1638688"/>
              <a:gd name="connsiteY52" fmla="*/ 220133 h 507288"/>
              <a:gd name="connsiteX53" fmla="*/ 1270000 w 1638688"/>
              <a:gd name="connsiteY53" fmla="*/ 228600 h 507288"/>
              <a:gd name="connsiteX54" fmla="*/ 1329267 w 1638688"/>
              <a:gd name="connsiteY54" fmla="*/ 245533 h 507288"/>
              <a:gd name="connsiteX55" fmla="*/ 1388534 w 1638688"/>
              <a:gd name="connsiteY55" fmla="*/ 237066 h 507288"/>
              <a:gd name="connsiteX56" fmla="*/ 1430867 w 1638688"/>
              <a:gd name="connsiteY56" fmla="*/ 186266 h 507288"/>
              <a:gd name="connsiteX57" fmla="*/ 1481667 w 1638688"/>
              <a:gd name="connsiteY57" fmla="*/ 169333 h 507288"/>
              <a:gd name="connsiteX58" fmla="*/ 1507067 w 1638688"/>
              <a:gd name="connsiteY58" fmla="*/ 160866 h 507288"/>
              <a:gd name="connsiteX59" fmla="*/ 1532467 w 1638688"/>
              <a:gd name="connsiteY59" fmla="*/ 152400 h 507288"/>
              <a:gd name="connsiteX60" fmla="*/ 1540934 w 1638688"/>
              <a:gd name="connsiteY60" fmla="*/ 127000 h 507288"/>
              <a:gd name="connsiteX61" fmla="*/ 1566334 w 1638688"/>
              <a:gd name="connsiteY61" fmla="*/ 118533 h 507288"/>
              <a:gd name="connsiteX62" fmla="*/ 1625270 w 1638688"/>
              <a:gd name="connsiteY62" fmla="*/ 138178 h 507288"/>
              <a:gd name="connsiteX63" fmla="*/ 1638688 w 1638688"/>
              <a:gd name="connsiteY63" fmla="*/ 142651 h 507288"/>
              <a:gd name="connsiteX64" fmla="*/ 1638688 w 1638688"/>
              <a:gd name="connsiteY64" fmla="*/ 251767 h 507288"/>
              <a:gd name="connsiteX65" fmla="*/ 1625270 w 1638688"/>
              <a:gd name="connsiteY65" fmla="*/ 247294 h 507288"/>
              <a:gd name="connsiteX66" fmla="*/ 1566334 w 1638688"/>
              <a:gd name="connsiteY66" fmla="*/ 227649 h 507288"/>
              <a:gd name="connsiteX67" fmla="*/ 1540934 w 1638688"/>
              <a:gd name="connsiteY67" fmla="*/ 236116 h 507288"/>
              <a:gd name="connsiteX68" fmla="*/ 1532467 w 1638688"/>
              <a:gd name="connsiteY68" fmla="*/ 261516 h 507288"/>
              <a:gd name="connsiteX69" fmla="*/ 1507067 w 1638688"/>
              <a:gd name="connsiteY69" fmla="*/ 269982 h 507288"/>
              <a:gd name="connsiteX70" fmla="*/ 1481667 w 1638688"/>
              <a:gd name="connsiteY70" fmla="*/ 278449 h 507288"/>
              <a:gd name="connsiteX71" fmla="*/ 1430867 w 1638688"/>
              <a:gd name="connsiteY71" fmla="*/ 295382 h 507288"/>
              <a:gd name="connsiteX72" fmla="*/ 1388534 w 1638688"/>
              <a:gd name="connsiteY72" fmla="*/ 346182 h 507288"/>
              <a:gd name="connsiteX73" fmla="*/ 1329267 w 1638688"/>
              <a:gd name="connsiteY73" fmla="*/ 354649 h 507288"/>
              <a:gd name="connsiteX74" fmla="*/ 1270000 w 1638688"/>
              <a:gd name="connsiteY74" fmla="*/ 337716 h 507288"/>
              <a:gd name="connsiteX75" fmla="*/ 1210734 w 1638688"/>
              <a:gd name="connsiteY75" fmla="*/ 329249 h 507288"/>
              <a:gd name="connsiteX76" fmla="*/ 1185334 w 1638688"/>
              <a:gd name="connsiteY76" fmla="*/ 312316 h 507288"/>
              <a:gd name="connsiteX77" fmla="*/ 1159934 w 1638688"/>
              <a:gd name="connsiteY77" fmla="*/ 303849 h 507288"/>
              <a:gd name="connsiteX78" fmla="*/ 1134534 w 1638688"/>
              <a:gd name="connsiteY78" fmla="*/ 286916 h 507288"/>
              <a:gd name="connsiteX79" fmla="*/ 1109134 w 1638688"/>
              <a:gd name="connsiteY79" fmla="*/ 278449 h 507288"/>
              <a:gd name="connsiteX80" fmla="*/ 1066800 w 1638688"/>
              <a:gd name="connsiteY80" fmla="*/ 244582 h 507288"/>
              <a:gd name="connsiteX81" fmla="*/ 1058334 w 1638688"/>
              <a:gd name="connsiteY81" fmla="*/ 210716 h 507288"/>
              <a:gd name="connsiteX82" fmla="*/ 1041400 w 1638688"/>
              <a:gd name="connsiteY82" fmla="*/ 193782 h 507288"/>
              <a:gd name="connsiteX83" fmla="*/ 1032934 w 1638688"/>
              <a:gd name="connsiteY83" fmla="*/ 159916 h 507288"/>
              <a:gd name="connsiteX84" fmla="*/ 982134 w 1638688"/>
              <a:gd name="connsiteY84" fmla="*/ 151449 h 507288"/>
              <a:gd name="connsiteX85" fmla="*/ 956734 w 1638688"/>
              <a:gd name="connsiteY85" fmla="*/ 159916 h 507288"/>
              <a:gd name="connsiteX86" fmla="*/ 880534 w 1638688"/>
              <a:gd name="connsiteY86" fmla="*/ 185316 h 507288"/>
              <a:gd name="connsiteX87" fmla="*/ 838200 w 1638688"/>
              <a:gd name="connsiteY87" fmla="*/ 219182 h 507288"/>
              <a:gd name="connsiteX88" fmla="*/ 821267 w 1638688"/>
              <a:gd name="connsiteY88" fmla="*/ 244582 h 507288"/>
              <a:gd name="connsiteX89" fmla="*/ 778934 w 1638688"/>
              <a:gd name="connsiteY89" fmla="*/ 295382 h 507288"/>
              <a:gd name="connsiteX90" fmla="*/ 728134 w 1638688"/>
              <a:gd name="connsiteY90" fmla="*/ 329249 h 507288"/>
              <a:gd name="connsiteX91" fmla="*/ 677334 w 1638688"/>
              <a:gd name="connsiteY91" fmla="*/ 354649 h 507288"/>
              <a:gd name="connsiteX92" fmla="*/ 635000 w 1638688"/>
              <a:gd name="connsiteY92" fmla="*/ 405449 h 507288"/>
              <a:gd name="connsiteX93" fmla="*/ 626534 w 1638688"/>
              <a:gd name="connsiteY93" fmla="*/ 447782 h 507288"/>
              <a:gd name="connsiteX94" fmla="*/ 609600 w 1638688"/>
              <a:gd name="connsiteY94" fmla="*/ 473182 h 507288"/>
              <a:gd name="connsiteX95" fmla="*/ 601134 w 1638688"/>
              <a:gd name="connsiteY95" fmla="*/ 498582 h 507288"/>
              <a:gd name="connsiteX96" fmla="*/ 567267 w 1638688"/>
              <a:gd name="connsiteY96" fmla="*/ 507049 h 507288"/>
              <a:gd name="connsiteX97" fmla="*/ 524934 w 1638688"/>
              <a:gd name="connsiteY97" fmla="*/ 473182 h 507288"/>
              <a:gd name="connsiteX98" fmla="*/ 504840 w 1638688"/>
              <a:gd name="connsiteY98" fmla="*/ 466635 h 507288"/>
              <a:gd name="connsiteX99" fmla="*/ 496213 w 1638688"/>
              <a:gd name="connsiteY99" fmla="*/ 464022 h 507288"/>
              <a:gd name="connsiteX100" fmla="*/ 498576 w 1638688"/>
              <a:gd name="connsiteY100" fmla="*/ 464564 h 507288"/>
              <a:gd name="connsiteX101" fmla="*/ 482600 w 1638688"/>
              <a:gd name="connsiteY101" fmla="*/ 447782 h 507288"/>
              <a:gd name="connsiteX102" fmla="*/ 457200 w 1638688"/>
              <a:gd name="connsiteY102" fmla="*/ 439316 h 507288"/>
              <a:gd name="connsiteX103" fmla="*/ 423334 w 1638688"/>
              <a:gd name="connsiteY103" fmla="*/ 413916 h 507288"/>
              <a:gd name="connsiteX104" fmla="*/ 397934 w 1638688"/>
              <a:gd name="connsiteY104" fmla="*/ 405449 h 507288"/>
              <a:gd name="connsiteX105" fmla="*/ 364067 w 1638688"/>
              <a:gd name="connsiteY105" fmla="*/ 363116 h 507288"/>
              <a:gd name="connsiteX106" fmla="*/ 328502 w 1638688"/>
              <a:gd name="connsiteY106" fmla="*/ 310275 h 507288"/>
              <a:gd name="connsiteX107" fmla="*/ 327203 w 1638688"/>
              <a:gd name="connsiteY107" fmla="*/ 308428 h 507288"/>
              <a:gd name="connsiteX108" fmla="*/ 331520 w 1638688"/>
              <a:gd name="connsiteY108" fmla="*/ 312644 h 507288"/>
              <a:gd name="connsiteX109" fmla="*/ 313267 w 1638688"/>
              <a:gd name="connsiteY109" fmla="*/ 278449 h 507288"/>
              <a:gd name="connsiteX110" fmla="*/ 296334 w 1638688"/>
              <a:gd name="connsiteY110" fmla="*/ 253049 h 507288"/>
              <a:gd name="connsiteX111" fmla="*/ 279400 w 1638688"/>
              <a:gd name="connsiteY111" fmla="*/ 185316 h 507288"/>
              <a:gd name="connsiteX112" fmla="*/ 262467 w 1638688"/>
              <a:gd name="connsiteY112" fmla="*/ 159916 h 507288"/>
              <a:gd name="connsiteX113" fmla="*/ 237067 w 1638688"/>
              <a:gd name="connsiteY113" fmla="*/ 117582 h 507288"/>
              <a:gd name="connsiteX114" fmla="*/ 177800 w 1638688"/>
              <a:gd name="connsiteY114" fmla="*/ 109116 h 507288"/>
              <a:gd name="connsiteX115" fmla="*/ 152400 w 1638688"/>
              <a:gd name="connsiteY115" fmla="*/ 117582 h 507288"/>
              <a:gd name="connsiteX116" fmla="*/ 127000 w 1638688"/>
              <a:gd name="connsiteY116" fmla="*/ 126049 h 507288"/>
              <a:gd name="connsiteX117" fmla="*/ 59267 w 1638688"/>
              <a:gd name="connsiteY117" fmla="*/ 159916 h 507288"/>
              <a:gd name="connsiteX118" fmla="*/ 33867 w 1638688"/>
              <a:gd name="connsiteY118" fmla="*/ 168382 h 507288"/>
              <a:gd name="connsiteX119" fmla="*/ 5213 w 1638688"/>
              <a:gd name="connsiteY119" fmla="*/ 200429 h 507288"/>
              <a:gd name="connsiteX120" fmla="*/ 0 w 1638688"/>
              <a:gd name="connsiteY120" fmla="*/ 217255 h 507288"/>
              <a:gd name="connsiteX121" fmla="*/ 0 w 1638688"/>
              <a:gd name="connsiteY121" fmla="*/ 108139 h 507288"/>
              <a:gd name="connsiteX122" fmla="*/ 5213 w 1638688"/>
              <a:gd name="connsiteY122" fmla="*/ 91313 h 507288"/>
              <a:gd name="connsiteX123" fmla="*/ 33867 w 1638688"/>
              <a:gd name="connsiteY123" fmla="*/ 59266 h 507288"/>
              <a:gd name="connsiteX124" fmla="*/ 59267 w 1638688"/>
              <a:gd name="connsiteY124" fmla="*/ 50800 h 507288"/>
              <a:gd name="connsiteX125" fmla="*/ 127000 w 1638688"/>
              <a:gd name="connsiteY125" fmla="*/ 16933 h 507288"/>
              <a:gd name="connsiteX126" fmla="*/ 152400 w 1638688"/>
              <a:gd name="connsiteY126" fmla="*/ 8466 h 507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1638688" h="507288">
                <a:moveTo>
                  <a:pt x="495242" y="463800"/>
                </a:moveTo>
                <a:cubicBezTo>
                  <a:pt x="494636" y="463624"/>
                  <a:pt x="494736" y="463608"/>
                  <a:pt x="496136" y="463999"/>
                </a:cubicBezTo>
                <a:lnTo>
                  <a:pt x="496213" y="464022"/>
                </a:lnTo>
                <a:close/>
                <a:moveTo>
                  <a:pt x="325316" y="305743"/>
                </a:moveTo>
                <a:lnTo>
                  <a:pt x="327203" y="308428"/>
                </a:lnTo>
                <a:lnTo>
                  <a:pt x="327126" y="308352"/>
                </a:lnTo>
                <a:cubicBezTo>
                  <a:pt x="326085" y="306913"/>
                  <a:pt x="325284" y="305733"/>
                  <a:pt x="325316" y="305743"/>
                </a:cubicBezTo>
                <a:close/>
                <a:moveTo>
                  <a:pt x="177800" y="0"/>
                </a:moveTo>
                <a:cubicBezTo>
                  <a:pt x="197556" y="2822"/>
                  <a:pt x="218135" y="2155"/>
                  <a:pt x="237067" y="8466"/>
                </a:cubicBezTo>
                <a:cubicBezTo>
                  <a:pt x="256910" y="15080"/>
                  <a:pt x="255277" y="36420"/>
                  <a:pt x="262467" y="50800"/>
                </a:cubicBezTo>
                <a:cubicBezTo>
                  <a:pt x="267018" y="59901"/>
                  <a:pt x="273756" y="67733"/>
                  <a:pt x="279400" y="76200"/>
                </a:cubicBezTo>
                <a:cubicBezTo>
                  <a:pt x="282621" y="92303"/>
                  <a:pt x="287655" y="126576"/>
                  <a:pt x="296334" y="143933"/>
                </a:cubicBezTo>
                <a:cubicBezTo>
                  <a:pt x="300885" y="153034"/>
                  <a:pt x="308219" y="160498"/>
                  <a:pt x="313267" y="169333"/>
                </a:cubicBezTo>
                <a:cubicBezTo>
                  <a:pt x="326284" y="192113"/>
                  <a:pt x="330790" y="201028"/>
                  <a:pt x="331520" y="203528"/>
                </a:cubicBezTo>
                <a:lnTo>
                  <a:pt x="327203" y="199312"/>
                </a:lnTo>
                <a:lnTo>
                  <a:pt x="325316" y="196627"/>
                </a:lnTo>
                <a:cubicBezTo>
                  <a:pt x="325284" y="196617"/>
                  <a:pt x="326085" y="197797"/>
                  <a:pt x="327126" y="199236"/>
                </a:cubicBezTo>
                <a:lnTo>
                  <a:pt x="327203" y="199312"/>
                </a:lnTo>
                <a:lnTo>
                  <a:pt x="328502" y="201159"/>
                </a:lnTo>
                <a:cubicBezTo>
                  <a:pt x="333080" y="207803"/>
                  <a:pt x="343356" y="222933"/>
                  <a:pt x="364067" y="254000"/>
                </a:cubicBezTo>
                <a:cubicBezTo>
                  <a:pt x="371760" y="265539"/>
                  <a:pt x="384527" y="288289"/>
                  <a:pt x="397934" y="296333"/>
                </a:cubicBezTo>
                <a:cubicBezTo>
                  <a:pt x="405587" y="300925"/>
                  <a:pt x="414867" y="301978"/>
                  <a:pt x="423334" y="304800"/>
                </a:cubicBezTo>
                <a:cubicBezTo>
                  <a:pt x="434623" y="313267"/>
                  <a:pt x="444948" y="323199"/>
                  <a:pt x="457200" y="330200"/>
                </a:cubicBezTo>
                <a:cubicBezTo>
                  <a:pt x="464949" y="334628"/>
                  <a:pt x="474947" y="334074"/>
                  <a:pt x="482600" y="338666"/>
                </a:cubicBezTo>
                <a:cubicBezTo>
                  <a:pt x="511655" y="356099"/>
                  <a:pt x="504251" y="356454"/>
                  <a:pt x="498576" y="355448"/>
                </a:cubicBezTo>
                <a:lnTo>
                  <a:pt x="496213" y="354906"/>
                </a:lnTo>
                <a:lnTo>
                  <a:pt x="496136" y="354883"/>
                </a:lnTo>
                <a:cubicBezTo>
                  <a:pt x="494736" y="354492"/>
                  <a:pt x="494636" y="354508"/>
                  <a:pt x="495242" y="354684"/>
                </a:cubicBezTo>
                <a:lnTo>
                  <a:pt x="496213" y="354906"/>
                </a:lnTo>
                <a:lnTo>
                  <a:pt x="504840" y="357519"/>
                </a:lnTo>
                <a:cubicBezTo>
                  <a:pt x="509441" y="358968"/>
                  <a:pt x="515940" y="361068"/>
                  <a:pt x="524934" y="364066"/>
                </a:cubicBezTo>
                <a:cubicBezTo>
                  <a:pt x="533702" y="372835"/>
                  <a:pt x="554805" y="396153"/>
                  <a:pt x="567267" y="397933"/>
                </a:cubicBezTo>
                <a:cubicBezTo>
                  <a:pt x="578787" y="399579"/>
                  <a:pt x="589845" y="392288"/>
                  <a:pt x="601134" y="389466"/>
                </a:cubicBezTo>
                <a:cubicBezTo>
                  <a:pt x="603956" y="380999"/>
                  <a:pt x="605609" y="372048"/>
                  <a:pt x="609600" y="364066"/>
                </a:cubicBezTo>
                <a:cubicBezTo>
                  <a:pt x="614151" y="354964"/>
                  <a:pt x="622961" y="348194"/>
                  <a:pt x="626534" y="338666"/>
                </a:cubicBezTo>
                <a:cubicBezTo>
                  <a:pt x="631587" y="325192"/>
                  <a:pt x="629947" y="309807"/>
                  <a:pt x="635000" y="296333"/>
                </a:cubicBezTo>
                <a:cubicBezTo>
                  <a:pt x="641054" y="280189"/>
                  <a:pt x="665356" y="255514"/>
                  <a:pt x="677334" y="245533"/>
                </a:cubicBezTo>
                <a:cubicBezTo>
                  <a:pt x="722437" y="207948"/>
                  <a:pt x="682313" y="245590"/>
                  <a:pt x="728134" y="220133"/>
                </a:cubicBezTo>
                <a:cubicBezTo>
                  <a:pt x="745924" y="210249"/>
                  <a:pt x="778934" y="186266"/>
                  <a:pt x="778934" y="186266"/>
                </a:cubicBezTo>
                <a:cubicBezTo>
                  <a:pt x="820975" y="123203"/>
                  <a:pt x="766942" y="200656"/>
                  <a:pt x="821267" y="135466"/>
                </a:cubicBezTo>
                <a:cubicBezTo>
                  <a:pt x="827781" y="127649"/>
                  <a:pt x="831843" y="118012"/>
                  <a:pt x="838200" y="110066"/>
                </a:cubicBezTo>
                <a:cubicBezTo>
                  <a:pt x="847906" y="97934"/>
                  <a:pt x="866878" y="82269"/>
                  <a:pt x="880534" y="76200"/>
                </a:cubicBezTo>
                <a:cubicBezTo>
                  <a:pt x="880559" y="76189"/>
                  <a:pt x="944021" y="55038"/>
                  <a:pt x="956734" y="50800"/>
                </a:cubicBezTo>
                <a:lnTo>
                  <a:pt x="982134" y="42333"/>
                </a:lnTo>
                <a:cubicBezTo>
                  <a:pt x="999067" y="45155"/>
                  <a:pt x="1018965" y="40822"/>
                  <a:pt x="1032934" y="50800"/>
                </a:cubicBezTo>
                <a:cubicBezTo>
                  <a:pt x="1042403" y="57563"/>
                  <a:pt x="1036196" y="74258"/>
                  <a:pt x="1041400" y="84666"/>
                </a:cubicBezTo>
                <a:cubicBezTo>
                  <a:pt x="1044970" y="91806"/>
                  <a:pt x="1052689" y="95955"/>
                  <a:pt x="1058334" y="101600"/>
                </a:cubicBezTo>
                <a:cubicBezTo>
                  <a:pt x="1061156" y="112889"/>
                  <a:pt x="1061596" y="125058"/>
                  <a:pt x="1066800" y="135466"/>
                </a:cubicBezTo>
                <a:cubicBezTo>
                  <a:pt x="1072050" y="145967"/>
                  <a:pt x="1101157" y="165344"/>
                  <a:pt x="1109134" y="169333"/>
                </a:cubicBezTo>
                <a:cubicBezTo>
                  <a:pt x="1117116" y="173324"/>
                  <a:pt x="1126552" y="173809"/>
                  <a:pt x="1134534" y="177800"/>
                </a:cubicBezTo>
                <a:cubicBezTo>
                  <a:pt x="1143635" y="182351"/>
                  <a:pt x="1150833" y="190182"/>
                  <a:pt x="1159934" y="194733"/>
                </a:cubicBezTo>
                <a:cubicBezTo>
                  <a:pt x="1167916" y="198724"/>
                  <a:pt x="1177352" y="199209"/>
                  <a:pt x="1185334" y="203200"/>
                </a:cubicBezTo>
                <a:cubicBezTo>
                  <a:pt x="1194435" y="207751"/>
                  <a:pt x="1200988" y="217209"/>
                  <a:pt x="1210734" y="220133"/>
                </a:cubicBezTo>
                <a:cubicBezTo>
                  <a:pt x="1229848" y="225867"/>
                  <a:pt x="1250366" y="225030"/>
                  <a:pt x="1270000" y="228600"/>
                </a:cubicBezTo>
                <a:cubicBezTo>
                  <a:pt x="1293396" y="232854"/>
                  <a:pt x="1307499" y="238277"/>
                  <a:pt x="1329267" y="245533"/>
                </a:cubicBezTo>
                <a:cubicBezTo>
                  <a:pt x="1349023" y="242711"/>
                  <a:pt x="1370005" y="244478"/>
                  <a:pt x="1388534" y="237066"/>
                </a:cubicBezTo>
                <a:cubicBezTo>
                  <a:pt x="1442093" y="215642"/>
                  <a:pt x="1389477" y="212135"/>
                  <a:pt x="1430867" y="186266"/>
                </a:cubicBezTo>
                <a:cubicBezTo>
                  <a:pt x="1446003" y="176806"/>
                  <a:pt x="1464734" y="174977"/>
                  <a:pt x="1481667" y="169333"/>
                </a:cubicBezTo>
                <a:lnTo>
                  <a:pt x="1507067" y="160866"/>
                </a:lnTo>
                <a:lnTo>
                  <a:pt x="1532467" y="152400"/>
                </a:lnTo>
                <a:cubicBezTo>
                  <a:pt x="1535289" y="143933"/>
                  <a:pt x="1534623" y="133311"/>
                  <a:pt x="1540934" y="127000"/>
                </a:cubicBezTo>
                <a:cubicBezTo>
                  <a:pt x="1547245" y="120689"/>
                  <a:pt x="1557464" y="117548"/>
                  <a:pt x="1566334" y="118533"/>
                </a:cubicBezTo>
                <a:cubicBezTo>
                  <a:pt x="1566338" y="118534"/>
                  <a:pt x="1602054" y="130439"/>
                  <a:pt x="1625270" y="138178"/>
                </a:cubicBezTo>
                <a:lnTo>
                  <a:pt x="1638688" y="142651"/>
                </a:lnTo>
                <a:lnTo>
                  <a:pt x="1638688" y="251767"/>
                </a:lnTo>
                <a:lnTo>
                  <a:pt x="1625270" y="247294"/>
                </a:lnTo>
                <a:cubicBezTo>
                  <a:pt x="1602054" y="239555"/>
                  <a:pt x="1566338" y="227650"/>
                  <a:pt x="1566334" y="227649"/>
                </a:cubicBezTo>
                <a:cubicBezTo>
                  <a:pt x="1557464" y="226664"/>
                  <a:pt x="1547245" y="229805"/>
                  <a:pt x="1540934" y="236116"/>
                </a:cubicBezTo>
                <a:cubicBezTo>
                  <a:pt x="1534623" y="242427"/>
                  <a:pt x="1535289" y="253049"/>
                  <a:pt x="1532467" y="261516"/>
                </a:cubicBezTo>
                <a:lnTo>
                  <a:pt x="1507067" y="269982"/>
                </a:lnTo>
                <a:lnTo>
                  <a:pt x="1481667" y="278449"/>
                </a:lnTo>
                <a:cubicBezTo>
                  <a:pt x="1464734" y="284093"/>
                  <a:pt x="1446003" y="285922"/>
                  <a:pt x="1430867" y="295382"/>
                </a:cubicBezTo>
                <a:cubicBezTo>
                  <a:pt x="1389477" y="321251"/>
                  <a:pt x="1442093" y="324758"/>
                  <a:pt x="1388534" y="346182"/>
                </a:cubicBezTo>
                <a:cubicBezTo>
                  <a:pt x="1370005" y="353594"/>
                  <a:pt x="1349023" y="351827"/>
                  <a:pt x="1329267" y="354649"/>
                </a:cubicBezTo>
                <a:cubicBezTo>
                  <a:pt x="1307499" y="347393"/>
                  <a:pt x="1293396" y="341970"/>
                  <a:pt x="1270000" y="337716"/>
                </a:cubicBezTo>
                <a:cubicBezTo>
                  <a:pt x="1250366" y="334146"/>
                  <a:pt x="1229848" y="334983"/>
                  <a:pt x="1210734" y="329249"/>
                </a:cubicBezTo>
                <a:cubicBezTo>
                  <a:pt x="1200988" y="326325"/>
                  <a:pt x="1194435" y="316867"/>
                  <a:pt x="1185334" y="312316"/>
                </a:cubicBezTo>
                <a:cubicBezTo>
                  <a:pt x="1177352" y="308325"/>
                  <a:pt x="1167916" y="307840"/>
                  <a:pt x="1159934" y="303849"/>
                </a:cubicBezTo>
                <a:cubicBezTo>
                  <a:pt x="1150833" y="299298"/>
                  <a:pt x="1143635" y="291467"/>
                  <a:pt x="1134534" y="286916"/>
                </a:cubicBezTo>
                <a:cubicBezTo>
                  <a:pt x="1126552" y="282925"/>
                  <a:pt x="1117116" y="282440"/>
                  <a:pt x="1109134" y="278449"/>
                </a:cubicBezTo>
                <a:cubicBezTo>
                  <a:pt x="1101157" y="274460"/>
                  <a:pt x="1072050" y="255083"/>
                  <a:pt x="1066800" y="244582"/>
                </a:cubicBezTo>
                <a:cubicBezTo>
                  <a:pt x="1061596" y="234174"/>
                  <a:pt x="1061156" y="222005"/>
                  <a:pt x="1058334" y="210716"/>
                </a:cubicBezTo>
                <a:cubicBezTo>
                  <a:pt x="1052689" y="205071"/>
                  <a:pt x="1044970" y="200922"/>
                  <a:pt x="1041400" y="193782"/>
                </a:cubicBezTo>
                <a:cubicBezTo>
                  <a:pt x="1036196" y="183374"/>
                  <a:pt x="1042403" y="166679"/>
                  <a:pt x="1032934" y="159916"/>
                </a:cubicBezTo>
                <a:cubicBezTo>
                  <a:pt x="1018965" y="149938"/>
                  <a:pt x="999067" y="154271"/>
                  <a:pt x="982134" y="151449"/>
                </a:cubicBezTo>
                <a:lnTo>
                  <a:pt x="956734" y="159916"/>
                </a:lnTo>
                <a:cubicBezTo>
                  <a:pt x="944021" y="164154"/>
                  <a:pt x="880559" y="185305"/>
                  <a:pt x="880534" y="185316"/>
                </a:cubicBezTo>
                <a:cubicBezTo>
                  <a:pt x="866878" y="191385"/>
                  <a:pt x="847906" y="207050"/>
                  <a:pt x="838200" y="219182"/>
                </a:cubicBezTo>
                <a:cubicBezTo>
                  <a:pt x="831843" y="227128"/>
                  <a:pt x="827781" y="236765"/>
                  <a:pt x="821267" y="244582"/>
                </a:cubicBezTo>
                <a:cubicBezTo>
                  <a:pt x="766942" y="309772"/>
                  <a:pt x="820975" y="232319"/>
                  <a:pt x="778934" y="295382"/>
                </a:cubicBezTo>
                <a:cubicBezTo>
                  <a:pt x="778934" y="295382"/>
                  <a:pt x="745924" y="319365"/>
                  <a:pt x="728134" y="329249"/>
                </a:cubicBezTo>
                <a:cubicBezTo>
                  <a:pt x="682313" y="354706"/>
                  <a:pt x="722437" y="317064"/>
                  <a:pt x="677334" y="354649"/>
                </a:cubicBezTo>
                <a:cubicBezTo>
                  <a:pt x="665356" y="364630"/>
                  <a:pt x="641054" y="389305"/>
                  <a:pt x="635000" y="405449"/>
                </a:cubicBezTo>
                <a:cubicBezTo>
                  <a:pt x="629947" y="418923"/>
                  <a:pt x="631587" y="434308"/>
                  <a:pt x="626534" y="447782"/>
                </a:cubicBezTo>
                <a:cubicBezTo>
                  <a:pt x="622961" y="457310"/>
                  <a:pt x="614151" y="464080"/>
                  <a:pt x="609600" y="473182"/>
                </a:cubicBezTo>
                <a:cubicBezTo>
                  <a:pt x="605609" y="481164"/>
                  <a:pt x="603956" y="490115"/>
                  <a:pt x="601134" y="498582"/>
                </a:cubicBezTo>
                <a:cubicBezTo>
                  <a:pt x="589845" y="501404"/>
                  <a:pt x="578787" y="508695"/>
                  <a:pt x="567267" y="507049"/>
                </a:cubicBezTo>
                <a:cubicBezTo>
                  <a:pt x="554805" y="505269"/>
                  <a:pt x="533702" y="481951"/>
                  <a:pt x="524934" y="473182"/>
                </a:cubicBezTo>
                <a:cubicBezTo>
                  <a:pt x="515940" y="470184"/>
                  <a:pt x="509441" y="468084"/>
                  <a:pt x="504840" y="466635"/>
                </a:cubicBezTo>
                <a:lnTo>
                  <a:pt x="496213" y="464022"/>
                </a:lnTo>
                <a:lnTo>
                  <a:pt x="498576" y="464564"/>
                </a:lnTo>
                <a:cubicBezTo>
                  <a:pt x="504251" y="465570"/>
                  <a:pt x="511655" y="465215"/>
                  <a:pt x="482600" y="447782"/>
                </a:cubicBezTo>
                <a:cubicBezTo>
                  <a:pt x="474947" y="443190"/>
                  <a:pt x="464949" y="443744"/>
                  <a:pt x="457200" y="439316"/>
                </a:cubicBezTo>
                <a:cubicBezTo>
                  <a:pt x="444948" y="432315"/>
                  <a:pt x="434623" y="422383"/>
                  <a:pt x="423334" y="413916"/>
                </a:cubicBezTo>
                <a:cubicBezTo>
                  <a:pt x="414867" y="411094"/>
                  <a:pt x="405587" y="410041"/>
                  <a:pt x="397934" y="405449"/>
                </a:cubicBezTo>
                <a:cubicBezTo>
                  <a:pt x="384527" y="397405"/>
                  <a:pt x="371760" y="374655"/>
                  <a:pt x="364067" y="363116"/>
                </a:cubicBezTo>
                <a:cubicBezTo>
                  <a:pt x="343356" y="332049"/>
                  <a:pt x="333080" y="316919"/>
                  <a:pt x="328502" y="310275"/>
                </a:cubicBezTo>
                <a:lnTo>
                  <a:pt x="327203" y="308428"/>
                </a:lnTo>
                <a:lnTo>
                  <a:pt x="331520" y="312644"/>
                </a:lnTo>
                <a:cubicBezTo>
                  <a:pt x="330790" y="310144"/>
                  <a:pt x="326284" y="301229"/>
                  <a:pt x="313267" y="278449"/>
                </a:cubicBezTo>
                <a:cubicBezTo>
                  <a:pt x="308219" y="269614"/>
                  <a:pt x="300885" y="262150"/>
                  <a:pt x="296334" y="253049"/>
                </a:cubicBezTo>
                <a:cubicBezTo>
                  <a:pt x="287655" y="235692"/>
                  <a:pt x="282621" y="201419"/>
                  <a:pt x="279400" y="185316"/>
                </a:cubicBezTo>
                <a:cubicBezTo>
                  <a:pt x="273756" y="176849"/>
                  <a:pt x="267018" y="169017"/>
                  <a:pt x="262467" y="159916"/>
                </a:cubicBezTo>
                <a:cubicBezTo>
                  <a:pt x="255277" y="145536"/>
                  <a:pt x="256910" y="124196"/>
                  <a:pt x="237067" y="117582"/>
                </a:cubicBezTo>
                <a:cubicBezTo>
                  <a:pt x="218135" y="111271"/>
                  <a:pt x="197556" y="111938"/>
                  <a:pt x="177800" y="109116"/>
                </a:cubicBezTo>
                <a:lnTo>
                  <a:pt x="152400" y="117582"/>
                </a:lnTo>
                <a:lnTo>
                  <a:pt x="127000" y="126049"/>
                </a:lnTo>
                <a:cubicBezTo>
                  <a:pt x="68627" y="145507"/>
                  <a:pt x="88821" y="130360"/>
                  <a:pt x="59267" y="159916"/>
                </a:cubicBezTo>
                <a:cubicBezTo>
                  <a:pt x="50800" y="162738"/>
                  <a:pt x="41293" y="163432"/>
                  <a:pt x="33867" y="168382"/>
                </a:cubicBezTo>
                <a:cubicBezTo>
                  <a:pt x="17572" y="179245"/>
                  <a:pt x="10144" y="188828"/>
                  <a:pt x="5213" y="200429"/>
                </a:cubicBezTo>
                <a:lnTo>
                  <a:pt x="0" y="217255"/>
                </a:lnTo>
                <a:lnTo>
                  <a:pt x="0" y="108139"/>
                </a:lnTo>
                <a:lnTo>
                  <a:pt x="5213" y="91313"/>
                </a:lnTo>
                <a:cubicBezTo>
                  <a:pt x="10144" y="79712"/>
                  <a:pt x="17572" y="70129"/>
                  <a:pt x="33867" y="59266"/>
                </a:cubicBezTo>
                <a:cubicBezTo>
                  <a:pt x="41293" y="54316"/>
                  <a:pt x="50800" y="53622"/>
                  <a:pt x="59267" y="50800"/>
                </a:cubicBezTo>
                <a:cubicBezTo>
                  <a:pt x="88821" y="21244"/>
                  <a:pt x="68627" y="36391"/>
                  <a:pt x="127000" y="16933"/>
                </a:cubicBezTo>
                <a:lnTo>
                  <a:pt x="152400" y="8466"/>
                </a:lnTo>
                <a:close/>
              </a:path>
            </a:pathLst>
          </a:custGeom>
          <a:gradFill flip="none" rotWithShape="1">
            <a:gsLst>
              <a:gs pos="0">
                <a:sysClr val="window" lastClr="FFFFFF"/>
              </a:gs>
              <a:gs pos="100000">
                <a:sysClr val="window" lastClr="FFFFFF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50800" dist="50800" dir="5400000" algn="t" rotWithShape="0">
              <a:sysClr val="window" lastClr="FFFFFF">
                <a:lumMod val="50000"/>
                <a:alpha val="40000"/>
              </a:sysClr>
            </a:outerShdw>
          </a:effectLst>
        </p:spPr>
        <p:txBody>
          <a:bodyPr lIns="91424" tIns="45718" rIns="91424" bIns="45718"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18" name="MH_SubTitle_2">
            <a:extLst>
              <a:ext uri="{FF2B5EF4-FFF2-40B4-BE49-F238E27FC236}">
                <a16:creationId xmlns:a16="http://schemas.microsoft.com/office/drawing/2014/main" xmlns="" id="{A1FF5D84-4E89-467B-9830-6EB2112ABCF7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4304578" y="2756114"/>
            <a:ext cx="1638300" cy="3201987"/>
          </a:xfrm>
          <a:custGeom>
            <a:avLst/>
            <a:gdLst>
              <a:gd name="connsiteX0" fmla="*/ 495242 w 1638688"/>
              <a:gd name="connsiteY0" fmla="*/ 3158802 h 3202290"/>
              <a:gd name="connsiteX1" fmla="*/ 496136 w 1638688"/>
              <a:gd name="connsiteY1" fmla="*/ 3159001 h 3202290"/>
              <a:gd name="connsiteX2" fmla="*/ 496213 w 1638688"/>
              <a:gd name="connsiteY2" fmla="*/ 3159024 h 3202290"/>
              <a:gd name="connsiteX3" fmla="*/ 325316 w 1638688"/>
              <a:gd name="connsiteY3" fmla="*/ 3000745 h 3202290"/>
              <a:gd name="connsiteX4" fmla="*/ 327203 w 1638688"/>
              <a:gd name="connsiteY4" fmla="*/ 3003430 h 3202290"/>
              <a:gd name="connsiteX5" fmla="*/ 327126 w 1638688"/>
              <a:gd name="connsiteY5" fmla="*/ 3003354 h 3202290"/>
              <a:gd name="connsiteX6" fmla="*/ 325316 w 1638688"/>
              <a:gd name="connsiteY6" fmla="*/ 3000745 h 3202290"/>
              <a:gd name="connsiteX7" fmla="*/ 0 w 1638688"/>
              <a:gd name="connsiteY7" fmla="*/ 0 h 3202290"/>
              <a:gd name="connsiteX8" fmla="*/ 1638688 w 1638688"/>
              <a:gd name="connsiteY8" fmla="*/ 0 h 3202290"/>
              <a:gd name="connsiteX9" fmla="*/ 1638688 w 1638688"/>
              <a:gd name="connsiteY9" fmla="*/ 2946769 h 3202290"/>
              <a:gd name="connsiteX10" fmla="*/ 1625270 w 1638688"/>
              <a:gd name="connsiteY10" fmla="*/ 2942296 h 3202290"/>
              <a:gd name="connsiteX11" fmla="*/ 1566334 w 1638688"/>
              <a:gd name="connsiteY11" fmla="*/ 2922651 h 3202290"/>
              <a:gd name="connsiteX12" fmla="*/ 1540934 w 1638688"/>
              <a:gd name="connsiteY12" fmla="*/ 2931118 h 3202290"/>
              <a:gd name="connsiteX13" fmla="*/ 1532467 w 1638688"/>
              <a:gd name="connsiteY13" fmla="*/ 2956518 h 3202290"/>
              <a:gd name="connsiteX14" fmla="*/ 1507067 w 1638688"/>
              <a:gd name="connsiteY14" fmla="*/ 2964984 h 3202290"/>
              <a:gd name="connsiteX15" fmla="*/ 1481667 w 1638688"/>
              <a:gd name="connsiteY15" fmla="*/ 2973451 h 3202290"/>
              <a:gd name="connsiteX16" fmla="*/ 1430867 w 1638688"/>
              <a:gd name="connsiteY16" fmla="*/ 2990384 h 3202290"/>
              <a:gd name="connsiteX17" fmla="*/ 1388534 w 1638688"/>
              <a:gd name="connsiteY17" fmla="*/ 3041184 h 3202290"/>
              <a:gd name="connsiteX18" fmla="*/ 1329267 w 1638688"/>
              <a:gd name="connsiteY18" fmla="*/ 3049651 h 3202290"/>
              <a:gd name="connsiteX19" fmla="*/ 1270000 w 1638688"/>
              <a:gd name="connsiteY19" fmla="*/ 3032718 h 3202290"/>
              <a:gd name="connsiteX20" fmla="*/ 1210734 w 1638688"/>
              <a:gd name="connsiteY20" fmla="*/ 3024251 h 3202290"/>
              <a:gd name="connsiteX21" fmla="*/ 1185334 w 1638688"/>
              <a:gd name="connsiteY21" fmla="*/ 3007318 h 3202290"/>
              <a:gd name="connsiteX22" fmla="*/ 1159934 w 1638688"/>
              <a:gd name="connsiteY22" fmla="*/ 2998851 h 3202290"/>
              <a:gd name="connsiteX23" fmla="*/ 1134534 w 1638688"/>
              <a:gd name="connsiteY23" fmla="*/ 2981918 h 3202290"/>
              <a:gd name="connsiteX24" fmla="*/ 1109134 w 1638688"/>
              <a:gd name="connsiteY24" fmla="*/ 2973451 h 3202290"/>
              <a:gd name="connsiteX25" fmla="*/ 1066800 w 1638688"/>
              <a:gd name="connsiteY25" fmla="*/ 2939584 h 3202290"/>
              <a:gd name="connsiteX26" fmla="*/ 1058334 w 1638688"/>
              <a:gd name="connsiteY26" fmla="*/ 2905718 h 3202290"/>
              <a:gd name="connsiteX27" fmla="*/ 1041400 w 1638688"/>
              <a:gd name="connsiteY27" fmla="*/ 2888784 h 3202290"/>
              <a:gd name="connsiteX28" fmla="*/ 1032934 w 1638688"/>
              <a:gd name="connsiteY28" fmla="*/ 2854918 h 3202290"/>
              <a:gd name="connsiteX29" fmla="*/ 982134 w 1638688"/>
              <a:gd name="connsiteY29" fmla="*/ 2846451 h 3202290"/>
              <a:gd name="connsiteX30" fmla="*/ 956734 w 1638688"/>
              <a:gd name="connsiteY30" fmla="*/ 2854918 h 3202290"/>
              <a:gd name="connsiteX31" fmla="*/ 880534 w 1638688"/>
              <a:gd name="connsiteY31" fmla="*/ 2880318 h 3202290"/>
              <a:gd name="connsiteX32" fmla="*/ 838200 w 1638688"/>
              <a:gd name="connsiteY32" fmla="*/ 2914184 h 3202290"/>
              <a:gd name="connsiteX33" fmla="*/ 821267 w 1638688"/>
              <a:gd name="connsiteY33" fmla="*/ 2939584 h 3202290"/>
              <a:gd name="connsiteX34" fmla="*/ 778934 w 1638688"/>
              <a:gd name="connsiteY34" fmla="*/ 2990384 h 3202290"/>
              <a:gd name="connsiteX35" fmla="*/ 728134 w 1638688"/>
              <a:gd name="connsiteY35" fmla="*/ 3024251 h 3202290"/>
              <a:gd name="connsiteX36" fmla="*/ 677334 w 1638688"/>
              <a:gd name="connsiteY36" fmla="*/ 3049651 h 3202290"/>
              <a:gd name="connsiteX37" fmla="*/ 635000 w 1638688"/>
              <a:gd name="connsiteY37" fmla="*/ 3100451 h 3202290"/>
              <a:gd name="connsiteX38" fmla="*/ 626534 w 1638688"/>
              <a:gd name="connsiteY38" fmla="*/ 3142784 h 3202290"/>
              <a:gd name="connsiteX39" fmla="*/ 609600 w 1638688"/>
              <a:gd name="connsiteY39" fmla="*/ 3168184 h 3202290"/>
              <a:gd name="connsiteX40" fmla="*/ 601134 w 1638688"/>
              <a:gd name="connsiteY40" fmla="*/ 3193584 h 3202290"/>
              <a:gd name="connsiteX41" fmla="*/ 567267 w 1638688"/>
              <a:gd name="connsiteY41" fmla="*/ 3202051 h 3202290"/>
              <a:gd name="connsiteX42" fmla="*/ 524934 w 1638688"/>
              <a:gd name="connsiteY42" fmla="*/ 3168184 h 3202290"/>
              <a:gd name="connsiteX43" fmla="*/ 504840 w 1638688"/>
              <a:gd name="connsiteY43" fmla="*/ 3161637 h 3202290"/>
              <a:gd name="connsiteX44" fmla="*/ 496213 w 1638688"/>
              <a:gd name="connsiteY44" fmla="*/ 3159024 h 3202290"/>
              <a:gd name="connsiteX45" fmla="*/ 498576 w 1638688"/>
              <a:gd name="connsiteY45" fmla="*/ 3159566 h 3202290"/>
              <a:gd name="connsiteX46" fmla="*/ 482600 w 1638688"/>
              <a:gd name="connsiteY46" fmla="*/ 3142784 h 3202290"/>
              <a:gd name="connsiteX47" fmla="*/ 457200 w 1638688"/>
              <a:gd name="connsiteY47" fmla="*/ 3134318 h 3202290"/>
              <a:gd name="connsiteX48" fmla="*/ 423334 w 1638688"/>
              <a:gd name="connsiteY48" fmla="*/ 3108918 h 3202290"/>
              <a:gd name="connsiteX49" fmla="*/ 397934 w 1638688"/>
              <a:gd name="connsiteY49" fmla="*/ 3100451 h 3202290"/>
              <a:gd name="connsiteX50" fmla="*/ 364067 w 1638688"/>
              <a:gd name="connsiteY50" fmla="*/ 3058118 h 3202290"/>
              <a:gd name="connsiteX51" fmla="*/ 328502 w 1638688"/>
              <a:gd name="connsiteY51" fmla="*/ 3005277 h 3202290"/>
              <a:gd name="connsiteX52" fmla="*/ 327203 w 1638688"/>
              <a:gd name="connsiteY52" fmla="*/ 3003430 h 3202290"/>
              <a:gd name="connsiteX53" fmla="*/ 331520 w 1638688"/>
              <a:gd name="connsiteY53" fmla="*/ 3007646 h 3202290"/>
              <a:gd name="connsiteX54" fmla="*/ 313267 w 1638688"/>
              <a:gd name="connsiteY54" fmla="*/ 2973451 h 3202290"/>
              <a:gd name="connsiteX55" fmla="*/ 296334 w 1638688"/>
              <a:gd name="connsiteY55" fmla="*/ 2948051 h 3202290"/>
              <a:gd name="connsiteX56" fmla="*/ 279400 w 1638688"/>
              <a:gd name="connsiteY56" fmla="*/ 2880318 h 3202290"/>
              <a:gd name="connsiteX57" fmla="*/ 262467 w 1638688"/>
              <a:gd name="connsiteY57" fmla="*/ 2854918 h 3202290"/>
              <a:gd name="connsiteX58" fmla="*/ 237067 w 1638688"/>
              <a:gd name="connsiteY58" fmla="*/ 2812584 h 3202290"/>
              <a:gd name="connsiteX59" fmla="*/ 177800 w 1638688"/>
              <a:gd name="connsiteY59" fmla="*/ 2804118 h 3202290"/>
              <a:gd name="connsiteX60" fmla="*/ 152400 w 1638688"/>
              <a:gd name="connsiteY60" fmla="*/ 2812584 h 3202290"/>
              <a:gd name="connsiteX61" fmla="*/ 127000 w 1638688"/>
              <a:gd name="connsiteY61" fmla="*/ 2821051 h 3202290"/>
              <a:gd name="connsiteX62" fmla="*/ 59267 w 1638688"/>
              <a:gd name="connsiteY62" fmla="*/ 2854918 h 3202290"/>
              <a:gd name="connsiteX63" fmla="*/ 33867 w 1638688"/>
              <a:gd name="connsiteY63" fmla="*/ 2863384 h 3202290"/>
              <a:gd name="connsiteX64" fmla="*/ 5213 w 1638688"/>
              <a:gd name="connsiteY64" fmla="*/ 2895431 h 3202290"/>
              <a:gd name="connsiteX65" fmla="*/ 0 w 1638688"/>
              <a:gd name="connsiteY65" fmla="*/ 2912257 h 3202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638688" h="3202290">
                <a:moveTo>
                  <a:pt x="495242" y="3158802"/>
                </a:moveTo>
                <a:cubicBezTo>
                  <a:pt x="494636" y="3158626"/>
                  <a:pt x="494736" y="3158610"/>
                  <a:pt x="496136" y="3159001"/>
                </a:cubicBezTo>
                <a:lnTo>
                  <a:pt x="496213" y="3159024"/>
                </a:lnTo>
                <a:close/>
                <a:moveTo>
                  <a:pt x="325316" y="3000745"/>
                </a:moveTo>
                <a:lnTo>
                  <a:pt x="327203" y="3003430"/>
                </a:lnTo>
                <a:lnTo>
                  <a:pt x="327126" y="3003354"/>
                </a:lnTo>
                <a:cubicBezTo>
                  <a:pt x="326085" y="3001915"/>
                  <a:pt x="325284" y="3000735"/>
                  <a:pt x="325316" y="3000745"/>
                </a:cubicBezTo>
                <a:close/>
                <a:moveTo>
                  <a:pt x="0" y="0"/>
                </a:moveTo>
                <a:lnTo>
                  <a:pt x="1638688" y="0"/>
                </a:lnTo>
                <a:lnTo>
                  <a:pt x="1638688" y="2946769"/>
                </a:lnTo>
                <a:lnTo>
                  <a:pt x="1625270" y="2942296"/>
                </a:lnTo>
                <a:cubicBezTo>
                  <a:pt x="1602054" y="2934557"/>
                  <a:pt x="1566338" y="2922652"/>
                  <a:pt x="1566334" y="2922651"/>
                </a:cubicBezTo>
                <a:cubicBezTo>
                  <a:pt x="1557464" y="2921666"/>
                  <a:pt x="1547245" y="2924807"/>
                  <a:pt x="1540934" y="2931118"/>
                </a:cubicBezTo>
                <a:cubicBezTo>
                  <a:pt x="1534623" y="2937429"/>
                  <a:pt x="1535289" y="2948051"/>
                  <a:pt x="1532467" y="2956518"/>
                </a:cubicBezTo>
                <a:lnTo>
                  <a:pt x="1507067" y="2964984"/>
                </a:lnTo>
                <a:lnTo>
                  <a:pt x="1481667" y="2973451"/>
                </a:lnTo>
                <a:cubicBezTo>
                  <a:pt x="1464734" y="2979095"/>
                  <a:pt x="1446003" y="2980924"/>
                  <a:pt x="1430867" y="2990384"/>
                </a:cubicBezTo>
                <a:cubicBezTo>
                  <a:pt x="1389477" y="3016253"/>
                  <a:pt x="1442093" y="3019760"/>
                  <a:pt x="1388534" y="3041184"/>
                </a:cubicBezTo>
                <a:cubicBezTo>
                  <a:pt x="1370005" y="3048596"/>
                  <a:pt x="1349023" y="3046829"/>
                  <a:pt x="1329267" y="3049651"/>
                </a:cubicBezTo>
                <a:cubicBezTo>
                  <a:pt x="1307499" y="3042395"/>
                  <a:pt x="1293396" y="3036972"/>
                  <a:pt x="1270000" y="3032718"/>
                </a:cubicBezTo>
                <a:cubicBezTo>
                  <a:pt x="1250366" y="3029148"/>
                  <a:pt x="1229848" y="3029985"/>
                  <a:pt x="1210734" y="3024251"/>
                </a:cubicBezTo>
                <a:cubicBezTo>
                  <a:pt x="1200988" y="3021327"/>
                  <a:pt x="1194435" y="3011869"/>
                  <a:pt x="1185334" y="3007318"/>
                </a:cubicBezTo>
                <a:cubicBezTo>
                  <a:pt x="1177352" y="3003327"/>
                  <a:pt x="1167916" y="3002842"/>
                  <a:pt x="1159934" y="2998851"/>
                </a:cubicBezTo>
                <a:cubicBezTo>
                  <a:pt x="1150833" y="2994300"/>
                  <a:pt x="1143635" y="2986469"/>
                  <a:pt x="1134534" y="2981918"/>
                </a:cubicBezTo>
                <a:cubicBezTo>
                  <a:pt x="1126552" y="2977927"/>
                  <a:pt x="1117116" y="2977442"/>
                  <a:pt x="1109134" y="2973451"/>
                </a:cubicBezTo>
                <a:cubicBezTo>
                  <a:pt x="1101157" y="2969462"/>
                  <a:pt x="1072050" y="2950085"/>
                  <a:pt x="1066800" y="2939584"/>
                </a:cubicBezTo>
                <a:cubicBezTo>
                  <a:pt x="1061596" y="2929176"/>
                  <a:pt x="1061156" y="2917007"/>
                  <a:pt x="1058334" y="2905718"/>
                </a:cubicBezTo>
                <a:cubicBezTo>
                  <a:pt x="1052689" y="2900073"/>
                  <a:pt x="1044970" y="2895924"/>
                  <a:pt x="1041400" y="2888784"/>
                </a:cubicBezTo>
                <a:cubicBezTo>
                  <a:pt x="1036196" y="2878376"/>
                  <a:pt x="1042403" y="2861681"/>
                  <a:pt x="1032934" y="2854918"/>
                </a:cubicBezTo>
                <a:cubicBezTo>
                  <a:pt x="1018965" y="2844940"/>
                  <a:pt x="999067" y="2849273"/>
                  <a:pt x="982134" y="2846451"/>
                </a:cubicBezTo>
                <a:lnTo>
                  <a:pt x="956734" y="2854918"/>
                </a:lnTo>
                <a:cubicBezTo>
                  <a:pt x="944021" y="2859156"/>
                  <a:pt x="880559" y="2880307"/>
                  <a:pt x="880534" y="2880318"/>
                </a:cubicBezTo>
                <a:cubicBezTo>
                  <a:pt x="866878" y="2886387"/>
                  <a:pt x="847906" y="2902052"/>
                  <a:pt x="838200" y="2914184"/>
                </a:cubicBezTo>
                <a:cubicBezTo>
                  <a:pt x="831843" y="2922130"/>
                  <a:pt x="827781" y="2931767"/>
                  <a:pt x="821267" y="2939584"/>
                </a:cubicBezTo>
                <a:cubicBezTo>
                  <a:pt x="766942" y="3004774"/>
                  <a:pt x="820975" y="2927321"/>
                  <a:pt x="778934" y="2990384"/>
                </a:cubicBezTo>
                <a:cubicBezTo>
                  <a:pt x="778934" y="2990384"/>
                  <a:pt x="745924" y="3014367"/>
                  <a:pt x="728134" y="3024251"/>
                </a:cubicBezTo>
                <a:cubicBezTo>
                  <a:pt x="682313" y="3049708"/>
                  <a:pt x="722437" y="3012066"/>
                  <a:pt x="677334" y="3049651"/>
                </a:cubicBezTo>
                <a:cubicBezTo>
                  <a:pt x="665356" y="3059632"/>
                  <a:pt x="641054" y="3084307"/>
                  <a:pt x="635000" y="3100451"/>
                </a:cubicBezTo>
                <a:cubicBezTo>
                  <a:pt x="629947" y="3113925"/>
                  <a:pt x="631587" y="3129310"/>
                  <a:pt x="626534" y="3142784"/>
                </a:cubicBezTo>
                <a:cubicBezTo>
                  <a:pt x="622961" y="3152312"/>
                  <a:pt x="614151" y="3159082"/>
                  <a:pt x="609600" y="3168184"/>
                </a:cubicBezTo>
                <a:cubicBezTo>
                  <a:pt x="605609" y="3176166"/>
                  <a:pt x="603956" y="3185117"/>
                  <a:pt x="601134" y="3193584"/>
                </a:cubicBezTo>
                <a:cubicBezTo>
                  <a:pt x="589845" y="3196406"/>
                  <a:pt x="578787" y="3203697"/>
                  <a:pt x="567267" y="3202051"/>
                </a:cubicBezTo>
                <a:cubicBezTo>
                  <a:pt x="554805" y="3200271"/>
                  <a:pt x="533702" y="3176953"/>
                  <a:pt x="524934" y="3168184"/>
                </a:cubicBezTo>
                <a:cubicBezTo>
                  <a:pt x="515940" y="3165186"/>
                  <a:pt x="509441" y="3163086"/>
                  <a:pt x="504840" y="3161637"/>
                </a:cubicBezTo>
                <a:lnTo>
                  <a:pt x="496213" y="3159024"/>
                </a:lnTo>
                <a:lnTo>
                  <a:pt x="498576" y="3159566"/>
                </a:lnTo>
                <a:cubicBezTo>
                  <a:pt x="504251" y="3160572"/>
                  <a:pt x="511655" y="3160217"/>
                  <a:pt x="482600" y="3142784"/>
                </a:cubicBezTo>
                <a:cubicBezTo>
                  <a:pt x="474947" y="3138192"/>
                  <a:pt x="464949" y="3138746"/>
                  <a:pt x="457200" y="3134318"/>
                </a:cubicBezTo>
                <a:cubicBezTo>
                  <a:pt x="444948" y="3127317"/>
                  <a:pt x="434623" y="3117385"/>
                  <a:pt x="423334" y="3108918"/>
                </a:cubicBezTo>
                <a:cubicBezTo>
                  <a:pt x="414867" y="3106096"/>
                  <a:pt x="405587" y="3105043"/>
                  <a:pt x="397934" y="3100451"/>
                </a:cubicBezTo>
                <a:cubicBezTo>
                  <a:pt x="384527" y="3092407"/>
                  <a:pt x="371760" y="3069657"/>
                  <a:pt x="364067" y="3058118"/>
                </a:cubicBezTo>
                <a:cubicBezTo>
                  <a:pt x="343356" y="3027051"/>
                  <a:pt x="333080" y="3011921"/>
                  <a:pt x="328502" y="3005277"/>
                </a:cubicBezTo>
                <a:lnTo>
                  <a:pt x="327203" y="3003430"/>
                </a:lnTo>
                <a:lnTo>
                  <a:pt x="331520" y="3007646"/>
                </a:lnTo>
                <a:cubicBezTo>
                  <a:pt x="330790" y="3005146"/>
                  <a:pt x="326284" y="2996231"/>
                  <a:pt x="313267" y="2973451"/>
                </a:cubicBezTo>
                <a:cubicBezTo>
                  <a:pt x="308219" y="2964616"/>
                  <a:pt x="300885" y="2957152"/>
                  <a:pt x="296334" y="2948051"/>
                </a:cubicBezTo>
                <a:cubicBezTo>
                  <a:pt x="287655" y="2930694"/>
                  <a:pt x="282621" y="2896421"/>
                  <a:pt x="279400" y="2880318"/>
                </a:cubicBezTo>
                <a:cubicBezTo>
                  <a:pt x="273756" y="2871851"/>
                  <a:pt x="267018" y="2864019"/>
                  <a:pt x="262467" y="2854918"/>
                </a:cubicBezTo>
                <a:cubicBezTo>
                  <a:pt x="255277" y="2840538"/>
                  <a:pt x="256910" y="2819198"/>
                  <a:pt x="237067" y="2812584"/>
                </a:cubicBezTo>
                <a:cubicBezTo>
                  <a:pt x="218135" y="2806273"/>
                  <a:pt x="197556" y="2806940"/>
                  <a:pt x="177800" y="2804118"/>
                </a:cubicBezTo>
                <a:lnTo>
                  <a:pt x="152400" y="2812584"/>
                </a:lnTo>
                <a:lnTo>
                  <a:pt x="127000" y="2821051"/>
                </a:lnTo>
                <a:cubicBezTo>
                  <a:pt x="68627" y="2840509"/>
                  <a:pt x="88821" y="2825362"/>
                  <a:pt x="59267" y="2854918"/>
                </a:cubicBezTo>
                <a:cubicBezTo>
                  <a:pt x="50800" y="2857740"/>
                  <a:pt x="41293" y="2858434"/>
                  <a:pt x="33867" y="2863384"/>
                </a:cubicBezTo>
                <a:cubicBezTo>
                  <a:pt x="17572" y="2874247"/>
                  <a:pt x="10144" y="2883830"/>
                  <a:pt x="5213" y="2895431"/>
                </a:cubicBezTo>
                <a:lnTo>
                  <a:pt x="0" y="2912257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>
            <a:outerShdw blurRad="50800" dist="50800" dir="5400000" algn="t" rotWithShape="0">
              <a:sysClr val="window" lastClr="FFFFFF">
                <a:lumMod val="50000"/>
                <a:alpha val="40000"/>
              </a:sysClr>
            </a:outerShdw>
          </a:effectLst>
        </p:spPr>
        <p:txBody>
          <a:bodyPr lIns="91424" tIns="45718" rIns="91424" bIns="251952" anchor="ctr">
            <a:normAutofit/>
          </a:bodyPr>
          <a:lstStyle/>
          <a:p>
            <a:pPr algn="ctr">
              <a:lnSpc>
                <a:spcPct val="140000"/>
              </a:lnSpc>
              <a:defRPr/>
            </a:pPr>
            <a:r>
              <a:rPr lang="en-US" altLang="zh-CN" sz="2000" b="1" kern="0" dirty="0">
                <a:solidFill>
                  <a:srgbClr val="FFFFFF"/>
                </a:solidFill>
              </a:rPr>
              <a:t>GIF</a:t>
            </a:r>
            <a:r>
              <a:rPr lang="zh-CN" altLang="en-US" sz="2000" b="1" kern="0" dirty="0">
                <a:solidFill>
                  <a:srgbClr val="FFFFFF"/>
                </a:solidFill>
              </a:rPr>
              <a:t>格式</a:t>
            </a:r>
            <a:endParaRPr lang="en-US" altLang="zh-CN" sz="2000" b="1" kern="0" dirty="0">
              <a:solidFill>
                <a:srgbClr val="FFFFFF"/>
              </a:solidFill>
            </a:endParaRPr>
          </a:p>
        </p:txBody>
      </p:sp>
      <p:sp>
        <p:nvSpPr>
          <p:cNvPr id="19" name="MH_Other_2">
            <a:extLst>
              <a:ext uri="{FF2B5EF4-FFF2-40B4-BE49-F238E27FC236}">
                <a16:creationId xmlns:a16="http://schemas.microsoft.com/office/drawing/2014/main" xmlns="" id="{681BAFB6-846B-4845-A99A-31D5DEB9A341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6990627" y="5704895"/>
            <a:ext cx="1638300" cy="506412"/>
          </a:xfrm>
          <a:custGeom>
            <a:avLst/>
            <a:gdLst>
              <a:gd name="connsiteX0" fmla="*/ 495242 w 1638688"/>
              <a:gd name="connsiteY0" fmla="*/ 463800 h 507288"/>
              <a:gd name="connsiteX1" fmla="*/ 496136 w 1638688"/>
              <a:gd name="connsiteY1" fmla="*/ 463999 h 507288"/>
              <a:gd name="connsiteX2" fmla="*/ 496213 w 1638688"/>
              <a:gd name="connsiteY2" fmla="*/ 464022 h 507288"/>
              <a:gd name="connsiteX3" fmla="*/ 325316 w 1638688"/>
              <a:gd name="connsiteY3" fmla="*/ 305743 h 507288"/>
              <a:gd name="connsiteX4" fmla="*/ 327203 w 1638688"/>
              <a:gd name="connsiteY4" fmla="*/ 308428 h 507288"/>
              <a:gd name="connsiteX5" fmla="*/ 327126 w 1638688"/>
              <a:gd name="connsiteY5" fmla="*/ 308352 h 507288"/>
              <a:gd name="connsiteX6" fmla="*/ 325316 w 1638688"/>
              <a:gd name="connsiteY6" fmla="*/ 305743 h 507288"/>
              <a:gd name="connsiteX7" fmla="*/ 177800 w 1638688"/>
              <a:gd name="connsiteY7" fmla="*/ 0 h 507288"/>
              <a:gd name="connsiteX8" fmla="*/ 237067 w 1638688"/>
              <a:gd name="connsiteY8" fmla="*/ 8466 h 507288"/>
              <a:gd name="connsiteX9" fmla="*/ 262467 w 1638688"/>
              <a:gd name="connsiteY9" fmla="*/ 50800 h 507288"/>
              <a:gd name="connsiteX10" fmla="*/ 279400 w 1638688"/>
              <a:gd name="connsiteY10" fmla="*/ 76200 h 507288"/>
              <a:gd name="connsiteX11" fmla="*/ 296334 w 1638688"/>
              <a:gd name="connsiteY11" fmla="*/ 143933 h 507288"/>
              <a:gd name="connsiteX12" fmla="*/ 313267 w 1638688"/>
              <a:gd name="connsiteY12" fmla="*/ 169333 h 507288"/>
              <a:gd name="connsiteX13" fmla="*/ 331520 w 1638688"/>
              <a:gd name="connsiteY13" fmla="*/ 203528 h 507288"/>
              <a:gd name="connsiteX14" fmla="*/ 327203 w 1638688"/>
              <a:gd name="connsiteY14" fmla="*/ 199312 h 507288"/>
              <a:gd name="connsiteX15" fmla="*/ 325316 w 1638688"/>
              <a:gd name="connsiteY15" fmla="*/ 196627 h 507288"/>
              <a:gd name="connsiteX16" fmla="*/ 327126 w 1638688"/>
              <a:gd name="connsiteY16" fmla="*/ 199236 h 507288"/>
              <a:gd name="connsiteX17" fmla="*/ 327203 w 1638688"/>
              <a:gd name="connsiteY17" fmla="*/ 199312 h 507288"/>
              <a:gd name="connsiteX18" fmla="*/ 328502 w 1638688"/>
              <a:gd name="connsiteY18" fmla="*/ 201159 h 507288"/>
              <a:gd name="connsiteX19" fmla="*/ 364067 w 1638688"/>
              <a:gd name="connsiteY19" fmla="*/ 254000 h 507288"/>
              <a:gd name="connsiteX20" fmla="*/ 397934 w 1638688"/>
              <a:gd name="connsiteY20" fmla="*/ 296333 h 507288"/>
              <a:gd name="connsiteX21" fmla="*/ 423334 w 1638688"/>
              <a:gd name="connsiteY21" fmla="*/ 304800 h 507288"/>
              <a:gd name="connsiteX22" fmla="*/ 457200 w 1638688"/>
              <a:gd name="connsiteY22" fmla="*/ 330200 h 507288"/>
              <a:gd name="connsiteX23" fmla="*/ 482600 w 1638688"/>
              <a:gd name="connsiteY23" fmla="*/ 338666 h 507288"/>
              <a:gd name="connsiteX24" fmla="*/ 498576 w 1638688"/>
              <a:gd name="connsiteY24" fmla="*/ 355448 h 507288"/>
              <a:gd name="connsiteX25" fmla="*/ 496213 w 1638688"/>
              <a:gd name="connsiteY25" fmla="*/ 354906 h 507288"/>
              <a:gd name="connsiteX26" fmla="*/ 496136 w 1638688"/>
              <a:gd name="connsiteY26" fmla="*/ 354883 h 507288"/>
              <a:gd name="connsiteX27" fmla="*/ 495242 w 1638688"/>
              <a:gd name="connsiteY27" fmla="*/ 354684 h 507288"/>
              <a:gd name="connsiteX28" fmla="*/ 496213 w 1638688"/>
              <a:gd name="connsiteY28" fmla="*/ 354906 h 507288"/>
              <a:gd name="connsiteX29" fmla="*/ 504840 w 1638688"/>
              <a:gd name="connsiteY29" fmla="*/ 357519 h 507288"/>
              <a:gd name="connsiteX30" fmla="*/ 524934 w 1638688"/>
              <a:gd name="connsiteY30" fmla="*/ 364066 h 507288"/>
              <a:gd name="connsiteX31" fmla="*/ 567267 w 1638688"/>
              <a:gd name="connsiteY31" fmla="*/ 397933 h 507288"/>
              <a:gd name="connsiteX32" fmla="*/ 601134 w 1638688"/>
              <a:gd name="connsiteY32" fmla="*/ 389466 h 507288"/>
              <a:gd name="connsiteX33" fmla="*/ 609600 w 1638688"/>
              <a:gd name="connsiteY33" fmla="*/ 364066 h 507288"/>
              <a:gd name="connsiteX34" fmla="*/ 626534 w 1638688"/>
              <a:gd name="connsiteY34" fmla="*/ 338666 h 507288"/>
              <a:gd name="connsiteX35" fmla="*/ 635000 w 1638688"/>
              <a:gd name="connsiteY35" fmla="*/ 296333 h 507288"/>
              <a:gd name="connsiteX36" fmla="*/ 677334 w 1638688"/>
              <a:gd name="connsiteY36" fmla="*/ 245533 h 507288"/>
              <a:gd name="connsiteX37" fmla="*/ 728134 w 1638688"/>
              <a:gd name="connsiteY37" fmla="*/ 220133 h 507288"/>
              <a:gd name="connsiteX38" fmla="*/ 778934 w 1638688"/>
              <a:gd name="connsiteY38" fmla="*/ 186266 h 507288"/>
              <a:gd name="connsiteX39" fmla="*/ 821267 w 1638688"/>
              <a:gd name="connsiteY39" fmla="*/ 135466 h 507288"/>
              <a:gd name="connsiteX40" fmla="*/ 838200 w 1638688"/>
              <a:gd name="connsiteY40" fmla="*/ 110066 h 507288"/>
              <a:gd name="connsiteX41" fmla="*/ 880534 w 1638688"/>
              <a:gd name="connsiteY41" fmla="*/ 76200 h 507288"/>
              <a:gd name="connsiteX42" fmla="*/ 956734 w 1638688"/>
              <a:gd name="connsiteY42" fmla="*/ 50800 h 507288"/>
              <a:gd name="connsiteX43" fmla="*/ 982134 w 1638688"/>
              <a:gd name="connsiteY43" fmla="*/ 42333 h 507288"/>
              <a:gd name="connsiteX44" fmla="*/ 1032934 w 1638688"/>
              <a:gd name="connsiteY44" fmla="*/ 50800 h 507288"/>
              <a:gd name="connsiteX45" fmla="*/ 1041400 w 1638688"/>
              <a:gd name="connsiteY45" fmla="*/ 84666 h 507288"/>
              <a:gd name="connsiteX46" fmla="*/ 1058334 w 1638688"/>
              <a:gd name="connsiteY46" fmla="*/ 101600 h 507288"/>
              <a:gd name="connsiteX47" fmla="*/ 1066800 w 1638688"/>
              <a:gd name="connsiteY47" fmla="*/ 135466 h 507288"/>
              <a:gd name="connsiteX48" fmla="*/ 1109134 w 1638688"/>
              <a:gd name="connsiteY48" fmla="*/ 169333 h 507288"/>
              <a:gd name="connsiteX49" fmla="*/ 1134534 w 1638688"/>
              <a:gd name="connsiteY49" fmla="*/ 177800 h 507288"/>
              <a:gd name="connsiteX50" fmla="*/ 1159934 w 1638688"/>
              <a:gd name="connsiteY50" fmla="*/ 194733 h 507288"/>
              <a:gd name="connsiteX51" fmla="*/ 1185334 w 1638688"/>
              <a:gd name="connsiteY51" fmla="*/ 203200 h 507288"/>
              <a:gd name="connsiteX52" fmla="*/ 1210734 w 1638688"/>
              <a:gd name="connsiteY52" fmla="*/ 220133 h 507288"/>
              <a:gd name="connsiteX53" fmla="*/ 1270000 w 1638688"/>
              <a:gd name="connsiteY53" fmla="*/ 228600 h 507288"/>
              <a:gd name="connsiteX54" fmla="*/ 1329267 w 1638688"/>
              <a:gd name="connsiteY54" fmla="*/ 245533 h 507288"/>
              <a:gd name="connsiteX55" fmla="*/ 1388534 w 1638688"/>
              <a:gd name="connsiteY55" fmla="*/ 237066 h 507288"/>
              <a:gd name="connsiteX56" fmla="*/ 1430867 w 1638688"/>
              <a:gd name="connsiteY56" fmla="*/ 186266 h 507288"/>
              <a:gd name="connsiteX57" fmla="*/ 1481667 w 1638688"/>
              <a:gd name="connsiteY57" fmla="*/ 169333 h 507288"/>
              <a:gd name="connsiteX58" fmla="*/ 1507067 w 1638688"/>
              <a:gd name="connsiteY58" fmla="*/ 160866 h 507288"/>
              <a:gd name="connsiteX59" fmla="*/ 1532467 w 1638688"/>
              <a:gd name="connsiteY59" fmla="*/ 152400 h 507288"/>
              <a:gd name="connsiteX60" fmla="*/ 1540934 w 1638688"/>
              <a:gd name="connsiteY60" fmla="*/ 127000 h 507288"/>
              <a:gd name="connsiteX61" fmla="*/ 1566334 w 1638688"/>
              <a:gd name="connsiteY61" fmla="*/ 118533 h 507288"/>
              <a:gd name="connsiteX62" fmla="*/ 1625270 w 1638688"/>
              <a:gd name="connsiteY62" fmla="*/ 138178 h 507288"/>
              <a:gd name="connsiteX63" fmla="*/ 1638688 w 1638688"/>
              <a:gd name="connsiteY63" fmla="*/ 142651 h 507288"/>
              <a:gd name="connsiteX64" fmla="*/ 1638688 w 1638688"/>
              <a:gd name="connsiteY64" fmla="*/ 251767 h 507288"/>
              <a:gd name="connsiteX65" fmla="*/ 1625270 w 1638688"/>
              <a:gd name="connsiteY65" fmla="*/ 247294 h 507288"/>
              <a:gd name="connsiteX66" fmla="*/ 1566334 w 1638688"/>
              <a:gd name="connsiteY66" fmla="*/ 227649 h 507288"/>
              <a:gd name="connsiteX67" fmla="*/ 1540934 w 1638688"/>
              <a:gd name="connsiteY67" fmla="*/ 236116 h 507288"/>
              <a:gd name="connsiteX68" fmla="*/ 1532467 w 1638688"/>
              <a:gd name="connsiteY68" fmla="*/ 261516 h 507288"/>
              <a:gd name="connsiteX69" fmla="*/ 1507067 w 1638688"/>
              <a:gd name="connsiteY69" fmla="*/ 269982 h 507288"/>
              <a:gd name="connsiteX70" fmla="*/ 1481667 w 1638688"/>
              <a:gd name="connsiteY70" fmla="*/ 278449 h 507288"/>
              <a:gd name="connsiteX71" fmla="*/ 1430867 w 1638688"/>
              <a:gd name="connsiteY71" fmla="*/ 295382 h 507288"/>
              <a:gd name="connsiteX72" fmla="*/ 1388534 w 1638688"/>
              <a:gd name="connsiteY72" fmla="*/ 346182 h 507288"/>
              <a:gd name="connsiteX73" fmla="*/ 1329267 w 1638688"/>
              <a:gd name="connsiteY73" fmla="*/ 354649 h 507288"/>
              <a:gd name="connsiteX74" fmla="*/ 1270000 w 1638688"/>
              <a:gd name="connsiteY74" fmla="*/ 337716 h 507288"/>
              <a:gd name="connsiteX75" fmla="*/ 1210734 w 1638688"/>
              <a:gd name="connsiteY75" fmla="*/ 329249 h 507288"/>
              <a:gd name="connsiteX76" fmla="*/ 1185334 w 1638688"/>
              <a:gd name="connsiteY76" fmla="*/ 312316 h 507288"/>
              <a:gd name="connsiteX77" fmla="*/ 1159934 w 1638688"/>
              <a:gd name="connsiteY77" fmla="*/ 303849 h 507288"/>
              <a:gd name="connsiteX78" fmla="*/ 1134534 w 1638688"/>
              <a:gd name="connsiteY78" fmla="*/ 286916 h 507288"/>
              <a:gd name="connsiteX79" fmla="*/ 1109134 w 1638688"/>
              <a:gd name="connsiteY79" fmla="*/ 278449 h 507288"/>
              <a:gd name="connsiteX80" fmla="*/ 1066800 w 1638688"/>
              <a:gd name="connsiteY80" fmla="*/ 244582 h 507288"/>
              <a:gd name="connsiteX81" fmla="*/ 1058334 w 1638688"/>
              <a:gd name="connsiteY81" fmla="*/ 210716 h 507288"/>
              <a:gd name="connsiteX82" fmla="*/ 1041400 w 1638688"/>
              <a:gd name="connsiteY82" fmla="*/ 193782 h 507288"/>
              <a:gd name="connsiteX83" fmla="*/ 1032934 w 1638688"/>
              <a:gd name="connsiteY83" fmla="*/ 159916 h 507288"/>
              <a:gd name="connsiteX84" fmla="*/ 982134 w 1638688"/>
              <a:gd name="connsiteY84" fmla="*/ 151449 h 507288"/>
              <a:gd name="connsiteX85" fmla="*/ 956734 w 1638688"/>
              <a:gd name="connsiteY85" fmla="*/ 159916 h 507288"/>
              <a:gd name="connsiteX86" fmla="*/ 880534 w 1638688"/>
              <a:gd name="connsiteY86" fmla="*/ 185316 h 507288"/>
              <a:gd name="connsiteX87" fmla="*/ 838200 w 1638688"/>
              <a:gd name="connsiteY87" fmla="*/ 219182 h 507288"/>
              <a:gd name="connsiteX88" fmla="*/ 821267 w 1638688"/>
              <a:gd name="connsiteY88" fmla="*/ 244582 h 507288"/>
              <a:gd name="connsiteX89" fmla="*/ 778934 w 1638688"/>
              <a:gd name="connsiteY89" fmla="*/ 295382 h 507288"/>
              <a:gd name="connsiteX90" fmla="*/ 728134 w 1638688"/>
              <a:gd name="connsiteY90" fmla="*/ 329249 h 507288"/>
              <a:gd name="connsiteX91" fmla="*/ 677334 w 1638688"/>
              <a:gd name="connsiteY91" fmla="*/ 354649 h 507288"/>
              <a:gd name="connsiteX92" fmla="*/ 635000 w 1638688"/>
              <a:gd name="connsiteY92" fmla="*/ 405449 h 507288"/>
              <a:gd name="connsiteX93" fmla="*/ 626534 w 1638688"/>
              <a:gd name="connsiteY93" fmla="*/ 447782 h 507288"/>
              <a:gd name="connsiteX94" fmla="*/ 609600 w 1638688"/>
              <a:gd name="connsiteY94" fmla="*/ 473182 h 507288"/>
              <a:gd name="connsiteX95" fmla="*/ 601134 w 1638688"/>
              <a:gd name="connsiteY95" fmla="*/ 498582 h 507288"/>
              <a:gd name="connsiteX96" fmla="*/ 567267 w 1638688"/>
              <a:gd name="connsiteY96" fmla="*/ 507049 h 507288"/>
              <a:gd name="connsiteX97" fmla="*/ 524934 w 1638688"/>
              <a:gd name="connsiteY97" fmla="*/ 473182 h 507288"/>
              <a:gd name="connsiteX98" fmla="*/ 504840 w 1638688"/>
              <a:gd name="connsiteY98" fmla="*/ 466635 h 507288"/>
              <a:gd name="connsiteX99" fmla="*/ 496213 w 1638688"/>
              <a:gd name="connsiteY99" fmla="*/ 464022 h 507288"/>
              <a:gd name="connsiteX100" fmla="*/ 498576 w 1638688"/>
              <a:gd name="connsiteY100" fmla="*/ 464564 h 507288"/>
              <a:gd name="connsiteX101" fmla="*/ 482600 w 1638688"/>
              <a:gd name="connsiteY101" fmla="*/ 447782 h 507288"/>
              <a:gd name="connsiteX102" fmla="*/ 457200 w 1638688"/>
              <a:gd name="connsiteY102" fmla="*/ 439316 h 507288"/>
              <a:gd name="connsiteX103" fmla="*/ 423334 w 1638688"/>
              <a:gd name="connsiteY103" fmla="*/ 413916 h 507288"/>
              <a:gd name="connsiteX104" fmla="*/ 397934 w 1638688"/>
              <a:gd name="connsiteY104" fmla="*/ 405449 h 507288"/>
              <a:gd name="connsiteX105" fmla="*/ 364067 w 1638688"/>
              <a:gd name="connsiteY105" fmla="*/ 363116 h 507288"/>
              <a:gd name="connsiteX106" fmla="*/ 328502 w 1638688"/>
              <a:gd name="connsiteY106" fmla="*/ 310275 h 507288"/>
              <a:gd name="connsiteX107" fmla="*/ 327203 w 1638688"/>
              <a:gd name="connsiteY107" fmla="*/ 308428 h 507288"/>
              <a:gd name="connsiteX108" fmla="*/ 331520 w 1638688"/>
              <a:gd name="connsiteY108" fmla="*/ 312644 h 507288"/>
              <a:gd name="connsiteX109" fmla="*/ 313267 w 1638688"/>
              <a:gd name="connsiteY109" fmla="*/ 278449 h 507288"/>
              <a:gd name="connsiteX110" fmla="*/ 296334 w 1638688"/>
              <a:gd name="connsiteY110" fmla="*/ 253049 h 507288"/>
              <a:gd name="connsiteX111" fmla="*/ 279400 w 1638688"/>
              <a:gd name="connsiteY111" fmla="*/ 185316 h 507288"/>
              <a:gd name="connsiteX112" fmla="*/ 262467 w 1638688"/>
              <a:gd name="connsiteY112" fmla="*/ 159916 h 507288"/>
              <a:gd name="connsiteX113" fmla="*/ 237067 w 1638688"/>
              <a:gd name="connsiteY113" fmla="*/ 117582 h 507288"/>
              <a:gd name="connsiteX114" fmla="*/ 177800 w 1638688"/>
              <a:gd name="connsiteY114" fmla="*/ 109116 h 507288"/>
              <a:gd name="connsiteX115" fmla="*/ 152400 w 1638688"/>
              <a:gd name="connsiteY115" fmla="*/ 117582 h 507288"/>
              <a:gd name="connsiteX116" fmla="*/ 127000 w 1638688"/>
              <a:gd name="connsiteY116" fmla="*/ 126049 h 507288"/>
              <a:gd name="connsiteX117" fmla="*/ 59267 w 1638688"/>
              <a:gd name="connsiteY117" fmla="*/ 159916 h 507288"/>
              <a:gd name="connsiteX118" fmla="*/ 33867 w 1638688"/>
              <a:gd name="connsiteY118" fmla="*/ 168382 h 507288"/>
              <a:gd name="connsiteX119" fmla="*/ 5213 w 1638688"/>
              <a:gd name="connsiteY119" fmla="*/ 200429 h 507288"/>
              <a:gd name="connsiteX120" fmla="*/ 0 w 1638688"/>
              <a:gd name="connsiteY120" fmla="*/ 217255 h 507288"/>
              <a:gd name="connsiteX121" fmla="*/ 0 w 1638688"/>
              <a:gd name="connsiteY121" fmla="*/ 108139 h 507288"/>
              <a:gd name="connsiteX122" fmla="*/ 5213 w 1638688"/>
              <a:gd name="connsiteY122" fmla="*/ 91313 h 507288"/>
              <a:gd name="connsiteX123" fmla="*/ 33867 w 1638688"/>
              <a:gd name="connsiteY123" fmla="*/ 59266 h 507288"/>
              <a:gd name="connsiteX124" fmla="*/ 59267 w 1638688"/>
              <a:gd name="connsiteY124" fmla="*/ 50800 h 507288"/>
              <a:gd name="connsiteX125" fmla="*/ 127000 w 1638688"/>
              <a:gd name="connsiteY125" fmla="*/ 16933 h 507288"/>
              <a:gd name="connsiteX126" fmla="*/ 152400 w 1638688"/>
              <a:gd name="connsiteY126" fmla="*/ 8466 h 507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1638688" h="507288">
                <a:moveTo>
                  <a:pt x="495242" y="463800"/>
                </a:moveTo>
                <a:cubicBezTo>
                  <a:pt x="494636" y="463624"/>
                  <a:pt x="494736" y="463608"/>
                  <a:pt x="496136" y="463999"/>
                </a:cubicBezTo>
                <a:lnTo>
                  <a:pt x="496213" y="464022"/>
                </a:lnTo>
                <a:close/>
                <a:moveTo>
                  <a:pt x="325316" y="305743"/>
                </a:moveTo>
                <a:lnTo>
                  <a:pt x="327203" y="308428"/>
                </a:lnTo>
                <a:lnTo>
                  <a:pt x="327126" y="308352"/>
                </a:lnTo>
                <a:cubicBezTo>
                  <a:pt x="326085" y="306913"/>
                  <a:pt x="325284" y="305733"/>
                  <a:pt x="325316" y="305743"/>
                </a:cubicBezTo>
                <a:close/>
                <a:moveTo>
                  <a:pt x="177800" y="0"/>
                </a:moveTo>
                <a:cubicBezTo>
                  <a:pt x="197556" y="2822"/>
                  <a:pt x="218135" y="2155"/>
                  <a:pt x="237067" y="8466"/>
                </a:cubicBezTo>
                <a:cubicBezTo>
                  <a:pt x="256910" y="15080"/>
                  <a:pt x="255277" y="36420"/>
                  <a:pt x="262467" y="50800"/>
                </a:cubicBezTo>
                <a:cubicBezTo>
                  <a:pt x="267018" y="59901"/>
                  <a:pt x="273756" y="67733"/>
                  <a:pt x="279400" y="76200"/>
                </a:cubicBezTo>
                <a:cubicBezTo>
                  <a:pt x="282621" y="92303"/>
                  <a:pt x="287655" y="126576"/>
                  <a:pt x="296334" y="143933"/>
                </a:cubicBezTo>
                <a:cubicBezTo>
                  <a:pt x="300885" y="153034"/>
                  <a:pt x="308219" y="160498"/>
                  <a:pt x="313267" y="169333"/>
                </a:cubicBezTo>
                <a:cubicBezTo>
                  <a:pt x="326284" y="192113"/>
                  <a:pt x="330790" y="201028"/>
                  <a:pt x="331520" y="203528"/>
                </a:cubicBezTo>
                <a:lnTo>
                  <a:pt x="327203" y="199312"/>
                </a:lnTo>
                <a:lnTo>
                  <a:pt x="325316" y="196627"/>
                </a:lnTo>
                <a:cubicBezTo>
                  <a:pt x="325284" y="196617"/>
                  <a:pt x="326085" y="197797"/>
                  <a:pt x="327126" y="199236"/>
                </a:cubicBezTo>
                <a:lnTo>
                  <a:pt x="327203" y="199312"/>
                </a:lnTo>
                <a:lnTo>
                  <a:pt x="328502" y="201159"/>
                </a:lnTo>
                <a:cubicBezTo>
                  <a:pt x="333080" y="207803"/>
                  <a:pt x="343356" y="222933"/>
                  <a:pt x="364067" y="254000"/>
                </a:cubicBezTo>
                <a:cubicBezTo>
                  <a:pt x="371760" y="265539"/>
                  <a:pt x="384527" y="288289"/>
                  <a:pt x="397934" y="296333"/>
                </a:cubicBezTo>
                <a:cubicBezTo>
                  <a:pt x="405587" y="300925"/>
                  <a:pt x="414867" y="301978"/>
                  <a:pt x="423334" y="304800"/>
                </a:cubicBezTo>
                <a:cubicBezTo>
                  <a:pt x="434623" y="313267"/>
                  <a:pt x="444948" y="323199"/>
                  <a:pt x="457200" y="330200"/>
                </a:cubicBezTo>
                <a:cubicBezTo>
                  <a:pt x="464949" y="334628"/>
                  <a:pt x="474947" y="334074"/>
                  <a:pt x="482600" y="338666"/>
                </a:cubicBezTo>
                <a:cubicBezTo>
                  <a:pt x="511655" y="356099"/>
                  <a:pt x="504251" y="356454"/>
                  <a:pt x="498576" y="355448"/>
                </a:cubicBezTo>
                <a:lnTo>
                  <a:pt x="496213" y="354906"/>
                </a:lnTo>
                <a:lnTo>
                  <a:pt x="496136" y="354883"/>
                </a:lnTo>
                <a:cubicBezTo>
                  <a:pt x="494736" y="354492"/>
                  <a:pt x="494636" y="354508"/>
                  <a:pt x="495242" y="354684"/>
                </a:cubicBezTo>
                <a:lnTo>
                  <a:pt x="496213" y="354906"/>
                </a:lnTo>
                <a:lnTo>
                  <a:pt x="504840" y="357519"/>
                </a:lnTo>
                <a:cubicBezTo>
                  <a:pt x="509441" y="358968"/>
                  <a:pt x="515940" y="361068"/>
                  <a:pt x="524934" y="364066"/>
                </a:cubicBezTo>
                <a:cubicBezTo>
                  <a:pt x="533702" y="372835"/>
                  <a:pt x="554805" y="396153"/>
                  <a:pt x="567267" y="397933"/>
                </a:cubicBezTo>
                <a:cubicBezTo>
                  <a:pt x="578787" y="399579"/>
                  <a:pt x="589845" y="392288"/>
                  <a:pt x="601134" y="389466"/>
                </a:cubicBezTo>
                <a:cubicBezTo>
                  <a:pt x="603956" y="380999"/>
                  <a:pt x="605609" y="372048"/>
                  <a:pt x="609600" y="364066"/>
                </a:cubicBezTo>
                <a:cubicBezTo>
                  <a:pt x="614151" y="354964"/>
                  <a:pt x="622961" y="348194"/>
                  <a:pt x="626534" y="338666"/>
                </a:cubicBezTo>
                <a:cubicBezTo>
                  <a:pt x="631587" y="325192"/>
                  <a:pt x="629947" y="309807"/>
                  <a:pt x="635000" y="296333"/>
                </a:cubicBezTo>
                <a:cubicBezTo>
                  <a:pt x="641054" y="280189"/>
                  <a:pt x="665356" y="255514"/>
                  <a:pt x="677334" y="245533"/>
                </a:cubicBezTo>
                <a:cubicBezTo>
                  <a:pt x="722437" y="207948"/>
                  <a:pt x="682313" y="245590"/>
                  <a:pt x="728134" y="220133"/>
                </a:cubicBezTo>
                <a:cubicBezTo>
                  <a:pt x="745924" y="210249"/>
                  <a:pt x="778934" y="186266"/>
                  <a:pt x="778934" y="186266"/>
                </a:cubicBezTo>
                <a:cubicBezTo>
                  <a:pt x="820975" y="123203"/>
                  <a:pt x="766942" y="200656"/>
                  <a:pt x="821267" y="135466"/>
                </a:cubicBezTo>
                <a:cubicBezTo>
                  <a:pt x="827781" y="127649"/>
                  <a:pt x="831843" y="118012"/>
                  <a:pt x="838200" y="110066"/>
                </a:cubicBezTo>
                <a:cubicBezTo>
                  <a:pt x="847906" y="97934"/>
                  <a:pt x="866878" y="82269"/>
                  <a:pt x="880534" y="76200"/>
                </a:cubicBezTo>
                <a:cubicBezTo>
                  <a:pt x="880559" y="76189"/>
                  <a:pt x="944021" y="55038"/>
                  <a:pt x="956734" y="50800"/>
                </a:cubicBezTo>
                <a:lnTo>
                  <a:pt x="982134" y="42333"/>
                </a:lnTo>
                <a:cubicBezTo>
                  <a:pt x="999067" y="45155"/>
                  <a:pt x="1018965" y="40822"/>
                  <a:pt x="1032934" y="50800"/>
                </a:cubicBezTo>
                <a:cubicBezTo>
                  <a:pt x="1042403" y="57563"/>
                  <a:pt x="1036196" y="74258"/>
                  <a:pt x="1041400" y="84666"/>
                </a:cubicBezTo>
                <a:cubicBezTo>
                  <a:pt x="1044970" y="91806"/>
                  <a:pt x="1052689" y="95955"/>
                  <a:pt x="1058334" y="101600"/>
                </a:cubicBezTo>
                <a:cubicBezTo>
                  <a:pt x="1061156" y="112889"/>
                  <a:pt x="1061596" y="125058"/>
                  <a:pt x="1066800" y="135466"/>
                </a:cubicBezTo>
                <a:cubicBezTo>
                  <a:pt x="1072050" y="145967"/>
                  <a:pt x="1101157" y="165344"/>
                  <a:pt x="1109134" y="169333"/>
                </a:cubicBezTo>
                <a:cubicBezTo>
                  <a:pt x="1117116" y="173324"/>
                  <a:pt x="1126552" y="173809"/>
                  <a:pt x="1134534" y="177800"/>
                </a:cubicBezTo>
                <a:cubicBezTo>
                  <a:pt x="1143635" y="182351"/>
                  <a:pt x="1150833" y="190182"/>
                  <a:pt x="1159934" y="194733"/>
                </a:cubicBezTo>
                <a:cubicBezTo>
                  <a:pt x="1167916" y="198724"/>
                  <a:pt x="1177352" y="199209"/>
                  <a:pt x="1185334" y="203200"/>
                </a:cubicBezTo>
                <a:cubicBezTo>
                  <a:pt x="1194435" y="207751"/>
                  <a:pt x="1200988" y="217209"/>
                  <a:pt x="1210734" y="220133"/>
                </a:cubicBezTo>
                <a:cubicBezTo>
                  <a:pt x="1229848" y="225867"/>
                  <a:pt x="1250366" y="225030"/>
                  <a:pt x="1270000" y="228600"/>
                </a:cubicBezTo>
                <a:cubicBezTo>
                  <a:pt x="1293396" y="232854"/>
                  <a:pt x="1307499" y="238277"/>
                  <a:pt x="1329267" y="245533"/>
                </a:cubicBezTo>
                <a:cubicBezTo>
                  <a:pt x="1349023" y="242711"/>
                  <a:pt x="1370005" y="244478"/>
                  <a:pt x="1388534" y="237066"/>
                </a:cubicBezTo>
                <a:cubicBezTo>
                  <a:pt x="1442093" y="215642"/>
                  <a:pt x="1389477" y="212135"/>
                  <a:pt x="1430867" y="186266"/>
                </a:cubicBezTo>
                <a:cubicBezTo>
                  <a:pt x="1446003" y="176806"/>
                  <a:pt x="1464734" y="174977"/>
                  <a:pt x="1481667" y="169333"/>
                </a:cubicBezTo>
                <a:lnTo>
                  <a:pt x="1507067" y="160866"/>
                </a:lnTo>
                <a:lnTo>
                  <a:pt x="1532467" y="152400"/>
                </a:lnTo>
                <a:cubicBezTo>
                  <a:pt x="1535289" y="143933"/>
                  <a:pt x="1534623" y="133311"/>
                  <a:pt x="1540934" y="127000"/>
                </a:cubicBezTo>
                <a:cubicBezTo>
                  <a:pt x="1547245" y="120689"/>
                  <a:pt x="1557464" y="117548"/>
                  <a:pt x="1566334" y="118533"/>
                </a:cubicBezTo>
                <a:cubicBezTo>
                  <a:pt x="1566338" y="118534"/>
                  <a:pt x="1602054" y="130439"/>
                  <a:pt x="1625270" y="138178"/>
                </a:cubicBezTo>
                <a:lnTo>
                  <a:pt x="1638688" y="142651"/>
                </a:lnTo>
                <a:lnTo>
                  <a:pt x="1638688" y="251767"/>
                </a:lnTo>
                <a:lnTo>
                  <a:pt x="1625270" y="247294"/>
                </a:lnTo>
                <a:cubicBezTo>
                  <a:pt x="1602054" y="239555"/>
                  <a:pt x="1566338" y="227650"/>
                  <a:pt x="1566334" y="227649"/>
                </a:cubicBezTo>
                <a:cubicBezTo>
                  <a:pt x="1557464" y="226664"/>
                  <a:pt x="1547245" y="229805"/>
                  <a:pt x="1540934" y="236116"/>
                </a:cubicBezTo>
                <a:cubicBezTo>
                  <a:pt x="1534623" y="242427"/>
                  <a:pt x="1535289" y="253049"/>
                  <a:pt x="1532467" y="261516"/>
                </a:cubicBezTo>
                <a:lnTo>
                  <a:pt x="1507067" y="269982"/>
                </a:lnTo>
                <a:lnTo>
                  <a:pt x="1481667" y="278449"/>
                </a:lnTo>
                <a:cubicBezTo>
                  <a:pt x="1464734" y="284093"/>
                  <a:pt x="1446003" y="285922"/>
                  <a:pt x="1430867" y="295382"/>
                </a:cubicBezTo>
                <a:cubicBezTo>
                  <a:pt x="1389477" y="321251"/>
                  <a:pt x="1442093" y="324758"/>
                  <a:pt x="1388534" y="346182"/>
                </a:cubicBezTo>
                <a:cubicBezTo>
                  <a:pt x="1370005" y="353594"/>
                  <a:pt x="1349023" y="351827"/>
                  <a:pt x="1329267" y="354649"/>
                </a:cubicBezTo>
                <a:cubicBezTo>
                  <a:pt x="1307499" y="347393"/>
                  <a:pt x="1293396" y="341970"/>
                  <a:pt x="1270000" y="337716"/>
                </a:cubicBezTo>
                <a:cubicBezTo>
                  <a:pt x="1250366" y="334146"/>
                  <a:pt x="1229848" y="334983"/>
                  <a:pt x="1210734" y="329249"/>
                </a:cubicBezTo>
                <a:cubicBezTo>
                  <a:pt x="1200988" y="326325"/>
                  <a:pt x="1194435" y="316867"/>
                  <a:pt x="1185334" y="312316"/>
                </a:cubicBezTo>
                <a:cubicBezTo>
                  <a:pt x="1177352" y="308325"/>
                  <a:pt x="1167916" y="307840"/>
                  <a:pt x="1159934" y="303849"/>
                </a:cubicBezTo>
                <a:cubicBezTo>
                  <a:pt x="1150833" y="299298"/>
                  <a:pt x="1143635" y="291467"/>
                  <a:pt x="1134534" y="286916"/>
                </a:cubicBezTo>
                <a:cubicBezTo>
                  <a:pt x="1126552" y="282925"/>
                  <a:pt x="1117116" y="282440"/>
                  <a:pt x="1109134" y="278449"/>
                </a:cubicBezTo>
                <a:cubicBezTo>
                  <a:pt x="1101157" y="274460"/>
                  <a:pt x="1072050" y="255083"/>
                  <a:pt x="1066800" y="244582"/>
                </a:cubicBezTo>
                <a:cubicBezTo>
                  <a:pt x="1061596" y="234174"/>
                  <a:pt x="1061156" y="222005"/>
                  <a:pt x="1058334" y="210716"/>
                </a:cubicBezTo>
                <a:cubicBezTo>
                  <a:pt x="1052689" y="205071"/>
                  <a:pt x="1044970" y="200922"/>
                  <a:pt x="1041400" y="193782"/>
                </a:cubicBezTo>
                <a:cubicBezTo>
                  <a:pt x="1036196" y="183374"/>
                  <a:pt x="1042403" y="166679"/>
                  <a:pt x="1032934" y="159916"/>
                </a:cubicBezTo>
                <a:cubicBezTo>
                  <a:pt x="1018965" y="149938"/>
                  <a:pt x="999067" y="154271"/>
                  <a:pt x="982134" y="151449"/>
                </a:cubicBezTo>
                <a:lnTo>
                  <a:pt x="956734" y="159916"/>
                </a:lnTo>
                <a:cubicBezTo>
                  <a:pt x="944021" y="164154"/>
                  <a:pt x="880559" y="185305"/>
                  <a:pt x="880534" y="185316"/>
                </a:cubicBezTo>
                <a:cubicBezTo>
                  <a:pt x="866878" y="191385"/>
                  <a:pt x="847906" y="207050"/>
                  <a:pt x="838200" y="219182"/>
                </a:cubicBezTo>
                <a:cubicBezTo>
                  <a:pt x="831843" y="227128"/>
                  <a:pt x="827781" y="236765"/>
                  <a:pt x="821267" y="244582"/>
                </a:cubicBezTo>
                <a:cubicBezTo>
                  <a:pt x="766942" y="309772"/>
                  <a:pt x="820975" y="232319"/>
                  <a:pt x="778934" y="295382"/>
                </a:cubicBezTo>
                <a:cubicBezTo>
                  <a:pt x="778934" y="295382"/>
                  <a:pt x="745924" y="319365"/>
                  <a:pt x="728134" y="329249"/>
                </a:cubicBezTo>
                <a:cubicBezTo>
                  <a:pt x="682313" y="354706"/>
                  <a:pt x="722437" y="317064"/>
                  <a:pt x="677334" y="354649"/>
                </a:cubicBezTo>
                <a:cubicBezTo>
                  <a:pt x="665356" y="364630"/>
                  <a:pt x="641054" y="389305"/>
                  <a:pt x="635000" y="405449"/>
                </a:cubicBezTo>
                <a:cubicBezTo>
                  <a:pt x="629947" y="418923"/>
                  <a:pt x="631587" y="434308"/>
                  <a:pt x="626534" y="447782"/>
                </a:cubicBezTo>
                <a:cubicBezTo>
                  <a:pt x="622961" y="457310"/>
                  <a:pt x="614151" y="464080"/>
                  <a:pt x="609600" y="473182"/>
                </a:cubicBezTo>
                <a:cubicBezTo>
                  <a:pt x="605609" y="481164"/>
                  <a:pt x="603956" y="490115"/>
                  <a:pt x="601134" y="498582"/>
                </a:cubicBezTo>
                <a:cubicBezTo>
                  <a:pt x="589845" y="501404"/>
                  <a:pt x="578787" y="508695"/>
                  <a:pt x="567267" y="507049"/>
                </a:cubicBezTo>
                <a:cubicBezTo>
                  <a:pt x="554805" y="505269"/>
                  <a:pt x="533702" y="481951"/>
                  <a:pt x="524934" y="473182"/>
                </a:cubicBezTo>
                <a:cubicBezTo>
                  <a:pt x="515940" y="470184"/>
                  <a:pt x="509441" y="468084"/>
                  <a:pt x="504840" y="466635"/>
                </a:cubicBezTo>
                <a:lnTo>
                  <a:pt x="496213" y="464022"/>
                </a:lnTo>
                <a:lnTo>
                  <a:pt x="498576" y="464564"/>
                </a:lnTo>
                <a:cubicBezTo>
                  <a:pt x="504251" y="465570"/>
                  <a:pt x="511655" y="465215"/>
                  <a:pt x="482600" y="447782"/>
                </a:cubicBezTo>
                <a:cubicBezTo>
                  <a:pt x="474947" y="443190"/>
                  <a:pt x="464949" y="443744"/>
                  <a:pt x="457200" y="439316"/>
                </a:cubicBezTo>
                <a:cubicBezTo>
                  <a:pt x="444948" y="432315"/>
                  <a:pt x="434623" y="422383"/>
                  <a:pt x="423334" y="413916"/>
                </a:cubicBezTo>
                <a:cubicBezTo>
                  <a:pt x="414867" y="411094"/>
                  <a:pt x="405587" y="410041"/>
                  <a:pt x="397934" y="405449"/>
                </a:cubicBezTo>
                <a:cubicBezTo>
                  <a:pt x="384527" y="397405"/>
                  <a:pt x="371760" y="374655"/>
                  <a:pt x="364067" y="363116"/>
                </a:cubicBezTo>
                <a:cubicBezTo>
                  <a:pt x="343356" y="332049"/>
                  <a:pt x="333080" y="316919"/>
                  <a:pt x="328502" y="310275"/>
                </a:cubicBezTo>
                <a:lnTo>
                  <a:pt x="327203" y="308428"/>
                </a:lnTo>
                <a:lnTo>
                  <a:pt x="331520" y="312644"/>
                </a:lnTo>
                <a:cubicBezTo>
                  <a:pt x="330790" y="310144"/>
                  <a:pt x="326284" y="301229"/>
                  <a:pt x="313267" y="278449"/>
                </a:cubicBezTo>
                <a:cubicBezTo>
                  <a:pt x="308219" y="269614"/>
                  <a:pt x="300885" y="262150"/>
                  <a:pt x="296334" y="253049"/>
                </a:cubicBezTo>
                <a:cubicBezTo>
                  <a:pt x="287655" y="235692"/>
                  <a:pt x="282621" y="201419"/>
                  <a:pt x="279400" y="185316"/>
                </a:cubicBezTo>
                <a:cubicBezTo>
                  <a:pt x="273756" y="176849"/>
                  <a:pt x="267018" y="169017"/>
                  <a:pt x="262467" y="159916"/>
                </a:cubicBezTo>
                <a:cubicBezTo>
                  <a:pt x="255277" y="145536"/>
                  <a:pt x="256910" y="124196"/>
                  <a:pt x="237067" y="117582"/>
                </a:cubicBezTo>
                <a:cubicBezTo>
                  <a:pt x="218135" y="111271"/>
                  <a:pt x="197556" y="111938"/>
                  <a:pt x="177800" y="109116"/>
                </a:cubicBezTo>
                <a:lnTo>
                  <a:pt x="152400" y="117582"/>
                </a:lnTo>
                <a:lnTo>
                  <a:pt x="127000" y="126049"/>
                </a:lnTo>
                <a:cubicBezTo>
                  <a:pt x="68627" y="145507"/>
                  <a:pt x="88821" y="130360"/>
                  <a:pt x="59267" y="159916"/>
                </a:cubicBezTo>
                <a:cubicBezTo>
                  <a:pt x="50800" y="162738"/>
                  <a:pt x="41293" y="163432"/>
                  <a:pt x="33867" y="168382"/>
                </a:cubicBezTo>
                <a:cubicBezTo>
                  <a:pt x="17572" y="179245"/>
                  <a:pt x="10144" y="188828"/>
                  <a:pt x="5213" y="200429"/>
                </a:cubicBezTo>
                <a:lnTo>
                  <a:pt x="0" y="217255"/>
                </a:lnTo>
                <a:lnTo>
                  <a:pt x="0" y="108139"/>
                </a:lnTo>
                <a:lnTo>
                  <a:pt x="5213" y="91313"/>
                </a:lnTo>
                <a:cubicBezTo>
                  <a:pt x="10144" y="79712"/>
                  <a:pt x="17572" y="70129"/>
                  <a:pt x="33867" y="59266"/>
                </a:cubicBezTo>
                <a:cubicBezTo>
                  <a:pt x="41293" y="54316"/>
                  <a:pt x="50800" y="53622"/>
                  <a:pt x="59267" y="50800"/>
                </a:cubicBezTo>
                <a:cubicBezTo>
                  <a:pt x="88821" y="21244"/>
                  <a:pt x="68627" y="36391"/>
                  <a:pt x="127000" y="16933"/>
                </a:cubicBezTo>
                <a:lnTo>
                  <a:pt x="152400" y="8466"/>
                </a:lnTo>
                <a:close/>
              </a:path>
            </a:pathLst>
          </a:custGeom>
          <a:gradFill flip="none" rotWithShape="1">
            <a:gsLst>
              <a:gs pos="0">
                <a:sysClr val="window" lastClr="FFFFFF"/>
              </a:gs>
              <a:gs pos="100000">
                <a:sysClr val="window" lastClr="FFFFFF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50800" dist="50800" dir="5400000" algn="t" rotWithShape="0">
              <a:sysClr val="window" lastClr="FFFFFF">
                <a:lumMod val="50000"/>
                <a:alpha val="40000"/>
              </a:sysClr>
            </a:outerShdw>
          </a:effectLst>
        </p:spPr>
        <p:txBody>
          <a:bodyPr lIns="91424" tIns="45718" rIns="91424" bIns="45718"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20" name="MH_Other_3">
            <a:extLst>
              <a:ext uri="{FF2B5EF4-FFF2-40B4-BE49-F238E27FC236}">
                <a16:creationId xmlns:a16="http://schemas.microsoft.com/office/drawing/2014/main" xmlns="" id="{11C4D7B1-D10C-4EF3-9C2A-DA6D85865938}"/>
              </a:ext>
            </a:extLst>
          </p:cNvPr>
          <p:cNvSpPr/>
          <p:nvPr>
            <p:custDataLst>
              <p:tags r:id="rId8"/>
            </p:custDataLst>
          </p:nvPr>
        </p:nvSpPr>
        <p:spPr bwMode="auto">
          <a:xfrm rot="682902">
            <a:off x="7755811" y="3096639"/>
            <a:ext cx="31751" cy="274639"/>
          </a:xfrm>
          <a:custGeom>
            <a:avLst/>
            <a:gdLst>
              <a:gd name="connsiteX0" fmla="*/ 0 w 360040"/>
              <a:gd name="connsiteY0" fmla="*/ 0 h 1691782"/>
              <a:gd name="connsiteX1" fmla="*/ 360040 w 360040"/>
              <a:gd name="connsiteY1" fmla="*/ 0 h 1691782"/>
              <a:gd name="connsiteX2" fmla="*/ 360040 w 360040"/>
              <a:gd name="connsiteY2" fmla="*/ 1691782 h 1691782"/>
              <a:gd name="connsiteX3" fmla="*/ 0 w 360040"/>
              <a:gd name="connsiteY3" fmla="*/ 1691782 h 1691782"/>
              <a:gd name="connsiteX4" fmla="*/ 0 w 360040"/>
              <a:gd name="connsiteY4" fmla="*/ 0 h 1691782"/>
              <a:gd name="connsiteX0" fmla="*/ 0 w 360040"/>
              <a:gd name="connsiteY0" fmla="*/ 0 h 1691782"/>
              <a:gd name="connsiteX1" fmla="*/ 360040 w 360040"/>
              <a:gd name="connsiteY1" fmla="*/ 0 h 1691782"/>
              <a:gd name="connsiteX2" fmla="*/ 360040 w 360040"/>
              <a:gd name="connsiteY2" fmla="*/ 1691782 h 1691782"/>
              <a:gd name="connsiteX3" fmla="*/ 0 w 360040"/>
              <a:gd name="connsiteY3" fmla="*/ 1691782 h 1691782"/>
              <a:gd name="connsiteX4" fmla="*/ 0 w 360040"/>
              <a:gd name="connsiteY4" fmla="*/ 0 h 1691782"/>
              <a:gd name="connsiteX0" fmla="*/ 0 w 360040"/>
              <a:gd name="connsiteY0" fmla="*/ 0 h 1891526"/>
              <a:gd name="connsiteX1" fmla="*/ 360040 w 360040"/>
              <a:gd name="connsiteY1" fmla="*/ 0 h 1891526"/>
              <a:gd name="connsiteX2" fmla="*/ 360040 w 360040"/>
              <a:gd name="connsiteY2" fmla="*/ 1691782 h 1891526"/>
              <a:gd name="connsiteX3" fmla="*/ 0 w 360040"/>
              <a:gd name="connsiteY3" fmla="*/ 1691782 h 1891526"/>
              <a:gd name="connsiteX4" fmla="*/ 0 w 360040"/>
              <a:gd name="connsiteY4" fmla="*/ 0 h 1891526"/>
              <a:gd name="connsiteX0" fmla="*/ 0 w 360954"/>
              <a:gd name="connsiteY0" fmla="*/ 0 h 1800769"/>
              <a:gd name="connsiteX1" fmla="*/ 360040 w 360954"/>
              <a:gd name="connsiteY1" fmla="*/ 0 h 1800769"/>
              <a:gd name="connsiteX2" fmla="*/ 360040 w 360954"/>
              <a:gd name="connsiteY2" fmla="*/ 1691782 h 1800769"/>
              <a:gd name="connsiteX3" fmla="*/ 0 w 360954"/>
              <a:gd name="connsiteY3" fmla="*/ 1691782 h 1800769"/>
              <a:gd name="connsiteX4" fmla="*/ 0 w 360954"/>
              <a:gd name="connsiteY4" fmla="*/ 0 h 1800769"/>
              <a:gd name="connsiteX0" fmla="*/ 0 w 360725"/>
              <a:gd name="connsiteY0" fmla="*/ 0 h 1757138"/>
              <a:gd name="connsiteX1" fmla="*/ 360040 w 360725"/>
              <a:gd name="connsiteY1" fmla="*/ 0 h 1757138"/>
              <a:gd name="connsiteX2" fmla="*/ 360040 w 360725"/>
              <a:gd name="connsiteY2" fmla="*/ 1691782 h 1757138"/>
              <a:gd name="connsiteX3" fmla="*/ 0 w 360725"/>
              <a:gd name="connsiteY3" fmla="*/ 1691782 h 1757138"/>
              <a:gd name="connsiteX4" fmla="*/ 0 w 360725"/>
              <a:gd name="connsiteY4" fmla="*/ 0 h 1757138"/>
              <a:gd name="connsiteX0" fmla="*/ 0 w 360725"/>
              <a:gd name="connsiteY0" fmla="*/ 0 h 1760590"/>
              <a:gd name="connsiteX1" fmla="*/ 360040 w 360725"/>
              <a:gd name="connsiteY1" fmla="*/ 0 h 1760590"/>
              <a:gd name="connsiteX2" fmla="*/ 360040 w 360725"/>
              <a:gd name="connsiteY2" fmla="*/ 1705177 h 1760590"/>
              <a:gd name="connsiteX3" fmla="*/ 0 w 360725"/>
              <a:gd name="connsiteY3" fmla="*/ 1691782 h 1760590"/>
              <a:gd name="connsiteX4" fmla="*/ 0 w 360725"/>
              <a:gd name="connsiteY4" fmla="*/ 0 h 1760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725" h="1760590">
                <a:moveTo>
                  <a:pt x="0" y="0"/>
                </a:moveTo>
                <a:lnTo>
                  <a:pt x="360040" y="0"/>
                </a:lnTo>
                <a:lnTo>
                  <a:pt x="360040" y="1705177"/>
                </a:lnTo>
                <a:cubicBezTo>
                  <a:pt x="376233" y="1695041"/>
                  <a:pt x="100933" y="1843776"/>
                  <a:pt x="0" y="1691782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91424" tIns="45718" rIns="91424" bIns="45718" anchor="ctr"/>
          <a:lstStyle/>
          <a:p>
            <a:pPr algn="ctr">
              <a:defRPr/>
            </a:pPr>
            <a:endParaRPr lang="fr-FR" kern="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21" name="MH_Other_4">
            <a:extLst>
              <a:ext uri="{FF2B5EF4-FFF2-40B4-BE49-F238E27FC236}">
                <a16:creationId xmlns:a16="http://schemas.microsoft.com/office/drawing/2014/main" xmlns="" id="{23DEE69D-8E96-4A15-A86B-EE81FB7F0B27}"/>
              </a:ext>
            </a:extLst>
          </p:cNvPr>
          <p:cNvSpPr/>
          <p:nvPr>
            <p:custDataLst>
              <p:tags r:id="rId9"/>
            </p:custDataLst>
          </p:nvPr>
        </p:nvSpPr>
        <p:spPr bwMode="auto">
          <a:xfrm rot="682902">
            <a:off x="7690716" y="2996630"/>
            <a:ext cx="238125" cy="206375"/>
          </a:xfrm>
          <a:prstGeom prst="ellipse">
            <a:avLst/>
          </a:prstGeom>
          <a:gradFill flip="none" rotWithShape="1">
            <a:gsLst>
              <a:gs pos="0">
                <a:sysClr val="window" lastClr="FFFFFF">
                  <a:lumMod val="50000"/>
                </a:sysClr>
              </a:gs>
              <a:gs pos="50000">
                <a:sysClr val="window" lastClr="FFFFFF">
                  <a:lumMod val="65000"/>
                </a:sysClr>
              </a:gs>
              <a:gs pos="100000">
                <a:sysClr val="window" lastClr="FFFFFF">
                  <a:lumMod val="85000"/>
                </a:sysClr>
              </a:gs>
            </a:gsLst>
            <a:lin ang="0" scaled="1"/>
            <a:tileRect/>
          </a:gradFill>
          <a:ln w="3175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  <p:txBody>
          <a:bodyPr lIns="91424" tIns="45718" rIns="91424" bIns="45718" anchor="ctr"/>
          <a:lstStyle/>
          <a:p>
            <a:pPr algn="ctr">
              <a:defRPr/>
            </a:pPr>
            <a:endParaRPr lang="fr-FR" kern="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22" name="MH_Other_5">
            <a:extLst>
              <a:ext uri="{FF2B5EF4-FFF2-40B4-BE49-F238E27FC236}">
                <a16:creationId xmlns:a16="http://schemas.microsoft.com/office/drawing/2014/main" xmlns="" id="{44602740-0734-4977-AB7E-BBDE8D17425A}"/>
              </a:ext>
            </a:extLst>
          </p:cNvPr>
          <p:cNvSpPr/>
          <p:nvPr>
            <p:custDataLst>
              <p:tags r:id="rId10"/>
            </p:custDataLst>
          </p:nvPr>
        </p:nvSpPr>
        <p:spPr bwMode="auto">
          <a:xfrm rot="2482902">
            <a:off x="2796526" y="2882326"/>
            <a:ext cx="188913" cy="173039"/>
          </a:xfrm>
          <a:prstGeom prst="ellipse">
            <a:avLst/>
          </a:prstGeom>
          <a:gradFill flip="none" rotWithShape="1">
            <a:gsLst>
              <a:gs pos="0">
                <a:sysClr val="window" lastClr="FFFFFF">
                  <a:lumMod val="50000"/>
                </a:sysClr>
              </a:gs>
              <a:gs pos="50000">
                <a:sysClr val="window" lastClr="FFFFFF">
                  <a:lumMod val="65000"/>
                </a:sysClr>
              </a:gs>
              <a:gs pos="100000">
                <a:sysClr val="window" lastClr="FFFFFF">
                  <a:lumMod val="85000"/>
                </a:sys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91424" tIns="45718" rIns="91424" bIns="45718" anchor="ctr"/>
          <a:lstStyle/>
          <a:p>
            <a:pPr algn="ctr">
              <a:defRPr/>
            </a:pPr>
            <a:endParaRPr lang="fr-FR" kern="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23" name="MH_Other_6">
            <a:extLst>
              <a:ext uri="{FF2B5EF4-FFF2-40B4-BE49-F238E27FC236}">
                <a16:creationId xmlns:a16="http://schemas.microsoft.com/office/drawing/2014/main" xmlns="" id="{A88F4EBE-840A-4A6D-8D42-89B5829BDAF1}"/>
              </a:ext>
            </a:extLst>
          </p:cNvPr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38" t="19901" r="24571" b="27188"/>
          <a:stretch>
            <a:fillRect/>
          </a:stretch>
        </p:blipFill>
        <p:spPr bwMode="auto">
          <a:xfrm rot="20447596">
            <a:off x="2895642" y="2982211"/>
            <a:ext cx="111125" cy="8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MH_Other_7">
            <a:extLst>
              <a:ext uri="{FF2B5EF4-FFF2-40B4-BE49-F238E27FC236}">
                <a16:creationId xmlns:a16="http://schemas.microsoft.com/office/drawing/2014/main" xmlns="" id="{B70FEA1D-9FEF-41CA-BD08-27A276FDFE55}"/>
              </a:ext>
            </a:extLst>
          </p:cNvPr>
          <p:cNvSpPr/>
          <p:nvPr>
            <p:custDataLst>
              <p:tags r:id="rId12"/>
            </p:custDataLst>
          </p:nvPr>
        </p:nvSpPr>
        <p:spPr bwMode="auto">
          <a:xfrm rot="682902">
            <a:off x="2905315" y="2739426"/>
            <a:ext cx="142875" cy="223839"/>
          </a:xfrm>
          <a:custGeom>
            <a:avLst/>
            <a:gdLst>
              <a:gd name="connsiteX0" fmla="*/ 0 w 914400"/>
              <a:gd name="connsiteY0" fmla="*/ 1216152 h 1216152"/>
              <a:gd name="connsiteX1" fmla="*/ 228600 w 914400"/>
              <a:gd name="connsiteY1" fmla="*/ 0 h 1216152"/>
              <a:gd name="connsiteX2" fmla="*/ 685800 w 914400"/>
              <a:gd name="connsiteY2" fmla="*/ 0 h 1216152"/>
              <a:gd name="connsiteX3" fmla="*/ 914400 w 914400"/>
              <a:gd name="connsiteY3" fmla="*/ 1216152 h 1216152"/>
              <a:gd name="connsiteX4" fmla="*/ 0 w 914400"/>
              <a:gd name="connsiteY4" fmla="*/ 1216152 h 1216152"/>
              <a:gd name="connsiteX0" fmla="*/ 0 w 914400"/>
              <a:gd name="connsiteY0" fmla="*/ 1216152 h 1216152"/>
              <a:gd name="connsiteX1" fmla="*/ 228600 w 914400"/>
              <a:gd name="connsiteY1" fmla="*/ 0 h 1216152"/>
              <a:gd name="connsiteX2" fmla="*/ 685800 w 914400"/>
              <a:gd name="connsiteY2" fmla="*/ 0 h 1216152"/>
              <a:gd name="connsiteX3" fmla="*/ 914400 w 914400"/>
              <a:gd name="connsiteY3" fmla="*/ 1216152 h 1216152"/>
              <a:gd name="connsiteX4" fmla="*/ 0 w 914400"/>
              <a:gd name="connsiteY4" fmla="*/ 1216152 h 1216152"/>
              <a:gd name="connsiteX0" fmla="*/ 0 w 914400"/>
              <a:gd name="connsiteY0" fmla="*/ 1216152 h 1406802"/>
              <a:gd name="connsiteX1" fmla="*/ 228600 w 914400"/>
              <a:gd name="connsiteY1" fmla="*/ 0 h 1406802"/>
              <a:gd name="connsiteX2" fmla="*/ 685800 w 914400"/>
              <a:gd name="connsiteY2" fmla="*/ 0 h 1406802"/>
              <a:gd name="connsiteX3" fmla="*/ 914400 w 914400"/>
              <a:gd name="connsiteY3" fmla="*/ 1216152 h 1406802"/>
              <a:gd name="connsiteX4" fmla="*/ 0 w 914400"/>
              <a:gd name="connsiteY4" fmla="*/ 1216152 h 1406802"/>
              <a:gd name="connsiteX0" fmla="*/ 0 w 914400"/>
              <a:gd name="connsiteY0" fmla="*/ 1216152 h 1436902"/>
              <a:gd name="connsiteX1" fmla="*/ 228600 w 914400"/>
              <a:gd name="connsiteY1" fmla="*/ 0 h 1436902"/>
              <a:gd name="connsiteX2" fmla="*/ 685800 w 914400"/>
              <a:gd name="connsiteY2" fmla="*/ 0 h 1436902"/>
              <a:gd name="connsiteX3" fmla="*/ 914400 w 914400"/>
              <a:gd name="connsiteY3" fmla="*/ 1216152 h 1436902"/>
              <a:gd name="connsiteX4" fmla="*/ 0 w 914400"/>
              <a:gd name="connsiteY4" fmla="*/ 1216152 h 1436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" h="1436902">
                <a:moveTo>
                  <a:pt x="0" y="1216152"/>
                </a:moveTo>
                <a:lnTo>
                  <a:pt x="228600" y="0"/>
                </a:lnTo>
                <a:lnTo>
                  <a:pt x="685800" y="0"/>
                </a:lnTo>
                <a:lnTo>
                  <a:pt x="914400" y="1216152"/>
                </a:lnTo>
                <a:cubicBezTo>
                  <a:pt x="737539" y="1517152"/>
                  <a:pt x="167923" y="1503746"/>
                  <a:pt x="0" y="1216152"/>
                </a:cubicBezTo>
                <a:close/>
              </a:path>
            </a:pathLst>
          </a:custGeom>
          <a:gradFill flip="none" rotWithShape="1">
            <a:gsLst>
              <a:gs pos="0">
                <a:sysClr val="window" lastClr="FFFFFF">
                  <a:lumMod val="50000"/>
                </a:sysClr>
              </a:gs>
              <a:gs pos="50000">
                <a:sysClr val="window" lastClr="FFFFFF">
                  <a:lumMod val="65000"/>
                </a:sysClr>
              </a:gs>
              <a:gs pos="100000">
                <a:sysClr val="window" lastClr="FFFFFF">
                  <a:lumMod val="85000"/>
                </a:sys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91424" tIns="45718" rIns="91424" bIns="45718" anchor="ctr"/>
          <a:lstStyle/>
          <a:p>
            <a:pPr algn="ctr">
              <a:defRPr/>
            </a:pPr>
            <a:endParaRPr lang="fr-FR" kern="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25" name="MH_Other_8">
            <a:extLst>
              <a:ext uri="{FF2B5EF4-FFF2-40B4-BE49-F238E27FC236}">
                <a16:creationId xmlns:a16="http://schemas.microsoft.com/office/drawing/2014/main" xmlns="" id="{BDAD503B-9360-4D7D-90F4-039472E4427F}"/>
              </a:ext>
            </a:extLst>
          </p:cNvPr>
          <p:cNvSpPr/>
          <p:nvPr>
            <p:custDataLst>
              <p:tags r:id="rId13"/>
            </p:custDataLst>
          </p:nvPr>
        </p:nvSpPr>
        <p:spPr bwMode="auto">
          <a:xfrm rot="682902">
            <a:off x="7756671" y="2742683"/>
            <a:ext cx="168275" cy="147637"/>
          </a:xfrm>
          <a:prstGeom prst="ellipse">
            <a:avLst/>
          </a:prstGeom>
          <a:gradFill flip="none" rotWithShape="1">
            <a:gsLst>
              <a:gs pos="0">
                <a:sysClr val="window" lastClr="FFFFFF">
                  <a:lumMod val="50000"/>
                </a:sysClr>
              </a:gs>
              <a:gs pos="50000">
                <a:sysClr val="window" lastClr="FFFFFF">
                  <a:lumMod val="65000"/>
                </a:sysClr>
              </a:gs>
              <a:gs pos="100000">
                <a:sysClr val="window" lastClr="FFFFFF">
                  <a:lumMod val="85000"/>
                </a:sysClr>
              </a:gs>
            </a:gsLst>
            <a:lin ang="10800000" scaled="1"/>
            <a:tileRect/>
          </a:gradFill>
          <a:ln w="3175" cap="flat" cmpd="sng" algn="ctr">
            <a:noFill/>
            <a:prstDash val="solid"/>
            <a:miter lim="800000"/>
          </a:ln>
          <a:effectLst/>
        </p:spPr>
        <p:txBody>
          <a:bodyPr lIns="91424" tIns="45718" rIns="91424" bIns="45718" anchor="ctr"/>
          <a:lstStyle/>
          <a:p>
            <a:pPr algn="ctr">
              <a:defRPr/>
            </a:pPr>
            <a:endParaRPr lang="fr-FR" kern="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26" name="MH_Other_9">
            <a:extLst>
              <a:ext uri="{FF2B5EF4-FFF2-40B4-BE49-F238E27FC236}">
                <a16:creationId xmlns:a16="http://schemas.microsoft.com/office/drawing/2014/main" xmlns="" id="{70F67060-174C-4A88-A6B6-EE3F717A1572}"/>
              </a:ext>
            </a:extLst>
          </p:cNvPr>
          <p:cNvSpPr/>
          <p:nvPr>
            <p:custDataLst>
              <p:tags r:id="rId14"/>
            </p:custDataLst>
          </p:nvPr>
        </p:nvSpPr>
        <p:spPr bwMode="auto">
          <a:xfrm rot="682902">
            <a:off x="2867067" y="2615332"/>
            <a:ext cx="168275" cy="125413"/>
          </a:xfrm>
          <a:prstGeom prst="ellipse">
            <a:avLst/>
          </a:prstGeom>
          <a:gradFill flip="none" rotWithShape="1">
            <a:gsLst>
              <a:gs pos="0">
                <a:sysClr val="window" lastClr="FFFFFF">
                  <a:lumMod val="50000"/>
                </a:sysClr>
              </a:gs>
              <a:gs pos="50000">
                <a:sysClr val="window" lastClr="FFFFFF">
                  <a:lumMod val="65000"/>
                </a:sysClr>
              </a:gs>
              <a:gs pos="100000">
                <a:sysClr val="window" lastClr="FFFFFF">
                  <a:lumMod val="85000"/>
                </a:sysClr>
              </a:gs>
            </a:gsLst>
            <a:lin ang="2700000" scaled="1"/>
            <a:tileRect/>
          </a:gradFill>
          <a:ln w="3175" cap="flat" cmpd="sng" algn="ctr">
            <a:noFill/>
            <a:prstDash val="solid"/>
            <a:miter lim="800000"/>
          </a:ln>
          <a:effectLst/>
        </p:spPr>
        <p:txBody>
          <a:bodyPr lIns="91424" tIns="45718" rIns="91424" bIns="45718" anchor="ctr"/>
          <a:lstStyle/>
          <a:p>
            <a:pPr algn="ctr">
              <a:defRPr/>
            </a:pPr>
            <a:endParaRPr lang="fr-FR" kern="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27" name="MH_SubTitle_3">
            <a:extLst>
              <a:ext uri="{FF2B5EF4-FFF2-40B4-BE49-F238E27FC236}">
                <a16:creationId xmlns:a16="http://schemas.microsoft.com/office/drawing/2014/main" xmlns="" id="{8BE68EEE-11E5-4448-AD6A-189F13B82395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9065227" y="2772997"/>
            <a:ext cx="1638300" cy="3201987"/>
          </a:xfrm>
          <a:custGeom>
            <a:avLst/>
            <a:gdLst>
              <a:gd name="connsiteX0" fmla="*/ 495242 w 1638688"/>
              <a:gd name="connsiteY0" fmla="*/ 3158802 h 3202290"/>
              <a:gd name="connsiteX1" fmla="*/ 496136 w 1638688"/>
              <a:gd name="connsiteY1" fmla="*/ 3159001 h 3202290"/>
              <a:gd name="connsiteX2" fmla="*/ 496213 w 1638688"/>
              <a:gd name="connsiteY2" fmla="*/ 3159024 h 3202290"/>
              <a:gd name="connsiteX3" fmla="*/ 325316 w 1638688"/>
              <a:gd name="connsiteY3" fmla="*/ 3000745 h 3202290"/>
              <a:gd name="connsiteX4" fmla="*/ 327203 w 1638688"/>
              <a:gd name="connsiteY4" fmla="*/ 3003430 h 3202290"/>
              <a:gd name="connsiteX5" fmla="*/ 327126 w 1638688"/>
              <a:gd name="connsiteY5" fmla="*/ 3003354 h 3202290"/>
              <a:gd name="connsiteX6" fmla="*/ 325316 w 1638688"/>
              <a:gd name="connsiteY6" fmla="*/ 3000745 h 3202290"/>
              <a:gd name="connsiteX7" fmla="*/ 0 w 1638688"/>
              <a:gd name="connsiteY7" fmla="*/ 0 h 3202290"/>
              <a:gd name="connsiteX8" fmla="*/ 1638688 w 1638688"/>
              <a:gd name="connsiteY8" fmla="*/ 0 h 3202290"/>
              <a:gd name="connsiteX9" fmla="*/ 1638688 w 1638688"/>
              <a:gd name="connsiteY9" fmla="*/ 2946769 h 3202290"/>
              <a:gd name="connsiteX10" fmla="*/ 1625270 w 1638688"/>
              <a:gd name="connsiteY10" fmla="*/ 2942296 h 3202290"/>
              <a:gd name="connsiteX11" fmla="*/ 1566334 w 1638688"/>
              <a:gd name="connsiteY11" fmla="*/ 2922651 h 3202290"/>
              <a:gd name="connsiteX12" fmla="*/ 1540934 w 1638688"/>
              <a:gd name="connsiteY12" fmla="*/ 2931118 h 3202290"/>
              <a:gd name="connsiteX13" fmla="*/ 1532467 w 1638688"/>
              <a:gd name="connsiteY13" fmla="*/ 2956518 h 3202290"/>
              <a:gd name="connsiteX14" fmla="*/ 1507067 w 1638688"/>
              <a:gd name="connsiteY14" fmla="*/ 2964984 h 3202290"/>
              <a:gd name="connsiteX15" fmla="*/ 1481667 w 1638688"/>
              <a:gd name="connsiteY15" fmla="*/ 2973451 h 3202290"/>
              <a:gd name="connsiteX16" fmla="*/ 1430867 w 1638688"/>
              <a:gd name="connsiteY16" fmla="*/ 2990384 h 3202290"/>
              <a:gd name="connsiteX17" fmla="*/ 1388534 w 1638688"/>
              <a:gd name="connsiteY17" fmla="*/ 3041184 h 3202290"/>
              <a:gd name="connsiteX18" fmla="*/ 1329267 w 1638688"/>
              <a:gd name="connsiteY18" fmla="*/ 3049651 h 3202290"/>
              <a:gd name="connsiteX19" fmla="*/ 1270000 w 1638688"/>
              <a:gd name="connsiteY19" fmla="*/ 3032718 h 3202290"/>
              <a:gd name="connsiteX20" fmla="*/ 1210734 w 1638688"/>
              <a:gd name="connsiteY20" fmla="*/ 3024251 h 3202290"/>
              <a:gd name="connsiteX21" fmla="*/ 1185334 w 1638688"/>
              <a:gd name="connsiteY21" fmla="*/ 3007318 h 3202290"/>
              <a:gd name="connsiteX22" fmla="*/ 1159934 w 1638688"/>
              <a:gd name="connsiteY22" fmla="*/ 2998851 h 3202290"/>
              <a:gd name="connsiteX23" fmla="*/ 1134534 w 1638688"/>
              <a:gd name="connsiteY23" fmla="*/ 2981918 h 3202290"/>
              <a:gd name="connsiteX24" fmla="*/ 1109134 w 1638688"/>
              <a:gd name="connsiteY24" fmla="*/ 2973451 h 3202290"/>
              <a:gd name="connsiteX25" fmla="*/ 1066800 w 1638688"/>
              <a:gd name="connsiteY25" fmla="*/ 2939584 h 3202290"/>
              <a:gd name="connsiteX26" fmla="*/ 1058334 w 1638688"/>
              <a:gd name="connsiteY26" fmla="*/ 2905718 h 3202290"/>
              <a:gd name="connsiteX27" fmla="*/ 1041400 w 1638688"/>
              <a:gd name="connsiteY27" fmla="*/ 2888784 h 3202290"/>
              <a:gd name="connsiteX28" fmla="*/ 1032934 w 1638688"/>
              <a:gd name="connsiteY28" fmla="*/ 2854918 h 3202290"/>
              <a:gd name="connsiteX29" fmla="*/ 982134 w 1638688"/>
              <a:gd name="connsiteY29" fmla="*/ 2846451 h 3202290"/>
              <a:gd name="connsiteX30" fmla="*/ 956734 w 1638688"/>
              <a:gd name="connsiteY30" fmla="*/ 2854918 h 3202290"/>
              <a:gd name="connsiteX31" fmla="*/ 880534 w 1638688"/>
              <a:gd name="connsiteY31" fmla="*/ 2880318 h 3202290"/>
              <a:gd name="connsiteX32" fmla="*/ 838200 w 1638688"/>
              <a:gd name="connsiteY32" fmla="*/ 2914184 h 3202290"/>
              <a:gd name="connsiteX33" fmla="*/ 821267 w 1638688"/>
              <a:gd name="connsiteY33" fmla="*/ 2939584 h 3202290"/>
              <a:gd name="connsiteX34" fmla="*/ 778934 w 1638688"/>
              <a:gd name="connsiteY34" fmla="*/ 2990384 h 3202290"/>
              <a:gd name="connsiteX35" fmla="*/ 728134 w 1638688"/>
              <a:gd name="connsiteY35" fmla="*/ 3024251 h 3202290"/>
              <a:gd name="connsiteX36" fmla="*/ 677334 w 1638688"/>
              <a:gd name="connsiteY36" fmla="*/ 3049651 h 3202290"/>
              <a:gd name="connsiteX37" fmla="*/ 635000 w 1638688"/>
              <a:gd name="connsiteY37" fmla="*/ 3100451 h 3202290"/>
              <a:gd name="connsiteX38" fmla="*/ 626534 w 1638688"/>
              <a:gd name="connsiteY38" fmla="*/ 3142784 h 3202290"/>
              <a:gd name="connsiteX39" fmla="*/ 609600 w 1638688"/>
              <a:gd name="connsiteY39" fmla="*/ 3168184 h 3202290"/>
              <a:gd name="connsiteX40" fmla="*/ 601134 w 1638688"/>
              <a:gd name="connsiteY40" fmla="*/ 3193584 h 3202290"/>
              <a:gd name="connsiteX41" fmla="*/ 567267 w 1638688"/>
              <a:gd name="connsiteY41" fmla="*/ 3202051 h 3202290"/>
              <a:gd name="connsiteX42" fmla="*/ 524934 w 1638688"/>
              <a:gd name="connsiteY42" fmla="*/ 3168184 h 3202290"/>
              <a:gd name="connsiteX43" fmla="*/ 504840 w 1638688"/>
              <a:gd name="connsiteY43" fmla="*/ 3161637 h 3202290"/>
              <a:gd name="connsiteX44" fmla="*/ 496213 w 1638688"/>
              <a:gd name="connsiteY44" fmla="*/ 3159024 h 3202290"/>
              <a:gd name="connsiteX45" fmla="*/ 498576 w 1638688"/>
              <a:gd name="connsiteY45" fmla="*/ 3159566 h 3202290"/>
              <a:gd name="connsiteX46" fmla="*/ 482600 w 1638688"/>
              <a:gd name="connsiteY46" fmla="*/ 3142784 h 3202290"/>
              <a:gd name="connsiteX47" fmla="*/ 457200 w 1638688"/>
              <a:gd name="connsiteY47" fmla="*/ 3134318 h 3202290"/>
              <a:gd name="connsiteX48" fmla="*/ 423334 w 1638688"/>
              <a:gd name="connsiteY48" fmla="*/ 3108918 h 3202290"/>
              <a:gd name="connsiteX49" fmla="*/ 397934 w 1638688"/>
              <a:gd name="connsiteY49" fmla="*/ 3100451 h 3202290"/>
              <a:gd name="connsiteX50" fmla="*/ 364067 w 1638688"/>
              <a:gd name="connsiteY50" fmla="*/ 3058118 h 3202290"/>
              <a:gd name="connsiteX51" fmla="*/ 328502 w 1638688"/>
              <a:gd name="connsiteY51" fmla="*/ 3005277 h 3202290"/>
              <a:gd name="connsiteX52" fmla="*/ 327203 w 1638688"/>
              <a:gd name="connsiteY52" fmla="*/ 3003430 h 3202290"/>
              <a:gd name="connsiteX53" fmla="*/ 331520 w 1638688"/>
              <a:gd name="connsiteY53" fmla="*/ 3007646 h 3202290"/>
              <a:gd name="connsiteX54" fmla="*/ 313267 w 1638688"/>
              <a:gd name="connsiteY54" fmla="*/ 2973451 h 3202290"/>
              <a:gd name="connsiteX55" fmla="*/ 296334 w 1638688"/>
              <a:gd name="connsiteY55" fmla="*/ 2948051 h 3202290"/>
              <a:gd name="connsiteX56" fmla="*/ 279400 w 1638688"/>
              <a:gd name="connsiteY56" fmla="*/ 2880318 h 3202290"/>
              <a:gd name="connsiteX57" fmla="*/ 262467 w 1638688"/>
              <a:gd name="connsiteY57" fmla="*/ 2854918 h 3202290"/>
              <a:gd name="connsiteX58" fmla="*/ 237067 w 1638688"/>
              <a:gd name="connsiteY58" fmla="*/ 2812584 h 3202290"/>
              <a:gd name="connsiteX59" fmla="*/ 177800 w 1638688"/>
              <a:gd name="connsiteY59" fmla="*/ 2804118 h 3202290"/>
              <a:gd name="connsiteX60" fmla="*/ 152400 w 1638688"/>
              <a:gd name="connsiteY60" fmla="*/ 2812584 h 3202290"/>
              <a:gd name="connsiteX61" fmla="*/ 127000 w 1638688"/>
              <a:gd name="connsiteY61" fmla="*/ 2821051 h 3202290"/>
              <a:gd name="connsiteX62" fmla="*/ 59267 w 1638688"/>
              <a:gd name="connsiteY62" fmla="*/ 2854918 h 3202290"/>
              <a:gd name="connsiteX63" fmla="*/ 33867 w 1638688"/>
              <a:gd name="connsiteY63" fmla="*/ 2863384 h 3202290"/>
              <a:gd name="connsiteX64" fmla="*/ 5213 w 1638688"/>
              <a:gd name="connsiteY64" fmla="*/ 2895431 h 3202290"/>
              <a:gd name="connsiteX65" fmla="*/ 0 w 1638688"/>
              <a:gd name="connsiteY65" fmla="*/ 2912257 h 3202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638688" h="3202290">
                <a:moveTo>
                  <a:pt x="495242" y="3158802"/>
                </a:moveTo>
                <a:cubicBezTo>
                  <a:pt x="494636" y="3158626"/>
                  <a:pt x="494736" y="3158610"/>
                  <a:pt x="496136" y="3159001"/>
                </a:cubicBezTo>
                <a:lnTo>
                  <a:pt x="496213" y="3159024"/>
                </a:lnTo>
                <a:close/>
                <a:moveTo>
                  <a:pt x="325316" y="3000745"/>
                </a:moveTo>
                <a:lnTo>
                  <a:pt x="327203" y="3003430"/>
                </a:lnTo>
                <a:lnTo>
                  <a:pt x="327126" y="3003354"/>
                </a:lnTo>
                <a:cubicBezTo>
                  <a:pt x="326085" y="3001915"/>
                  <a:pt x="325284" y="3000735"/>
                  <a:pt x="325316" y="3000745"/>
                </a:cubicBezTo>
                <a:close/>
                <a:moveTo>
                  <a:pt x="0" y="0"/>
                </a:moveTo>
                <a:lnTo>
                  <a:pt x="1638688" y="0"/>
                </a:lnTo>
                <a:lnTo>
                  <a:pt x="1638688" y="2946769"/>
                </a:lnTo>
                <a:lnTo>
                  <a:pt x="1625270" y="2942296"/>
                </a:lnTo>
                <a:cubicBezTo>
                  <a:pt x="1602054" y="2934557"/>
                  <a:pt x="1566338" y="2922652"/>
                  <a:pt x="1566334" y="2922651"/>
                </a:cubicBezTo>
                <a:cubicBezTo>
                  <a:pt x="1557464" y="2921666"/>
                  <a:pt x="1547245" y="2924807"/>
                  <a:pt x="1540934" y="2931118"/>
                </a:cubicBezTo>
                <a:cubicBezTo>
                  <a:pt x="1534623" y="2937429"/>
                  <a:pt x="1535289" y="2948051"/>
                  <a:pt x="1532467" y="2956518"/>
                </a:cubicBezTo>
                <a:lnTo>
                  <a:pt x="1507067" y="2964984"/>
                </a:lnTo>
                <a:lnTo>
                  <a:pt x="1481667" y="2973451"/>
                </a:lnTo>
                <a:cubicBezTo>
                  <a:pt x="1464734" y="2979095"/>
                  <a:pt x="1446003" y="2980924"/>
                  <a:pt x="1430867" y="2990384"/>
                </a:cubicBezTo>
                <a:cubicBezTo>
                  <a:pt x="1389477" y="3016253"/>
                  <a:pt x="1442093" y="3019760"/>
                  <a:pt x="1388534" y="3041184"/>
                </a:cubicBezTo>
                <a:cubicBezTo>
                  <a:pt x="1370005" y="3048596"/>
                  <a:pt x="1349023" y="3046829"/>
                  <a:pt x="1329267" y="3049651"/>
                </a:cubicBezTo>
                <a:cubicBezTo>
                  <a:pt x="1307499" y="3042395"/>
                  <a:pt x="1293396" y="3036972"/>
                  <a:pt x="1270000" y="3032718"/>
                </a:cubicBezTo>
                <a:cubicBezTo>
                  <a:pt x="1250366" y="3029148"/>
                  <a:pt x="1229848" y="3029985"/>
                  <a:pt x="1210734" y="3024251"/>
                </a:cubicBezTo>
                <a:cubicBezTo>
                  <a:pt x="1200988" y="3021327"/>
                  <a:pt x="1194435" y="3011869"/>
                  <a:pt x="1185334" y="3007318"/>
                </a:cubicBezTo>
                <a:cubicBezTo>
                  <a:pt x="1177352" y="3003327"/>
                  <a:pt x="1167916" y="3002842"/>
                  <a:pt x="1159934" y="2998851"/>
                </a:cubicBezTo>
                <a:cubicBezTo>
                  <a:pt x="1150833" y="2994300"/>
                  <a:pt x="1143635" y="2986469"/>
                  <a:pt x="1134534" y="2981918"/>
                </a:cubicBezTo>
                <a:cubicBezTo>
                  <a:pt x="1126552" y="2977927"/>
                  <a:pt x="1117116" y="2977442"/>
                  <a:pt x="1109134" y="2973451"/>
                </a:cubicBezTo>
                <a:cubicBezTo>
                  <a:pt x="1101157" y="2969462"/>
                  <a:pt x="1072050" y="2950085"/>
                  <a:pt x="1066800" y="2939584"/>
                </a:cubicBezTo>
                <a:cubicBezTo>
                  <a:pt x="1061596" y="2929176"/>
                  <a:pt x="1061156" y="2917007"/>
                  <a:pt x="1058334" y="2905718"/>
                </a:cubicBezTo>
                <a:cubicBezTo>
                  <a:pt x="1052689" y="2900073"/>
                  <a:pt x="1044970" y="2895924"/>
                  <a:pt x="1041400" y="2888784"/>
                </a:cubicBezTo>
                <a:cubicBezTo>
                  <a:pt x="1036196" y="2878376"/>
                  <a:pt x="1042403" y="2861681"/>
                  <a:pt x="1032934" y="2854918"/>
                </a:cubicBezTo>
                <a:cubicBezTo>
                  <a:pt x="1018965" y="2844940"/>
                  <a:pt x="999067" y="2849273"/>
                  <a:pt x="982134" y="2846451"/>
                </a:cubicBezTo>
                <a:lnTo>
                  <a:pt x="956734" y="2854918"/>
                </a:lnTo>
                <a:cubicBezTo>
                  <a:pt x="944021" y="2859156"/>
                  <a:pt x="880559" y="2880307"/>
                  <a:pt x="880534" y="2880318"/>
                </a:cubicBezTo>
                <a:cubicBezTo>
                  <a:pt x="866878" y="2886387"/>
                  <a:pt x="847906" y="2902052"/>
                  <a:pt x="838200" y="2914184"/>
                </a:cubicBezTo>
                <a:cubicBezTo>
                  <a:pt x="831843" y="2922130"/>
                  <a:pt x="827781" y="2931767"/>
                  <a:pt x="821267" y="2939584"/>
                </a:cubicBezTo>
                <a:cubicBezTo>
                  <a:pt x="766942" y="3004774"/>
                  <a:pt x="820975" y="2927321"/>
                  <a:pt x="778934" y="2990384"/>
                </a:cubicBezTo>
                <a:cubicBezTo>
                  <a:pt x="778934" y="2990384"/>
                  <a:pt x="745924" y="3014367"/>
                  <a:pt x="728134" y="3024251"/>
                </a:cubicBezTo>
                <a:cubicBezTo>
                  <a:pt x="682313" y="3049708"/>
                  <a:pt x="722437" y="3012066"/>
                  <a:pt x="677334" y="3049651"/>
                </a:cubicBezTo>
                <a:cubicBezTo>
                  <a:pt x="665356" y="3059632"/>
                  <a:pt x="641054" y="3084307"/>
                  <a:pt x="635000" y="3100451"/>
                </a:cubicBezTo>
                <a:cubicBezTo>
                  <a:pt x="629947" y="3113925"/>
                  <a:pt x="631587" y="3129310"/>
                  <a:pt x="626534" y="3142784"/>
                </a:cubicBezTo>
                <a:cubicBezTo>
                  <a:pt x="622961" y="3152312"/>
                  <a:pt x="614151" y="3159082"/>
                  <a:pt x="609600" y="3168184"/>
                </a:cubicBezTo>
                <a:cubicBezTo>
                  <a:pt x="605609" y="3176166"/>
                  <a:pt x="603956" y="3185117"/>
                  <a:pt x="601134" y="3193584"/>
                </a:cubicBezTo>
                <a:cubicBezTo>
                  <a:pt x="589845" y="3196406"/>
                  <a:pt x="578787" y="3203697"/>
                  <a:pt x="567267" y="3202051"/>
                </a:cubicBezTo>
                <a:cubicBezTo>
                  <a:pt x="554805" y="3200271"/>
                  <a:pt x="533702" y="3176953"/>
                  <a:pt x="524934" y="3168184"/>
                </a:cubicBezTo>
                <a:cubicBezTo>
                  <a:pt x="515940" y="3165186"/>
                  <a:pt x="509441" y="3163086"/>
                  <a:pt x="504840" y="3161637"/>
                </a:cubicBezTo>
                <a:lnTo>
                  <a:pt x="496213" y="3159024"/>
                </a:lnTo>
                <a:lnTo>
                  <a:pt x="498576" y="3159566"/>
                </a:lnTo>
                <a:cubicBezTo>
                  <a:pt x="504251" y="3160572"/>
                  <a:pt x="511655" y="3160217"/>
                  <a:pt x="482600" y="3142784"/>
                </a:cubicBezTo>
                <a:cubicBezTo>
                  <a:pt x="474947" y="3138192"/>
                  <a:pt x="464949" y="3138746"/>
                  <a:pt x="457200" y="3134318"/>
                </a:cubicBezTo>
                <a:cubicBezTo>
                  <a:pt x="444948" y="3127317"/>
                  <a:pt x="434623" y="3117385"/>
                  <a:pt x="423334" y="3108918"/>
                </a:cubicBezTo>
                <a:cubicBezTo>
                  <a:pt x="414867" y="3106096"/>
                  <a:pt x="405587" y="3105043"/>
                  <a:pt x="397934" y="3100451"/>
                </a:cubicBezTo>
                <a:cubicBezTo>
                  <a:pt x="384527" y="3092407"/>
                  <a:pt x="371760" y="3069657"/>
                  <a:pt x="364067" y="3058118"/>
                </a:cubicBezTo>
                <a:cubicBezTo>
                  <a:pt x="343356" y="3027051"/>
                  <a:pt x="333080" y="3011921"/>
                  <a:pt x="328502" y="3005277"/>
                </a:cubicBezTo>
                <a:lnTo>
                  <a:pt x="327203" y="3003430"/>
                </a:lnTo>
                <a:lnTo>
                  <a:pt x="331520" y="3007646"/>
                </a:lnTo>
                <a:cubicBezTo>
                  <a:pt x="330790" y="3005146"/>
                  <a:pt x="326284" y="2996231"/>
                  <a:pt x="313267" y="2973451"/>
                </a:cubicBezTo>
                <a:cubicBezTo>
                  <a:pt x="308219" y="2964616"/>
                  <a:pt x="300885" y="2957152"/>
                  <a:pt x="296334" y="2948051"/>
                </a:cubicBezTo>
                <a:cubicBezTo>
                  <a:pt x="287655" y="2930694"/>
                  <a:pt x="282621" y="2896421"/>
                  <a:pt x="279400" y="2880318"/>
                </a:cubicBezTo>
                <a:cubicBezTo>
                  <a:pt x="273756" y="2871851"/>
                  <a:pt x="267018" y="2864019"/>
                  <a:pt x="262467" y="2854918"/>
                </a:cubicBezTo>
                <a:cubicBezTo>
                  <a:pt x="255277" y="2840538"/>
                  <a:pt x="256910" y="2819198"/>
                  <a:pt x="237067" y="2812584"/>
                </a:cubicBezTo>
                <a:cubicBezTo>
                  <a:pt x="218135" y="2806273"/>
                  <a:pt x="197556" y="2806940"/>
                  <a:pt x="177800" y="2804118"/>
                </a:cubicBezTo>
                <a:lnTo>
                  <a:pt x="152400" y="2812584"/>
                </a:lnTo>
                <a:lnTo>
                  <a:pt x="127000" y="2821051"/>
                </a:lnTo>
                <a:cubicBezTo>
                  <a:pt x="68627" y="2840509"/>
                  <a:pt x="88821" y="2825362"/>
                  <a:pt x="59267" y="2854918"/>
                </a:cubicBezTo>
                <a:cubicBezTo>
                  <a:pt x="50800" y="2857740"/>
                  <a:pt x="41293" y="2858434"/>
                  <a:pt x="33867" y="2863384"/>
                </a:cubicBezTo>
                <a:cubicBezTo>
                  <a:pt x="17572" y="2874247"/>
                  <a:pt x="10144" y="2883830"/>
                  <a:pt x="5213" y="2895431"/>
                </a:cubicBezTo>
                <a:lnTo>
                  <a:pt x="0" y="2912257"/>
                </a:ln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>
            <a:outerShdw blurRad="50800" dist="50800" dir="5400000" algn="t" rotWithShape="0">
              <a:sysClr val="window" lastClr="FFFFFF">
                <a:lumMod val="50000"/>
                <a:alpha val="40000"/>
              </a:sysClr>
            </a:outerShdw>
          </a:effectLst>
        </p:spPr>
        <p:txBody>
          <a:bodyPr lIns="91424" tIns="45718" rIns="91424" bIns="251952" anchor="ctr">
            <a:normAutofit/>
          </a:bodyPr>
          <a:lstStyle/>
          <a:p>
            <a:pPr algn="ctr">
              <a:lnSpc>
                <a:spcPct val="140000"/>
              </a:lnSpc>
              <a:defRPr/>
            </a:pPr>
            <a:r>
              <a:rPr lang="en-US" altLang="zh-CN" sz="2000" b="1" kern="0" dirty="0" smtClean="0">
                <a:solidFill>
                  <a:srgbClr val="FFFFFF"/>
                </a:solidFill>
              </a:rPr>
              <a:t>FLV</a:t>
            </a:r>
            <a:r>
              <a:rPr lang="zh-CN" altLang="en-US" sz="2000" b="1" kern="0" dirty="0" smtClean="0">
                <a:solidFill>
                  <a:srgbClr val="FFFFFF"/>
                </a:solidFill>
              </a:rPr>
              <a:t>格式</a:t>
            </a:r>
            <a:endParaRPr lang="en-US" altLang="zh-CN" sz="2000" b="1" kern="0" dirty="0">
              <a:solidFill>
                <a:srgbClr val="FFFFFF"/>
              </a:solidFill>
            </a:endParaRPr>
          </a:p>
        </p:txBody>
      </p:sp>
      <p:sp>
        <p:nvSpPr>
          <p:cNvPr id="28" name="MH_Other_10">
            <a:extLst>
              <a:ext uri="{FF2B5EF4-FFF2-40B4-BE49-F238E27FC236}">
                <a16:creationId xmlns:a16="http://schemas.microsoft.com/office/drawing/2014/main" xmlns="" id="{FD493344-A692-4F34-A2A9-D8ECB1D4CD20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>
            <a:off x="9213127" y="5704895"/>
            <a:ext cx="1638300" cy="506412"/>
          </a:xfrm>
          <a:custGeom>
            <a:avLst/>
            <a:gdLst>
              <a:gd name="connsiteX0" fmla="*/ 495242 w 1638688"/>
              <a:gd name="connsiteY0" fmla="*/ 463800 h 507288"/>
              <a:gd name="connsiteX1" fmla="*/ 496136 w 1638688"/>
              <a:gd name="connsiteY1" fmla="*/ 463999 h 507288"/>
              <a:gd name="connsiteX2" fmla="*/ 496213 w 1638688"/>
              <a:gd name="connsiteY2" fmla="*/ 464022 h 507288"/>
              <a:gd name="connsiteX3" fmla="*/ 325316 w 1638688"/>
              <a:gd name="connsiteY3" fmla="*/ 305743 h 507288"/>
              <a:gd name="connsiteX4" fmla="*/ 327203 w 1638688"/>
              <a:gd name="connsiteY4" fmla="*/ 308428 h 507288"/>
              <a:gd name="connsiteX5" fmla="*/ 327126 w 1638688"/>
              <a:gd name="connsiteY5" fmla="*/ 308352 h 507288"/>
              <a:gd name="connsiteX6" fmla="*/ 325316 w 1638688"/>
              <a:gd name="connsiteY6" fmla="*/ 305743 h 507288"/>
              <a:gd name="connsiteX7" fmla="*/ 177800 w 1638688"/>
              <a:gd name="connsiteY7" fmla="*/ 0 h 507288"/>
              <a:gd name="connsiteX8" fmla="*/ 237067 w 1638688"/>
              <a:gd name="connsiteY8" fmla="*/ 8466 h 507288"/>
              <a:gd name="connsiteX9" fmla="*/ 262467 w 1638688"/>
              <a:gd name="connsiteY9" fmla="*/ 50800 h 507288"/>
              <a:gd name="connsiteX10" fmla="*/ 279400 w 1638688"/>
              <a:gd name="connsiteY10" fmla="*/ 76200 h 507288"/>
              <a:gd name="connsiteX11" fmla="*/ 296334 w 1638688"/>
              <a:gd name="connsiteY11" fmla="*/ 143933 h 507288"/>
              <a:gd name="connsiteX12" fmla="*/ 313267 w 1638688"/>
              <a:gd name="connsiteY12" fmla="*/ 169333 h 507288"/>
              <a:gd name="connsiteX13" fmla="*/ 331520 w 1638688"/>
              <a:gd name="connsiteY13" fmla="*/ 203528 h 507288"/>
              <a:gd name="connsiteX14" fmla="*/ 327203 w 1638688"/>
              <a:gd name="connsiteY14" fmla="*/ 199312 h 507288"/>
              <a:gd name="connsiteX15" fmla="*/ 325316 w 1638688"/>
              <a:gd name="connsiteY15" fmla="*/ 196627 h 507288"/>
              <a:gd name="connsiteX16" fmla="*/ 327126 w 1638688"/>
              <a:gd name="connsiteY16" fmla="*/ 199236 h 507288"/>
              <a:gd name="connsiteX17" fmla="*/ 327203 w 1638688"/>
              <a:gd name="connsiteY17" fmla="*/ 199312 h 507288"/>
              <a:gd name="connsiteX18" fmla="*/ 328502 w 1638688"/>
              <a:gd name="connsiteY18" fmla="*/ 201159 h 507288"/>
              <a:gd name="connsiteX19" fmla="*/ 364067 w 1638688"/>
              <a:gd name="connsiteY19" fmla="*/ 254000 h 507288"/>
              <a:gd name="connsiteX20" fmla="*/ 397934 w 1638688"/>
              <a:gd name="connsiteY20" fmla="*/ 296333 h 507288"/>
              <a:gd name="connsiteX21" fmla="*/ 423334 w 1638688"/>
              <a:gd name="connsiteY21" fmla="*/ 304800 h 507288"/>
              <a:gd name="connsiteX22" fmla="*/ 457200 w 1638688"/>
              <a:gd name="connsiteY22" fmla="*/ 330200 h 507288"/>
              <a:gd name="connsiteX23" fmla="*/ 482600 w 1638688"/>
              <a:gd name="connsiteY23" fmla="*/ 338666 h 507288"/>
              <a:gd name="connsiteX24" fmla="*/ 498576 w 1638688"/>
              <a:gd name="connsiteY24" fmla="*/ 355448 h 507288"/>
              <a:gd name="connsiteX25" fmla="*/ 496213 w 1638688"/>
              <a:gd name="connsiteY25" fmla="*/ 354906 h 507288"/>
              <a:gd name="connsiteX26" fmla="*/ 496136 w 1638688"/>
              <a:gd name="connsiteY26" fmla="*/ 354883 h 507288"/>
              <a:gd name="connsiteX27" fmla="*/ 495242 w 1638688"/>
              <a:gd name="connsiteY27" fmla="*/ 354684 h 507288"/>
              <a:gd name="connsiteX28" fmla="*/ 496213 w 1638688"/>
              <a:gd name="connsiteY28" fmla="*/ 354906 h 507288"/>
              <a:gd name="connsiteX29" fmla="*/ 504840 w 1638688"/>
              <a:gd name="connsiteY29" fmla="*/ 357519 h 507288"/>
              <a:gd name="connsiteX30" fmla="*/ 524934 w 1638688"/>
              <a:gd name="connsiteY30" fmla="*/ 364066 h 507288"/>
              <a:gd name="connsiteX31" fmla="*/ 567267 w 1638688"/>
              <a:gd name="connsiteY31" fmla="*/ 397933 h 507288"/>
              <a:gd name="connsiteX32" fmla="*/ 601134 w 1638688"/>
              <a:gd name="connsiteY32" fmla="*/ 389466 h 507288"/>
              <a:gd name="connsiteX33" fmla="*/ 609600 w 1638688"/>
              <a:gd name="connsiteY33" fmla="*/ 364066 h 507288"/>
              <a:gd name="connsiteX34" fmla="*/ 626534 w 1638688"/>
              <a:gd name="connsiteY34" fmla="*/ 338666 h 507288"/>
              <a:gd name="connsiteX35" fmla="*/ 635000 w 1638688"/>
              <a:gd name="connsiteY35" fmla="*/ 296333 h 507288"/>
              <a:gd name="connsiteX36" fmla="*/ 677334 w 1638688"/>
              <a:gd name="connsiteY36" fmla="*/ 245533 h 507288"/>
              <a:gd name="connsiteX37" fmla="*/ 728134 w 1638688"/>
              <a:gd name="connsiteY37" fmla="*/ 220133 h 507288"/>
              <a:gd name="connsiteX38" fmla="*/ 778934 w 1638688"/>
              <a:gd name="connsiteY38" fmla="*/ 186266 h 507288"/>
              <a:gd name="connsiteX39" fmla="*/ 821267 w 1638688"/>
              <a:gd name="connsiteY39" fmla="*/ 135466 h 507288"/>
              <a:gd name="connsiteX40" fmla="*/ 838200 w 1638688"/>
              <a:gd name="connsiteY40" fmla="*/ 110066 h 507288"/>
              <a:gd name="connsiteX41" fmla="*/ 880534 w 1638688"/>
              <a:gd name="connsiteY41" fmla="*/ 76200 h 507288"/>
              <a:gd name="connsiteX42" fmla="*/ 956734 w 1638688"/>
              <a:gd name="connsiteY42" fmla="*/ 50800 h 507288"/>
              <a:gd name="connsiteX43" fmla="*/ 982134 w 1638688"/>
              <a:gd name="connsiteY43" fmla="*/ 42333 h 507288"/>
              <a:gd name="connsiteX44" fmla="*/ 1032934 w 1638688"/>
              <a:gd name="connsiteY44" fmla="*/ 50800 h 507288"/>
              <a:gd name="connsiteX45" fmla="*/ 1041400 w 1638688"/>
              <a:gd name="connsiteY45" fmla="*/ 84666 h 507288"/>
              <a:gd name="connsiteX46" fmla="*/ 1058334 w 1638688"/>
              <a:gd name="connsiteY46" fmla="*/ 101600 h 507288"/>
              <a:gd name="connsiteX47" fmla="*/ 1066800 w 1638688"/>
              <a:gd name="connsiteY47" fmla="*/ 135466 h 507288"/>
              <a:gd name="connsiteX48" fmla="*/ 1109134 w 1638688"/>
              <a:gd name="connsiteY48" fmla="*/ 169333 h 507288"/>
              <a:gd name="connsiteX49" fmla="*/ 1134534 w 1638688"/>
              <a:gd name="connsiteY49" fmla="*/ 177800 h 507288"/>
              <a:gd name="connsiteX50" fmla="*/ 1159934 w 1638688"/>
              <a:gd name="connsiteY50" fmla="*/ 194733 h 507288"/>
              <a:gd name="connsiteX51" fmla="*/ 1185334 w 1638688"/>
              <a:gd name="connsiteY51" fmla="*/ 203200 h 507288"/>
              <a:gd name="connsiteX52" fmla="*/ 1210734 w 1638688"/>
              <a:gd name="connsiteY52" fmla="*/ 220133 h 507288"/>
              <a:gd name="connsiteX53" fmla="*/ 1270000 w 1638688"/>
              <a:gd name="connsiteY53" fmla="*/ 228600 h 507288"/>
              <a:gd name="connsiteX54" fmla="*/ 1329267 w 1638688"/>
              <a:gd name="connsiteY54" fmla="*/ 245533 h 507288"/>
              <a:gd name="connsiteX55" fmla="*/ 1388534 w 1638688"/>
              <a:gd name="connsiteY55" fmla="*/ 237066 h 507288"/>
              <a:gd name="connsiteX56" fmla="*/ 1430867 w 1638688"/>
              <a:gd name="connsiteY56" fmla="*/ 186266 h 507288"/>
              <a:gd name="connsiteX57" fmla="*/ 1481667 w 1638688"/>
              <a:gd name="connsiteY57" fmla="*/ 169333 h 507288"/>
              <a:gd name="connsiteX58" fmla="*/ 1507067 w 1638688"/>
              <a:gd name="connsiteY58" fmla="*/ 160866 h 507288"/>
              <a:gd name="connsiteX59" fmla="*/ 1532467 w 1638688"/>
              <a:gd name="connsiteY59" fmla="*/ 152400 h 507288"/>
              <a:gd name="connsiteX60" fmla="*/ 1540934 w 1638688"/>
              <a:gd name="connsiteY60" fmla="*/ 127000 h 507288"/>
              <a:gd name="connsiteX61" fmla="*/ 1566334 w 1638688"/>
              <a:gd name="connsiteY61" fmla="*/ 118533 h 507288"/>
              <a:gd name="connsiteX62" fmla="*/ 1625270 w 1638688"/>
              <a:gd name="connsiteY62" fmla="*/ 138178 h 507288"/>
              <a:gd name="connsiteX63" fmla="*/ 1638688 w 1638688"/>
              <a:gd name="connsiteY63" fmla="*/ 142651 h 507288"/>
              <a:gd name="connsiteX64" fmla="*/ 1638688 w 1638688"/>
              <a:gd name="connsiteY64" fmla="*/ 251767 h 507288"/>
              <a:gd name="connsiteX65" fmla="*/ 1625270 w 1638688"/>
              <a:gd name="connsiteY65" fmla="*/ 247294 h 507288"/>
              <a:gd name="connsiteX66" fmla="*/ 1566334 w 1638688"/>
              <a:gd name="connsiteY66" fmla="*/ 227649 h 507288"/>
              <a:gd name="connsiteX67" fmla="*/ 1540934 w 1638688"/>
              <a:gd name="connsiteY67" fmla="*/ 236116 h 507288"/>
              <a:gd name="connsiteX68" fmla="*/ 1532467 w 1638688"/>
              <a:gd name="connsiteY68" fmla="*/ 261516 h 507288"/>
              <a:gd name="connsiteX69" fmla="*/ 1507067 w 1638688"/>
              <a:gd name="connsiteY69" fmla="*/ 269982 h 507288"/>
              <a:gd name="connsiteX70" fmla="*/ 1481667 w 1638688"/>
              <a:gd name="connsiteY70" fmla="*/ 278449 h 507288"/>
              <a:gd name="connsiteX71" fmla="*/ 1430867 w 1638688"/>
              <a:gd name="connsiteY71" fmla="*/ 295382 h 507288"/>
              <a:gd name="connsiteX72" fmla="*/ 1388534 w 1638688"/>
              <a:gd name="connsiteY72" fmla="*/ 346182 h 507288"/>
              <a:gd name="connsiteX73" fmla="*/ 1329267 w 1638688"/>
              <a:gd name="connsiteY73" fmla="*/ 354649 h 507288"/>
              <a:gd name="connsiteX74" fmla="*/ 1270000 w 1638688"/>
              <a:gd name="connsiteY74" fmla="*/ 337716 h 507288"/>
              <a:gd name="connsiteX75" fmla="*/ 1210734 w 1638688"/>
              <a:gd name="connsiteY75" fmla="*/ 329249 h 507288"/>
              <a:gd name="connsiteX76" fmla="*/ 1185334 w 1638688"/>
              <a:gd name="connsiteY76" fmla="*/ 312316 h 507288"/>
              <a:gd name="connsiteX77" fmla="*/ 1159934 w 1638688"/>
              <a:gd name="connsiteY77" fmla="*/ 303849 h 507288"/>
              <a:gd name="connsiteX78" fmla="*/ 1134534 w 1638688"/>
              <a:gd name="connsiteY78" fmla="*/ 286916 h 507288"/>
              <a:gd name="connsiteX79" fmla="*/ 1109134 w 1638688"/>
              <a:gd name="connsiteY79" fmla="*/ 278449 h 507288"/>
              <a:gd name="connsiteX80" fmla="*/ 1066800 w 1638688"/>
              <a:gd name="connsiteY80" fmla="*/ 244582 h 507288"/>
              <a:gd name="connsiteX81" fmla="*/ 1058334 w 1638688"/>
              <a:gd name="connsiteY81" fmla="*/ 210716 h 507288"/>
              <a:gd name="connsiteX82" fmla="*/ 1041400 w 1638688"/>
              <a:gd name="connsiteY82" fmla="*/ 193782 h 507288"/>
              <a:gd name="connsiteX83" fmla="*/ 1032934 w 1638688"/>
              <a:gd name="connsiteY83" fmla="*/ 159916 h 507288"/>
              <a:gd name="connsiteX84" fmla="*/ 982134 w 1638688"/>
              <a:gd name="connsiteY84" fmla="*/ 151449 h 507288"/>
              <a:gd name="connsiteX85" fmla="*/ 956734 w 1638688"/>
              <a:gd name="connsiteY85" fmla="*/ 159916 h 507288"/>
              <a:gd name="connsiteX86" fmla="*/ 880534 w 1638688"/>
              <a:gd name="connsiteY86" fmla="*/ 185316 h 507288"/>
              <a:gd name="connsiteX87" fmla="*/ 838200 w 1638688"/>
              <a:gd name="connsiteY87" fmla="*/ 219182 h 507288"/>
              <a:gd name="connsiteX88" fmla="*/ 821267 w 1638688"/>
              <a:gd name="connsiteY88" fmla="*/ 244582 h 507288"/>
              <a:gd name="connsiteX89" fmla="*/ 778934 w 1638688"/>
              <a:gd name="connsiteY89" fmla="*/ 295382 h 507288"/>
              <a:gd name="connsiteX90" fmla="*/ 728134 w 1638688"/>
              <a:gd name="connsiteY90" fmla="*/ 329249 h 507288"/>
              <a:gd name="connsiteX91" fmla="*/ 677334 w 1638688"/>
              <a:gd name="connsiteY91" fmla="*/ 354649 h 507288"/>
              <a:gd name="connsiteX92" fmla="*/ 635000 w 1638688"/>
              <a:gd name="connsiteY92" fmla="*/ 405449 h 507288"/>
              <a:gd name="connsiteX93" fmla="*/ 626534 w 1638688"/>
              <a:gd name="connsiteY93" fmla="*/ 447782 h 507288"/>
              <a:gd name="connsiteX94" fmla="*/ 609600 w 1638688"/>
              <a:gd name="connsiteY94" fmla="*/ 473182 h 507288"/>
              <a:gd name="connsiteX95" fmla="*/ 601134 w 1638688"/>
              <a:gd name="connsiteY95" fmla="*/ 498582 h 507288"/>
              <a:gd name="connsiteX96" fmla="*/ 567267 w 1638688"/>
              <a:gd name="connsiteY96" fmla="*/ 507049 h 507288"/>
              <a:gd name="connsiteX97" fmla="*/ 524934 w 1638688"/>
              <a:gd name="connsiteY97" fmla="*/ 473182 h 507288"/>
              <a:gd name="connsiteX98" fmla="*/ 504840 w 1638688"/>
              <a:gd name="connsiteY98" fmla="*/ 466635 h 507288"/>
              <a:gd name="connsiteX99" fmla="*/ 496213 w 1638688"/>
              <a:gd name="connsiteY99" fmla="*/ 464022 h 507288"/>
              <a:gd name="connsiteX100" fmla="*/ 498576 w 1638688"/>
              <a:gd name="connsiteY100" fmla="*/ 464564 h 507288"/>
              <a:gd name="connsiteX101" fmla="*/ 482600 w 1638688"/>
              <a:gd name="connsiteY101" fmla="*/ 447782 h 507288"/>
              <a:gd name="connsiteX102" fmla="*/ 457200 w 1638688"/>
              <a:gd name="connsiteY102" fmla="*/ 439316 h 507288"/>
              <a:gd name="connsiteX103" fmla="*/ 423334 w 1638688"/>
              <a:gd name="connsiteY103" fmla="*/ 413916 h 507288"/>
              <a:gd name="connsiteX104" fmla="*/ 397934 w 1638688"/>
              <a:gd name="connsiteY104" fmla="*/ 405449 h 507288"/>
              <a:gd name="connsiteX105" fmla="*/ 364067 w 1638688"/>
              <a:gd name="connsiteY105" fmla="*/ 363116 h 507288"/>
              <a:gd name="connsiteX106" fmla="*/ 328502 w 1638688"/>
              <a:gd name="connsiteY106" fmla="*/ 310275 h 507288"/>
              <a:gd name="connsiteX107" fmla="*/ 327203 w 1638688"/>
              <a:gd name="connsiteY107" fmla="*/ 308428 h 507288"/>
              <a:gd name="connsiteX108" fmla="*/ 331520 w 1638688"/>
              <a:gd name="connsiteY108" fmla="*/ 312644 h 507288"/>
              <a:gd name="connsiteX109" fmla="*/ 313267 w 1638688"/>
              <a:gd name="connsiteY109" fmla="*/ 278449 h 507288"/>
              <a:gd name="connsiteX110" fmla="*/ 296334 w 1638688"/>
              <a:gd name="connsiteY110" fmla="*/ 253049 h 507288"/>
              <a:gd name="connsiteX111" fmla="*/ 279400 w 1638688"/>
              <a:gd name="connsiteY111" fmla="*/ 185316 h 507288"/>
              <a:gd name="connsiteX112" fmla="*/ 262467 w 1638688"/>
              <a:gd name="connsiteY112" fmla="*/ 159916 h 507288"/>
              <a:gd name="connsiteX113" fmla="*/ 237067 w 1638688"/>
              <a:gd name="connsiteY113" fmla="*/ 117582 h 507288"/>
              <a:gd name="connsiteX114" fmla="*/ 177800 w 1638688"/>
              <a:gd name="connsiteY114" fmla="*/ 109116 h 507288"/>
              <a:gd name="connsiteX115" fmla="*/ 152400 w 1638688"/>
              <a:gd name="connsiteY115" fmla="*/ 117582 h 507288"/>
              <a:gd name="connsiteX116" fmla="*/ 127000 w 1638688"/>
              <a:gd name="connsiteY116" fmla="*/ 126049 h 507288"/>
              <a:gd name="connsiteX117" fmla="*/ 59267 w 1638688"/>
              <a:gd name="connsiteY117" fmla="*/ 159916 h 507288"/>
              <a:gd name="connsiteX118" fmla="*/ 33867 w 1638688"/>
              <a:gd name="connsiteY118" fmla="*/ 168382 h 507288"/>
              <a:gd name="connsiteX119" fmla="*/ 5213 w 1638688"/>
              <a:gd name="connsiteY119" fmla="*/ 200429 h 507288"/>
              <a:gd name="connsiteX120" fmla="*/ 0 w 1638688"/>
              <a:gd name="connsiteY120" fmla="*/ 217255 h 507288"/>
              <a:gd name="connsiteX121" fmla="*/ 0 w 1638688"/>
              <a:gd name="connsiteY121" fmla="*/ 108139 h 507288"/>
              <a:gd name="connsiteX122" fmla="*/ 5213 w 1638688"/>
              <a:gd name="connsiteY122" fmla="*/ 91313 h 507288"/>
              <a:gd name="connsiteX123" fmla="*/ 33867 w 1638688"/>
              <a:gd name="connsiteY123" fmla="*/ 59266 h 507288"/>
              <a:gd name="connsiteX124" fmla="*/ 59267 w 1638688"/>
              <a:gd name="connsiteY124" fmla="*/ 50800 h 507288"/>
              <a:gd name="connsiteX125" fmla="*/ 127000 w 1638688"/>
              <a:gd name="connsiteY125" fmla="*/ 16933 h 507288"/>
              <a:gd name="connsiteX126" fmla="*/ 152400 w 1638688"/>
              <a:gd name="connsiteY126" fmla="*/ 8466 h 507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1638688" h="507288">
                <a:moveTo>
                  <a:pt x="495242" y="463800"/>
                </a:moveTo>
                <a:cubicBezTo>
                  <a:pt x="494636" y="463624"/>
                  <a:pt x="494736" y="463608"/>
                  <a:pt x="496136" y="463999"/>
                </a:cubicBezTo>
                <a:lnTo>
                  <a:pt x="496213" y="464022"/>
                </a:lnTo>
                <a:close/>
                <a:moveTo>
                  <a:pt x="325316" y="305743"/>
                </a:moveTo>
                <a:lnTo>
                  <a:pt x="327203" y="308428"/>
                </a:lnTo>
                <a:lnTo>
                  <a:pt x="327126" y="308352"/>
                </a:lnTo>
                <a:cubicBezTo>
                  <a:pt x="326085" y="306913"/>
                  <a:pt x="325284" y="305733"/>
                  <a:pt x="325316" y="305743"/>
                </a:cubicBezTo>
                <a:close/>
                <a:moveTo>
                  <a:pt x="177800" y="0"/>
                </a:moveTo>
                <a:cubicBezTo>
                  <a:pt x="197556" y="2822"/>
                  <a:pt x="218135" y="2155"/>
                  <a:pt x="237067" y="8466"/>
                </a:cubicBezTo>
                <a:cubicBezTo>
                  <a:pt x="256910" y="15080"/>
                  <a:pt x="255277" y="36420"/>
                  <a:pt x="262467" y="50800"/>
                </a:cubicBezTo>
                <a:cubicBezTo>
                  <a:pt x="267018" y="59901"/>
                  <a:pt x="273756" y="67733"/>
                  <a:pt x="279400" y="76200"/>
                </a:cubicBezTo>
                <a:cubicBezTo>
                  <a:pt x="282621" y="92303"/>
                  <a:pt x="287655" y="126576"/>
                  <a:pt x="296334" y="143933"/>
                </a:cubicBezTo>
                <a:cubicBezTo>
                  <a:pt x="300885" y="153034"/>
                  <a:pt x="308219" y="160498"/>
                  <a:pt x="313267" y="169333"/>
                </a:cubicBezTo>
                <a:cubicBezTo>
                  <a:pt x="326284" y="192113"/>
                  <a:pt x="330790" y="201028"/>
                  <a:pt x="331520" y="203528"/>
                </a:cubicBezTo>
                <a:lnTo>
                  <a:pt x="327203" y="199312"/>
                </a:lnTo>
                <a:lnTo>
                  <a:pt x="325316" y="196627"/>
                </a:lnTo>
                <a:cubicBezTo>
                  <a:pt x="325284" y="196617"/>
                  <a:pt x="326085" y="197797"/>
                  <a:pt x="327126" y="199236"/>
                </a:cubicBezTo>
                <a:lnTo>
                  <a:pt x="327203" y="199312"/>
                </a:lnTo>
                <a:lnTo>
                  <a:pt x="328502" y="201159"/>
                </a:lnTo>
                <a:cubicBezTo>
                  <a:pt x="333080" y="207803"/>
                  <a:pt x="343356" y="222933"/>
                  <a:pt x="364067" y="254000"/>
                </a:cubicBezTo>
                <a:cubicBezTo>
                  <a:pt x="371760" y="265539"/>
                  <a:pt x="384527" y="288289"/>
                  <a:pt x="397934" y="296333"/>
                </a:cubicBezTo>
                <a:cubicBezTo>
                  <a:pt x="405587" y="300925"/>
                  <a:pt x="414867" y="301978"/>
                  <a:pt x="423334" y="304800"/>
                </a:cubicBezTo>
                <a:cubicBezTo>
                  <a:pt x="434623" y="313267"/>
                  <a:pt x="444948" y="323199"/>
                  <a:pt x="457200" y="330200"/>
                </a:cubicBezTo>
                <a:cubicBezTo>
                  <a:pt x="464949" y="334628"/>
                  <a:pt x="474947" y="334074"/>
                  <a:pt x="482600" y="338666"/>
                </a:cubicBezTo>
                <a:cubicBezTo>
                  <a:pt x="511655" y="356099"/>
                  <a:pt x="504251" y="356454"/>
                  <a:pt x="498576" y="355448"/>
                </a:cubicBezTo>
                <a:lnTo>
                  <a:pt x="496213" y="354906"/>
                </a:lnTo>
                <a:lnTo>
                  <a:pt x="496136" y="354883"/>
                </a:lnTo>
                <a:cubicBezTo>
                  <a:pt x="494736" y="354492"/>
                  <a:pt x="494636" y="354508"/>
                  <a:pt x="495242" y="354684"/>
                </a:cubicBezTo>
                <a:lnTo>
                  <a:pt x="496213" y="354906"/>
                </a:lnTo>
                <a:lnTo>
                  <a:pt x="504840" y="357519"/>
                </a:lnTo>
                <a:cubicBezTo>
                  <a:pt x="509441" y="358968"/>
                  <a:pt x="515940" y="361068"/>
                  <a:pt x="524934" y="364066"/>
                </a:cubicBezTo>
                <a:cubicBezTo>
                  <a:pt x="533702" y="372835"/>
                  <a:pt x="554805" y="396153"/>
                  <a:pt x="567267" y="397933"/>
                </a:cubicBezTo>
                <a:cubicBezTo>
                  <a:pt x="578787" y="399579"/>
                  <a:pt x="589845" y="392288"/>
                  <a:pt x="601134" y="389466"/>
                </a:cubicBezTo>
                <a:cubicBezTo>
                  <a:pt x="603956" y="380999"/>
                  <a:pt x="605609" y="372048"/>
                  <a:pt x="609600" y="364066"/>
                </a:cubicBezTo>
                <a:cubicBezTo>
                  <a:pt x="614151" y="354964"/>
                  <a:pt x="622961" y="348194"/>
                  <a:pt x="626534" y="338666"/>
                </a:cubicBezTo>
                <a:cubicBezTo>
                  <a:pt x="631587" y="325192"/>
                  <a:pt x="629947" y="309807"/>
                  <a:pt x="635000" y="296333"/>
                </a:cubicBezTo>
                <a:cubicBezTo>
                  <a:pt x="641054" y="280189"/>
                  <a:pt x="665356" y="255514"/>
                  <a:pt x="677334" y="245533"/>
                </a:cubicBezTo>
                <a:cubicBezTo>
                  <a:pt x="722437" y="207948"/>
                  <a:pt x="682313" y="245590"/>
                  <a:pt x="728134" y="220133"/>
                </a:cubicBezTo>
                <a:cubicBezTo>
                  <a:pt x="745924" y="210249"/>
                  <a:pt x="778934" y="186266"/>
                  <a:pt x="778934" y="186266"/>
                </a:cubicBezTo>
                <a:cubicBezTo>
                  <a:pt x="820975" y="123203"/>
                  <a:pt x="766942" y="200656"/>
                  <a:pt x="821267" y="135466"/>
                </a:cubicBezTo>
                <a:cubicBezTo>
                  <a:pt x="827781" y="127649"/>
                  <a:pt x="831843" y="118012"/>
                  <a:pt x="838200" y="110066"/>
                </a:cubicBezTo>
                <a:cubicBezTo>
                  <a:pt x="847906" y="97934"/>
                  <a:pt x="866878" y="82269"/>
                  <a:pt x="880534" y="76200"/>
                </a:cubicBezTo>
                <a:cubicBezTo>
                  <a:pt x="880559" y="76189"/>
                  <a:pt x="944021" y="55038"/>
                  <a:pt x="956734" y="50800"/>
                </a:cubicBezTo>
                <a:lnTo>
                  <a:pt x="982134" y="42333"/>
                </a:lnTo>
                <a:cubicBezTo>
                  <a:pt x="999067" y="45155"/>
                  <a:pt x="1018965" y="40822"/>
                  <a:pt x="1032934" y="50800"/>
                </a:cubicBezTo>
                <a:cubicBezTo>
                  <a:pt x="1042403" y="57563"/>
                  <a:pt x="1036196" y="74258"/>
                  <a:pt x="1041400" y="84666"/>
                </a:cubicBezTo>
                <a:cubicBezTo>
                  <a:pt x="1044970" y="91806"/>
                  <a:pt x="1052689" y="95955"/>
                  <a:pt x="1058334" y="101600"/>
                </a:cubicBezTo>
                <a:cubicBezTo>
                  <a:pt x="1061156" y="112889"/>
                  <a:pt x="1061596" y="125058"/>
                  <a:pt x="1066800" y="135466"/>
                </a:cubicBezTo>
                <a:cubicBezTo>
                  <a:pt x="1072050" y="145967"/>
                  <a:pt x="1101157" y="165344"/>
                  <a:pt x="1109134" y="169333"/>
                </a:cubicBezTo>
                <a:cubicBezTo>
                  <a:pt x="1117116" y="173324"/>
                  <a:pt x="1126552" y="173809"/>
                  <a:pt x="1134534" y="177800"/>
                </a:cubicBezTo>
                <a:cubicBezTo>
                  <a:pt x="1143635" y="182351"/>
                  <a:pt x="1150833" y="190182"/>
                  <a:pt x="1159934" y="194733"/>
                </a:cubicBezTo>
                <a:cubicBezTo>
                  <a:pt x="1167916" y="198724"/>
                  <a:pt x="1177352" y="199209"/>
                  <a:pt x="1185334" y="203200"/>
                </a:cubicBezTo>
                <a:cubicBezTo>
                  <a:pt x="1194435" y="207751"/>
                  <a:pt x="1200988" y="217209"/>
                  <a:pt x="1210734" y="220133"/>
                </a:cubicBezTo>
                <a:cubicBezTo>
                  <a:pt x="1229848" y="225867"/>
                  <a:pt x="1250366" y="225030"/>
                  <a:pt x="1270000" y="228600"/>
                </a:cubicBezTo>
                <a:cubicBezTo>
                  <a:pt x="1293396" y="232854"/>
                  <a:pt x="1307499" y="238277"/>
                  <a:pt x="1329267" y="245533"/>
                </a:cubicBezTo>
                <a:cubicBezTo>
                  <a:pt x="1349023" y="242711"/>
                  <a:pt x="1370005" y="244478"/>
                  <a:pt x="1388534" y="237066"/>
                </a:cubicBezTo>
                <a:cubicBezTo>
                  <a:pt x="1442093" y="215642"/>
                  <a:pt x="1389477" y="212135"/>
                  <a:pt x="1430867" y="186266"/>
                </a:cubicBezTo>
                <a:cubicBezTo>
                  <a:pt x="1446003" y="176806"/>
                  <a:pt x="1464734" y="174977"/>
                  <a:pt x="1481667" y="169333"/>
                </a:cubicBezTo>
                <a:lnTo>
                  <a:pt x="1507067" y="160866"/>
                </a:lnTo>
                <a:lnTo>
                  <a:pt x="1532467" y="152400"/>
                </a:lnTo>
                <a:cubicBezTo>
                  <a:pt x="1535289" y="143933"/>
                  <a:pt x="1534623" y="133311"/>
                  <a:pt x="1540934" y="127000"/>
                </a:cubicBezTo>
                <a:cubicBezTo>
                  <a:pt x="1547245" y="120689"/>
                  <a:pt x="1557464" y="117548"/>
                  <a:pt x="1566334" y="118533"/>
                </a:cubicBezTo>
                <a:cubicBezTo>
                  <a:pt x="1566338" y="118534"/>
                  <a:pt x="1602054" y="130439"/>
                  <a:pt x="1625270" y="138178"/>
                </a:cubicBezTo>
                <a:lnTo>
                  <a:pt x="1638688" y="142651"/>
                </a:lnTo>
                <a:lnTo>
                  <a:pt x="1638688" y="251767"/>
                </a:lnTo>
                <a:lnTo>
                  <a:pt x="1625270" y="247294"/>
                </a:lnTo>
                <a:cubicBezTo>
                  <a:pt x="1602054" y="239555"/>
                  <a:pt x="1566338" y="227650"/>
                  <a:pt x="1566334" y="227649"/>
                </a:cubicBezTo>
                <a:cubicBezTo>
                  <a:pt x="1557464" y="226664"/>
                  <a:pt x="1547245" y="229805"/>
                  <a:pt x="1540934" y="236116"/>
                </a:cubicBezTo>
                <a:cubicBezTo>
                  <a:pt x="1534623" y="242427"/>
                  <a:pt x="1535289" y="253049"/>
                  <a:pt x="1532467" y="261516"/>
                </a:cubicBezTo>
                <a:lnTo>
                  <a:pt x="1507067" y="269982"/>
                </a:lnTo>
                <a:lnTo>
                  <a:pt x="1481667" y="278449"/>
                </a:lnTo>
                <a:cubicBezTo>
                  <a:pt x="1464734" y="284093"/>
                  <a:pt x="1446003" y="285922"/>
                  <a:pt x="1430867" y="295382"/>
                </a:cubicBezTo>
                <a:cubicBezTo>
                  <a:pt x="1389477" y="321251"/>
                  <a:pt x="1442093" y="324758"/>
                  <a:pt x="1388534" y="346182"/>
                </a:cubicBezTo>
                <a:cubicBezTo>
                  <a:pt x="1370005" y="353594"/>
                  <a:pt x="1349023" y="351827"/>
                  <a:pt x="1329267" y="354649"/>
                </a:cubicBezTo>
                <a:cubicBezTo>
                  <a:pt x="1307499" y="347393"/>
                  <a:pt x="1293396" y="341970"/>
                  <a:pt x="1270000" y="337716"/>
                </a:cubicBezTo>
                <a:cubicBezTo>
                  <a:pt x="1250366" y="334146"/>
                  <a:pt x="1229848" y="334983"/>
                  <a:pt x="1210734" y="329249"/>
                </a:cubicBezTo>
                <a:cubicBezTo>
                  <a:pt x="1200988" y="326325"/>
                  <a:pt x="1194435" y="316867"/>
                  <a:pt x="1185334" y="312316"/>
                </a:cubicBezTo>
                <a:cubicBezTo>
                  <a:pt x="1177352" y="308325"/>
                  <a:pt x="1167916" y="307840"/>
                  <a:pt x="1159934" y="303849"/>
                </a:cubicBezTo>
                <a:cubicBezTo>
                  <a:pt x="1150833" y="299298"/>
                  <a:pt x="1143635" y="291467"/>
                  <a:pt x="1134534" y="286916"/>
                </a:cubicBezTo>
                <a:cubicBezTo>
                  <a:pt x="1126552" y="282925"/>
                  <a:pt x="1117116" y="282440"/>
                  <a:pt x="1109134" y="278449"/>
                </a:cubicBezTo>
                <a:cubicBezTo>
                  <a:pt x="1101157" y="274460"/>
                  <a:pt x="1072050" y="255083"/>
                  <a:pt x="1066800" y="244582"/>
                </a:cubicBezTo>
                <a:cubicBezTo>
                  <a:pt x="1061596" y="234174"/>
                  <a:pt x="1061156" y="222005"/>
                  <a:pt x="1058334" y="210716"/>
                </a:cubicBezTo>
                <a:cubicBezTo>
                  <a:pt x="1052689" y="205071"/>
                  <a:pt x="1044970" y="200922"/>
                  <a:pt x="1041400" y="193782"/>
                </a:cubicBezTo>
                <a:cubicBezTo>
                  <a:pt x="1036196" y="183374"/>
                  <a:pt x="1042403" y="166679"/>
                  <a:pt x="1032934" y="159916"/>
                </a:cubicBezTo>
                <a:cubicBezTo>
                  <a:pt x="1018965" y="149938"/>
                  <a:pt x="999067" y="154271"/>
                  <a:pt x="982134" y="151449"/>
                </a:cubicBezTo>
                <a:lnTo>
                  <a:pt x="956734" y="159916"/>
                </a:lnTo>
                <a:cubicBezTo>
                  <a:pt x="944021" y="164154"/>
                  <a:pt x="880559" y="185305"/>
                  <a:pt x="880534" y="185316"/>
                </a:cubicBezTo>
                <a:cubicBezTo>
                  <a:pt x="866878" y="191385"/>
                  <a:pt x="847906" y="207050"/>
                  <a:pt x="838200" y="219182"/>
                </a:cubicBezTo>
                <a:cubicBezTo>
                  <a:pt x="831843" y="227128"/>
                  <a:pt x="827781" y="236765"/>
                  <a:pt x="821267" y="244582"/>
                </a:cubicBezTo>
                <a:cubicBezTo>
                  <a:pt x="766942" y="309772"/>
                  <a:pt x="820975" y="232319"/>
                  <a:pt x="778934" y="295382"/>
                </a:cubicBezTo>
                <a:cubicBezTo>
                  <a:pt x="778934" y="295382"/>
                  <a:pt x="745924" y="319365"/>
                  <a:pt x="728134" y="329249"/>
                </a:cubicBezTo>
                <a:cubicBezTo>
                  <a:pt x="682313" y="354706"/>
                  <a:pt x="722437" y="317064"/>
                  <a:pt x="677334" y="354649"/>
                </a:cubicBezTo>
                <a:cubicBezTo>
                  <a:pt x="665356" y="364630"/>
                  <a:pt x="641054" y="389305"/>
                  <a:pt x="635000" y="405449"/>
                </a:cubicBezTo>
                <a:cubicBezTo>
                  <a:pt x="629947" y="418923"/>
                  <a:pt x="631587" y="434308"/>
                  <a:pt x="626534" y="447782"/>
                </a:cubicBezTo>
                <a:cubicBezTo>
                  <a:pt x="622961" y="457310"/>
                  <a:pt x="614151" y="464080"/>
                  <a:pt x="609600" y="473182"/>
                </a:cubicBezTo>
                <a:cubicBezTo>
                  <a:pt x="605609" y="481164"/>
                  <a:pt x="603956" y="490115"/>
                  <a:pt x="601134" y="498582"/>
                </a:cubicBezTo>
                <a:cubicBezTo>
                  <a:pt x="589845" y="501404"/>
                  <a:pt x="578787" y="508695"/>
                  <a:pt x="567267" y="507049"/>
                </a:cubicBezTo>
                <a:cubicBezTo>
                  <a:pt x="554805" y="505269"/>
                  <a:pt x="533702" y="481951"/>
                  <a:pt x="524934" y="473182"/>
                </a:cubicBezTo>
                <a:cubicBezTo>
                  <a:pt x="515940" y="470184"/>
                  <a:pt x="509441" y="468084"/>
                  <a:pt x="504840" y="466635"/>
                </a:cubicBezTo>
                <a:lnTo>
                  <a:pt x="496213" y="464022"/>
                </a:lnTo>
                <a:lnTo>
                  <a:pt x="498576" y="464564"/>
                </a:lnTo>
                <a:cubicBezTo>
                  <a:pt x="504251" y="465570"/>
                  <a:pt x="511655" y="465215"/>
                  <a:pt x="482600" y="447782"/>
                </a:cubicBezTo>
                <a:cubicBezTo>
                  <a:pt x="474947" y="443190"/>
                  <a:pt x="464949" y="443744"/>
                  <a:pt x="457200" y="439316"/>
                </a:cubicBezTo>
                <a:cubicBezTo>
                  <a:pt x="444948" y="432315"/>
                  <a:pt x="434623" y="422383"/>
                  <a:pt x="423334" y="413916"/>
                </a:cubicBezTo>
                <a:cubicBezTo>
                  <a:pt x="414867" y="411094"/>
                  <a:pt x="405587" y="410041"/>
                  <a:pt x="397934" y="405449"/>
                </a:cubicBezTo>
                <a:cubicBezTo>
                  <a:pt x="384527" y="397405"/>
                  <a:pt x="371760" y="374655"/>
                  <a:pt x="364067" y="363116"/>
                </a:cubicBezTo>
                <a:cubicBezTo>
                  <a:pt x="343356" y="332049"/>
                  <a:pt x="333080" y="316919"/>
                  <a:pt x="328502" y="310275"/>
                </a:cubicBezTo>
                <a:lnTo>
                  <a:pt x="327203" y="308428"/>
                </a:lnTo>
                <a:lnTo>
                  <a:pt x="331520" y="312644"/>
                </a:lnTo>
                <a:cubicBezTo>
                  <a:pt x="330790" y="310144"/>
                  <a:pt x="326284" y="301229"/>
                  <a:pt x="313267" y="278449"/>
                </a:cubicBezTo>
                <a:cubicBezTo>
                  <a:pt x="308219" y="269614"/>
                  <a:pt x="300885" y="262150"/>
                  <a:pt x="296334" y="253049"/>
                </a:cubicBezTo>
                <a:cubicBezTo>
                  <a:pt x="287655" y="235692"/>
                  <a:pt x="282621" y="201419"/>
                  <a:pt x="279400" y="185316"/>
                </a:cubicBezTo>
                <a:cubicBezTo>
                  <a:pt x="273756" y="176849"/>
                  <a:pt x="267018" y="169017"/>
                  <a:pt x="262467" y="159916"/>
                </a:cubicBezTo>
                <a:cubicBezTo>
                  <a:pt x="255277" y="145536"/>
                  <a:pt x="256910" y="124196"/>
                  <a:pt x="237067" y="117582"/>
                </a:cubicBezTo>
                <a:cubicBezTo>
                  <a:pt x="218135" y="111271"/>
                  <a:pt x="197556" y="111938"/>
                  <a:pt x="177800" y="109116"/>
                </a:cubicBezTo>
                <a:lnTo>
                  <a:pt x="152400" y="117582"/>
                </a:lnTo>
                <a:lnTo>
                  <a:pt x="127000" y="126049"/>
                </a:lnTo>
                <a:cubicBezTo>
                  <a:pt x="68627" y="145507"/>
                  <a:pt x="88821" y="130360"/>
                  <a:pt x="59267" y="159916"/>
                </a:cubicBezTo>
                <a:cubicBezTo>
                  <a:pt x="50800" y="162738"/>
                  <a:pt x="41293" y="163432"/>
                  <a:pt x="33867" y="168382"/>
                </a:cubicBezTo>
                <a:cubicBezTo>
                  <a:pt x="17572" y="179245"/>
                  <a:pt x="10144" y="188828"/>
                  <a:pt x="5213" y="200429"/>
                </a:cubicBezTo>
                <a:lnTo>
                  <a:pt x="0" y="217255"/>
                </a:lnTo>
                <a:lnTo>
                  <a:pt x="0" y="108139"/>
                </a:lnTo>
                <a:lnTo>
                  <a:pt x="5213" y="91313"/>
                </a:lnTo>
                <a:cubicBezTo>
                  <a:pt x="10144" y="79712"/>
                  <a:pt x="17572" y="70129"/>
                  <a:pt x="33867" y="59266"/>
                </a:cubicBezTo>
                <a:cubicBezTo>
                  <a:pt x="41293" y="54316"/>
                  <a:pt x="50800" y="53622"/>
                  <a:pt x="59267" y="50800"/>
                </a:cubicBezTo>
                <a:cubicBezTo>
                  <a:pt x="88821" y="21244"/>
                  <a:pt x="68627" y="36391"/>
                  <a:pt x="127000" y="16933"/>
                </a:cubicBezTo>
                <a:lnTo>
                  <a:pt x="152400" y="8466"/>
                </a:lnTo>
                <a:close/>
              </a:path>
            </a:pathLst>
          </a:custGeom>
          <a:gradFill flip="none" rotWithShape="1">
            <a:gsLst>
              <a:gs pos="0">
                <a:sysClr val="window" lastClr="FFFFFF"/>
              </a:gs>
              <a:gs pos="100000">
                <a:sysClr val="window" lastClr="FFFFFF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50800" dist="50800" dir="5400000" algn="t" rotWithShape="0">
              <a:sysClr val="window" lastClr="FFFFFF">
                <a:lumMod val="50000"/>
                <a:alpha val="40000"/>
              </a:sysClr>
            </a:outerShdw>
          </a:effectLst>
        </p:spPr>
        <p:txBody>
          <a:bodyPr lIns="91424" tIns="45718" rIns="91424" bIns="45718"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29" name="MH_Other_11">
            <a:extLst>
              <a:ext uri="{FF2B5EF4-FFF2-40B4-BE49-F238E27FC236}">
                <a16:creationId xmlns:a16="http://schemas.microsoft.com/office/drawing/2014/main" xmlns="" id="{AC091B5E-8C95-4CAB-A931-1B02E093065D}"/>
              </a:ext>
            </a:extLst>
          </p:cNvPr>
          <p:cNvSpPr/>
          <p:nvPr>
            <p:custDataLst>
              <p:tags r:id="rId17"/>
            </p:custDataLst>
          </p:nvPr>
        </p:nvSpPr>
        <p:spPr bwMode="auto">
          <a:xfrm rot="682902">
            <a:off x="5533311" y="3096639"/>
            <a:ext cx="31751" cy="274639"/>
          </a:xfrm>
          <a:custGeom>
            <a:avLst/>
            <a:gdLst>
              <a:gd name="connsiteX0" fmla="*/ 0 w 360040"/>
              <a:gd name="connsiteY0" fmla="*/ 0 h 1691782"/>
              <a:gd name="connsiteX1" fmla="*/ 360040 w 360040"/>
              <a:gd name="connsiteY1" fmla="*/ 0 h 1691782"/>
              <a:gd name="connsiteX2" fmla="*/ 360040 w 360040"/>
              <a:gd name="connsiteY2" fmla="*/ 1691782 h 1691782"/>
              <a:gd name="connsiteX3" fmla="*/ 0 w 360040"/>
              <a:gd name="connsiteY3" fmla="*/ 1691782 h 1691782"/>
              <a:gd name="connsiteX4" fmla="*/ 0 w 360040"/>
              <a:gd name="connsiteY4" fmla="*/ 0 h 1691782"/>
              <a:gd name="connsiteX0" fmla="*/ 0 w 360040"/>
              <a:gd name="connsiteY0" fmla="*/ 0 h 1691782"/>
              <a:gd name="connsiteX1" fmla="*/ 360040 w 360040"/>
              <a:gd name="connsiteY1" fmla="*/ 0 h 1691782"/>
              <a:gd name="connsiteX2" fmla="*/ 360040 w 360040"/>
              <a:gd name="connsiteY2" fmla="*/ 1691782 h 1691782"/>
              <a:gd name="connsiteX3" fmla="*/ 0 w 360040"/>
              <a:gd name="connsiteY3" fmla="*/ 1691782 h 1691782"/>
              <a:gd name="connsiteX4" fmla="*/ 0 w 360040"/>
              <a:gd name="connsiteY4" fmla="*/ 0 h 1691782"/>
              <a:gd name="connsiteX0" fmla="*/ 0 w 360040"/>
              <a:gd name="connsiteY0" fmla="*/ 0 h 1891526"/>
              <a:gd name="connsiteX1" fmla="*/ 360040 w 360040"/>
              <a:gd name="connsiteY1" fmla="*/ 0 h 1891526"/>
              <a:gd name="connsiteX2" fmla="*/ 360040 w 360040"/>
              <a:gd name="connsiteY2" fmla="*/ 1691782 h 1891526"/>
              <a:gd name="connsiteX3" fmla="*/ 0 w 360040"/>
              <a:gd name="connsiteY3" fmla="*/ 1691782 h 1891526"/>
              <a:gd name="connsiteX4" fmla="*/ 0 w 360040"/>
              <a:gd name="connsiteY4" fmla="*/ 0 h 1891526"/>
              <a:gd name="connsiteX0" fmla="*/ 0 w 360954"/>
              <a:gd name="connsiteY0" fmla="*/ 0 h 1800769"/>
              <a:gd name="connsiteX1" fmla="*/ 360040 w 360954"/>
              <a:gd name="connsiteY1" fmla="*/ 0 h 1800769"/>
              <a:gd name="connsiteX2" fmla="*/ 360040 w 360954"/>
              <a:gd name="connsiteY2" fmla="*/ 1691782 h 1800769"/>
              <a:gd name="connsiteX3" fmla="*/ 0 w 360954"/>
              <a:gd name="connsiteY3" fmla="*/ 1691782 h 1800769"/>
              <a:gd name="connsiteX4" fmla="*/ 0 w 360954"/>
              <a:gd name="connsiteY4" fmla="*/ 0 h 1800769"/>
              <a:gd name="connsiteX0" fmla="*/ 0 w 360725"/>
              <a:gd name="connsiteY0" fmla="*/ 0 h 1757138"/>
              <a:gd name="connsiteX1" fmla="*/ 360040 w 360725"/>
              <a:gd name="connsiteY1" fmla="*/ 0 h 1757138"/>
              <a:gd name="connsiteX2" fmla="*/ 360040 w 360725"/>
              <a:gd name="connsiteY2" fmla="*/ 1691782 h 1757138"/>
              <a:gd name="connsiteX3" fmla="*/ 0 w 360725"/>
              <a:gd name="connsiteY3" fmla="*/ 1691782 h 1757138"/>
              <a:gd name="connsiteX4" fmla="*/ 0 w 360725"/>
              <a:gd name="connsiteY4" fmla="*/ 0 h 1757138"/>
              <a:gd name="connsiteX0" fmla="*/ 0 w 360725"/>
              <a:gd name="connsiteY0" fmla="*/ 0 h 1760590"/>
              <a:gd name="connsiteX1" fmla="*/ 360040 w 360725"/>
              <a:gd name="connsiteY1" fmla="*/ 0 h 1760590"/>
              <a:gd name="connsiteX2" fmla="*/ 360040 w 360725"/>
              <a:gd name="connsiteY2" fmla="*/ 1705177 h 1760590"/>
              <a:gd name="connsiteX3" fmla="*/ 0 w 360725"/>
              <a:gd name="connsiteY3" fmla="*/ 1691782 h 1760590"/>
              <a:gd name="connsiteX4" fmla="*/ 0 w 360725"/>
              <a:gd name="connsiteY4" fmla="*/ 0 h 1760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725" h="1760590">
                <a:moveTo>
                  <a:pt x="0" y="0"/>
                </a:moveTo>
                <a:lnTo>
                  <a:pt x="360040" y="0"/>
                </a:lnTo>
                <a:lnTo>
                  <a:pt x="360040" y="1705177"/>
                </a:lnTo>
                <a:cubicBezTo>
                  <a:pt x="376233" y="1695041"/>
                  <a:pt x="100933" y="1843776"/>
                  <a:pt x="0" y="1691782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91424" tIns="45718" rIns="91424" bIns="45718" anchor="ctr"/>
          <a:lstStyle/>
          <a:p>
            <a:pPr algn="ctr">
              <a:defRPr/>
            </a:pPr>
            <a:endParaRPr lang="fr-FR" kern="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30" name="MH_Other_12">
            <a:extLst>
              <a:ext uri="{FF2B5EF4-FFF2-40B4-BE49-F238E27FC236}">
                <a16:creationId xmlns:a16="http://schemas.microsoft.com/office/drawing/2014/main" xmlns="" id="{F0AB4F08-E1E7-4A69-8C3E-4AD5DF25A3F6}"/>
              </a:ext>
            </a:extLst>
          </p:cNvPr>
          <p:cNvSpPr/>
          <p:nvPr>
            <p:custDataLst>
              <p:tags r:id="rId18"/>
            </p:custDataLst>
          </p:nvPr>
        </p:nvSpPr>
        <p:spPr bwMode="auto">
          <a:xfrm rot="682902">
            <a:off x="5468216" y="2996630"/>
            <a:ext cx="238125" cy="206375"/>
          </a:xfrm>
          <a:prstGeom prst="ellipse">
            <a:avLst/>
          </a:prstGeom>
          <a:gradFill flip="none" rotWithShape="1">
            <a:gsLst>
              <a:gs pos="0">
                <a:sysClr val="window" lastClr="FFFFFF">
                  <a:lumMod val="50000"/>
                </a:sysClr>
              </a:gs>
              <a:gs pos="50000">
                <a:sysClr val="window" lastClr="FFFFFF">
                  <a:lumMod val="65000"/>
                </a:sysClr>
              </a:gs>
              <a:gs pos="100000">
                <a:sysClr val="window" lastClr="FFFFFF">
                  <a:lumMod val="85000"/>
                </a:sysClr>
              </a:gs>
            </a:gsLst>
            <a:lin ang="0" scaled="1"/>
            <a:tileRect/>
          </a:gradFill>
          <a:ln w="3175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  <p:txBody>
          <a:bodyPr lIns="91424" tIns="45718" rIns="91424" bIns="45718" anchor="ctr"/>
          <a:lstStyle/>
          <a:p>
            <a:pPr algn="ctr">
              <a:defRPr/>
            </a:pPr>
            <a:endParaRPr lang="fr-FR" kern="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31" name="MH_Other_13">
            <a:extLst>
              <a:ext uri="{FF2B5EF4-FFF2-40B4-BE49-F238E27FC236}">
                <a16:creationId xmlns:a16="http://schemas.microsoft.com/office/drawing/2014/main" xmlns="" id="{B37EFA88-B2AC-4616-8AFB-3DBC7306B7EB}"/>
              </a:ext>
            </a:extLst>
          </p:cNvPr>
          <p:cNvSpPr/>
          <p:nvPr>
            <p:custDataLst>
              <p:tags r:id="rId19"/>
            </p:custDataLst>
          </p:nvPr>
        </p:nvSpPr>
        <p:spPr bwMode="auto">
          <a:xfrm rot="2482902">
            <a:off x="5472989" y="3010915"/>
            <a:ext cx="188913" cy="173039"/>
          </a:xfrm>
          <a:prstGeom prst="ellipse">
            <a:avLst/>
          </a:prstGeom>
          <a:gradFill flip="none" rotWithShape="1">
            <a:gsLst>
              <a:gs pos="0">
                <a:sysClr val="window" lastClr="FFFFFF">
                  <a:lumMod val="50000"/>
                </a:sysClr>
              </a:gs>
              <a:gs pos="50000">
                <a:sysClr val="window" lastClr="FFFFFF">
                  <a:lumMod val="65000"/>
                </a:sysClr>
              </a:gs>
              <a:gs pos="100000">
                <a:sysClr val="window" lastClr="FFFFFF">
                  <a:lumMod val="85000"/>
                </a:sys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91424" tIns="45718" rIns="91424" bIns="45718" anchor="ctr"/>
          <a:lstStyle/>
          <a:p>
            <a:pPr algn="ctr">
              <a:defRPr/>
            </a:pPr>
            <a:endParaRPr lang="fr-FR" kern="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32" name="MH_Other_14">
            <a:extLst>
              <a:ext uri="{FF2B5EF4-FFF2-40B4-BE49-F238E27FC236}">
                <a16:creationId xmlns:a16="http://schemas.microsoft.com/office/drawing/2014/main" xmlns="" id="{71819DB7-E5A1-4598-9545-E6CE8D3EAD67}"/>
              </a:ext>
            </a:extLst>
          </p:cNvPr>
          <p:cNvPicPr>
            <a:picLocks noChangeAspect="1" noChangeArrowheads="1"/>
          </p:cNvPicPr>
          <p:nvPr>
            <p:custDataLst>
              <p:tags r:id="rId20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38" t="19901" r="24571" b="27188"/>
          <a:stretch>
            <a:fillRect/>
          </a:stretch>
        </p:blipFill>
        <p:spPr bwMode="auto">
          <a:xfrm rot="20447596">
            <a:off x="5580928" y="3096632"/>
            <a:ext cx="111125" cy="8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5" name="MH_Other_15">
            <a:extLst>
              <a:ext uri="{FF2B5EF4-FFF2-40B4-BE49-F238E27FC236}">
                <a16:creationId xmlns:a16="http://schemas.microsoft.com/office/drawing/2014/main" xmlns="" id="{F0DFE39C-B77D-443F-AA4E-84F8BF2785CE}"/>
              </a:ext>
            </a:extLst>
          </p:cNvPr>
          <p:cNvSpPr/>
          <p:nvPr>
            <p:custDataLst>
              <p:tags r:id="rId21"/>
            </p:custDataLst>
          </p:nvPr>
        </p:nvSpPr>
        <p:spPr bwMode="auto">
          <a:xfrm rot="682902">
            <a:off x="5533305" y="2899790"/>
            <a:ext cx="142875" cy="223839"/>
          </a:xfrm>
          <a:custGeom>
            <a:avLst/>
            <a:gdLst>
              <a:gd name="connsiteX0" fmla="*/ 0 w 914400"/>
              <a:gd name="connsiteY0" fmla="*/ 1216152 h 1216152"/>
              <a:gd name="connsiteX1" fmla="*/ 228600 w 914400"/>
              <a:gd name="connsiteY1" fmla="*/ 0 h 1216152"/>
              <a:gd name="connsiteX2" fmla="*/ 685800 w 914400"/>
              <a:gd name="connsiteY2" fmla="*/ 0 h 1216152"/>
              <a:gd name="connsiteX3" fmla="*/ 914400 w 914400"/>
              <a:gd name="connsiteY3" fmla="*/ 1216152 h 1216152"/>
              <a:gd name="connsiteX4" fmla="*/ 0 w 914400"/>
              <a:gd name="connsiteY4" fmla="*/ 1216152 h 1216152"/>
              <a:gd name="connsiteX0" fmla="*/ 0 w 914400"/>
              <a:gd name="connsiteY0" fmla="*/ 1216152 h 1216152"/>
              <a:gd name="connsiteX1" fmla="*/ 228600 w 914400"/>
              <a:gd name="connsiteY1" fmla="*/ 0 h 1216152"/>
              <a:gd name="connsiteX2" fmla="*/ 685800 w 914400"/>
              <a:gd name="connsiteY2" fmla="*/ 0 h 1216152"/>
              <a:gd name="connsiteX3" fmla="*/ 914400 w 914400"/>
              <a:gd name="connsiteY3" fmla="*/ 1216152 h 1216152"/>
              <a:gd name="connsiteX4" fmla="*/ 0 w 914400"/>
              <a:gd name="connsiteY4" fmla="*/ 1216152 h 1216152"/>
              <a:gd name="connsiteX0" fmla="*/ 0 w 914400"/>
              <a:gd name="connsiteY0" fmla="*/ 1216152 h 1406802"/>
              <a:gd name="connsiteX1" fmla="*/ 228600 w 914400"/>
              <a:gd name="connsiteY1" fmla="*/ 0 h 1406802"/>
              <a:gd name="connsiteX2" fmla="*/ 685800 w 914400"/>
              <a:gd name="connsiteY2" fmla="*/ 0 h 1406802"/>
              <a:gd name="connsiteX3" fmla="*/ 914400 w 914400"/>
              <a:gd name="connsiteY3" fmla="*/ 1216152 h 1406802"/>
              <a:gd name="connsiteX4" fmla="*/ 0 w 914400"/>
              <a:gd name="connsiteY4" fmla="*/ 1216152 h 1406802"/>
              <a:gd name="connsiteX0" fmla="*/ 0 w 914400"/>
              <a:gd name="connsiteY0" fmla="*/ 1216152 h 1436902"/>
              <a:gd name="connsiteX1" fmla="*/ 228600 w 914400"/>
              <a:gd name="connsiteY1" fmla="*/ 0 h 1436902"/>
              <a:gd name="connsiteX2" fmla="*/ 685800 w 914400"/>
              <a:gd name="connsiteY2" fmla="*/ 0 h 1436902"/>
              <a:gd name="connsiteX3" fmla="*/ 914400 w 914400"/>
              <a:gd name="connsiteY3" fmla="*/ 1216152 h 1436902"/>
              <a:gd name="connsiteX4" fmla="*/ 0 w 914400"/>
              <a:gd name="connsiteY4" fmla="*/ 1216152 h 1436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" h="1436902">
                <a:moveTo>
                  <a:pt x="0" y="1216152"/>
                </a:moveTo>
                <a:lnTo>
                  <a:pt x="228600" y="0"/>
                </a:lnTo>
                <a:lnTo>
                  <a:pt x="685800" y="0"/>
                </a:lnTo>
                <a:lnTo>
                  <a:pt x="914400" y="1216152"/>
                </a:lnTo>
                <a:cubicBezTo>
                  <a:pt x="737539" y="1517152"/>
                  <a:pt x="167923" y="1503746"/>
                  <a:pt x="0" y="1216152"/>
                </a:cubicBezTo>
                <a:close/>
              </a:path>
            </a:pathLst>
          </a:custGeom>
          <a:gradFill flip="none" rotWithShape="1">
            <a:gsLst>
              <a:gs pos="0">
                <a:sysClr val="window" lastClr="FFFFFF">
                  <a:lumMod val="50000"/>
                </a:sysClr>
              </a:gs>
              <a:gs pos="50000">
                <a:sysClr val="window" lastClr="FFFFFF">
                  <a:lumMod val="65000"/>
                </a:sysClr>
              </a:gs>
              <a:gs pos="100000">
                <a:sysClr val="window" lastClr="FFFFFF">
                  <a:lumMod val="85000"/>
                </a:sys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91424" tIns="45718" rIns="91424" bIns="45718" anchor="ctr"/>
          <a:lstStyle/>
          <a:p>
            <a:pPr algn="ctr">
              <a:defRPr/>
            </a:pPr>
            <a:endParaRPr lang="fr-FR" kern="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46" name="MH_Other_16">
            <a:extLst>
              <a:ext uri="{FF2B5EF4-FFF2-40B4-BE49-F238E27FC236}">
                <a16:creationId xmlns:a16="http://schemas.microsoft.com/office/drawing/2014/main" xmlns="" id="{0AB70983-8E38-453B-AE01-529B148C07E2}"/>
              </a:ext>
            </a:extLst>
          </p:cNvPr>
          <p:cNvSpPr/>
          <p:nvPr>
            <p:custDataLst>
              <p:tags r:id="rId22"/>
            </p:custDataLst>
          </p:nvPr>
        </p:nvSpPr>
        <p:spPr bwMode="auto">
          <a:xfrm rot="682902">
            <a:off x="5542829" y="2828344"/>
            <a:ext cx="168275" cy="147637"/>
          </a:xfrm>
          <a:prstGeom prst="ellipse">
            <a:avLst/>
          </a:prstGeom>
          <a:gradFill flip="none" rotWithShape="1">
            <a:gsLst>
              <a:gs pos="0">
                <a:sysClr val="window" lastClr="FFFFFF">
                  <a:lumMod val="50000"/>
                </a:sysClr>
              </a:gs>
              <a:gs pos="50000">
                <a:sysClr val="window" lastClr="FFFFFF">
                  <a:lumMod val="65000"/>
                </a:sysClr>
              </a:gs>
              <a:gs pos="100000">
                <a:sysClr val="window" lastClr="FFFFFF">
                  <a:lumMod val="85000"/>
                </a:sysClr>
              </a:gs>
            </a:gsLst>
            <a:lin ang="10800000" scaled="1"/>
            <a:tileRect/>
          </a:gradFill>
          <a:ln w="3175" cap="flat" cmpd="sng" algn="ctr">
            <a:noFill/>
            <a:prstDash val="solid"/>
            <a:miter lim="800000"/>
          </a:ln>
          <a:effectLst/>
        </p:spPr>
        <p:txBody>
          <a:bodyPr lIns="91424" tIns="45718" rIns="91424" bIns="45718" anchor="ctr"/>
          <a:lstStyle/>
          <a:p>
            <a:pPr algn="ctr">
              <a:defRPr/>
            </a:pPr>
            <a:endParaRPr lang="fr-FR" kern="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47" name="MH_Other_17">
            <a:extLst>
              <a:ext uri="{FF2B5EF4-FFF2-40B4-BE49-F238E27FC236}">
                <a16:creationId xmlns:a16="http://schemas.microsoft.com/office/drawing/2014/main" xmlns="" id="{636DCBE8-5557-4694-A4E1-BF7C987F1185}"/>
              </a:ext>
            </a:extLst>
          </p:cNvPr>
          <p:cNvSpPr/>
          <p:nvPr>
            <p:custDataLst>
              <p:tags r:id="rId23"/>
            </p:custDataLst>
          </p:nvPr>
        </p:nvSpPr>
        <p:spPr bwMode="auto">
          <a:xfrm rot="682902">
            <a:off x="5534893" y="2823584"/>
            <a:ext cx="168275" cy="125413"/>
          </a:xfrm>
          <a:prstGeom prst="ellipse">
            <a:avLst/>
          </a:prstGeom>
          <a:gradFill flip="none" rotWithShape="1">
            <a:gsLst>
              <a:gs pos="0">
                <a:sysClr val="window" lastClr="FFFFFF">
                  <a:lumMod val="50000"/>
                </a:sysClr>
              </a:gs>
              <a:gs pos="50000">
                <a:sysClr val="window" lastClr="FFFFFF">
                  <a:lumMod val="65000"/>
                </a:sysClr>
              </a:gs>
              <a:gs pos="100000">
                <a:sysClr val="window" lastClr="FFFFFF">
                  <a:lumMod val="85000"/>
                </a:sysClr>
              </a:gs>
            </a:gsLst>
            <a:lin ang="2700000" scaled="1"/>
            <a:tileRect/>
          </a:gradFill>
          <a:ln w="3175" cap="flat" cmpd="sng" algn="ctr">
            <a:noFill/>
            <a:prstDash val="solid"/>
            <a:miter lim="800000"/>
          </a:ln>
          <a:effectLst/>
        </p:spPr>
        <p:txBody>
          <a:bodyPr lIns="91424" tIns="45718" rIns="91424" bIns="45718" anchor="ctr"/>
          <a:lstStyle/>
          <a:p>
            <a:pPr algn="ctr">
              <a:defRPr/>
            </a:pPr>
            <a:endParaRPr lang="fr-FR" kern="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48" name="MH_Other_18">
            <a:extLst>
              <a:ext uri="{FF2B5EF4-FFF2-40B4-BE49-F238E27FC236}">
                <a16:creationId xmlns:a16="http://schemas.microsoft.com/office/drawing/2014/main" xmlns="" id="{4C101EF9-98BC-46D5-ACD9-C08E706BACE2}"/>
              </a:ext>
            </a:extLst>
          </p:cNvPr>
          <p:cNvSpPr/>
          <p:nvPr>
            <p:custDataLst>
              <p:tags r:id="rId24"/>
            </p:custDataLst>
          </p:nvPr>
        </p:nvSpPr>
        <p:spPr bwMode="auto">
          <a:xfrm rot="682902">
            <a:off x="9978311" y="3096639"/>
            <a:ext cx="31751" cy="274639"/>
          </a:xfrm>
          <a:custGeom>
            <a:avLst/>
            <a:gdLst>
              <a:gd name="connsiteX0" fmla="*/ 0 w 360040"/>
              <a:gd name="connsiteY0" fmla="*/ 0 h 1691782"/>
              <a:gd name="connsiteX1" fmla="*/ 360040 w 360040"/>
              <a:gd name="connsiteY1" fmla="*/ 0 h 1691782"/>
              <a:gd name="connsiteX2" fmla="*/ 360040 w 360040"/>
              <a:gd name="connsiteY2" fmla="*/ 1691782 h 1691782"/>
              <a:gd name="connsiteX3" fmla="*/ 0 w 360040"/>
              <a:gd name="connsiteY3" fmla="*/ 1691782 h 1691782"/>
              <a:gd name="connsiteX4" fmla="*/ 0 w 360040"/>
              <a:gd name="connsiteY4" fmla="*/ 0 h 1691782"/>
              <a:gd name="connsiteX0" fmla="*/ 0 w 360040"/>
              <a:gd name="connsiteY0" fmla="*/ 0 h 1691782"/>
              <a:gd name="connsiteX1" fmla="*/ 360040 w 360040"/>
              <a:gd name="connsiteY1" fmla="*/ 0 h 1691782"/>
              <a:gd name="connsiteX2" fmla="*/ 360040 w 360040"/>
              <a:gd name="connsiteY2" fmla="*/ 1691782 h 1691782"/>
              <a:gd name="connsiteX3" fmla="*/ 0 w 360040"/>
              <a:gd name="connsiteY3" fmla="*/ 1691782 h 1691782"/>
              <a:gd name="connsiteX4" fmla="*/ 0 w 360040"/>
              <a:gd name="connsiteY4" fmla="*/ 0 h 1691782"/>
              <a:gd name="connsiteX0" fmla="*/ 0 w 360040"/>
              <a:gd name="connsiteY0" fmla="*/ 0 h 1891526"/>
              <a:gd name="connsiteX1" fmla="*/ 360040 w 360040"/>
              <a:gd name="connsiteY1" fmla="*/ 0 h 1891526"/>
              <a:gd name="connsiteX2" fmla="*/ 360040 w 360040"/>
              <a:gd name="connsiteY2" fmla="*/ 1691782 h 1891526"/>
              <a:gd name="connsiteX3" fmla="*/ 0 w 360040"/>
              <a:gd name="connsiteY3" fmla="*/ 1691782 h 1891526"/>
              <a:gd name="connsiteX4" fmla="*/ 0 w 360040"/>
              <a:gd name="connsiteY4" fmla="*/ 0 h 1891526"/>
              <a:gd name="connsiteX0" fmla="*/ 0 w 360954"/>
              <a:gd name="connsiteY0" fmla="*/ 0 h 1800769"/>
              <a:gd name="connsiteX1" fmla="*/ 360040 w 360954"/>
              <a:gd name="connsiteY1" fmla="*/ 0 h 1800769"/>
              <a:gd name="connsiteX2" fmla="*/ 360040 w 360954"/>
              <a:gd name="connsiteY2" fmla="*/ 1691782 h 1800769"/>
              <a:gd name="connsiteX3" fmla="*/ 0 w 360954"/>
              <a:gd name="connsiteY3" fmla="*/ 1691782 h 1800769"/>
              <a:gd name="connsiteX4" fmla="*/ 0 w 360954"/>
              <a:gd name="connsiteY4" fmla="*/ 0 h 1800769"/>
              <a:gd name="connsiteX0" fmla="*/ 0 w 360725"/>
              <a:gd name="connsiteY0" fmla="*/ 0 h 1757138"/>
              <a:gd name="connsiteX1" fmla="*/ 360040 w 360725"/>
              <a:gd name="connsiteY1" fmla="*/ 0 h 1757138"/>
              <a:gd name="connsiteX2" fmla="*/ 360040 w 360725"/>
              <a:gd name="connsiteY2" fmla="*/ 1691782 h 1757138"/>
              <a:gd name="connsiteX3" fmla="*/ 0 w 360725"/>
              <a:gd name="connsiteY3" fmla="*/ 1691782 h 1757138"/>
              <a:gd name="connsiteX4" fmla="*/ 0 w 360725"/>
              <a:gd name="connsiteY4" fmla="*/ 0 h 1757138"/>
              <a:gd name="connsiteX0" fmla="*/ 0 w 360725"/>
              <a:gd name="connsiteY0" fmla="*/ 0 h 1760590"/>
              <a:gd name="connsiteX1" fmla="*/ 360040 w 360725"/>
              <a:gd name="connsiteY1" fmla="*/ 0 h 1760590"/>
              <a:gd name="connsiteX2" fmla="*/ 360040 w 360725"/>
              <a:gd name="connsiteY2" fmla="*/ 1705177 h 1760590"/>
              <a:gd name="connsiteX3" fmla="*/ 0 w 360725"/>
              <a:gd name="connsiteY3" fmla="*/ 1691782 h 1760590"/>
              <a:gd name="connsiteX4" fmla="*/ 0 w 360725"/>
              <a:gd name="connsiteY4" fmla="*/ 0 h 1760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725" h="1760590">
                <a:moveTo>
                  <a:pt x="0" y="0"/>
                </a:moveTo>
                <a:lnTo>
                  <a:pt x="360040" y="0"/>
                </a:lnTo>
                <a:lnTo>
                  <a:pt x="360040" y="1705177"/>
                </a:lnTo>
                <a:cubicBezTo>
                  <a:pt x="376233" y="1695041"/>
                  <a:pt x="100933" y="1843776"/>
                  <a:pt x="0" y="1691782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91424" tIns="45718" rIns="91424" bIns="45718" anchor="ctr"/>
          <a:lstStyle/>
          <a:p>
            <a:pPr algn="ctr">
              <a:defRPr/>
            </a:pPr>
            <a:endParaRPr lang="fr-FR" kern="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49" name="MH_Other_19">
            <a:extLst>
              <a:ext uri="{FF2B5EF4-FFF2-40B4-BE49-F238E27FC236}">
                <a16:creationId xmlns:a16="http://schemas.microsoft.com/office/drawing/2014/main" xmlns="" id="{EEC84C21-3E4D-4245-BBD2-7E9BC632912C}"/>
              </a:ext>
            </a:extLst>
          </p:cNvPr>
          <p:cNvSpPr/>
          <p:nvPr>
            <p:custDataLst>
              <p:tags r:id="rId25"/>
            </p:custDataLst>
          </p:nvPr>
        </p:nvSpPr>
        <p:spPr bwMode="auto">
          <a:xfrm rot="682902">
            <a:off x="9895856" y="2926941"/>
            <a:ext cx="238125" cy="206375"/>
          </a:xfrm>
          <a:prstGeom prst="ellipse">
            <a:avLst/>
          </a:prstGeom>
          <a:gradFill flip="none" rotWithShape="1">
            <a:gsLst>
              <a:gs pos="0">
                <a:sysClr val="window" lastClr="FFFFFF">
                  <a:lumMod val="50000"/>
                </a:sysClr>
              </a:gs>
              <a:gs pos="50000">
                <a:sysClr val="window" lastClr="FFFFFF">
                  <a:lumMod val="65000"/>
                </a:sysClr>
              </a:gs>
              <a:gs pos="100000">
                <a:sysClr val="window" lastClr="FFFFFF">
                  <a:lumMod val="85000"/>
                </a:sysClr>
              </a:gs>
            </a:gsLst>
            <a:lin ang="0" scaled="1"/>
            <a:tileRect/>
          </a:gradFill>
          <a:ln w="3175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  <p:txBody>
          <a:bodyPr lIns="91424" tIns="45718" rIns="91424" bIns="45718" anchor="ctr"/>
          <a:lstStyle/>
          <a:p>
            <a:pPr algn="ctr">
              <a:defRPr/>
            </a:pPr>
            <a:endParaRPr lang="fr-FR" kern="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50" name="MH_Other_20">
            <a:extLst>
              <a:ext uri="{FF2B5EF4-FFF2-40B4-BE49-F238E27FC236}">
                <a16:creationId xmlns:a16="http://schemas.microsoft.com/office/drawing/2014/main" xmlns="" id="{F71346DB-D042-44F5-8732-E0CE16BCDBED}"/>
              </a:ext>
            </a:extLst>
          </p:cNvPr>
          <p:cNvSpPr/>
          <p:nvPr>
            <p:custDataLst>
              <p:tags r:id="rId26"/>
            </p:custDataLst>
          </p:nvPr>
        </p:nvSpPr>
        <p:spPr bwMode="auto">
          <a:xfrm rot="2482902">
            <a:off x="9917989" y="3010915"/>
            <a:ext cx="188913" cy="173039"/>
          </a:xfrm>
          <a:prstGeom prst="ellipse">
            <a:avLst/>
          </a:prstGeom>
          <a:gradFill flip="none" rotWithShape="1">
            <a:gsLst>
              <a:gs pos="0">
                <a:sysClr val="window" lastClr="FFFFFF">
                  <a:lumMod val="50000"/>
                </a:sysClr>
              </a:gs>
              <a:gs pos="50000">
                <a:sysClr val="window" lastClr="FFFFFF">
                  <a:lumMod val="65000"/>
                </a:sysClr>
              </a:gs>
              <a:gs pos="100000">
                <a:sysClr val="window" lastClr="FFFFFF">
                  <a:lumMod val="85000"/>
                </a:sys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91424" tIns="45718" rIns="91424" bIns="45718" anchor="ctr"/>
          <a:lstStyle/>
          <a:p>
            <a:pPr algn="ctr">
              <a:defRPr/>
            </a:pPr>
            <a:endParaRPr lang="fr-FR" kern="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51" name="MH_Other_21">
            <a:extLst>
              <a:ext uri="{FF2B5EF4-FFF2-40B4-BE49-F238E27FC236}">
                <a16:creationId xmlns:a16="http://schemas.microsoft.com/office/drawing/2014/main" xmlns="" id="{04C87FE3-C806-40D3-9C1D-6D0C219452BF}"/>
              </a:ext>
            </a:extLst>
          </p:cNvPr>
          <p:cNvPicPr>
            <a:picLocks noChangeAspect="1" noChangeArrowheads="1"/>
          </p:cNvPicPr>
          <p:nvPr>
            <p:custDataLst>
              <p:tags r:id="rId27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38" t="19901" r="24571" b="27188"/>
          <a:stretch>
            <a:fillRect/>
          </a:stretch>
        </p:blipFill>
        <p:spPr bwMode="auto">
          <a:xfrm rot="20447596">
            <a:off x="10025928" y="3096632"/>
            <a:ext cx="111125" cy="8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2" name="MH_Other_22">
            <a:extLst>
              <a:ext uri="{FF2B5EF4-FFF2-40B4-BE49-F238E27FC236}">
                <a16:creationId xmlns:a16="http://schemas.microsoft.com/office/drawing/2014/main" xmlns="" id="{4BD1195C-5AD4-46EB-9E19-034C58869B16}"/>
              </a:ext>
            </a:extLst>
          </p:cNvPr>
          <p:cNvSpPr/>
          <p:nvPr>
            <p:custDataLst>
              <p:tags r:id="rId28"/>
            </p:custDataLst>
          </p:nvPr>
        </p:nvSpPr>
        <p:spPr bwMode="auto">
          <a:xfrm rot="682902">
            <a:off x="7319923" y="2755401"/>
            <a:ext cx="142875" cy="223839"/>
          </a:xfrm>
          <a:custGeom>
            <a:avLst/>
            <a:gdLst>
              <a:gd name="connsiteX0" fmla="*/ 0 w 914400"/>
              <a:gd name="connsiteY0" fmla="*/ 1216152 h 1216152"/>
              <a:gd name="connsiteX1" fmla="*/ 228600 w 914400"/>
              <a:gd name="connsiteY1" fmla="*/ 0 h 1216152"/>
              <a:gd name="connsiteX2" fmla="*/ 685800 w 914400"/>
              <a:gd name="connsiteY2" fmla="*/ 0 h 1216152"/>
              <a:gd name="connsiteX3" fmla="*/ 914400 w 914400"/>
              <a:gd name="connsiteY3" fmla="*/ 1216152 h 1216152"/>
              <a:gd name="connsiteX4" fmla="*/ 0 w 914400"/>
              <a:gd name="connsiteY4" fmla="*/ 1216152 h 1216152"/>
              <a:gd name="connsiteX0" fmla="*/ 0 w 914400"/>
              <a:gd name="connsiteY0" fmla="*/ 1216152 h 1216152"/>
              <a:gd name="connsiteX1" fmla="*/ 228600 w 914400"/>
              <a:gd name="connsiteY1" fmla="*/ 0 h 1216152"/>
              <a:gd name="connsiteX2" fmla="*/ 685800 w 914400"/>
              <a:gd name="connsiteY2" fmla="*/ 0 h 1216152"/>
              <a:gd name="connsiteX3" fmla="*/ 914400 w 914400"/>
              <a:gd name="connsiteY3" fmla="*/ 1216152 h 1216152"/>
              <a:gd name="connsiteX4" fmla="*/ 0 w 914400"/>
              <a:gd name="connsiteY4" fmla="*/ 1216152 h 1216152"/>
              <a:gd name="connsiteX0" fmla="*/ 0 w 914400"/>
              <a:gd name="connsiteY0" fmla="*/ 1216152 h 1406802"/>
              <a:gd name="connsiteX1" fmla="*/ 228600 w 914400"/>
              <a:gd name="connsiteY1" fmla="*/ 0 h 1406802"/>
              <a:gd name="connsiteX2" fmla="*/ 685800 w 914400"/>
              <a:gd name="connsiteY2" fmla="*/ 0 h 1406802"/>
              <a:gd name="connsiteX3" fmla="*/ 914400 w 914400"/>
              <a:gd name="connsiteY3" fmla="*/ 1216152 h 1406802"/>
              <a:gd name="connsiteX4" fmla="*/ 0 w 914400"/>
              <a:gd name="connsiteY4" fmla="*/ 1216152 h 1406802"/>
              <a:gd name="connsiteX0" fmla="*/ 0 w 914400"/>
              <a:gd name="connsiteY0" fmla="*/ 1216152 h 1436902"/>
              <a:gd name="connsiteX1" fmla="*/ 228600 w 914400"/>
              <a:gd name="connsiteY1" fmla="*/ 0 h 1436902"/>
              <a:gd name="connsiteX2" fmla="*/ 685800 w 914400"/>
              <a:gd name="connsiteY2" fmla="*/ 0 h 1436902"/>
              <a:gd name="connsiteX3" fmla="*/ 914400 w 914400"/>
              <a:gd name="connsiteY3" fmla="*/ 1216152 h 1436902"/>
              <a:gd name="connsiteX4" fmla="*/ 0 w 914400"/>
              <a:gd name="connsiteY4" fmla="*/ 1216152 h 1436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" h="1436902">
                <a:moveTo>
                  <a:pt x="0" y="1216152"/>
                </a:moveTo>
                <a:lnTo>
                  <a:pt x="228600" y="0"/>
                </a:lnTo>
                <a:lnTo>
                  <a:pt x="685800" y="0"/>
                </a:lnTo>
                <a:lnTo>
                  <a:pt x="914400" y="1216152"/>
                </a:lnTo>
                <a:cubicBezTo>
                  <a:pt x="737539" y="1517152"/>
                  <a:pt x="167923" y="1503746"/>
                  <a:pt x="0" y="1216152"/>
                </a:cubicBezTo>
                <a:close/>
              </a:path>
            </a:pathLst>
          </a:custGeom>
          <a:gradFill flip="none" rotWithShape="1">
            <a:gsLst>
              <a:gs pos="0">
                <a:sysClr val="window" lastClr="FFFFFF">
                  <a:lumMod val="50000"/>
                </a:sysClr>
              </a:gs>
              <a:gs pos="50000">
                <a:sysClr val="window" lastClr="FFFFFF">
                  <a:lumMod val="65000"/>
                </a:sysClr>
              </a:gs>
              <a:gs pos="100000">
                <a:sysClr val="window" lastClr="FFFFFF">
                  <a:lumMod val="85000"/>
                </a:sys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91424" tIns="45718" rIns="91424" bIns="45718" anchor="ctr"/>
          <a:lstStyle/>
          <a:p>
            <a:pPr algn="ctr">
              <a:defRPr/>
            </a:pPr>
            <a:endParaRPr lang="fr-FR" kern="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53" name="MH_Other_23">
            <a:extLst>
              <a:ext uri="{FF2B5EF4-FFF2-40B4-BE49-F238E27FC236}">
                <a16:creationId xmlns:a16="http://schemas.microsoft.com/office/drawing/2014/main" xmlns="" id="{56169B5D-8A9C-4C5D-A3D0-E926143A1DBB}"/>
              </a:ext>
            </a:extLst>
          </p:cNvPr>
          <p:cNvSpPr/>
          <p:nvPr>
            <p:custDataLst>
              <p:tags r:id="rId29"/>
            </p:custDataLst>
          </p:nvPr>
        </p:nvSpPr>
        <p:spPr bwMode="auto">
          <a:xfrm rot="682902">
            <a:off x="9987829" y="2828344"/>
            <a:ext cx="168275" cy="147637"/>
          </a:xfrm>
          <a:prstGeom prst="ellipse">
            <a:avLst/>
          </a:prstGeom>
          <a:gradFill flip="none" rotWithShape="1">
            <a:gsLst>
              <a:gs pos="0">
                <a:sysClr val="window" lastClr="FFFFFF">
                  <a:lumMod val="50000"/>
                </a:sysClr>
              </a:gs>
              <a:gs pos="50000">
                <a:sysClr val="window" lastClr="FFFFFF">
                  <a:lumMod val="65000"/>
                </a:sysClr>
              </a:gs>
              <a:gs pos="100000">
                <a:sysClr val="window" lastClr="FFFFFF">
                  <a:lumMod val="85000"/>
                </a:sysClr>
              </a:gs>
            </a:gsLst>
            <a:lin ang="10800000" scaled="1"/>
            <a:tileRect/>
          </a:gradFill>
          <a:ln w="3175" cap="flat" cmpd="sng" algn="ctr">
            <a:noFill/>
            <a:prstDash val="solid"/>
            <a:miter lim="800000"/>
          </a:ln>
          <a:effectLst/>
        </p:spPr>
        <p:txBody>
          <a:bodyPr lIns="91424" tIns="45718" rIns="91424" bIns="45718" anchor="ctr"/>
          <a:lstStyle/>
          <a:p>
            <a:pPr algn="ctr">
              <a:defRPr/>
            </a:pPr>
            <a:endParaRPr lang="fr-FR" kern="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54" name="MH_Other_24">
            <a:extLst>
              <a:ext uri="{FF2B5EF4-FFF2-40B4-BE49-F238E27FC236}">
                <a16:creationId xmlns:a16="http://schemas.microsoft.com/office/drawing/2014/main" xmlns="" id="{A9303FC6-D4AD-490E-8302-F5AD3DD418FB}"/>
              </a:ext>
            </a:extLst>
          </p:cNvPr>
          <p:cNvSpPr/>
          <p:nvPr>
            <p:custDataLst>
              <p:tags r:id="rId30"/>
            </p:custDataLst>
          </p:nvPr>
        </p:nvSpPr>
        <p:spPr bwMode="auto">
          <a:xfrm rot="682902">
            <a:off x="9979893" y="2823584"/>
            <a:ext cx="168275" cy="125413"/>
          </a:xfrm>
          <a:prstGeom prst="ellipse">
            <a:avLst/>
          </a:prstGeom>
          <a:gradFill flip="none" rotWithShape="1">
            <a:gsLst>
              <a:gs pos="0">
                <a:sysClr val="window" lastClr="FFFFFF">
                  <a:lumMod val="50000"/>
                </a:sysClr>
              </a:gs>
              <a:gs pos="50000">
                <a:sysClr val="window" lastClr="FFFFFF">
                  <a:lumMod val="65000"/>
                </a:sysClr>
              </a:gs>
              <a:gs pos="100000">
                <a:sysClr val="window" lastClr="FFFFFF">
                  <a:lumMod val="85000"/>
                </a:sysClr>
              </a:gs>
            </a:gsLst>
            <a:lin ang="2700000" scaled="1"/>
            <a:tileRect/>
          </a:gradFill>
          <a:ln w="3175" cap="flat" cmpd="sng" algn="ctr">
            <a:noFill/>
            <a:prstDash val="solid"/>
            <a:miter lim="800000"/>
          </a:ln>
          <a:effectLst/>
        </p:spPr>
        <p:txBody>
          <a:bodyPr lIns="91424" tIns="45718" rIns="91424" bIns="45718" anchor="ctr"/>
          <a:lstStyle/>
          <a:p>
            <a:pPr algn="ctr">
              <a:defRPr/>
            </a:pPr>
            <a:endParaRPr lang="fr-FR" kern="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33" name="MH_Other_15">
            <a:extLst>
              <a:ext uri="{FF2B5EF4-FFF2-40B4-BE49-F238E27FC236}">
                <a16:creationId xmlns:a16="http://schemas.microsoft.com/office/drawing/2014/main" xmlns="" id="{F0DFE39C-B77D-443F-AA4E-84F8BF2785CE}"/>
              </a:ext>
            </a:extLst>
          </p:cNvPr>
          <p:cNvSpPr/>
          <p:nvPr>
            <p:custDataLst>
              <p:tags r:id="rId31"/>
            </p:custDataLst>
          </p:nvPr>
        </p:nvSpPr>
        <p:spPr bwMode="auto">
          <a:xfrm rot="682902">
            <a:off x="2911665" y="2661078"/>
            <a:ext cx="142875" cy="223839"/>
          </a:xfrm>
          <a:custGeom>
            <a:avLst/>
            <a:gdLst>
              <a:gd name="connsiteX0" fmla="*/ 0 w 914400"/>
              <a:gd name="connsiteY0" fmla="*/ 1216152 h 1216152"/>
              <a:gd name="connsiteX1" fmla="*/ 228600 w 914400"/>
              <a:gd name="connsiteY1" fmla="*/ 0 h 1216152"/>
              <a:gd name="connsiteX2" fmla="*/ 685800 w 914400"/>
              <a:gd name="connsiteY2" fmla="*/ 0 h 1216152"/>
              <a:gd name="connsiteX3" fmla="*/ 914400 w 914400"/>
              <a:gd name="connsiteY3" fmla="*/ 1216152 h 1216152"/>
              <a:gd name="connsiteX4" fmla="*/ 0 w 914400"/>
              <a:gd name="connsiteY4" fmla="*/ 1216152 h 1216152"/>
              <a:gd name="connsiteX0" fmla="*/ 0 w 914400"/>
              <a:gd name="connsiteY0" fmla="*/ 1216152 h 1216152"/>
              <a:gd name="connsiteX1" fmla="*/ 228600 w 914400"/>
              <a:gd name="connsiteY1" fmla="*/ 0 h 1216152"/>
              <a:gd name="connsiteX2" fmla="*/ 685800 w 914400"/>
              <a:gd name="connsiteY2" fmla="*/ 0 h 1216152"/>
              <a:gd name="connsiteX3" fmla="*/ 914400 w 914400"/>
              <a:gd name="connsiteY3" fmla="*/ 1216152 h 1216152"/>
              <a:gd name="connsiteX4" fmla="*/ 0 w 914400"/>
              <a:gd name="connsiteY4" fmla="*/ 1216152 h 1216152"/>
              <a:gd name="connsiteX0" fmla="*/ 0 w 914400"/>
              <a:gd name="connsiteY0" fmla="*/ 1216152 h 1406802"/>
              <a:gd name="connsiteX1" fmla="*/ 228600 w 914400"/>
              <a:gd name="connsiteY1" fmla="*/ 0 h 1406802"/>
              <a:gd name="connsiteX2" fmla="*/ 685800 w 914400"/>
              <a:gd name="connsiteY2" fmla="*/ 0 h 1406802"/>
              <a:gd name="connsiteX3" fmla="*/ 914400 w 914400"/>
              <a:gd name="connsiteY3" fmla="*/ 1216152 h 1406802"/>
              <a:gd name="connsiteX4" fmla="*/ 0 w 914400"/>
              <a:gd name="connsiteY4" fmla="*/ 1216152 h 1406802"/>
              <a:gd name="connsiteX0" fmla="*/ 0 w 914400"/>
              <a:gd name="connsiteY0" fmla="*/ 1216152 h 1436902"/>
              <a:gd name="connsiteX1" fmla="*/ 228600 w 914400"/>
              <a:gd name="connsiteY1" fmla="*/ 0 h 1436902"/>
              <a:gd name="connsiteX2" fmla="*/ 685800 w 914400"/>
              <a:gd name="connsiteY2" fmla="*/ 0 h 1436902"/>
              <a:gd name="connsiteX3" fmla="*/ 914400 w 914400"/>
              <a:gd name="connsiteY3" fmla="*/ 1216152 h 1436902"/>
              <a:gd name="connsiteX4" fmla="*/ 0 w 914400"/>
              <a:gd name="connsiteY4" fmla="*/ 1216152 h 1436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" h="1436902">
                <a:moveTo>
                  <a:pt x="0" y="1216152"/>
                </a:moveTo>
                <a:lnTo>
                  <a:pt x="228600" y="0"/>
                </a:lnTo>
                <a:lnTo>
                  <a:pt x="685800" y="0"/>
                </a:lnTo>
                <a:lnTo>
                  <a:pt x="914400" y="1216152"/>
                </a:lnTo>
                <a:cubicBezTo>
                  <a:pt x="737539" y="1517152"/>
                  <a:pt x="167923" y="1503746"/>
                  <a:pt x="0" y="1216152"/>
                </a:cubicBezTo>
                <a:close/>
              </a:path>
            </a:pathLst>
          </a:custGeom>
          <a:gradFill flip="none" rotWithShape="1">
            <a:gsLst>
              <a:gs pos="0">
                <a:sysClr val="window" lastClr="FFFFFF">
                  <a:lumMod val="50000"/>
                </a:sysClr>
              </a:gs>
              <a:gs pos="50000">
                <a:sysClr val="window" lastClr="FFFFFF">
                  <a:lumMod val="65000"/>
                </a:sysClr>
              </a:gs>
              <a:gs pos="100000">
                <a:sysClr val="window" lastClr="FFFFFF">
                  <a:lumMod val="85000"/>
                </a:sys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91424" tIns="45718" rIns="91424" bIns="45718" anchor="ctr"/>
          <a:lstStyle/>
          <a:p>
            <a:pPr algn="ctr">
              <a:defRPr/>
            </a:pPr>
            <a:endParaRPr lang="fr-FR" kern="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36" name="MH_SubTitle_2">
            <a:extLst>
              <a:ext uri="{FF2B5EF4-FFF2-40B4-BE49-F238E27FC236}">
                <a16:creationId xmlns:a16="http://schemas.microsoft.com/office/drawing/2014/main" xmlns="" id="{A1FF5D84-4E89-467B-9830-6EB2112ABCF7}"/>
              </a:ext>
            </a:extLst>
          </p:cNvPr>
          <p:cNvSpPr/>
          <p:nvPr>
            <p:custDataLst>
              <p:tags r:id="rId32"/>
            </p:custDataLst>
          </p:nvPr>
        </p:nvSpPr>
        <p:spPr>
          <a:xfrm>
            <a:off x="6569013" y="2724575"/>
            <a:ext cx="1638300" cy="3201987"/>
          </a:xfrm>
          <a:custGeom>
            <a:avLst/>
            <a:gdLst>
              <a:gd name="connsiteX0" fmla="*/ 495242 w 1638688"/>
              <a:gd name="connsiteY0" fmla="*/ 3158802 h 3202290"/>
              <a:gd name="connsiteX1" fmla="*/ 496136 w 1638688"/>
              <a:gd name="connsiteY1" fmla="*/ 3159001 h 3202290"/>
              <a:gd name="connsiteX2" fmla="*/ 496213 w 1638688"/>
              <a:gd name="connsiteY2" fmla="*/ 3159024 h 3202290"/>
              <a:gd name="connsiteX3" fmla="*/ 325316 w 1638688"/>
              <a:gd name="connsiteY3" fmla="*/ 3000745 h 3202290"/>
              <a:gd name="connsiteX4" fmla="*/ 327203 w 1638688"/>
              <a:gd name="connsiteY4" fmla="*/ 3003430 h 3202290"/>
              <a:gd name="connsiteX5" fmla="*/ 327126 w 1638688"/>
              <a:gd name="connsiteY5" fmla="*/ 3003354 h 3202290"/>
              <a:gd name="connsiteX6" fmla="*/ 325316 w 1638688"/>
              <a:gd name="connsiteY6" fmla="*/ 3000745 h 3202290"/>
              <a:gd name="connsiteX7" fmla="*/ 0 w 1638688"/>
              <a:gd name="connsiteY7" fmla="*/ 0 h 3202290"/>
              <a:gd name="connsiteX8" fmla="*/ 1638688 w 1638688"/>
              <a:gd name="connsiteY8" fmla="*/ 0 h 3202290"/>
              <a:gd name="connsiteX9" fmla="*/ 1638688 w 1638688"/>
              <a:gd name="connsiteY9" fmla="*/ 2946769 h 3202290"/>
              <a:gd name="connsiteX10" fmla="*/ 1625270 w 1638688"/>
              <a:gd name="connsiteY10" fmla="*/ 2942296 h 3202290"/>
              <a:gd name="connsiteX11" fmla="*/ 1566334 w 1638688"/>
              <a:gd name="connsiteY11" fmla="*/ 2922651 h 3202290"/>
              <a:gd name="connsiteX12" fmla="*/ 1540934 w 1638688"/>
              <a:gd name="connsiteY12" fmla="*/ 2931118 h 3202290"/>
              <a:gd name="connsiteX13" fmla="*/ 1532467 w 1638688"/>
              <a:gd name="connsiteY13" fmla="*/ 2956518 h 3202290"/>
              <a:gd name="connsiteX14" fmla="*/ 1507067 w 1638688"/>
              <a:gd name="connsiteY14" fmla="*/ 2964984 h 3202290"/>
              <a:gd name="connsiteX15" fmla="*/ 1481667 w 1638688"/>
              <a:gd name="connsiteY15" fmla="*/ 2973451 h 3202290"/>
              <a:gd name="connsiteX16" fmla="*/ 1430867 w 1638688"/>
              <a:gd name="connsiteY16" fmla="*/ 2990384 h 3202290"/>
              <a:gd name="connsiteX17" fmla="*/ 1388534 w 1638688"/>
              <a:gd name="connsiteY17" fmla="*/ 3041184 h 3202290"/>
              <a:gd name="connsiteX18" fmla="*/ 1329267 w 1638688"/>
              <a:gd name="connsiteY18" fmla="*/ 3049651 h 3202290"/>
              <a:gd name="connsiteX19" fmla="*/ 1270000 w 1638688"/>
              <a:gd name="connsiteY19" fmla="*/ 3032718 h 3202290"/>
              <a:gd name="connsiteX20" fmla="*/ 1210734 w 1638688"/>
              <a:gd name="connsiteY20" fmla="*/ 3024251 h 3202290"/>
              <a:gd name="connsiteX21" fmla="*/ 1185334 w 1638688"/>
              <a:gd name="connsiteY21" fmla="*/ 3007318 h 3202290"/>
              <a:gd name="connsiteX22" fmla="*/ 1159934 w 1638688"/>
              <a:gd name="connsiteY22" fmla="*/ 2998851 h 3202290"/>
              <a:gd name="connsiteX23" fmla="*/ 1134534 w 1638688"/>
              <a:gd name="connsiteY23" fmla="*/ 2981918 h 3202290"/>
              <a:gd name="connsiteX24" fmla="*/ 1109134 w 1638688"/>
              <a:gd name="connsiteY24" fmla="*/ 2973451 h 3202290"/>
              <a:gd name="connsiteX25" fmla="*/ 1066800 w 1638688"/>
              <a:gd name="connsiteY25" fmla="*/ 2939584 h 3202290"/>
              <a:gd name="connsiteX26" fmla="*/ 1058334 w 1638688"/>
              <a:gd name="connsiteY26" fmla="*/ 2905718 h 3202290"/>
              <a:gd name="connsiteX27" fmla="*/ 1041400 w 1638688"/>
              <a:gd name="connsiteY27" fmla="*/ 2888784 h 3202290"/>
              <a:gd name="connsiteX28" fmla="*/ 1032934 w 1638688"/>
              <a:gd name="connsiteY28" fmla="*/ 2854918 h 3202290"/>
              <a:gd name="connsiteX29" fmla="*/ 982134 w 1638688"/>
              <a:gd name="connsiteY29" fmla="*/ 2846451 h 3202290"/>
              <a:gd name="connsiteX30" fmla="*/ 956734 w 1638688"/>
              <a:gd name="connsiteY30" fmla="*/ 2854918 h 3202290"/>
              <a:gd name="connsiteX31" fmla="*/ 880534 w 1638688"/>
              <a:gd name="connsiteY31" fmla="*/ 2880318 h 3202290"/>
              <a:gd name="connsiteX32" fmla="*/ 838200 w 1638688"/>
              <a:gd name="connsiteY32" fmla="*/ 2914184 h 3202290"/>
              <a:gd name="connsiteX33" fmla="*/ 821267 w 1638688"/>
              <a:gd name="connsiteY33" fmla="*/ 2939584 h 3202290"/>
              <a:gd name="connsiteX34" fmla="*/ 778934 w 1638688"/>
              <a:gd name="connsiteY34" fmla="*/ 2990384 h 3202290"/>
              <a:gd name="connsiteX35" fmla="*/ 728134 w 1638688"/>
              <a:gd name="connsiteY35" fmla="*/ 3024251 h 3202290"/>
              <a:gd name="connsiteX36" fmla="*/ 677334 w 1638688"/>
              <a:gd name="connsiteY36" fmla="*/ 3049651 h 3202290"/>
              <a:gd name="connsiteX37" fmla="*/ 635000 w 1638688"/>
              <a:gd name="connsiteY37" fmla="*/ 3100451 h 3202290"/>
              <a:gd name="connsiteX38" fmla="*/ 626534 w 1638688"/>
              <a:gd name="connsiteY38" fmla="*/ 3142784 h 3202290"/>
              <a:gd name="connsiteX39" fmla="*/ 609600 w 1638688"/>
              <a:gd name="connsiteY39" fmla="*/ 3168184 h 3202290"/>
              <a:gd name="connsiteX40" fmla="*/ 601134 w 1638688"/>
              <a:gd name="connsiteY40" fmla="*/ 3193584 h 3202290"/>
              <a:gd name="connsiteX41" fmla="*/ 567267 w 1638688"/>
              <a:gd name="connsiteY41" fmla="*/ 3202051 h 3202290"/>
              <a:gd name="connsiteX42" fmla="*/ 524934 w 1638688"/>
              <a:gd name="connsiteY42" fmla="*/ 3168184 h 3202290"/>
              <a:gd name="connsiteX43" fmla="*/ 504840 w 1638688"/>
              <a:gd name="connsiteY43" fmla="*/ 3161637 h 3202290"/>
              <a:gd name="connsiteX44" fmla="*/ 496213 w 1638688"/>
              <a:gd name="connsiteY44" fmla="*/ 3159024 h 3202290"/>
              <a:gd name="connsiteX45" fmla="*/ 498576 w 1638688"/>
              <a:gd name="connsiteY45" fmla="*/ 3159566 h 3202290"/>
              <a:gd name="connsiteX46" fmla="*/ 482600 w 1638688"/>
              <a:gd name="connsiteY46" fmla="*/ 3142784 h 3202290"/>
              <a:gd name="connsiteX47" fmla="*/ 457200 w 1638688"/>
              <a:gd name="connsiteY47" fmla="*/ 3134318 h 3202290"/>
              <a:gd name="connsiteX48" fmla="*/ 423334 w 1638688"/>
              <a:gd name="connsiteY48" fmla="*/ 3108918 h 3202290"/>
              <a:gd name="connsiteX49" fmla="*/ 397934 w 1638688"/>
              <a:gd name="connsiteY49" fmla="*/ 3100451 h 3202290"/>
              <a:gd name="connsiteX50" fmla="*/ 364067 w 1638688"/>
              <a:gd name="connsiteY50" fmla="*/ 3058118 h 3202290"/>
              <a:gd name="connsiteX51" fmla="*/ 328502 w 1638688"/>
              <a:gd name="connsiteY51" fmla="*/ 3005277 h 3202290"/>
              <a:gd name="connsiteX52" fmla="*/ 327203 w 1638688"/>
              <a:gd name="connsiteY52" fmla="*/ 3003430 h 3202290"/>
              <a:gd name="connsiteX53" fmla="*/ 331520 w 1638688"/>
              <a:gd name="connsiteY53" fmla="*/ 3007646 h 3202290"/>
              <a:gd name="connsiteX54" fmla="*/ 313267 w 1638688"/>
              <a:gd name="connsiteY54" fmla="*/ 2973451 h 3202290"/>
              <a:gd name="connsiteX55" fmla="*/ 296334 w 1638688"/>
              <a:gd name="connsiteY55" fmla="*/ 2948051 h 3202290"/>
              <a:gd name="connsiteX56" fmla="*/ 279400 w 1638688"/>
              <a:gd name="connsiteY56" fmla="*/ 2880318 h 3202290"/>
              <a:gd name="connsiteX57" fmla="*/ 262467 w 1638688"/>
              <a:gd name="connsiteY57" fmla="*/ 2854918 h 3202290"/>
              <a:gd name="connsiteX58" fmla="*/ 237067 w 1638688"/>
              <a:gd name="connsiteY58" fmla="*/ 2812584 h 3202290"/>
              <a:gd name="connsiteX59" fmla="*/ 177800 w 1638688"/>
              <a:gd name="connsiteY59" fmla="*/ 2804118 h 3202290"/>
              <a:gd name="connsiteX60" fmla="*/ 152400 w 1638688"/>
              <a:gd name="connsiteY60" fmla="*/ 2812584 h 3202290"/>
              <a:gd name="connsiteX61" fmla="*/ 127000 w 1638688"/>
              <a:gd name="connsiteY61" fmla="*/ 2821051 h 3202290"/>
              <a:gd name="connsiteX62" fmla="*/ 59267 w 1638688"/>
              <a:gd name="connsiteY62" fmla="*/ 2854918 h 3202290"/>
              <a:gd name="connsiteX63" fmla="*/ 33867 w 1638688"/>
              <a:gd name="connsiteY63" fmla="*/ 2863384 h 3202290"/>
              <a:gd name="connsiteX64" fmla="*/ 5213 w 1638688"/>
              <a:gd name="connsiteY64" fmla="*/ 2895431 h 3202290"/>
              <a:gd name="connsiteX65" fmla="*/ 0 w 1638688"/>
              <a:gd name="connsiteY65" fmla="*/ 2912257 h 3202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638688" h="3202290">
                <a:moveTo>
                  <a:pt x="495242" y="3158802"/>
                </a:moveTo>
                <a:cubicBezTo>
                  <a:pt x="494636" y="3158626"/>
                  <a:pt x="494736" y="3158610"/>
                  <a:pt x="496136" y="3159001"/>
                </a:cubicBezTo>
                <a:lnTo>
                  <a:pt x="496213" y="3159024"/>
                </a:lnTo>
                <a:close/>
                <a:moveTo>
                  <a:pt x="325316" y="3000745"/>
                </a:moveTo>
                <a:lnTo>
                  <a:pt x="327203" y="3003430"/>
                </a:lnTo>
                <a:lnTo>
                  <a:pt x="327126" y="3003354"/>
                </a:lnTo>
                <a:cubicBezTo>
                  <a:pt x="326085" y="3001915"/>
                  <a:pt x="325284" y="3000735"/>
                  <a:pt x="325316" y="3000745"/>
                </a:cubicBezTo>
                <a:close/>
                <a:moveTo>
                  <a:pt x="0" y="0"/>
                </a:moveTo>
                <a:lnTo>
                  <a:pt x="1638688" y="0"/>
                </a:lnTo>
                <a:lnTo>
                  <a:pt x="1638688" y="2946769"/>
                </a:lnTo>
                <a:lnTo>
                  <a:pt x="1625270" y="2942296"/>
                </a:lnTo>
                <a:cubicBezTo>
                  <a:pt x="1602054" y="2934557"/>
                  <a:pt x="1566338" y="2922652"/>
                  <a:pt x="1566334" y="2922651"/>
                </a:cubicBezTo>
                <a:cubicBezTo>
                  <a:pt x="1557464" y="2921666"/>
                  <a:pt x="1547245" y="2924807"/>
                  <a:pt x="1540934" y="2931118"/>
                </a:cubicBezTo>
                <a:cubicBezTo>
                  <a:pt x="1534623" y="2937429"/>
                  <a:pt x="1535289" y="2948051"/>
                  <a:pt x="1532467" y="2956518"/>
                </a:cubicBezTo>
                <a:lnTo>
                  <a:pt x="1507067" y="2964984"/>
                </a:lnTo>
                <a:lnTo>
                  <a:pt x="1481667" y="2973451"/>
                </a:lnTo>
                <a:cubicBezTo>
                  <a:pt x="1464734" y="2979095"/>
                  <a:pt x="1446003" y="2980924"/>
                  <a:pt x="1430867" y="2990384"/>
                </a:cubicBezTo>
                <a:cubicBezTo>
                  <a:pt x="1389477" y="3016253"/>
                  <a:pt x="1442093" y="3019760"/>
                  <a:pt x="1388534" y="3041184"/>
                </a:cubicBezTo>
                <a:cubicBezTo>
                  <a:pt x="1370005" y="3048596"/>
                  <a:pt x="1349023" y="3046829"/>
                  <a:pt x="1329267" y="3049651"/>
                </a:cubicBezTo>
                <a:cubicBezTo>
                  <a:pt x="1307499" y="3042395"/>
                  <a:pt x="1293396" y="3036972"/>
                  <a:pt x="1270000" y="3032718"/>
                </a:cubicBezTo>
                <a:cubicBezTo>
                  <a:pt x="1250366" y="3029148"/>
                  <a:pt x="1229848" y="3029985"/>
                  <a:pt x="1210734" y="3024251"/>
                </a:cubicBezTo>
                <a:cubicBezTo>
                  <a:pt x="1200988" y="3021327"/>
                  <a:pt x="1194435" y="3011869"/>
                  <a:pt x="1185334" y="3007318"/>
                </a:cubicBezTo>
                <a:cubicBezTo>
                  <a:pt x="1177352" y="3003327"/>
                  <a:pt x="1167916" y="3002842"/>
                  <a:pt x="1159934" y="2998851"/>
                </a:cubicBezTo>
                <a:cubicBezTo>
                  <a:pt x="1150833" y="2994300"/>
                  <a:pt x="1143635" y="2986469"/>
                  <a:pt x="1134534" y="2981918"/>
                </a:cubicBezTo>
                <a:cubicBezTo>
                  <a:pt x="1126552" y="2977927"/>
                  <a:pt x="1117116" y="2977442"/>
                  <a:pt x="1109134" y="2973451"/>
                </a:cubicBezTo>
                <a:cubicBezTo>
                  <a:pt x="1101157" y="2969462"/>
                  <a:pt x="1072050" y="2950085"/>
                  <a:pt x="1066800" y="2939584"/>
                </a:cubicBezTo>
                <a:cubicBezTo>
                  <a:pt x="1061596" y="2929176"/>
                  <a:pt x="1061156" y="2917007"/>
                  <a:pt x="1058334" y="2905718"/>
                </a:cubicBezTo>
                <a:cubicBezTo>
                  <a:pt x="1052689" y="2900073"/>
                  <a:pt x="1044970" y="2895924"/>
                  <a:pt x="1041400" y="2888784"/>
                </a:cubicBezTo>
                <a:cubicBezTo>
                  <a:pt x="1036196" y="2878376"/>
                  <a:pt x="1042403" y="2861681"/>
                  <a:pt x="1032934" y="2854918"/>
                </a:cubicBezTo>
                <a:cubicBezTo>
                  <a:pt x="1018965" y="2844940"/>
                  <a:pt x="999067" y="2849273"/>
                  <a:pt x="982134" y="2846451"/>
                </a:cubicBezTo>
                <a:lnTo>
                  <a:pt x="956734" y="2854918"/>
                </a:lnTo>
                <a:cubicBezTo>
                  <a:pt x="944021" y="2859156"/>
                  <a:pt x="880559" y="2880307"/>
                  <a:pt x="880534" y="2880318"/>
                </a:cubicBezTo>
                <a:cubicBezTo>
                  <a:pt x="866878" y="2886387"/>
                  <a:pt x="847906" y="2902052"/>
                  <a:pt x="838200" y="2914184"/>
                </a:cubicBezTo>
                <a:cubicBezTo>
                  <a:pt x="831843" y="2922130"/>
                  <a:pt x="827781" y="2931767"/>
                  <a:pt x="821267" y="2939584"/>
                </a:cubicBezTo>
                <a:cubicBezTo>
                  <a:pt x="766942" y="3004774"/>
                  <a:pt x="820975" y="2927321"/>
                  <a:pt x="778934" y="2990384"/>
                </a:cubicBezTo>
                <a:cubicBezTo>
                  <a:pt x="778934" y="2990384"/>
                  <a:pt x="745924" y="3014367"/>
                  <a:pt x="728134" y="3024251"/>
                </a:cubicBezTo>
                <a:cubicBezTo>
                  <a:pt x="682313" y="3049708"/>
                  <a:pt x="722437" y="3012066"/>
                  <a:pt x="677334" y="3049651"/>
                </a:cubicBezTo>
                <a:cubicBezTo>
                  <a:pt x="665356" y="3059632"/>
                  <a:pt x="641054" y="3084307"/>
                  <a:pt x="635000" y="3100451"/>
                </a:cubicBezTo>
                <a:cubicBezTo>
                  <a:pt x="629947" y="3113925"/>
                  <a:pt x="631587" y="3129310"/>
                  <a:pt x="626534" y="3142784"/>
                </a:cubicBezTo>
                <a:cubicBezTo>
                  <a:pt x="622961" y="3152312"/>
                  <a:pt x="614151" y="3159082"/>
                  <a:pt x="609600" y="3168184"/>
                </a:cubicBezTo>
                <a:cubicBezTo>
                  <a:pt x="605609" y="3176166"/>
                  <a:pt x="603956" y="3185117"/>
                  <a:pt x="601134" y="3193584"/>
                </a:cubicBezTo>
                <a:cubicBezTo>
                  <a:pt x="589845" y="3196406"/>
                  <a:pt x="578787" y="3203697"/>
                  <a:pt x="567267" y="3202051"/>
                </a:cubicBezTo>
                <a:cubicBezTo>
                  <a:pt x="554805" y="3200271"/>
                  <a:pt x="533702" y="3176953"/>
                  <a:pt x="524934" y="3168184"/>
                </a:cubicBezTo>
                <a:cubicBezTo>
                  <a:pt x="515940" y="3165186"/>
                  <a:pt x="509441" y="3163086"/>
                  <a:pt x="504840" y="3161637"/>
                </a:cubicBezTo>
                <a:lnTo>
                  <a:pt x="496213" y="3159024"/>
                </a:lnTo>
                <a:lnTo>
                  <a:pt x="498576" y="3159566"/>
                </a:lnTo>
                <a:cubicBezTo>
                  <a:pt x="504251" y="3160572"/>
                  <a:pt x="511655" y="3160217"/>
                  <a:pt x="482600" y="3142784"/>
                </a:cubicBezTo>
                <a:cubicBezTo>
                  <a:pt x="474947" y="3138192"/>
                  <a:pt x="464949" y="3138746"/>
                  <a:pt x="457200" y="3134318"/>
                </a:cubicBezTo>
                <a:cubicBezTo>
                  <a:pt x="444948" y="3127317"/>
                  <a:pt x="434623" y="3117385"/>
                  <a:pt x="423334" y="3108918"/>
                </a:cubicBezTo>
                <a:cubicBezTo>
                  <a:pt x="414867" y="3106096"/>
                  <a:pt x="405587" y="3105043"/>
                  <a:pt x="397934" y="3100451"/>
                </a:cubicBezTo>
                <a:cubicBezTo>
                  <a:pt x="384527" y="3092407"/>
                  <a:pt x="371760" y="3069657"/>
                  <a:pt x="364067" y="3058118"/>
                </a:cubicBezTo>
                <a:cubicBezTo>
                  <a:pt x="343356" y="3027051"/>
                  <a:pt x="333080" y="3011921"/>
                  <a:pt x="328502" y="3005277"/>
                </a:cubicBezTo>
                <a:lnTo>
                  <a:pt x="327203" y="3003430"/>
                </a:lnTo>
                <a:lnTo>
                  <a:pt x="331520" y="3007646"/>
                </a:lnTo>
                <a:cubicBezTo>
                  <a:pt x="330790" y="3005146"/>
                  <a:pt x="326284" y="2996231"/>
                  <a:pt x="313267" y="2973451"/>
                </a:cubicBezTo>
                <a:cubicBezTo>
                  <a:pt x="308219" y="2964616"/>
                  <a:pt x="300885" y="2957152"/>
                  <a:pt x="296334" y="2948051"/>
                </a:cubicBezTo>
                <a:cubicBezTo>
                  <a:pt x="287655" y="2930694"/>
                  <a:pt x="282621" y="2896421"/>
                  <a:pt x="279400" y="2880318"/>
                </a:cubicBezTo>
                <a:cubicBezTo>
                  <a:pt x="273756" y="2871851"/>
                  <a:pt x="267018" y="2864019"/>
                  <a:pt x="262467" y="2854918"/>
                </a:cubicBezTo>
                <a:cubicBezTo>
                  <a:pt x="255277" y="2840538"/>
                  <a:pt x="256910" y="2819198"/>
                  <a:pt x="237067" y="2812584"/>
                </a:cubicBezTo>
                <a:cubicBezTo>
                  <a:pt x="218135" y="2806273"/>
                  <a:pt x="197556" y="2806940"/>
                  <a:pt x="177800" y="2804118"/>
                </a:cubicBezTo>
                <a:lnTo>
                  <a:pt x="152400" y="2812584"/>
                </a:lnTo>
                <a:lnTo>
                  <a:pt x="127000" y="2821051"/>
                </a:lnTo>
                <a:cubicBezTo>
                  <a:pt x="68627" y="2840509"/>
                  <a:pt x="88821" y="2825362"/>
                  <a:pt x="59267" y="2854918"/>
                </a:cubicBezTo>
                <a:cubicBezTo>
                  <a:pt x="50800" y="2857740"/>
                  <a:pt x="41293" y="2858434"/>
                  <a:pt x="33867" y="2863384"/>
                </a:cubicBezTo>
                <a:cubicBezTo>
                  <a:pt x="17572" y="2874247"/>
                  <a:pt x="10144" y="2883830"/>
                  <a:pt x="5213" y="2895431"/>
                </a:cubicBezTo>
                <a:lnTo>
                  <a:pt x="0" y="2912257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>
            <a:outerShdw blurRad="50800" dist="50800" dir="5400000" algn="t" rotWithShape="0">
              <a:sysClr val="window" lastClr="FFFFFF">
                <a:lumMod val="50000"/>
                <a:alpha val="40000"/>
              </a:sysClr>
            </a:outerShdw>
          </a:effectLst>
        </p:spPr>
        <p:txBody>
          <a:bodyPr lIns="91424" tIns="45718" rIns="91424" bIns="251952" anchor="ctr">
            <a:normAutofit/>
          </a:bodyPr>
          <a:lstStyle/>
          <a:p>
            <a:pPr algn="ctr">
              <a:lnSpc>
                <a:spcPct val="140000"/>
              </a:lnSpc>
              <a:defRPr/>
            </a:pPr>
            <a:r>
              <a:rPr lang="en-US" altLang="zh-CN" sz="2000" b="1" kern="0" dirty="0">
                <a:solidFill>
                  <a:srgbClr val="FFFFFF"/>
                </a:solidFill>
              </a:rPr>
              <a:t>MP4</a:t>
            </a:r>
            <a:r>
              <a:rPr lang="zh-CN" altLang="en-US" sz="2000" b="1" kern="0" dirty="0">
                <a:solidFill>
                  <a:srgbClr val="FFFFFF"/>
                </a:solidFill>
              </a:rPr>
              <a:t>格式</a:t>
            </a:r>
            <a:endParaRPr lang="en-US" altLang="zh-CN" sz="2000" b="1" kern="0" dirty="0">
              <a:solidFill>
                <a:srgbClr val="FFFFFF"/>
              </a:solidFill>
            </a:endParaRPr>
          </a:p>
        </p:txBody>
      </p:sp>
      <p:grpSp>
        <p:nvGrpSpPr>
          <p:cNvPr id="37" name="组合 7"/>
          <p:cNvGrpSpPr>
            <a:grpSpLocks/>
          </p:cNvGrpSpPr>
          <p:nvPr/>
        </p:nvGrpSpPr>
        <p:grpSpPr bwMode="auto">
          <a:xfrm>
            <a:off x="-2" y="406390"/>
            <a:ext cx="4607627" cy="545524"/>
            <a:chOff x="0" y="0"/>
            <a:chExt cx="3026771" cy="449319"/>
          </a:xfrm>
          <a:solidFill>
            <a:srgbClr val="0070C0"/>
          </a:solidFill>
        </p:grpSpPr>
        <p:sp>
          <p:nvSpPr>
            <p:cNvPr id="38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0">
                <a:solidFill>
                  <a:srgbClr val="000000"/>
                </a:solidFill>
              </a:endParaRPr>
            </a:p>
          </p:txBody>
        </p:sp>
        <p:sp>
          <p:nvSpPr>
            <p:cNvPr id="39" name="矩形 9"/>
            <p:cNvSpPr>
              <a:spLocks noChangeArrowheads="1"/>
            </p:cNvSpPr>
            <p:nvPr/>
          </p:nvSpPr>
          <p:spPr bwMode="auto">
            <a:xfrm>
              <a:off x="1" y="39684"/>
              <a:ext cx="2586234" cy="3802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2.5 </a:t>
              </a:r>
              <a:r>
                <a:rPr lang="zh-CN" altLang="en-US" sz="24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动画资源的获取与处理</a:t>
              </a:r>
              <a:endParaRPr lang="zh-CN" altLang="en-US" sz="24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825835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5112188" y="387350"/>
            <a:ext cx="4739379" cy="969963"/>
          </a:xfrm>
          <a:prstGeom prst="rect">
            <a:avLst/>
          </a:prstGeom>
          <a:noFill/>
        </p:spPr>
        <p:txBody>
          <a:bodyPr vert="horz" lIns="91424" tIns="45718" rIns="91424" bIns="45718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dirty="0">
                <a:gradFill>
                  <a:gsLst>
                    <a:gs pos="33000">
                      <a:schemeClr val="accent2"/>
                    </a:gs>
                    <a:gs pos="0">
                      <a:schemeClr val="accent1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0"/>
                </a:gradFill>
              </a:rPr>
              <a:t>2.5.1 </a:t>
            </a:r>
            <a:r>
              <a:rPr lang="zh-CN" altLang="en-US" sz="2800" dirty="0">
                <a:gradFill>
                  <a:gsLst>
                    <a:gs pos="33000">
                      <a:schemeClr val="accent2"/>
                    </a:gs>
                    <a:gs pos="0">
                      <a:schemeClr val="accent1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0"/>
                </a:gradFill>
              </a:rPr>
              <a:t>动画教学资源的获取</a:t>
            </a:r>
          </a:p>
        </p:txBody>
      </p:sp>
      <p:sp>
        <p:nvSpPr>
          <p:cNvPr id="10" name="MH_SubTitle_2">
            <a:extLst>
              <a:ext uri="{FF2B5EF4-FFF2-40B4-BE49-F238E27FC236}">
                <a16:creationId xmlns:a16="http://schemas.microsoft.com/office/drawing/2014/main" xmlns="" id="{65E2BF61-C5C3-4988-84DD-BDE653EC92F6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264526" y="2119408"/>
            <a:ext cx="3178875" cy="2208212"/>
          </a:xfrm>
          <a:custGeom>
            <a:avLst/>
            <a:gdLst>
              <a:gd name="connsiteX0" fmla="*/ 889764 w 2735975"/>
              <a:gd name="connsiteY0" fmla="*/ 706 h 2207088"/>
              <a:gd name="connsiteX1" fmla="*/ 2416119 w 2735975"/>
              <a:gd name="connsiteY1" fmla="*/ 1226346 h 2207088"/>
              <a:gd name="connsiteX2" fmla="*/ 2417506 w 2735975"/>
              <a:gd name="connsiteY2" fmla="*/ 1234754 h 2207088"/>
              <a:gd name="connsiteX3" fmla="*/ 2735975 w 2735975"/>
              <a:gd name="connsiteY3" fmla="*/ 1268018 h 2207088"/>
              <a:gd name="connsiteX4" fmla="*/ 2402132 w 2735975"/>
              <a:gd name="connsiteY4" fmla="*/ 1435805 h 2207088"/>
              <a:gd name="connsiteX5" fmla="*/ 1438627 w 2735975"/>
              <a:gd name="connsiteY5" fmla="*/ 2178893 h 2207088"/>
              <a:gd name="connsiteX6" fmla="*/ 55398 w 2735975"/>
              <a:gd name="connsiteY6" fmla="*/ 1641286 h 2207088"/>
              <a:gd name="connsiteX7" fmla="*/ 780493 w 2735975"/>
              <a:gd name="connsiteY7" fmla="*/ 19742 h 2207088"/>
              <a:gd name="connsiteX8" fmla="*/ 889764 w 2735975"/>
              <a:gd name="connsiteY8" fmla="*/ 706 h 2207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35975" h="2207088">
                <a:moveTo>
                  <a:pt x="889764" y="706"/>
                </a:moveTo>
                <a:cubicBezTo>
                  <a:pt x="1456942" y="-29026"/>
                  <a:pt x="2313286" y="888979"/>
                  <a:pt x="2416119" y="1226346"/>
                </a:cubicBezTo>
                <a:cubicBezTo>
                  <a:pt x="2416942" y="1229045"/>
                  <a:pt x="2417720" y="1231754"/>
                  <a:pt x="2417506" y="1234754"/>
                </a:cubicBezTo>
                <a:lnTo>
                  <a:pt x="2735975" y="1268018"/>
                </a:lnTo>
                <a:lnTo>
                  <a:pt x="2402132" y="1435805"/>
                </a:lnTo>
                <a:cubicBezTo>
                  <a:pt x="2282705" y="1762086"/>
                  <a:pt x="1760308" y="2122352"/>
                  <a:pt x="1438627" y="2178893"/>
                </a:cubicBezTo>
                <a:cubicBezTo>
                  <a:pt x="1045174" y="2248050"/>
                  <a:pt x="255796" y="2231179"/>
                  <a:pt x="55398" y="1641286"/>
                </a:cubicBezTo>
                <a:cubicBezTo>
                  <a:pt x="-145002" y="1051392"/>
                  <a:pt x="221573" y="193492"/>
                  <a:pt x="780493" y="19742"/>
                </a:cubicBezTo>
                <a:cubicBezTo>
                  <a:pt x="815426" y="8883"/>
                  <a:pt x="851952" y="2688"/>
                  <a:pt x="889764" y="706"/>
                </a:cubicBezTo>
                <a:close/>
              </a:path>
            </a:pathLst>
          </a:custGeom>
          <a:solidFill>
            <a:schemeClr val="accent1"/>
          </a:solidFill>
          <a:ln w="76200" cap="flat" cmpd="sng" algn="ctr">
            <a:solidFill>
              <a:srgbClr val="FFFFFF"/>
            </a:solidFill>
            <a:prstDash val="solid"/>
          </a:ln>
          <a:effectLst>
            <a:outerShdw blurRad="254000" sx="102000" sy="102000" algn="ctr" rotWithShape="0">
              <a:prstClr val="black">
                <a:alpha val="24000"/>
              </a:prstClr>
            </a:outerShdw>
          </a:effectLst>
        </p:spPr>
        <p:txBody>
          <a:bodyPr lIns="143968" tIns="791840" rIns="647872" bIns="143968" anchor="ctr">
            <a:norm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b="1" kern="0" dirty="0">
                <a:solidFill>
                  <a:srgbClr val="FFFFFF"/>
                </a:solidFill>
                <a:cs typeface="Arial" pitchFamily="34" charset="0"/>
              </a:rPr>
              <a:t>从网上下载</a:t>
            </a:r>
            <a:r>
              <a:rPr lang="en-US" altLang="zh-CN" b="1" kern="0" dirty="0">
                <a:solidFill>
                  <a:srgbClr val="FFFFFF"/>
                </a:solidFill>
                <a:cs typeface="Arial" pitchFamily="34" charset="0"/>
              </a:rPr>
              <a:t>gif</a:t>
            </a:r>
            <a:r>
              <a:rPr lang="zh-CN" altLang="en-US" b="1" kern="0" dirty="0">
                <a:solidFill>
                  <a:srgbClr val="FFFFFF"/>
                </a:solidFill>
                <a:cs typeface="Arial" pitchFamily="34" charset="0"/>
              </a:rPr>
              <a:t>动画</a:t>
            </a:r>
          </a:p>
        </p:txBody>
      </p:sp>
      <p:sp>
        <p:nvSpPr>
          <p:cNvPr id="11" name="MH_SubTitle_1">
            <a:extLst>
              <a:ext uri="{FF2B5EF4-FFF2-40B4-BE49-F238E27FC236}">
                <a16:creationId xmlns:a16="http://schemas.microsoft.com/office/drawing/2014/main" xmlns="" id="{E528A440-A623-4CA6-B86B-DCFCA0247252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443400" y="1643063"/>
            <a:ext cx="2886087" cy="2238888"/>
          </a:xfrm>
          <a:custGeom>
            <a:avLst/>
            <a:gdLst/>
            <a:ahLst/>
            <a:cxnLst/>
            <a:rect l="l" t="t" r="r" b="b"/>
            <a:pathLst>
              <a:path w="3463470" h="3831342">
                <a:moveTo>
                  <a:pt x="1889309" y="419"/>
                </a:moveTo>
                <a:cubicBezTo>
                  <a:pt x="2651670" y="-25411"/>
                  <a:pt x="3463470" y="1149223"/>
                  <a:pt x="3463470" y="2203099"/>
                </a:cubicBezTo>
                <a:cubicBezTo>
                  <a:pt x="3463470" y="3256975"/>
                  <a:pt x="2496686" y="3713521"/>
                  <a:pt x="1982298" y="3816843"/>
                </a:cubicBezTo>
                <a:cubicBezTo>
                  <a:pt x="1561743" y="3901318"/>
                  <a:pt x="766270" y="3608532"/>
                  <a:pt x="482184" y="3150910"/>
                </a:cubicBezTo>
                <a:lnTo>
                  <a:pt x="0" y="3063821"/>
                </a:lnTo>
                <a:lnTo>
                  <a:pt x="378954" y="2837254"/>
                </a:lnTo>
                <a:cubicBezTo>
                  <a:pt x="377433" y="2832565"/>
                  <a:pt x="377257" y="2827803"/>
                  <a:pt x="377141" y="2823031"/>
                </a:cubicBezTo>
                <a:cubicBezTo>
                  <a:pt x="361643" y="2186961"/>
                  <a:pt x="1126948" y="26249"/>
                  <a:pt x="1889309" y="419"/>
                </a:cubicBezTo>
                <a:close/>
              </a:path>
            </a:pathLst>
          </a:custGeom>
          <a:solidFill>
            <a:schemeClr val="accent2"/>
          </a:solidFill>
          <a:ln w="76200" cap="flat" cmpd="sng" algn="ctr">
            <a:solidFill>
              <a:srgbClr val="FFFFFF"/>
            </a:solidFill>
            <a:prstDash val="solid"/>
          </a:ln>
          <a:effectLst>
            <a:outerShdw blurRad="254000" sx="102000" sy="102000" algn="ctr" rotWithShape="0">
              <a:prstClr val="black">
                <a:alpha val="24000"/>
              </a:prstClr>
            </a:outerShdw>
          </a:effectLst>
        </p:spPr>
        <p:txBody>
          <a:bodyPr lIns="647872" tIns="791840" rIns="143968" bIns="143968" anchor="ctr">
            <a:norm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b="1" kern="0" dirty="0">
                <a:solidFill>
                  <a:srgbClr val="FFFFFF"/>
                </a:solidFill>
                <a:cs typeface="Arial" pitchFamily="34" charset="0"/>
              </a:rPr>
              <a:t>用动画制作软件制作动画</a:t>
            </a:r>
          </a:p>
        </p:txBody>
      </p:sp>
      <p:sp>
        <p:nvSpPr>
          <p:cNvPr id="12" name="MH_SubTitle_3">
            <a:extLst>
              <a:ext uri="{FF2B5EF4-FFF2-40B4-BE49-F238E27FC236}">
                <a16:creationId xmlns:a16="http://schemas.microsoft.com/office/drawing/2014/main" xmlns="" id="{437E72E1-E7A5-4351-97A4-8E481BA1F2D2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7204149" y="1643063"/>
            <a:ext cx="4511601" cy="3101898"/>
          </a:xfrm>
          <a:custGeom>
            <a:avLst/>
            <a:gdLst>
              <a:gd name="connsiteX0" fmla="*/ 1891641 w 2719440"/>
              <a:gd name="connsiteY0" fmla="*/ 9 h 2184009"/>
              <a:gd name="connsiteX1" fmla="*/ 2113745 w 2719440"/>
              <a:gd name="connsiteY1" fmla="*/ 44997 h 2184009"/>
              <a:gd name="connsiteX2" fmla="*/ 2599763 w 2719440"/>
              <a:gd name="connsiteY2" fmla="*/ 1753491 h 2184009"/>
              <a:gd name="connsiteX3" fmla="*/ 1153921 w 2719440"/>
              <a:gd name="connsiteY3" fmla="*/ 2087987 h 2184009"/>
              <a:gd name="connsiteX4" fmla="*/ 306450 w 2719440"/>
              <a:gd name="connsiteY4" fmla="*/ 1214881 h 2184009"/>
              <a:gd name="connsiteX5" fmla="*/ 0 w 2719440"/>
              <a:gd name="connsiteY5" fmla="*/ 1001125 h 2184009"/>
              <a:gd name="connsiteX6" fmla="*/ 319954 w 2719440"/>
              <a:gd name="connsiteY6" fmla="*/ 1013697 h 2184009"/>
              <a:gd name="connsiteX7" fmla="*/ 322528 w 2719440"/>
              <a:gd name="connsiteY7" fmla="*/ 1005573 h 2184009"/>
              <a:gd name="connsiteX8" fmla="*/ 1891641 w 2719440"/>
              <a:gd name="connsiteY8" fmla="*/ 9 h 2184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19440" h="2184009">
                <a:moveTo>
                  <a:pt x="1891641" y="9"/>
                </a:moveTo>
                <a:cubicBezTo>
                  <a:pt x="1972677" y="-398"/>
                  <a:pt x="2047699" y="13521"/>
                  <a:pt x="2113745" y="44997"/>
                </a:cubicBezTo>
                <a:cubicBezTo>
                  <a:pt x="2642112" y="296808"/>
                  <a:pt x="2882374" y="1198275"/>
                  <a:pt x="2599763" y="1753491"/>
                </a:cubicBezTo>
                <a:cubicBezTo>
                  <a:pt x="2317152" y="2308707"/>
                  <a:pt x="1533460" y="2212640"/>
                  <a:pt x="1153921" y="2087987"/>
                </a:cubicBezTo>
                <a:cubicBezTo>
                  <a:pt x="843616" y="1986074"/>
                  <a:pt x="378042" y="1554877"/>
                  <a:pt x="306450" y="1214881"/>
                </a:cubicBezTo>
                <a:lnTo>
                  <a:pt x="0" y="1001125"/>
                </a:lnTo>
                <a:lnTo>
                  <a:pt x="319954" y="1013697"/>
                </a:lnTo>
                <a:cubicBezTo>
                  <a:pt x="320171" y="1010697"/>
                  <a:pt x="321328" y="1008127"/>
                  <a:pt x="322528" y="1005573"/>
                </a:cubicBezTo>
                <a:cubicBezTo>
                  <a:pt x="462502" y="707637"/>
                  <a:pt x="1324391" y="2855"/>
                  <a:pt x="1891641" y="9"/>
                </a:cubicBezTo>
                <a:close/>
              </a:path>
            </a:pathLst>
          </a:custGeom>
          <a:solidFill>
            <a:schemeClr val="accent3"/>
          </a:solidFill>
          <a:ln w="76200" cap="flat" cmpd="sng" algn="ctr">
            <a:solidFill>
              <a:srgbClr val="FFFFFF"/>
            </a:solidFill>
            <a:prstDash val="solid"/>
          </a:ln>
          <a:effectLst>
            <a:outerShdw blurRad="254000" sx="102000" sy="102000" algn="ctr" rotWithShape="0">
              <a:prstClr val="black">
                <a:alpha val="24000"/>
              </a:prstClr>
            </a:outerShdw>
          </a:effectLst>
        </p:spPr>
        <p:txBody>
          <a:bodyPr lIns="647872" tIns="791840" rIns="143968" bIns="143968"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000" b="1" kern="0" dirty="0">
                <a:solidFill>
                  <a:srgbClr val="FFFFFF"/>
                </a:solidFill>
                <a:cs typeface="Arial" pitchFamily="34" charset="0"/>
              </a:rPr>
              <a:t>用下载软件下载动画（如用</a:t>
            </a:r>
            <a:r>
              <a:rPr lang="en-US" altLang="zh-CN" sz="2000" b="1" kern="0" dirty="0">
                <a:solidFill>
                  <a:srgbClr val="FFFFFF"/>
                </a:solidFill>
                <a:cs typeface="Arial" pitchFamily="34" charset="0"/>
              </a:rPr>
              <a:t>flash2x flash hunter</a:t>
            </a:r>
            <a:r>
              <a:rPr lang="zh-CN" altLang="en-US" sz="2000" b="1" kern="0" dirty="0">
                <a:solidFill>
                  <a:srgbClr val="FFFFFF"/>
                </a:solidFill>
                <a:cs typeface="Arial" pitchFamily="34" charset="0"/>
              </a:rPr>
              <a:t>汉化版工具软件抓取网上</a:t>
            </a:r>
            <a:r>
              <a:rPr lang="en-US" altLang="zh-CN" sz="2000" b="1" kern="0" dirty="0">
                <a:solidFill>
                  <a:srgbClr val="FFFFFF"/>
                </a:solidFill>
                <a:cs typeface="Arial" pitchFamily="34" charset="0"/>
              </a:rPr>
              <a:t>Flash</a:t>
            </a:r>
            <a:r>
              <a:rPr lang="zh-CN" altLang="en-US" sz="2000" b="1" kern="0" dirty="0">
                <a:solidFill>
                  <a:srgbClr val="FFFFFF"/>
                </a:solidFill>
                <a:cs typeface="Arial" pitchFamily="34" charset="0"/>
              </a:rPr>
              <a:t>动画资源）</a:t>
            </a:r>
          </a:p>
        </p:txBody>
      </p:sp>
      <p:sp>
        <p:nvSpPr>
          <p:cNvPr id="13" name="MH_Other_1">
            <a:extLst>
              <a:ext uri="{FF2B5EF4-FFF2-40B4-BE49-F238E27FC236}">
                <a16:creationId xmlns:a16="http://schemas.microsoft.com/office/drawing/2014/main" xmlns="" id="{7B80F889-0C66-47AC-BEF8-0CAE41DAF11F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9084054" y="4369187"/>
            <a:ext cx="790569" cy="751548"/>
          </a:xfrm>
          <a:prstGeom prst="rect">
            <a:avLst/>
          </a:prstGeom>
        </p:spPr>
        <p:txBody>
          <a:bodyPr wrap="none" lIns="91424" tIns="45718" rIns="91424" bIns="45718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600" b="1" kern="0" dirty="0" smtClean="0">
                <a:ln w="18415" cmpd="sng">
                  <a:noFill/>
                  <a:prstDash val="solid"/>
                </a:ln>
                <a:latin typeface="Bodoni MT Black" panose="02070A03080606020203" pitchFamily="18" charset="0"/>
                <a:ea typeface="微软雅黑" pitchFamily="34" charset="-122"/>
                <a:cs typeface="Times New Roman" pitchFamily="18" charset="0"/>
              </a:rPr>
              <a:t>02</a:t>
            </a:r>
            <a:endParaRPr lang="en-US" altLang="zh-CN" sz="3600" b="1" kern="0" dirty="0">
              <a:ln w="18415" cmpd="sng">
                <a:noFill/>
                <a:prstDash val="solid"/>
              </a:ln>
              <a:latin typeface="Bodoni MT Black" panose="02070A03080606020203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4" name="MH_Other_2">
            <a:extLst>
              <a:ext uri="{FF2B5EF4-FFF2-40B4-BE49-F238E27FC236}">
                <a16:creationId xmlns:a16="http://schemas.microsoft.com/office/drawing/2014/main" xmlns="" id="{C60D1362-1397-4A3F-B300-B9714EE2ACCC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3028177" y="4253427"/>
            <a:ext cx="790569" cy="751548"/>
          </a:xfrm>
          <a:prstGeom prst="rect">
            <a:avLst/>
          </a:prstGeom>
        </p:spPr>
        <p:txBody>
          <a:bodyPr wrap="none" lIns="91424" tIns="45718" rIns="91424" bIns="45718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3600" b="1" kern="0" dirty="0">
                <a:ln w="18415" cmpd="sng">
                  <a:noFill/>
                  <a:prstDash val="solid"/>
                </a:ln>
                <a:latin typeface="Bodoni MT Black" panose="02070A03080606020203" pitchFamily="18" charset="0"/>
                <a:ea typeface="微软雅黑" pitchFamily="34" charset="-122"/>
                <a:cs typeface="Times New Roman" pitchFamily="18" charset="0"/>
              </a:rPr>
              <a:t>01</a:t>
            </a:r>
            <a:endParaRPr lang="zh-CN" altLang="en-US" sz="3600" b="1" kern="0" dirty="0">
              <a:ln w="18415" cmpd="sng">
                <a:noFill/>
                <a:prstDash val="solid"/>
              </a:ln>
              <a:latin typeface="Bodoni MT Black" panose="02070A03080606020203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5" name="MH_Other_3">
            <a:extLst>
              <a:ext uri="{FF2B5EF4-FFF2-40B4-BE49-F238E27FC236}">
                <a16:creationId xmlns:a16="http://schemas.microsoft.com/office/drawing/2014/main" xmlns="" id="{DE9C2674-B6F7-4644-BFE8-E2D1D74C28B7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7545274" y="4669019"/>
            <a:ext cx="791643" cy="812528"/>
          </a:xfrm>
          <a:prstGeom prst="rect">
            <a:avLst/>
          </a:prstGeom>
        </p:spPr>
        <p:txBody>
          <a:bodyPr wrap="none" lIns="91424" tIns="45718" rIns="91424" bIns="45718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3600" b="1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Bodoni MT Black" panose="02070A03080606020203" pitchFamily="18" charset="0"/>
                <a:ea typeface="微软雅黑" pitchFamily="34" charset="-122"/>
                <a:cs typeface="Times New Roman" pitchFamily="18" charset="0"/>
              </a:rPr>
              <a:t>02</a:t>
            </a:r>
          </a:p>
        </p:txBody>
      </p:sp>
      <p:grpSp>
        <p:nvGrpSpPr>
          <p:cNvPr id="16" name="组合 7"/>
          <p:cNvGrpSpPr>
            <a:grpSpLocks/>
          </p:cNvGrpSpPr>
          <p:nvPr/>
        </p:nvGrpSpPr>
        <p:grpSpPr bwMode="auto">
          <a:xfrm>
            <a:off x="-2" y="406390"/>
            <a:ext cx="4607627" cy="545524"/>
            <a:chOff x="0" y="0"/>
            <a:chExt cx="3026771" cy="449319"/>
          </a:xfrm>
          <a:solidFill>
            <a:srgbClr val="0070C0"/>
          </a:solidFill>
        </p:grpSpPr>
        <p:sp>
          <p:nvSpPr>
            <p:cNvPr id="17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0">
                <a:solidFill>
                  <a:srgbClr val="000000"/>
                </a:solidFill>
              </a:endParaRPr>
            </a:p>
          </p:txBody>
        </p:sp>
        <p:sp>
          <p:nvSpPr>
            <p:cNvPr id="18" name="矩形 9"/>
            <p:cNvSpPr>
              <a:spLocks noChangeArrowheads="1"/>
            </p:cNvSpPr>
            <p:nvPr/>
          </p:nvSpPr>
          <p:spPr bwMode="auto">
            <a:xfrm>
              <a:off x="1" y="39684"/>
              <a:ext cx="2586234" cy="3802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2.5 </a:t>
              </a:r>
              <a:r>
                <a:rPr lang="zh-CN" altLang="en-US" sz="24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动画资源的获取与处理</a:t>
              </a:r>
              <a:endParaRPr lang="zh-CN" altLang="en-US" sz="24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19" name="文本框 2"/>
          <p:cNvSpPr txBox="1"/>
          <p:nvPr>
            <p:custDataLst>
              <p:tags r:id="rId9"/>
            </p:custDataLst>
          </p:nvPr>
        </p:nvSpPr>
        <p:spPr>
          <a:xfrm>
            <a:off x="3402806" y="4744960"/>
            <a:ext cx="5159983" cy="500061"/>
          </a:xfrm>
          <a:prstGeom prst="rect">
            <a:avLst/>
          </a:prstGeom>
        </p:spPr>
        <p:txBody>
          <a:bodyPr vert="horz" lIns="91424" tIns="45718" rIns="91424" bIns="45718" rtlCol="0">
            <a:no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按教材实例的操作方法进行操作练习</a:t>
            </a:r>
            <a:endParaRPr lang="en-US" altLang="zh-CN" sz="1500" dirty="0">
              <a:solidFill>
                <a:srgbClr val="FF0000"/>
              </a:solidFill>
            </a:endParaRPr>
          </a:p>
          <a:p>
            <a:pPr marL="0" indent="0">
              <a:lnSpc>
                <a:spcPct val="160000"/>
              </a:lnSpc>
              <a:buNone/>
            </a:pPr>
            <a:endParaRPr lang="en-US" altLang="zh-CN" sz="1500" dirty="0">
              <a:solidFill>
                <a:srgbClr val="FF0000"/>
              </a:solidFill>
            </a:endParaRPr>
          </a:p>
          <a:p>
            <a:pPr marL="0" indent="0">
              <a:lnSpc>
                <a:spcPct val="160000"/>
              </a:lnSpc>
              <a:buNone/>
            </a:pPr>
            <a:endParaRPr lang="en-US" altLang="zh-CN" sz="1500" dirty="0">
              <a:solidFill>
                <a:srgbClr val="FF0000"/>
              </a:solidFill>
            </a:endParaRPr>
          </a:p>
        </p:txBody>
      </p:sp>
      <p:sp>
        <p:nvSpPr>
          <p:cNvPr id="4" name="左弧形箭头 3"/>
          <p:cNvSpPr/>
          <p:nvPr/>
        </p:nvSpPr>
        <p:spPr>
          <a:xfrm>
            <a:off x="2959895" y="4269864"/>
            <a:ext cx="442912" cy="798309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右弧形箭头 4"/>
          <p:cNvSpPr/>
          <p:nvPr/>
        </p:nvSpPr>
        <p:spPr>
          <a:xfrm>
            <a:off x="8577265" y="4327620"/>
            <a:ext cx="452812" cy="740553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MH_Other_1">
            <a:extLst>
              <a:ext uri="{FF2B5EF4-FFF2-40B4-BE49-F238E27FC236}">
                <a16:creationId xmlns:a16="http://schemas.microsoft.com/office/drawing/2014/main" xmlns="" id="{7B80F889-0C66-47AC-BEF8-0CAE41DAF11F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5490621" y="3751921"/>
            <a:ext cx="791643" cy="812528"/>
          </a:xfrm>
          <a:prstGeom prst="rect">
            <a:avLst/>
          </a:prstGeom>
        </p:spPr>
        <p:txBody>
          <a:bodyPr wrap="none" lIns="91424" tIns="45718" rIns="91424" bIns="45718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600" b="1" kern="0" dirty="0">
                <a:ln w="18415" cmpd="sng">
                  <a:noFill/>
                  <a:prstDash val="solid"/>
                </a:ln>
                <a:latin typeface="Bodoni MT Black" panose="02070A03080606020203" pitchFamily="18" charset="0"/>
                <a:ea typeface="微软雅黑" pitchFamily="34" charset="-122"/>
                <a:cs typeface="Times New Roman" pitchFamily="18" charset="0"/>
              </a:rPr>
              <a:t>03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575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圆角矩形 258"/>
          <p:cNvSpPr>
            <a:spLocks noChangeArrowheads="1"/>
          </p:cNvSpPr>
          <p:nvPr/>
        </p:nvSpPr>
        <p:spPr bwMode="auto">
          <a:xfrm>
            <a:off x="3822703" y="464180"/>
            <a:ext cx="6108700" cy="882021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 w="34925">
            <a:solidFill>
              <a:schemeClr val="bg1"/>
            </a:solidFill>
            <a:miter lim="800000"/>
            <a:headEnd/>
            <a:tailEnd/>
          </a:ln>
        </p:spPr>
        <p:txBody>
          <a:bodyPr lIns="121912" tIns="60956" rIns="121912" bIns="60956" anchor="ctr"/>
          <a:lstStyle/>
          <a:p>
            <a:pPr algn="ctr" defTabSz="914332" fontAlgn="base">
              <a:spcBef>
                <a:spcPct val="0"/>
              </a:spcBef>
              <a:spcAft>
                <a:spcPct val="0"/>
              </a:spcAft>
            </a:pPr>
            <a:endParaRPr lang="zh-CN" altLang="zh-CN" sz="2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126" name="Text Box 39"/>
          <p:cNvSpPr>
            <a:spLocks noChangeArrowheads="1"/>
          </p:cNvSpPr>
          <p:nvPr/>
        </p:nvSpPr>
        <p:spPr bwMode="auto">
          <a:xfrm>
            <a:off x="2463799" y="424010"/>
            <a:ext cx="8826500" cy="86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2" tIns="60956" rIns="121912" bIns="60956">
            <a:spAutoFit/>
          </a:bodyPr>
          <a:lstStyle/>
          <a:p>
            <a:pPr algn="ctr" defTabSz="914332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zh-CN" altLang="en-US" sz="3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信息化教学资源的获取与处理</a:t>
            </a:r>
            <a:endParaRPr lang="en-US" altLang="zh-CN" sz="32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353484"/>
            <a:ext cx="2387600" cy="599016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0">
                <a:solidFill>
                  <a:srgbClr val="000000"/>
                </a:solidFill>
              </a:endParaRPr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610876" y="39684"/>
              <a:ext cx="1382258" cy="38092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7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模块</a:t>
              </a:r>
              <a:r>
                <a:rPr lang="en-US" altLang="zh-CN" sz="27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</a:t>
              </a:r>
              <a:endParaRPr lang="zh-CN" altLang="en-US" sz="27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5242" y="1486617"/>
            <a:ext cx="7454900" cy="4348921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999025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500" tmFilter="0,0; .5, 1; 1, 1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ldLvl="0" animBg="1"/>
      <p:bldP spid="5126" grpId="0" bldLvl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5363535" y="425439"/>
            <a:ext cx="4486319" cy="892175"/>
          </a:xfrm>
          <a:prstGeom prst="rect">
            <a:avLst/>
          </a:prstGeom>
          <a:noFill/>
        </p:spPr>
        <p:txBody>
          <a:bodyPr vert="horz" lIns="91424" tIns="45718" rIns="91424" bIns="45718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b="1" dirty="0">
                <a:gradFill>
                  <a:gsLst>
                    <a:gs pos="33000">
                      <a:schemeClr val="accent2"/>
                    </a:gs>
                    <a:gs pos="0">
                      <a:schemeClr val="accent1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0"/>
                </a:gradFill>
              </a:rPr>
              <a:t>2.5.2 </a:t>
            </a:r>
            <a:r>
              <a:rPr lang="zh-CN" altLang="en-US" sz="2800" b="1" dirty="0">
                <a:gradFill>
                  <a:gsLst>
                    <a:gs pos="33000">
                      <a:schemeClr val="accent2"/>
                    </a:gs>
                    <a:gs pos="0">
                      <a:schemeClr val="accent1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0"/>
                </a:gradFill>
              </a:rPr>
              <a:t>动画教学资源的处理</a:t>
            </a:r>
          </a:p>
        </p:txBody>
      </p:sp>
      <p:sp>
        <p:nvSpPr>
          <p:cNvPr id="10" name="MH_SubTitle_2">
            <a:extLst>
              <a:ext uri="{FF2B5EF4-FFF2-40B4-BE49-F238E27FC236}">
                <a16:creationId xmlns:a16="http://schemas.microsoft.com/office/drawing/2014/main" xmlns="" id="{65E2BF61-C5C3-4988-84DD-BDE653EC92F6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500872" y="2345341"/>
            <a:ext cx="3328987" cy="2906971"/>
          </a:xfrm>
          <a:custGeom>
            <a:avLst/>
            <a:gdLst>
              <a:gd name="connsiteX0" fmla="*/ 889764 w 2735975"/>
              <a:gd name="connsiteY0" fmla="*/ 706 h 2207088"/>
              <a:gd name="connsiteX1" fmla="*/ 2416119 w 2735975"/>
              <a:gd name="connsiteY1" fmla="*/ 1226346 h 2207088"/>
              <a:gd name="connsiteX2" fmla="*/ 2417506 w 2735975"/>
              <a:gd name="connsiteY2" fmla="*/ 1234754 h 2207088"/>
              <a:gd name="connsiteX3" fmla="*/ 2735975 w 2735975"/>
              <a:gd name="connsiteY3" fmla="*/ 1268018 h 2207088"/>
              <a:gd name="connsiteX4" fmla="*/ 2402132 w 2735975"/>
              <a:gd name="connsiteY4" fmla="*/ 1435805 h 2207088"/>
              <a:gd name="connsiteX5" fmla="*/ 1438627 w 2735975"/>
              <a:gd name="connsiteY5" fmla="*/ 2178893 h 2207088"/>
              <a:gd name="connsiteX6" fmla="*/ 55398 w 2735975"/>
              <a:gd name="connsiteY6" fmla="*/ 1641286 h 2207088"/>
              <a:gd name="connsiteX7" fmla="*/ 780493 w 2735975"/>
              <a:gd name="connsiteY7" fmla="*/ 19742 h 2207088"/>
              <a:gd name="connsiteX8" fmla="*/ 889764 w 2735975"/>
              <a:gd name="connsiteY8" fmla="*/ 706 h 2207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35975" h="2207088">
                <a:moveTo>
                  <a:pt x="889764" y="706"/>
                </a:moveTo>
                <a:cubicBezTo>
                  <a:pt x="1456942" y="-29026"/>
                  <a:pt x="2313286" y="888979"/>
                  <a:pt x="2416119" y="1226346"/>
                </a:cubicBezTo>
                <a:cubicBezTo>
                  <a:pt x="2416942" y="1229045"/>
                  <a:pt x="2417720" y="1231754"/>
                  <a:pt x="2417506" y="1234754"/>
                </a:cubicBezTo>
                <a:lnTo>
                  <a:pt x="2735975" y="1268018"/>
                </a:lnTo>
                <a:lnTo>
                  <a:pt x="2402132" y="1435805"/>
                </a:lnTo>
                <a:cubicBezTo>
                  <a:pt x="2282705" y="1762086"/>
                  <a:pt x="1760308" y="2122352"/>
                  <a:pt x="1438627" y="2178893"/>
                </a:cubicBezTo>
                <a:cubicBezTo>
                  <a:pt x="1045174" y="2248050"/>
                  <a:pt x="255796" y="2231179"/>
                  <a:pt x="55398" y="1641286"/>
                </a:cubicBezTo>
                <a:cubicBezTo>
                  <a:pt x="-145002" y="1051392"/>
                  <a:pt x="221573" y="193492"/>
                  <a:pt x="780493" y="19742"/>
                </a:cubicBezTo>
                <a:cubicBezTo>
                  <a:pt x="815426" y="8883"/>
                  <a:pt x="851952" y="2688"/>
                  <a:pt x="889764" y="706"/>
                </a:cubicBezTo>
                <a:close/>
              </a:path>
            </a:pathLst>
          </a:custGeom>
          <a:solidFill>
            <a:schemeClr val="accent1"/>
          </a:solidFill>
          <a:ln w="76200" cap="flat" cmpd="sng" algn="ctr">
            <a:solidFill>
              <a:srgbClr val="FFFFFF"/>
            </a:solidFill>
            <a:prstDash val="solid"/>
          </a:ln>
          <a:effectLst>
            <a:outerShdw blurRad="254000" sx="102000" sy="102000" algn="ctr" rotWithShape="0">
              <a:prstClr val="black">
                <a:alpha val="24000"/>
              </a:prstClr>
            </a:outerShdw>
          </a:effectLst>
        </p:spPr>
        <p:txBody>
          <a:bodyPr lIns="143968" tIns="791840" rIns="647872" bIns="143968" anchor="ctr">
            <a:norm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400" b="1" kern="0" dirty="0">
                <a:solidFill>
                  <a:srgbClr val="FFFFFF"/>
                </a:solidFill>
                <a:cs typeface="Arial" pitchFamily="34" charset="0"/>
              </a:rPr>
              <a:t>用利用</a:t>
            </a:r>
            <a:r>
              <a:rPr lang="en-US" altLang="zh-CN" sz="2400" b="1" kern="0" dirty="0">
                <a:solidFill>
                  <a:srgbClr val="FFFFFF"/>
                </a:solidFill>
                <a:cs typeface="Arial" pitchFamily="34" charset="0"/>
              </a:rPr>
              <a:t>Easy GIF Animator</a:t>
            </a:r>
            <a:r>
              <a:rPr lang="zh-CN" altLang="en-US" sz="2400" b="1" kern="0" dirty="0">
                <a:solidFill>
                  <a:srgbClr val="FFFFFF"/>
                </a:solidFill>
                <a:cs typeface="Arial" pitchFamily="34" charset="0"/>
              </a:rPr>
              <a:t>制作简单的</a:t>
            </a:r>
            <a:r>
              <a:rPr lang="en-US" altLang="zh-CN" sz="2400" b="1" kern="0" dirty="0">
                <a:solidFill>
                  <a:srgbClr val="FFFFFF"/>
                </a:solidFill>
                <a:cs typeface="Arial" pitchFamily="34" charset="0"/>
              </a:rPr>
              <a:t>gif</a:t>
            </a:r>
            <a:r>
              <a:rPr lang="zh-CN" altLang="en-US" sz="2400" b="1" kern="0" dirty="0">
                <a:solidFill>
                  <a:srgbClr val="FFFFFF"/>
                </a:solidFill>
                <a:cs typeface="Arial" pitchFamily="34" charset="0"/>
              </a:rPr>
              <a:t>动态图</a:t>
            </a:r>
          </a:p>
        </p:txBody>
      </p:sp>
      <p:sp>
        <p:nvSpPr>
          <p:cNvPr id="11" name="MH_SubTitle_1">
            <a:extLst>
              <a:ext uri="{FF2B5EF4-FFF2-40B4-BE49-F238E27FC236}">
                <a16:creationId xmlns:a16="http://schemas.microsoft.com/office/drawing/2014/main" xmlns="" id="{E528A440-A623-4CA6-B86B-DCFCA0247252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543386" y="1523720"/>
            <a:ext cx="3845260" cy="3206003"/>
          </a:xfrm>
          <a:custGeom>
            <a:avLst/>
            <a:gdLst/>
            <a:ahLst/>
            <a:cxnLst/>
            <a:rect l="l" t="t" r="r" b="b"/>
            <a:pathLst>
              <a:path w="3463470" h="3831342">
                <a:moveTo>
                  <a:pt x="1889309" y="419"/>
                </a:moveTo>
                <a:cubicBezTo>
                  <a:pt x="2651670" y="-25411"/>
                  <a:pt x="3463470" y="1149223"/>
                  <a:pt x="3463470" y="2203099"/>
                </a:cubicBezTo>
                <a:cubicBezTo>
                  <a:pt x="3463470" y="3256975"/>
                  <a:pt x="2496686" y="3713521"/>
                  <a:pt x="1982298" y="3816843"/>
                </a:cubicBezTo>
                <a:cubicBezTo>
                  <a:pt x="1561743" y="3901318"/>
                  <a:pt x="766270" y="3608532"/>
                  <a:pt x="482184" y="3150910"/>
                </a:cubicBezTo>
                <a:lnTo>
                  <a:pt x="0" y="3063821"/>
                </a:lnTo>
                <a:lnTo>
                  <a:pt x="378954" y="2837254"/>
                </a:lnTo>
                <a:cubicBezTo>
                  <a:pt x="377433" y="2832565"/>
                  <a:pt x="377257" y="2827803"/>
                  <a:pt x="377141" y="2823031"/>
                </a:cubicBezTo>
                <a:cubicBezTo>
                  <a:pt x="361643" y="2186961"/>
                  <a:pt x="1126948" y="26249"/>
                  <a:pt x="1889309" y="419"/>
                </a:cubicBezTo>
                <a:close/>
              </a:path>
            </a:pathLst>
          </a:custGeom>
          <a:solidFill>
            <a:schemeClr val="accent2"/>
          </a:solidFill>
          <a:ln w="76200" cap="flat" cmpd="sng" algn="ctr">
            <a:solidFill>
              <a:srgbClr val="FFFFFF"/>
            </a:solidFill>
            <a:prstDash val="solid"/>
          </a:ln>
          <a:effectLst>
            <a:outerShdw blurRad="254000" sx="102000" sy="102000" algn="ctr" rotWithShape="0">
              <a:prstClr val="black">
                <a:alpha val="24000"/>
              </a:prstClr>
            </a:outerShdw>
          </a:effectLst>
        </p:spPr>
        <p:txBody>
          <a:bodyPr lIns="647872" tIns="791840" rIns="143968" bIns="143968" anchor="ctr">
            <a:norm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400" b="1" kern="0" dirty="0">
                <a:solidFill>
                  <a:srgbClr val="FFFFFF"/>
                </a:solidFill>
                <a:cs typeface="Arial" pitchFamily="34" charset="0"/>
              </a:rPr>
              <a:t>用课件片头制作</a:t>
            </a:r>
            <a:r>
              <a:rPr lang="en-US" altLang="zh-CN" sz="2400" b="1" kern="0" dirty="0">
                <a:solidFill>
                  <a:srgbClr val="FFFFFF"/>
                </a:solidFill>
                <a:cs typeface="Arial" pitchFamily="34" charset="0"/>
              </a:rPr>
              <a:t>3.6</a:t>
            </a:r>
            <a:r>
              <a:rPr lang="zh-CN" altLang="en-US" sz="2400" b="1" kern="0" dirty="0">
                <a:solidFill>
                  <a:srgbClr val="FFFFFF"/>
                </a:solidFill>
                <a:cs typeface="Arial" pitchFamily="34" charset="0"/>
              </a:rPr>
              <a:t>中文版软件制作</a:t>
            </a:r>
            <a:r>
              <a:rPr lang="en-US" altLang="zh-CN" sz="2400" b="1" kern="0" dirty="0">
                <a:solidFill>
                  <a:srgbClr val="FFFFFF"/>
                </a:solidFill>
                <a:cs typeface="Arial" pitchFamily="34" charset="0"/>
              </a:rPr>
              <a:t>Flash</a:t>
            </a:r>
            <a:r>
              <a:rPr lang="zh-CN" altLang="en-US" sz="2400" b="1" kern="0" dirty="0">
                <a:solidFill>
                  <a:srgbClr val="FFFFFF"/>
                </a:solidFill>
                <a:cs typeface="Arial" pitchFamily="34" charset="0"/>
              </a:rPr>
              <a:t>影片片头</a:t>
            </a:r>
          </a:p>
        </p:txBody>
      </p:sp>
      <p:sp>
        <p:nvSpPr>
          <p:cNvPr id="12" name="MH_SubTitle_3">
            <a:extLst>
              <a:ext uri="{FF2B5EF4-FFF2-40B4-BE49-F238E27FC236}">
                <a16:creationId xmlns:a16="http://schemas.microsoft.com/office/drawing/2014/main" xmlns="" id="{437E72E1-E7A5-4351-97A4-8E481BA1F2D2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7388646" y="2081563"/>
            <a:ext cx="3817519" cy="3039973"/>
          </a:xfrm>
          <a:custGeom>
            <a:avLst/>
            <a:gdLst>
              <a:gd name="connsiteX0" fmla="*/ 1891641 w 2719440"/>
              <a:gd name="connsiteY0" fmla="*/ 9 h 2184009"/>
              <a:gd name="connsiteX1" fmla="*/ 2113745 w 2719440"/>
              <a:gd name="connsiteY1" fmla="*/ 44997 h 2184009"/>
              <a:gd name="connsiteX2" fmla="*/ 2599763 w 2719440"/>
              <a:gd name="connsiteY2" fmla="*/ 1753491 h 2184009"/>
              <a:gd name="connsiteX3" fmla="*/ 1153921 w 2719440"/>
              <a:gd name="connsiteY3" fmla="*/ 2087987 h 2184009"/>
              <a:gd name="connsiteX4" fmla="*/ 306450 w 2719440"/>
              <a:gd name="connsiteY4" fmla="*/ 1214881 h 2184009"/>
              <a:gd name="connsiteX5" fmla="*/ 0 w 2719440"/>
              <a:gd name="connsiteY5" fmla="*/ 1001125 h 2184009"/>
              <a:gd name="connsiteX6" fmla="*/ 319954 w 2719440"/>
              <a:gd name="connsiteY6" fmla="*/ 1013697 h 2184009"/>
              <a:gd name="connsiteX7" fmla="*/ 322528 w 2719440"/>
              <a:gd name="connsiteY7" fmla="*/ 1005573 h 2184009"/>
              <a:gd name="connsiteX8" fmla="*/ 1891641 w 2719440"/>
              <a:gd name="connsiteY8" fmla="*/ 9 h 2184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19440" h="2184009">
                <a:moveTo>
                  <a:pt x="1891641" y="9"/>
                </a:moveTo>
                <a:cubicBezTo>
                  <a:pt x="1972677" y="-398"/>
                  <a:pt x="2047699" y="13521"/>
                  <a:pt x="2113745" y="44997"/>
                </a:cubicBezTo>
                <a:cubicBezTo>
                  <a:pt x="2642112" y="296808"/>
                  <a:pt x="2882374" y="1198275"/>
                  <a:pt x="2599763" y="1753491"/>
                </a:cubicBezTo>
                <a:cubicBezTo>
                  <a:pt x="2317152" y="2308707"/>
                  <a:pt x="1533460" y="2212640"/>
                  <a:pt x="1153921" y="2087987"/>
                </a:cubicBezTo>
                <a:cubicBezTo>
                  <a:pt x="843616" y="1986074"/>
                  <a:pt x="378042" y="1554877"/>
                  <a:pt x="306450" y="1214881"/>
                </a:cubicBezTo>
                <a:lnTo>
                  <a:pt x="0" y="1001125"/>
                </a:lnTo>
                <a:lnTo>
                  <a:pt x="319954" y="1013697"/>
                </a:lnTo>
                <a:cubicBezTo>
                  <a:pt x="320171" y="1010697"/>
                  <a:pt x="321328" y="1008127"/>
                  <a:pt x="322528" y="1005573"/>
                </a:cubicBezTo>
                <a:cubicBezTo>
                  <a:pt x="462502" y="707637"/>
                  <a:pt x="1324391" y="2855"/>
                  <a:pt x="1891641" y="9"/>
                </a:cubicBezTo>
                <a:close/>
              </a:path>
            </a:pathLst>
          </a:custGeom>
          <a:solidFill>
            <a:schemeClr val="accent3"/>
          </a:solidFill>
          <a:ln w="76200" cap="flat" cmpd="sng" algn="ctr">
            <a:solidFill>
              <a:srgbClr val="FFFFFF"/>
            </a:solidFill>
            <a:prstDash val="solid"/>
          </a:ln>
          <a:effectLst>
            <a:outerShdw blurRad="254000" sx="102000" sy="102000" algn="ctr" rotWithShape="0">
              <a:prstClr val="black">
                <a:alpha val="24000"/>
              </a:prstClr>
            </a:outerShdw>
          </a:effectLst>
        </p:spPr>
        <p:txBody>
          <a:bodyPr lIns="647872" tIns="791840" rIns="143968" bIns="143968" anchor="ctr">
            <a:norm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400" b="1" kern="0" dirty="0">
                <a:solidFill>
                  <a:srgbClr val="FFFFFF"/>
                </a:solidFill>
                <a:cs typeface="Arial" pitchFamily="34" charset="0"/>
              </a:rPr>
              <a:t>用</a:t>
            </a:r>
            <a:r>
              <a:rPr lang="en-US" altLang="zh-CN" sz="2400" b="1" kern="0" dirty="0">
                <a:solidFill>
                  <a:srgbClr val="FFFFFF"/>
                </a:solidFill>
                <a:cs typeface="Arial" pitchFamily="34" charset="0"/>
              </a:rPr>
              <a:t>EasySketchPro3</a:t>
            </a:r>
            <a:r>
              <a:rPr lang="zh-CN" altLang="en-US" sz="2400" b="1" kern="0" dirty="0">
                <a:solidFill>
                  <a:srgbClr val="FFFFFF"/>
                </a:solidFill>
                <a:cs typeface="Arial" pitchFamily="34" charset="0"/>
              </a:rPr>
              <a:t>软件制作手绘动画</a:t>
            </a:r>
          </a:p>
        </p:txBody>
      </p:sp>
      <p:sp>
        <p:nvSpPr>
          <p:cNvPr id="13" name="MH_Other_1">
            <a:extLst>
              <a:ext uri="{FF2B5EF4-FFF2-40B4-BE49-F238E27FC236}">
                <a16:creationId xmlns:a16="http://schemas.microsoft.com/office/drawing/2014/main" xmlns="" id="{7B80F889-0C66-47AC-BEF8-0CAE41DAF11F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9454567" y="2405005"/>
            <a:ext cx="791643" cy="812528"/>
          </a:xfrm>
          <a:prstGeom prst="rect">
            <a:avLst/>
          </a:prstGeom>
        </p:spPr>
        <p:txBody>
          <a:bodyPr wrap="none" lIns="91424" tIns="45718" rIns="91424" bIns="45718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600" b="1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Bodoni MT Black" panose="02070A03080606020203" pitchFamily="18" charset="0"/>
                <a:ea typeface="微软雅黑" pitchFamily="34" charset="-122"/>
                <a:cs typeface="Times New Roman" pitchFamily="18" charset="0"/>
              </a:rPr>
              <a:t>03</a:t>
            </a:r>
          </a:p>
        </p:txBody>
      </p:sp>
      <p:sp>
        <p:nvSpPr>
          <p:cNvPr id="14" name="MH_Other_2">
            <a:extLst>
              <a:ext uri="{FF2B5EF4-FFF2-40B4-BE49-F238E27FC236}">
                <a16:creationId xmlns:a16="http://schemas.microsoft.com/office/drawing/2014/main" xmlns="" id="{C60D1362-1397-4A3F-B300-B9714EE2ACCC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1374793" y="2345342"/>
            <a:ext cx="790575" cy="811212"/>
          </a:xfrm>
          <a:prstGeom prst="rect">
            <a:avLst/>
          </a:prstGeom>
        </p:spPr>
        <p:txBody>
          <a:bodyPr wrap="none" lIns="91424" tIns="45718" rIns="91424" bIns="45718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3600" b="1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Bodoni MT Black" panose="02070A03080606020203" pitchFamily="18" charset="0"/>
                <a:ea typeface="微软雅黑" pitchFamily="34" charset="-122"/>
                <a:cs typeface="Times New Roman" pitchFamily="18" charset="0"/>
              </a:rPr>
              <a:t>01</a:t>
            </a:r>
            <a:endParaRPr lang="zh-CN" altLang="en-US" sz="3600" b="1" kern="0" dirty="0">
              <a:ln w="18415" cmpd="sng">
                <a:noFill/>
                <a:prstDash val="solid"/>
              </a:ln>
              <a:solidFill>
                <a:srgbClr val="FFFFFF"/>
              </a:solidFill>
              <a:latin typeface="Bodoni MT Black" panose="02070A03080606020203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5" name="MH_Other_3">
            <a:extLst>
              <a:ext uri="{FF2B5EF4-FFF2-40B4-BE49-F238E27FC236}">
                <a16:creationId xmlns:a16="http://schemas.microsoft.com/office/drawing/2014/main" xmlns="" id="{DE9C2674-B6F7-4644-BFE8-E2D1D74C28B7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7545274" y="4669019"/>
            <a:ext cx="791643" cy="812528"/>
          </a:xfrm>
          <a:prstGeom prst="rect">
            <a:avLst/>
          </a:prstGeom>
        </p:spPr>
        <p:txBody>
          <a:bodyPr wrap="none" lIns="91424" tIns="45718" rIns="91424" bIns="45718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3600" b="1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Bodoni MT Black" panose="02070A03080606020203" pitchFamily="18" charset="0"/>
                <a:ea typeface="微软雅黑" pitchFamily="34" charset="-122"/>
                <a:cs typeface="Times New Roman" pitchFamily="18" charset="0"/>
              </a:rPr>
              <a:t>02</a:t>
            </a:r>
          </a:p>
        </p:txBody>
      </p:sp>
      <p:sp>
        <p:nvSpPr>
          <p:cNvPr id="17" name="MH_Other_1">
            <a:extLst>
              <a:ext uri="{FF2B5EF4-FFF2-40B4-BE49-F238E27FC236}">
                <a16:creationId xmlns:a16="http://schemas.microsoft.com/office/drawing/2014/main" xmlns="" id="{7B80F889-0C66-47AC-BEF8-0CAE41DAF11F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5324517" y="1705788"/>
            <a:ext cx="791643" cy="812528"/>
          </a:xfrm>
          <a:prstGeom prst="rect">
            <a:avLst/>
          </a:prstGeom>
        </p:spPr>
        <p:txBody>
          <a:bodyPr wrap="none" lIns="91424" tIns="45718" rIns="91424" bIns="45718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600" b="1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Bodoni MT Black" panose="02070A03080606020203" pitchFamily="18" charset="0"/>
                <a:ea typeface="微软雅黑" pitchFamily="34" charset="-122"/>
                <a:cs typeface="Times New Roman" pitchFamily="18" charset="0"/>
              </a:rPr>
              <a:t>02</a:t>
            </a:r>
          </a:p>
        </p:txBody>
      </p:sp>
      <p:grpSp>
        <p:nvGrpSpPr>
          <p:cNvPr id="18" name="组合 7"/>
          <p:cNvGrpSpPr>
            <a:grpSpLocks/>
          </p:cNvGrpSpPr>
          <p:nvPr/>
        </p:nvGrpSpPr>
        <p:grpSpPr bwMode="auto">
          <a:xfrm>
            <a:off x="-2" y="406390"/>
            <a:ext cx="4607627" cy="545524"/>
            <a:chOff x="0" y="0"/>
            <a:chExt cx="3026771" cy="449319"/>
          </a:xfrm>
          <a:solidFill>
            <a:srgbClr val="0070C0"/>
          </a:solidFill>
        </p:grpSpPr>
        <p:sp>
          <p:nvSpPr>
            <p:cNvPr id="19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0">
                <a:solidFill>
                  <a:srgbClr val="000000"/>
                </a:solidFill>
              </a:endParaRPr>
            </a:p>
          </p:txBody>
        </p:sp>
        <p:sp>
          <p:nvSpPr>
            <p:cNvPr id="20" name="矩形 9"/>
            <p:cNvSpPr>
              <a:spLocks noChangeArrowheads="1"/>
            </p:cNvSpPr>
            <p:nvPr/>
          </p:nvSpPr>
          <p:spPr bwMode="auto">
            <a:xfrm>
              <a:off x="1" y="39684"/>
              <a:ext cx="2586234" cy="3802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2.5 </a:t>
              </a:r>
              <a:r>
                <a:rPr lang="zh-CN" altLang="en-US" sz="24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动画资源的获取与处理</a:t>
              </a:r>
              <a:endParaRPr lang="zh-CN" altLang="en-US" sz="24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21" name="文本框 2"/>
          <p:cNvSpPr txBox="1"/>
          <p:nvPr>
            <p:custDataLst>
              <p:tags r:id="rId10"/>
            </p:custDataLst>
          </p:nvPr>
        </p:nvSpPr>
        <p:spPr>
          <a:xfrm>
            <a:off x="2303811" y="5587923"/>
            <a:ext cx="8568977" cy="500061"/>
          </a:xfrm>
          <a:prstGeom prst="rect">
            <a:avLst/>
          </a:prstGeom>
        </p:spPr>
        <p:txBody>
          <a:bodyPr vert="horz" lIns="91424" tIns="45718" rIns="91424" bIns="45718" rtlCol="0">
            <a:no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教师软件操作要点做示范，学生观看微课视频进行操作练习</a:t>
            </a:r>
            <a:endParaRPr lang="en-US" altLang="zh-CN" sz="1500" dirty="0">
              <a:solidFill>
                <a:srgbClr val="FF0000"/>
              </a:solidFill>
            </a:endParaRPr>
          </a:p>
          <a:p>
            <a:pPr marL="0" indent="0">
              <a:lnSpc>
                <a:spcPct val="160000"/>
              </a:lnSpc>
              <a:buNone/>
            </a:pPr>
            <a:endParaRPr lang="en-US" altLang="zh-CN" sz="1500" dirty="0">
              <a:solidFill>
                <a:srgbClr val="FF0000"/>
              </a:solidFill>
            </a:endParaRPr>
          </a:p>
          <a:p>
            <a:pPr marL="0" indent="0">
              <a:lnSpc>
                <a:spcPct val="160000"/>
              </a:lnSpc>
              <a:buNone/>
            </a:pPr>
            <a:endParaRPr lang="en-US" altLang="zh-CN" sz="1500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56977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H_Other_1">
            <a:extLst>
              <a:ext uri="{FF2B5EF4-FFF2-40B4-BE49-F238E27FC236}">
                <a16:creationId xmlns:a16="http://schemas.microsoft.com/office/drawing/2014/main" xmlns="" id="{7B80F889-0C66-47AC-BEF8-0CAE41DAF11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9454567" y="2405005"/>
            <a:ext cx="791643" cy="812528"/>
          </a:xfrm>
          <a:prstGeom prst="rect">
            <a:avLst/>
          </a:prstGeom>
        </p:spPr>
        <p:txBody>
          <a:bodyPr wrap="none" lIns="91424" tIns="45718" rIns="91424" bIns="45718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600" b="1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Bodoni MT Black" panose="02070A03080606020203" pitchFamily="18" charset="0"/>
                <a:ea typeface="微软雅黑" pitchFamily="34" charset="-122"/>
                <a:cs typeface="Times New Roman" pitchFamily="18" charset="0"/>
              </a:rPr>
              <a:t>03</a:t>
            </a:r>
          </a:p>
        </p:txBody>
      </p:sp>
      <p:sp>
        <p:nvSpPr>
          <p:cNvPr id="14" name="MH_Other_2">
            <a:extLst>
              <a:ext uri="{FF2B5EF4-FFF2-40B4-BE49-F238E27FC236}">
                <a16:creationId xmlns:a16="http://schemas.microsoft.com/office/drawing/2014/main" xmlns="" id="{C60D1362-1397-4A3F-B300-B9714EE2ACC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374793" y="2345342"/>
            <a:ext cx="790575" cy="811212"/>
          </a:xfrm>
          <a:prstGeom prst="rect">
            <a:avLst/>
          </a:prstGeom>
        </p:spPr>
        <p:txBody>
          <a:bodyPr wrap="none" lIns="91424" tIns="45718" rIns="91424" bIns="45718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3600" b="1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Bodoni MT Black" panose="02070A03080606020203" pitchFamily="18" charset="0"/>
                <a:ea typeface="微软雅黑" pitchFamily="34" charset="-122"/>
                <a:cs typeface="Times New Roman" pitchFamily="18" charset="0"/>
              </a:rPr>
              <a:t>01</a:t>
            </a:r>
            <a:endParaRPr lang="zh-CN" altLang="en-US" sz="3600" b="1" kern="0" dirty="0">
              <a:ln w="18415" cmpd="sng">
                <a:noFill/>
                <a:prstDash val="solid"/>
              </a:ln>
              <a:solidFill>
                <a:srgbClr val="FFFFFF"/>
              </a:solidFill>
              <a:latin typeface="Bodoni MT Black" panose="02070A03080606020203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5" name="MH_Other_3">
            <a:extLst>
              <a:ext uri="{FF2B5EF4-FFF2-40B4-BE49-F238E27FC236}">
                <a16:creationId xmlns:a16="http://schemas.microsoft.com/office/drawing/2014/main" xmlns="" id="{DE9C2674-B6F7-4644-BFE8-E2D1D74C28B7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7545274" y="4669019"/>
            <a:ext cx="791643" cy="812528"/>
          </a:xfrm>
          <a:prstGeom prst="rect">
            <a:avLst/>
          </a:prstGeom>
        </p:spPr>
        <p:txBody>
          <a:bodyPr wrap="none" lIns="91424" tIns="45718" rIns="91424" bIns="45718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3600" b="1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Bodoni MT Black" panose="02070A03080606020203" pitchFamily="18" charset="0"/>
                <a:ea typeface="微软雅黑" pitchFamily="34" charset="-122"/>
                <a:cs typeface="Times New Roman" pitchFamily="18" charset="0"/>
              </a:rPr>
              <a:t>02</a:t>
            </a:r>
          </a:p>
        </p:txBody>
      </p:sp>
      <p:sp>
        <p:nvSpPr>
          <p:cNvPr id="17" name="MH_Other_1">
            <a:extLst>
              <a:ext uri="{FF2B5EF4-FFF2-40B4-BE49-F238E27FC236}">
                <a16:creationId xmlns:a16="http://schemas.microsoft.com/office/drawing/2014/main" xmlns="" id="{7B80F889-0C66-47AC-BEF8-0CAE41DAF11F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5324517" y="1705788"/>
            <a:ext cx="791643" cy="812528"/>
          </a:xfrm>
          <a:prstGeom prst="rect">
            <a:avLst/>
          </a:prstGeom>
        </p:spPr>
        <p:txBody>
          <a:bodyPr wrap="none" lIns="91424" tIns="45718" rIns="91424" bIns="45718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600" b="1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Bodoni MT Black" panose="02070A03080606020203" pitchFamily="18" charset="0"/>
                <a:ea typeface="微软雅黑" pitchFamily="34" charset="-122"/>
                <a:cs typeface="Times New Roman" pitchFamily="18" charset="0"/>
              </a:rPr>
              <a:t>02</a:t>
            </a:r>
          </a:p>
        </p:txBody>
      </p:sp>
      <p:grpSp>
        <p:nvGrpSpPr>
          <p:cNvPr id="18" name="组合 7"/>
          <p:cNvGrpSpPr>
            <a:grpSpLocks/>
          </p:cNvGrpSpPr>
          <p:nvPr/>
        </p:nvGrpSpPr>
        <p:grpSpPr bwMode="auto">
          <a:xfrm>
            <a:off x="-2" y="406390"/>
            <a:ext cx="4607627" cy="545524"/>
            <a:chOff x="0" y="0"/>
            <a:chExt cx="3026771" cy="449319"/>
          </a:xfrm>
          <a:solidFill>
            <a:srgbClr val="0070C0"/>
          </a:solidFill>
        </p:grpSpPr>
        <p:sp>
          <p:nvSpPr>
            <p:cNvPr id="19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0">
                <a:solidFill>
                  <a:srgbClr val="000000"/>
                </a:solidFill>
              </a:endParaRPr>
            </a:p>
          </p:txBody>
        </p:sp>
        <p:sp>
          <p:nvSpPr>
            <p:cNvPr id="20" name="矩形 9"/>
            <p:cNvSpPr>
              <a:spLocks noChangeArrowheads="1"/>
            </p:cNvSpPr>
            <p:nvPr/>
          </p:nvSpPr>
          <p:spPr bwMode="auto">
            <a:xfrm>
              <a:off x="1" y="39684"/>
              <a:ext cx="2586234" cy="3802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2.6</a:t>
              </a:r>
              <a:r>
                <a:rPr lang="zh-CN" altLang="en-US" sz="24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学科资源的搜索与处理</a:t>
              </a:r>
              <a:endParaRPr lang="zh-CN" altLang="en-US" sz="24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21" name="文本框 2"/>
          <p:cNvSpPr txBox="1"/>
          <p:nvPr>
            <p:custDataLst>
              <p:tags r:id="rId6"/>
            </p:custDataLst>
          </p:nvPr>
        </p:nvSpPr>
        <p:spPr>
          <a:xfrm>
            <a:off x="5013763" y="406390"/>
            <a:ext cx="5063021" cy="736791"/>
          </a:xfrm>
          <a:prstGeom prst="rect">
            <a:avLst/>
          </a:prstGeom>
        </p:spPr>
        <p:txBody>
          <a:bodyPr vert="horz" lIns="91424" tIns="45718" rIns="91424" bIns="45718" rtlCol="0">
            <a:no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zh-CN" altLang="en-US" sz="3200" b="1" dirty="0" smtClean="0">
                <a:solidFill>
                  <a:srgbClr val="FF0000"/>
                </a:solidFill>
              </a:rPr>
              <a:t>分组合作学习与交流共享</a:t>
            </a:r>
            <a:endParaRPr lang="en-US" altLang="zh-CN" sz="3200" dirty="0">
              <a:solidFill>
                <a:srgbClr val="FF0000"/>
              </a:solidFill>
            </a:endParaRPr>
          </a:p>
          <a:p>
            <a:pPr marL="0" indent="0">
              <a:lnSpc>
                <a:spcPct val="160000"/>
              </a:lnSpc>
              <a:buNone/>
            </a:pPr>
            <a:endParaRPr lang="en-US" altLang="zh-CN" sz="1500" dirty="0">
              <a:solidFill>
                <a:srgbClr val="FF0000"/>
              </a:solidFill>
            </a:endParaRPr>
          </a:p>
          <a:p>
            <a:pPr marL="0" indent="0">
              <a:lnSpc>
                <a:spcPct val="160000"/>
              </a:lnSpc>
              <a:buNone/>
            </a:pPr>
            <a:endParaRPr lang="en-US" altLang="zh-CN" sz="1500" dirty="0">
              <a:solidFill>
                <a:srgbClr val="FF0000"/>
              </a:solidFill>
            </a:endParaRPr>
          </a:p>
        </p:txBody>
      </p:sp>
      <p:sp>
        <p:nvSpPr>
          <p:cNvPr id="10" name="文本框 2"/>
          <p:cNvSpPr txBox="1"/>
          <p:nvPr>
            <p:custDataLst>
              <p:tags r:id="rId7"/>
            </p:custDataLst>
          </p:nvPr>
        </p:nvSpPr>
        <p:spPr>
          <a:xfrm>
            <a:off x="814388" y="1287816"/>
            <a:ext cx="10858499" cy="835944"/>
          </a:xfrm>
          <a:prstGeom prst="rect">
            <a:avLst/>
          </a:prstGeom>
        </p:spPr>
        <p:txBody>
          <a:bodyPr vert="horz" lIns="91424" tIns="45718" rIns="91424" bIns="45718" rtlCol="0">
            <a:no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zh-CN" altLang="zh-CN" sz="2400" b="1" kern="100" dirty="0">
                <a:solidFill>
                  <a:srgbClr val="000000"/>
                </a:solidFill>
                <a:latin typeface="Calibri"/>
                <a:ea typeface="汉仪书宋一简"/>
                <a:cs typeface="Times New Roman"/>
              </a:rPr>
              <a:t>通过搜索引擎找到的相关网页资源</a:t>
            </a:r>
            <a:r>
              <a:rPr lang="zh-CN" altLang="zh-CN" sz="2400" b="1" kern="100" dirty="0" smtClean="0">
                <a:solidFill>
                  <a:srgbClr val="000000"/>
                </a:solidFill>
                <a:latin typeface="Calibri"/>
                <a:ea typeface="汉仪书宋一简"/>
                <a:cs typeface="Times New Roman"/>
              </a:rPr>
              <a:t>和素材</a:t>
            </a:r>
            <a:r>
              <a:rPr lang="zh-CN" altLang="zh-CN" sz="2400" b="1" kern="100" dirty="0">
                <a:solidFill>
                  <a:srgbClr val="000000"/>
                </a:solidFill>
                <a:latin typeface="Calibri"/>
                <a:ea typeface="汉仪书宋一简"/>
                <a:cs typeface="Times New Roman"/>
              </a:rPr>
              <a:t>类</a:t>
            </a:r>
            <a:r>
              <a:rPr lang="zh-CN" altLang="zh-CN" sz="2400" b="1" kern="100" dirty="0" smtClean="0">
                <a:solidFill>
                  <a:srgbClr val="000000"/>
                </a:solidFill>
                <a:latin typeface="Calibri"/>
                <a:ea typeface="汉仪书宋一简"/>
                <a:cs typeface="Times New Roman"/>
              </a:rPr>
              <a:t>资源</a:t>
            </a:r>
            <a:r>
              <a:rPr lang="zh-CN" altLang="en-US" sz="2400" b="1" kern="100" dirty="0" smtClean="0">
                <a:solidFill>
                  <a:srgbClr val="000000"/>
                </a:solidFill>
                <a:latin typeface="Calibri"/>
                <a:ea typeface="汉仪书宋一简"/>
                <a:cs typeface="Times New Roman"/>
              </a:rPr>
              <a:t>，并筛选出以下的资源类型。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 marL="0" indent="0">
              <a:lnSpc>
                <a:spcPct val="160000"/>
              </a:lnSpc>
              <a:buNone/>
            </a:pPr>
            <a:endParaRPr lang="en-US" altLang="zh-CN" sz="1500" dirty="0">
              <a:solidFill>
                <a:srgbClr val="FF0000"/>
              </a:solidFill>
            </a:endParaRPr>
          </a:p>
        </p:txBody>
      </p:sp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3159478550"/>
              </p:ext>
            </p:extLst>
          </p:nvPr>
        </p:nvGraphicFramePr>
        <p:xfrm>
          <a:off x="2032000" y="2112053"/>
          <a:ext cx="8128000" cy="4026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414300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2" y="353484"/>
            <a:ext cx="3467100" cy="599016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54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0">
                <a:solidFill>
                  <a:srgbClr val="000000"/>
                </a:solidFill>
              </a:endParaRPr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522309" cy="38092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54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700" b="1" dirty="0">
                  <a:solidFill>
                    <a:srgbClr val="FFFFFF"/>
                  </a:solidFill>
                  <a:ea typeface="微软雅黑" pitchFamily="34" charset="-122"/>
                </a:rPr>
                <a:t>问题思考与分享</a:t>
              </a:r>
            </a:p>
          </p:txBody>
        </p:sp>
      </p:grpSp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3623214693"/>
              </p:ext>
            </p:extLst>
          </p:nvPr>
        </p:nvGraphicFramePr>
        <p:xfrm>
          <a:off x="1993900" y="1142999"/>
          <a:ext cx="9093200" cy="4737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77873481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1621484-C2F8-4F6F-AF13-0884A52E66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graphicEl>
                                              <a:dgm id="{61621484-C2F8-4F6F-AF13-0884A52E66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graphicEl>
                                              <a:dgm id="{61621484-C2F8-4F6F-AF13-0884A52E66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graphicEl>
                                              <a:dgm id="{61621484-C2F8-4F6F-AF13-0884A52E66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>
                                            <p:graphicEl>
                                              <a:dgm id="{61621484-C2F8-4F6F-AF13-0884A52E66A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80C131B-AAFC-43B0-908C-0CBC39ED53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graphicEl>
                                              <a:dgm id="{B80C131B-AAFC-43B0-908C-0CBC39ED53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graphicEl>
                                              <a:dgm id="{B80C131B-AAFC-43B0-908C-0CBC39ED53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graphicEl>
                                              <a:dgm id="{B80C131B-AAFC-43B0-908C-0CBC39ED53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>
                                            <p:graphicEl>
                                              <a:dgm id="{B80C131B-AAFC-43B0-908C-0CBC39ED53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FD5CF88-9B13-48B4-8609-54DD68A991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graphicEl>
                                              <a:dgm id="{9FD5CF88-9B13-48B4-8609-54DD68A991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graphicEl>
                                              <a:dgm id="{9FD5CF88-9B13-48B4-8609-54DD68A991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graphicEl>
                                              <a:dgm id="{9FD5CF88-9B13-48B4-8609-54DD68A991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>
                                            <p:graphicEl>
                                              <a:dgm id="{9FD5CF88-9B13-48B4-8609-54DD68A991B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D9FDD62-8635-4CB2-8CC1-66D4C78EB4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graphicEl>
                                              <a:dgm id="{2D9FDD62-8635-4CB2-8CC1-66D4C78EB4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graphicEl>
                                              <a:dgm id="{2D9FDD62-8635-4CB2-8CC1-66D4C78EB4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graphicEl>
                                              <a:dgm id="{2D9FDD62-8635-4CB2-8CC1-66D4C78EB4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>
                                            <p:graphicEl>
                                              <a:dgm id="{2D9FDD62-8635-4CB2-8CC1-66D4C78EB4B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BD6D49F-9528-4B4A-986C-47E076AACC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>
                                            <p:graphicEl>
                                              <a:dgm id="{4BD6D49F-9528-4B4A-986C-47E076AACC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graphicEl>
                                              <a:dgm id="{4BD6D49F-9528-4B4A-986C-47E076AACC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graphicEl>
                                              <a:dgm id="{4BD6D49F-9528-4B4A-986C-47E076AACC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">
                                            <p:graphicEl>
                                              <a:dgm id="{4BD6D49F-9528-4B4A-986C-47E076AACC2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D548C8C-B20A-4AAC-B116-EA9C16D56E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>
                                            <p:graphicEl>
                                              <a:dgm id="{3D548C8C-B20A-4AAC-B116-EA9C16D56E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>
                                            <p:graphicEl>
                                              <a:dgm id="{3D548C8C-B20A-4AAC-B116-EA9C16D56E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>
                                            <p:graphicEl>
                                              <a:dgm id="{3D548C8C-B20A-4AAC-B116-EA9C16D56E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">
                                            <p:graphicEl>
                                              <a:dgm id="{3D548C8C-B20A-4AAC-B116-EA9C16D56E4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矩形 31"/>
          <p:cNvSpPr>
            <a:spLocks noChangeArrowheads="1"/>
          </p:cNvSpPr>
          <p:nvPr/>
        </p:nvSpPr>
        <p:spPr bwMode="auto">
          <a:xfrm>
            <a:off x="2947585" y="3626385"/>
            <a:ext cx="7042943" cy="93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2" tIns="60956" rIns="121912" bIns="60956">
            <a:spAutoFit/>
          </a:bodyPr>
          <a:lstStyle/>
          <a:p>
            <a:pPr algn="ctr" defTabSz="914332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3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谢谢您的观看与聆听！</a:t>
            </a:r>
          </a:p>
        </p:txBody>
      </p:sp>
      <p:sp>
        <p:nvSpPr>
          <p:cNvPr id="3083" name="Freeform 15"/>
          <p:cNvSpPr>
            <a:spLocks noEditPoints="1" noChangeArrowheads="1"/>
          </p:cNvSpPr>
          <p:nvPr/>
        </p:nvSpPr>
        <p:spPr bwMode="auto">
          <a:xfrm>
            <a:off x="5340351" y="1627259"/>
            <a:ext cx="1511300" cy="1344084"/>
          </a:xfrm>
          <a:custGeom>
            <a:avLst/>
            <a:gdLst>
              <a:gd name="T0" fmla="*/ 1051 w 1910"/>
              <a:gd name="T1" fmla="*/ 1550 h 1774"/>
              <a:gd name="T2" fmla="*/ 788 w 1910"/>
              <a:gd name="T3" fmla="*/ 1668 h 1774"/>
              <a:gd name="T4" fmla="*/ 535 w 1910"/>
              <a:gd name="T5" fmla="*/ 59 h 1774"/>
              <a:gd name="T6" fmla="*/ 591 w 1910"/>
              <a:gd name="T7" fmla="*/ 95 h 1774"/>
              <a:gd name="T8" fmla="*/ 963 w 1910"/>
              <a:gd name="T9" fmla="*/ 4 h 1774"/>
              <a:gd name="T10" fmla="*/ 477 w 1910"/>
              <a:gd name="T11" fmla="*/ 72 h 1774"/>
              <a:gd name="T12" fmla="*/ 582 w 1910"/>
              <a:gd name="T13" fmla="*/ 175 h 1774"/>
              <a:gd name="T14" fmla="*/ 560 w 1910"/>
              <a:gd name="T15" fmla="*/ 959 h 1774"/>
              <a:gd name="T16" fmla="*/ 454 w 1910"/>
              <a:gd name="T17" fmla="*/ 856 h 1774"/>
              <a:gd name="T18" fmla="*/ 477 w 1910"/>
              <a:gd name="T19" fmla="*/ 72 h 1774"/>
              <a:gd name="T20" fmla="*/ 869 w 1910"/>
              <a:gd name="T21" fmla="*/ 340 h 1774"/>
              <a:gd name="T22" fmla="*/ 1316 w 1910"/>
              <a:gd name="T23" fmla="*/ 289 h 1774"/>
              <a:gd name="T24" fmla="*/ 820 w 1910"/>
              <a:gd name="T25" fmla="*/ 308 h 1774"/>
              <a:gd name="T26" fmla="*/ 845 w 1910"/>
              <a:gd name="T27" fmla="*/ 375 h 1774"/>
              <a:gd name="T28" fmla="*/ 867 w 1910"/>
              <a:gd name="T29" fmla="*/ 1187 h 1774"/>
              <a:gd name="T30" fmla="*/ 762 w 1910"/>
              <a:gd name="T31" fmla="*/ 1155 h 1774"/>
              <a:gd name="T32" fmla="*/ 740 w 1910"/>
              <a:gd name="T33" fmla="*/ 343 h 1774"/>
              <a:gd name="T34" fmla="*/ 908 w 1910"/>
              <a:gd name="T35" fmla="*/ 408 h 1774"/>
              <a:gd name="T36" fmla="*/ 1440 w 1910"/>
              <a:gd name="T37" fmla="*/ 408 h 1774"/>
              <a:gd name="T38" fmla="*/ 1368 w 1910"/>
              <a:gd name="T39" fmla="*/ 1142 h 1774"/>
              <a:gd name="T40" fmla="*/ 908 w 1910"/>
              <a:gd name="T41" fmla="*/ 408 h 1774"/>
              <a:gd name="T42" fmla="*/ 1356 w 1910"/>
              <a:gd name="T43" fmla="*/ 469 h 1774"/>
              <a:gd name="T44" fmla="*/ 996 w 1910"/>
              <a:gd name="T45" fmla="*/ 677 h 1774"/>
              <a:gd name="T46" fmla="*/ 622 w 1910"/>
              <a:gd name="T47" fmla="*/ 158 h 1774"/>
              <a:gd name="T48" fmla="*/ 1155 w 1910"/>
              <a:gd name="T49" fmla="*/ 158 h 1774"/>
              <a:gd name="T50" fmla="*/ 719 w 1910"/>
              <a:gd name="T51" fmla="*/ 233 h 1774"/>
              <a:gd name="T52" fmla="*/ 677 w 1910"/>
              <a:gd name="T53" fmla="*/ 944 h 1774"/>
              <a:gd name="T54" fmla="*/ 622 w 1910"/>
              <a:gd name="T55" fmla="*/ 158 h 1774"/>
              <a:gd name="T56" fmla="*/ 378 w 1910"/>
              <a:gd name="T57" fmla="*/ 530 h 1774"/>
              <a:gd name="T58" fmla="*/ 293 w 1910"/>
              <a:gd name="T59" fmla="*/ 381 h 1774"/>
              <a:gd name="T60" fmla="*/ 152 w 1910"/>
              <a:gd name="T61" fmla="*/ 1314 h 1774"/>
              <a:gd name="T62" fmla="*/ 254 w 1910"/>
              <a:gd name="T63" fmla="*/ 1450 h 1774"/>
              <a:gd name="T64" fmla="*/ 0 w 1910"/>
              <a:gd name="T65" fmla="*/ 1774 h 1774"/>
              <a:gd name="T66" fmla="*/ 1910 w 1910"/>
              <a:gd name="T67" fmla="*/ 1651 h 1774"/>
              <a:gd name="T68" fmla="*/ 1748 w 1910"/>
              <a:gd name="T69" fmla="*/ 1314 h 1774"/>
              <a:gd name="T70" fmla="*/ 1607 w 1910"/>
              <a:gd name="T71" fmla="*/ 381 h 1774"/>
              <a:gd name="T72" fmla="*/ 1523 w 1910"/>
              <a:gd name="T73" fmla="*/ 530 h 1774"/>
              <a:gd name="T74" fmla="*/ 1614 w 1910"/>
              <a:gd name="T75" fmla="*/ 1336 h 1774"/>
              <a:gd name="T76" fmla="*/ 286 w 1910"/>
              <a:gd name="T77" fmla="*/ 530 h 1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910" h="1774">
                <a:moveTo>
                  <a:pt x="848" y="1550"/>
                </a:moveTo>
                <a:lnTo>
                  <a:pt x="1051" y="1550"/>
                </a:lnTo>
                <a:lnTo>
                  <a:pt x="1122" y="1668"/>
                </a:lnTo>
                <a:lnTo>
                  <a:pt x="788" y="1668"/>
                </a:lnTo>
                <a:lnTo>
                  <a:pt x="848" y="1550"/>
                </a:lnTo>
                <a:close/>
                <a:moveTo>
                  <a:pt x="535" y="59"/>
                </a:moveTo>
                <a:lnTo>
                  <a:pt x="584" y="90"/>
                </a:lnTo>
                <a:cubicBezTo>
                  <a:pt x="587" y="92"/>
                  <a:pt x="589" y="93"/>
                  <a:pt x="591" y="95"/>
                </a:cubicBezTo>
                <a:lnTo>
                  <a:pt x="1031" y="39"/>
                </a:lnTo>
                <a:cubicBezTo>
                  <a:pt x="1020" y="15"/>
                  <a:pt x="994" y="0"/>
                  <a:pt x="963" y="4"/>
                </a:cubicBezTo>
                <a:lnTo>
                  <a:pt x="535" y="59"/>
                </a:lnTo>
                <a:close/>
                <a:moveTo>
                  <a:pt x="477" y="72"/>
                </a:moveTo>
                <a:lnTo>
                  <a:pt x="560" y="125"/>
                </a:lnTo>
                <a:cubicBezTo>
                  <a:pt x="572" y="133"/>
                  <a:pt x="582" y="155"/>
                  <a:pt x="582" y="175"/>
                </a:cubicBezTo>
                <a:lnTo>
                  <a:pt x="582" y="937"/>
                </a:lnTo>
                <a:cubicBezTo>
                  <a:pt x="582" y="957"/>
                  <a:pt x="572" y="966"/>
                  <a:pt x="560" y="959"/>
                </a:cubicBezTo>
                <a:lnTo>
                  <a:pt x="477" y="906"/>
                </a:lnTo>
                <a:cubicBezTo>
                  <a:pt x="464" y="898"/>
                  <a:pt x="454" y="875"/>
                  <a:pt x="454" y="856"/>
                </a:cubicBezTo>
                <a:lnTo>
                  <a:pt x="454" y="93"/>
                </a:lnTo>
                <a:cubicBezTo>
                  <a:pt x="454" y="74"/>
                  <a:pt x="464" y="64"/>
                  <a:pt x="477" y="72"/>
                </a:cubicBezTo>
                <a:close/>
                <a:moveTo>
                  <a:pt x="820" y="308"/>
                </a:moveTo>
                <a:lnTo>
                  <a:pt x="869" y="340"/>
                </a:lnTo>
                <a:cubicBezTo>
                  <a:pt x="872" y="341"/>
                  <a:pt x="874" y="343"/>
                  <a:pt x="877" y="345"/>
                </a:cubicBezTo>
                <a:lnTo>
                  <a:pt x="1316" y="289"/>
                </a:lnTo>
                <a:cubicBezTo>
                  <a:pt x="1305" y="264"/>
                  <a:pt x="1279" y="250"/>
                  <a:pt x="1249" y="253"/>
                </a:cubicBezTo>
                <a:lnTo>
                  <a:pt x="820" y="308"/>
                </a:lnTo>
                <a:close/>
                <a:moveTo>
                  <a:pt x="762" y="322"/>
                </a:moveTo>
                <a:lnTo>
                  <a:pt x="845" y="375"/>
                </a:lnTo>
                <a:cubicBezTo>
                  <a:pt x="857" y="382"/>
                  <a:pt x="867" y="405"/>
                  <a:pt x="867" y="424"/>
                </a:cubicBezTo>
                <a:lnTo>
                  <a:pt x="867" y="1187"/>
                </a:lnTo>
                <a:cubicBezTo>
                  <a:pt x="867" y="1206"/>
                  <a:pt x="857" y="1216"/>
                  <a:pt x="845" y="1208"/>
                </a:cubicBezTo>
                <a:lnTo>
                  <a:pt x="762" y="1155"/>
                </a:lnTo>
                <a:cubicBezTo>
                  <a:pt x="750" y="1147"/>
                  <a:pt x="740" y="1125"/>
                  <a:pt x="740" y="1105"/>
                </a:cubicBezTo>
                <a:lnTo>
                  <a:pt x="740" y="343"/>
                </a:lnTo>
                <a:cubicBezTo>
                  <a:pt x="740" y="323"/>
                  <a:pt x="750" y="314"/>
                  <a:pt x="762" y="322"/>
                </a:cubicBezTo>
                <a:close/>
                <a:moveTo>
                  <a:pt x="908" y="408"/>
                </a:moveTo>
                <a:lnTo>
                  <a:pt x="1368" y="349"/>
                </a:lnTo>
                <a:cubicBezTo>
                  <a:pt x="1407" y="344"/>
                  <a:pt x="1440" y="370"/>
                  <a:pt x="1440" y="408"/>
                </a:cubicBezTo>
                <a:lnTo>
                  <a:pt x="1440" y="1064"/>
                </a:lnTo>
                <a:cubicBezTo>
                  <a:pt x="1440" y="1102"/>
                  <a:pt x="1407" y="1137"/>
                  <a:pt x="1368" y="1142"/>
                </a:cubicBezTo>
                <a:lnTo>
                  <a:pt x="908" y="1201"/>
                </a:lnTo>
                <a:lnTo>
                  <a:pt x="908" y="408"/>
                </a:lnTo>
                <a:close/>
                <a:moveTo>
                  <a:pt x="996" y="515"/>
                </a:moveTo>
                <a:lnTo>
                  <a:pt x="1356" y="469"/>
                </a:lnTo>
                <a:lnTo>
                  <a:pt x="1356" y="631"/>
                </a:lnTo>
                <a:lnTo>
                  <a:pt x="996" y="677"/>
                </a:lnTo>
                <a:lnTo>
                  <a:pt x="996" y="515"/>
                </a:lnTo>
                <a:close/>
                <a:moveTo>
                  <a:pt x="622" y="158"/>
                </a:moveTo>
                <a:lnTo>
                  <a:pt x="1082" y="99"/>
                </a:lnTo>
                <a:cubicBezTo>
                  <a:pt x="1122" y="94"/>
                  <a:pt x="1155" y="121"/>
                  <a:pt x="1155" y="158"/>
                </a:cubicBezTo>
                <a:lnTo>
                  <a:pt x="1155" y="177"/>
                </a:lnTo>
                <a:lnTo>
                  <a:pt x="719" y="233"/>
                </a:lnTo>
                <a:cubicBezTo>
                  <a:pt x="688" y="242"/>
                  <a:pt x="676" y="262"/>
                  <a:pt x="677" y="303"/>
                </a:cubicBezTo>
                <a:lnTo>
                  <a:pt x="677" y="944"/>
                </a:lnTo>
                <a:lnTo>
                  <a:pt x="622" y="951"/>
                </a:lnTo>
                <a:lnTo>
                  <a:pt x="622" y="158"/>
                </a:lnTo>
                <a:close/>
                <a:moveTo>
                  <a:pt x="286" y="530"/>
                </a:moveTo>
                <a:lnTo>
                  <a:pt x="378" y="530"/>
                </a:lnTo>
                <a:lnTo>
                  <a:pt x="378" y="381"/>
                </a:lnTo>
                <a:lnTo>
                  <a:pt x="293" y="381"/>
                </a:lnTo>
                <a:cubicBezTo>
                  <a:pt x="215" y="381"/>
                  <a:pt x="152" y="445"/>
                  <a:pt x="152" y="523"/>
                </a:cubicBezTo>
                <a:lnTo>
                  <a:pt x="152" y="1314"/>
                </a:lnTo>
                <a:cubicBezTo>
                  <a:pt x="152" y="1378"/>
                  <a:pt x="195" y="1433"/>
                  <a:pt x="254" y="1450"/>
                </a:cubicBezTo>
                <a:lnTo>
                  <a:pt x="0" y="1651"/>
                </a:lnTo>
                <a:lnTo>
                  <a:pt x="0" y="1774"/>
                </a:lnTo>
                <a:lnTo>
                  <a:pt x="1910" y="1774"/>
                </a:lnTo>
                <a:lnTo>
                  <a:pt x="1910" y="1651"/>
                </a:lnTo>
                <a:lnTo>
                  <a:pt x="1638" y="1452"/>
                </a:lnTo>
                <a:cubicBezTo>
                  <a:pt x="1701" y="1438"/>
                  <a:pt x="1748" y="1381"/>
                  <a:pt x="1748" y="1314"/>
                </a:cubicBezTo>
                <a:lnTo>
                  <a:pt x="1748" y="523"/>
                </a:lnTo>
                <a:cubicBezTo>
                  <a:pt x="1748" y="445"/>
                  <a:pt x="1685" y="381"/>
                  <a:pt x="1607" y="381"/>
                </a:cubicBezTo>
                <a:lnTo>
                  <a:pt x="1523" y="381"/>
                </a:lnTo>
                <a:lnTo>
                  <a:pt x="1523" y="530"/>
                </a:lnTo>
                <a:lnTo>
                  <a:pt x="1614" y="530"/>
                </a:lnTo>
                <a:lnTo>
                  <a:pt x="1614" y="1336"/>
                </a:lnTo>
                <a:lnTo>
                  <a:pt x="286" y="1336"/>
                </a:lnTo>
                <a:lnTo>
                  <a:pt x="286" y="5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12" tIns="60956" rIns="121912" bIns="60956"/>
          <a:lstStyle/>
          <a:p>
            <a:pPr defTabSz="914332" fontAlgn="base">
              <a:spcBef>
                <a:spcPct val="0"/>
              </a:spcBef>
              <a:spcAft>
                <a:spcPct val="0"/>
              </a:spcAft>
            </a:pPr>
            <a:endParaRPr lang="zh-CN" altLang="en-US" sz="17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67512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0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4" dur="75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8" grpId="0" bldLvl="0"/>
      <p:bldP spid="308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4915025" y="367840"/>
            <a:ext cx="4371481" cy="844475"/>
          </a:xfrm>
          <a:prstGeom prst="rect">
            <a:avLst/>
          </a:prstGeom>
          <a:noFill/>
        </p:spPr>
        <p:txBody>
          <a:bodyPr vert="horz" lIns="91424" tIns="45718" rIns="91424" bIns="45718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b="1" dirty="0">
                <a:gradFill>
                  <a:gsLst>
                    <a:gs pos="33000">
                      <a:schemeClr val="accent2"/>
                    </a:gs>
                    <a:gs pos="0">
                      <a:schemeClr val="accent1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0"/>
                </a:gradFill>
              </a:rPr>
              <a:t>2.1.1</a:t>
            </a:r>
            <a:r>
              <a:rPr lang="zh-CN" altLang="en-US" sz="2800" b="1" dirty="0">
                <a:gradFill>
                  <a:gsLst>
                    <a:gs pos="33000">
                      <a:schemeClr val="accent2"/>
                    </a:gs>
                    <a:gs pos="0">
                      <a:schemeClr val="accent1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0"/>
                </a:gradFill>
              </a:rPr>
              <a:t>文本教学资源的获取</a:t>
            </a: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585951" y="1527793"/>
            <a:ext cx="10515600" cy="4351339"/>
          </a:xfrm>
          <a:prstGeom prst="rect">
            <a:avLst/>
          </a:prstGeom>
        </p:spPr>
        <p:txBody>
          <a:bodyPr vert="horz" lIns="91424" tIns="45718" rIns="91424" bIns="45718" rtlCol="0">
            <a:norm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9pPr>
          </a:lstStyle>
          <a:p>
            <a:pPr marL="0" indent="0">
              <a:buNone/>
            </a:pPr>
            <a:endParaRPr lang="zh-CN" altLang="en-US" dirty="0">
              <a:solidFill>
                <a:schemeClr val="tx2"/>
              </a:solidFill>
            </a:endParaRPr>
          </a:p>
        </p:txBody>
      </p:sp>
      <p:pic>
        <p:nvPicPr>
          <p:cNvPr id="19" name="MH_Other_1">
            <a:extLst>
              <a:ext uri="{FF2B5EF4-FFF2-40B4-BE49-F238E27FC236}">
                <a16:creationId xmlns:a16="http://schemas.microsoft.com/office/drawing/2014/main" xmlns="" id="{16239927-8608-4A8F-A61A-C5B01F62D57B}"/>
              </a:ext>
            </a:extLst>
          </p:cNvPr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 rotWithShape="1">
          <a:blip r:embed="rId17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 flipV="1">
            <a:off x="1302585" y="2885723"/>
            <a:ext cx="5316019" cy="36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MH_Other_2">
            <a:extLst>
              <a:ext uri="{FF2B5EF4-FFF2-40B4-BE49-F238E27FC236}">
                <a16:creationId xmlns:a16="http://schemas.microsoft.com/office/drawing/2014/main" xmlns="" id="{52F44D1A-43C0-4731-9BAB-FCA9F7CA8EFA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3525375" y="1878693"/>
            <a:ext cx="931863" cy="2522539"/>
          </a:xfrm>
          <a:custGeom>
            <a:avLst/>
            <a:gdLst>
              <a:gd name="connsiteX0" fmla="*/ 0 w 1157184"/>
              <a:gd name="connsiteY0" fmla="*/ 0 h 3131897"/>
              <a:gd name="connsiteX1" fmla="*/ 1157184 w 1157184"/>
              <a:gd name="connsiteY1" fmla="*/ 0 h 3131897"/>
              <a:gd name="connsiteX2" fmla="*/ 1157184 w 1157184"/>
              <a:gd name="connsiteY2" fmla="*/ 2718296 h 3131897"/>
              <a:gd name="connsiteX3" fmla="*/ 578592 w 1157184"/>
              <a:gd name="connsiteY3" fmla="*/ 3131897 h 3131897"/>
              <a:gd name="connsiteX4" fmla="*/ 0 w 1157184"/>
              <a:gd name="connsiteY4" fmla="*/ 2718296 h 3131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7184" h="3131897">
                <a:moveTo>
                  <a:pt x="0" y="0"/>
                </a:moveTo>
                <a:lnTo>
                  <a:pt x="1157184" y="0"/>
                </a:lnTo>
                <a:lnTo>
                  <a:pt x="1157184" y="2718296"/>
                </a:lnTo>
                <a:lnTo>
                  <a:pt x="578592" y="3131897"/>
                </a:lnTo>
                <a:lnTo>
                  <a:pt x="0" y="2718296"/>
                </a:lnTo>
                <a:close/>
              </a:path>
            </a:pathLst>
          </a:custGeom>
          <a:solidFill>
            <a:srgbClr val="F2F2F2"/>
          </a:solidFill>
          <a:ln w="25400" cap="flat" cmpd="sng" algn="ctr">
            <a:noFill/>
            <a:prstDash val="solid"/>
          </a:ln>
          <a:effectLst/>
        </p:spPr>
        <p:txBody>
          <a:bodyPr lIns="0" tIns="107979" rIns="0" bIns="0"/>
          <a:lstStyle/>
          <a:p>
            <a:pPr algn="ctr">
              <a:defRPr/>
            </a:pPr>
            <a:r>
              <a:rPr lang="en-US" altLang="zh-CN" sz="4800" b="1" kern="0" dirty="0">
                <a:ln w="18415" cmpd="sng">
                  <a:noFill/>
                  <a:prstDash val="solid"/>
                </a:ln>
                <a:solidFill>
                  <a:schemeClr val="accent1"/>
                </a:solidFill>
                <a:effectLst>
                  <a:outerShdw dist="50800" dir="5400000" algn="t" rotWithShape="0">
                    <a:sysClr val="window" lastClr="FFFFFF"/>
                  </a:outerShdw>
                </a:effectLst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C</a:t>
            </a:r>
            <a:endParaRPr lang="zh-CN" altLang="en-US" sz="4800" b="1" kern="0" dirty="0">
              <a:ln w="18415" cmpd="sng">
                <a:noFill/>
                <a:prstDash val="solid"/>
              </a:ln>
              <a:solidFill>
                <a:schemeClr val="accent1"/>
              </a:solidFill>
              <a:effectLst>
                <a:outerShdw dist="50800" dir="5400000" algn="t" rotWithShape="0">
                  <a:sysClr val="window" lastClr="FFFFFF"/>
                </a:outerShdw>
              </a:effectLst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1" name="MH_Other_3">
            <a:extLst>
              <a:ext uri="{FF2B5EF4-FFF2-40B4-BE49-F238E27FC236}">
                <a16:creationId xmlns:a16="http://schemas.microsoft.com/office/drawing/2014/main" xmlns="" id="{45291388-CE23-4980-808D-9EF8F1FC0513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4527086" y="2923278"/>
            <a:ext cx="931863" cy="2520951"/>
          </a:xfrm>
          <a:custGeom>
            <a:avLst/>
            <a:gdLst>
              <a:gd name="connsiteX0" fmla="*/ 0 w 1157184"/>
              <a:gd name="connsiteY0" fmla="*/ 0 h 3131898"/>
              <a:gd name="connsiteX1" fmla="*/ 1157184 w 1157184"/>
              <a:gd name="connsiteY1" fmla="*/ 0 h 3131898"/>
              <a:gd name="connsiteX2" fmla="*/ 1157184 w 1157184"/>
              <a:gd name="connsiteY2" fmla="*/ 2718297 h 3131898"/>
              <a:gd name="connsiteX3" fmla="*/ 578592 w 1157184"/>
              <a:gd name="connsiteY3" fmla="*/ 3131898 h 3131898"/>
              <a:gd name="connsiteX4" fmla="*/ 0 w 1157184"/>
              <a:gd name="connsiteY4" fmla="*/ 2718297 h 3131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7184" h="3131898">
                <a:moveTo>
                  <a:pt x="0" y="0"/>
                </a:moveTo>
                <a:lnTo>
                  <a:pt x="1157184" y="0"/>
                </a:lnTo>
                <a:lnTo>
                  <a:pt x="1157184" y="2718297"/>
                </a:lnTo>
                <a:lnTo>
                  <a:pt x="578592" y="3131898"/>
                </a:lnTo>
                <a:lnTo>
                  <a:pt x="0" y="2718297"/>
                </a:lnTo>
                <a:close/>
              </a:path>
            </a:pathLst>
          </a:custGeom>
          <a:solidFill>
            <a:srgbClr val="F2F2F2"/>
          </a:solidFill>
          <a:ln w="25400" cap="flat" cmpd="sng" algn="ctr">
            <a:noFill/>
            <a:prstDash val="solid"/>
          </a:ln>
          <a:effectLst/>
        </p:spPr>
        <p:txBody>
          <a:bodyPr lIns="0" tIns="107979" rIns="0" bIns="0"/>
          <a:lstStyle/>
          <a:p>
            <a:pPr algn="ctr">
              <a:defRPr/>
            </a:pPr>
            <a:r>
              <a:rPr lang="en-US" altLang="zh-CN" sz="4800" b="1" kern="0" dirty="0">
                <a:ln w="18415" cmpd="sng">
                  <a:noFill/>
                  <a:prstDash val="solid"/>
                </a:ln>
                <a:solidFill>
                  <a:schemeClr val="accent2"/>
                </a:solidFill>
                <a:effectLst>
                  <a:outerShdw dist="50800" dir="5400000" algn="t" rotWithShape="0">
                    <a:sysClr val="window" lastClr="FFFFFF"/>
                  </a:outerShdw>
                </a:effectLst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D</a:t>
            </a:r>
            <a:endParaRPr lang="zh-CN" altLang="en-US" sz="4800" b="1" kern="0" dirty="0">
              <a:ln w="18415" cmpd="sng">
                <a:noFill/>
                <a:prstDash val="solid"/>
              </a:ln>
              <a:solidFill>
                <a:schemeClr val="accent2"/>
              </a:solidFill>
              <a:effectLst>
                <a:outerShdw dist="50800" dir="5400000" algn="t" rotWithShape="0">
                  <a:sysClr val="window" lastClr="FFFFFF"/>
                </a:outerShdw>
              </a:effectLst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2" name="MH_Other_4">
            <a:extLst>
              <a:ext uri="{FF2B5EF4-FFF2-40B4-BE49-F238E27FC236}">
                <a16:creationId xmlns:a16="http://schemas.microsoft.com/office/drawing/2014/main" xmlns="" id="{55ADFBC8-0C88-4FB1-BA12-554FA79F576F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2522065" y="2923278"/>
            <a:ext cx="933451" cy="2520951"/>
          </a:xfrm>
          <a:custGeom>
            <a:avLst/>
            <a:gdLst>
              <a:gd name="connsiteX0" fmla="*/ 0 w 1157185"/>
              <a:gd name="connsiteY0" fmla="*/ 0 h 3131897"/>
              <a:gd name="connsiteX1" fmla="*/ 1157185 w 1157185"/>
              <a:gd name="connsiteY1" fmla="*/ 0 h 3131897"/>
              <a:gd name="connsiteX2" fmla="*/ 1157185 w 1157185"/>
              <a:gd name="connsiteY2" fmla="*/ 2718296 h 3131897"/>
              <a:gd name="connsiteX3" fmla="*/ 578593 w 1157185"/>
              <a:gd name="connsiteY3" fmla="*/ 3131897 h 3131897"/>
              <a:gd name="connsiteX4" fmla="*/ 0 w 1157185"/>
              <a:gd name="connsiteY4" fmla="*/ 2718296 h 3131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7185" h="3131897">
                <a:moveTo>
                  <a:pt x="0" y="0"/>
                </a:moveTo>
                <a:lnTo>
                  <a:pt x="1157185" y="0"/>
                </a:lnTo>
                <a:lnTo>
                  <a:pt x="1157185" y="2718296"/>
                </a:lnTo>
                <a:lnTo>
                  <a:pt x="578593" y="3131897"/>
                </a:lnTo>
                <a:lnTo>
                  <a:pt x="0" y="2718296"/>
                </a:lnTo>
                <a:close/>
              </a:path>
            </a:pathLst>
          </a:custGeom>
          <a:solidFill>
            <a:srgbClr val="F2F2F2"/>
          </a:solidFill>
          <a:ln w="25400" cap="flat" cmpd="sng" algn="ctr">
            <a:noFill/>
            <a:prstDash val="solid"/>
          </a:ln>
          <a:effectLst/>
        </p:spPr>
        <p:txBody>
          <a:bodyPr lIns="0" tIns="107979" rIns="0" bIns="0"/>
          <a:lstStyle/>
          <a:p>
            <a:pPr algn="ctr">
              <a:defRPr/>
            </a:pPr>
            <a:r>
              <a:rPr lang="en-US" altLang="zh-CN" sz="4800" b="1" kern="0" dirty="0">
                <a:ln w="18415" cmpd="sng">
                  <a:noFill/>
                  <a:prstDash val="solid"/>
                </a:ln>
                <a:solidFill>
                  <a:schemeClr val="accent2"/>
                </a:solidFill>
                <a:effectLst>
                  <a:outerShdw dist="50800" dir="5400000" algn="t" rotWithShape="0">
                    <a:sysClr val="window" lastClr="FFFFFF"/>
                  </a:outerShdw>
                </a:effectLst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B</a:t>
            </a:r>
            <a:endParaRPr lang="zh-CN" altLang="en-US" sz="4800" b="1" kern="0" dirty="0">
              <a:ln w="18415" cmpd="sng">
                <a:noFill/>
                <a:prstDash val="solid"/>
              </a:ln>
              <a:solidFill>
                <a:schemeClr val="accent2"/>
              </a:solidFill>
              <a:effectLst>
                <a:outerShdw dist="50800" dir="5400000" algn="t" rotWithShape="0">
                  <a:sysClr val="window" lastClr="FFFFFF"/>
                </a:outerShdw>
              </a:effectLst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3" name="MH_Other_5">
            <a:extLst>
              <a:ext uri="{FF2B5EF4-FFF2-40B4-BE49-F238E27FC236}">
                <a16:creationId xmlns:a16="http://schemas.microsoft.com/office/drawing/2014/main" xmlns="" id="{AF5EB1B4-63D6-4907-8D74-D861B2D8A6E0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1302586" y="1878693"/>
            <a:ext cx="1149637" cy="2522539"/>
          </a:xfrm>
          <a:custGeom>
            <a:avLst/>
            <a:gdLst>
              <a:gd name="connsiteX0" fmla="*/ 0 w 1157184"/>
              <a:gd name="connsiteY0" fmla="*/ 0 h 3131898"/>
              <a:gd name="connsiteX1" fmla="*/ 1157184 w 1157184"/>
              <a:gd name="connsiteY1" fmla="*/ 0 h 3131898"/>
              <a:gd name="connsiteX2" fmla="*/ 1157184 w 1157184"/>
              <a:gd name="connsiteY2" fmla="*/ 2718297 h 3131898"/>
              <a:gd name="connsiteX3" fmla="*/ 578592 w 1157184"/>
              <a:gd name="connsiteY3" fmla="*/ 3131898 h 3131898"/>
              <a:gd name="connsiteX4" fmla="*/ 0 w 1157184"/>
              <a:gd name="connsiteY4" fmla="*/ 2718297 h 3131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7184" h="3131898">
                <a:moveTo>
                  <a:pt x="0" y="0"/>
                </a:moveTo>
                <a:lnTo>
                  <a:pt x="1157184" y="0"/>
                </a:lnTo>
                <a:lnTo>
                  <a:pt x="1157184" y="2718297"/>
                </a:lnTo>
                <a:lnTo>
                  <a:pt x="578592" y="3131898"/>
                </a:lnTo>
                <a:lnTo>
                  <a:pt x="0" y="2718297"/>
                </a:lnTo>
                <a:close/>
              </a:path>
            </a:pathLst>
          </a:custGeom>
          <a:solidFill>
            <a:srgbClr val="F2F2F2"/>
          </a:solidFill>
          <a:ln w="25400" cap="flat" cmpd="sng" algn="ctr">
            <a:noFill/>
            <a:prstDash val="solid"/>
          </a:ln>
          <a:effectLst/>
        </p:spPr>
        <p:txBody>
          <a:bodyPr lIns="0" tIns="107979" rIns="0" bIns="0"/>
          <a:lstStyle/>
          <a:p>
            <a:pPr algn="ctr">
              <a:defRPr/>
            </a:pPr>
            <a:r>
              <a:rPr lang="en-US" altLang="zh-CN" sz="4800" b="1" kern="0" dirty="0">
                <a:ln w="18415" cmpd="sng">
                  <a:noFill/>
                  <a:prstDash val="solid"/>
                </a:ln>
                <a:solidFill>
                  <a:schemeClr val="accent1"/>
                </a:solidFill>
                <a:effectLst>
                  <a:outerShdw dist="50800" dir="5400000" algn="t" rotWithShape="0">
                    <a:sysClr val="window" lastClr="FFFFFF"/>
                  </a:outerShdw>
                </a:effectLst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A</a:t>
            </a:r>
            <a:endParaRPr lang="zh-CN" altLang="en-US" sz="4800" b="1" kern="0" dirty="0">
              <a:ln w="18415" cmpd="sng">
                <a:noFill/>
                <a:prstDash val="solid"/>
              </a:ln>
              <a:solidFill>
                <a:schemeClr val="accent1"/>
              </a:solidFill>
              <a:effectLst>
                <a:outerShdw dist="50800" dir="5400000" algn="t" rotWithShape="0">
                  <a:sysClr val="window" lastClr="FFFFFF"/>
                </a:outerShdw>
              </a:effectLst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4" name="MH_SubTitle_1">
            <a:extLst>
              <a:ext uri="{FF2B5EF4-FFF2-40B4-BE49-F238E27FC236}">
                <a16:creationId xmlns:a16="http://schemas.microsoft.com/office/drawing/2014/main" xmlns="" id="{FD71BB8B-E4E3-4C3A-86AE-C2739447707E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1302586" y="2515291"/>
            <a:ext cx="1149637" cy="1668463"/>
          </a:xfrm>
          <a:custGeom>
            <a:avLst/>
            <a:gdLst>
              <a:gd name="connsiteX0" fmla="*/ 0 w 1157185"/>
              <a:gd name="connsiteY0" fmla="*/ 0 h 2070751"/>
              <a:gd name="connsiteX1" fmla="*/ 578592 w 1157185"/>
              <a:gd name="connsiteY1" fmla="*/ 347931 h 2070751"/>
              <a:gd name="connsiteX2" fmla="*/ 1157185 w 1157185"/>
              <a:gd name="connsiteY2" fmla="*/ 0 h 2070751"/>
              <a:gd name="connsiteX3" fmla="*/ 1157185 w 1157185"/>
              <a:gd name="connsiteY3" fmla="*/ 1722820 h 2070751"/>
              <a:gd name="connsiteX4" fmla="*/ 578592 w 1157185"/>
              <a:gd name="connsiteY4" fmla="*/ 2070751 h 2070751"/>
              <a:gd name="connsiteX5" fmla="*/ 0 w 1157185"/>
              <a:gd name="connsiteY5" fmla="*/ 1722820 h 2070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7185" h="2070751">
                <a:moveTo>
                  <a:pt x="0" y="0"/>
                </a:moveTo>
                <a:lnTo>
                  <a:pt x="578592" y="347931"/>
                </a:lnTo>
                <a:lnTo>
                  <a:pt x="1157185" y="0"/>
                </a:lnTo>
                <a:lnTo>
                  <a:pt x="1157185" y="1722820"/>
                </a:lnTo>
                <a:lnTo>
                  <a:pt x="578592" y="2070751"/>
                </a:lnTo>
                <a:lnTo>
                  <a:pt x="0" y="172282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lIns="0" tIns="251952" rIns="0" bIns="107979" anchor="ctr">
            <a:norm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000" kern="0" dirty="0">
                <a:solidFill>
                  <a:srgbClr val="FFFFFF"/>
                </a:solidFill>
              </a:rPr>
              <a:t>（</a:t>
            </a:r>
            <a:r>
              <a:rPr lang="en-US" altLang="zh-CN" sz="2000" b="1" kern="0" dirty="0">
                <a:solidFill>
                  <a:srgbClr val="FFFFFF"/>
                </a:solidFill>
              </a:rPr>
              <a:t>1</a:t>
            </a:r>
            <a:r>
              <a:rPr lang="zh-CN" altLang="en-US" sz="2000" b="1" kern="0" dirty="0">
                <a:solidFill>
                  <a:srgbClr val="FFFFFF"/>
                </a:solidFill>
              </a:rPr>
              <a:t>）键盘输入方法</a:t>
            </a:r>
          </a:p>
        </p:txBody>
      </p:sp>
      <p:sp>
        <p:nvSpPr>
          <p:cNvPr id="25" name="MH_SubTitle_2">
            <a:extLst>
              <a:ext uri="{FF2B5EF4-FFF2-40B4-BE49-F238E27FC236}">
                <a16:creationId xmlns:a16="http://schemas.microsoft.com/office/drawing/2014/main" xmlns="" id="{D6D8BD02-28CE-4A21-B1E6-E8CD7AF35E4C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2522065" y="3559866"/>
            <a:ext cx="933451" cy="1668463"/>
          </a:xfrm>
          <a:custGeom>
            <a:avLst/>
            <a:gdLst>
              <a:gd name="connsiteX0" fmla="*/ 0 w 1157185"/>
              <a:gd name="connsiteY0" fmla="*/ 0 h 2070751"/>
              <a:gd name="connsiteX1" fmla="*/ 578592 w 1157185"/>
              <a:gd name="connsiteY1" fmla="*/ 347931 h 2070751"/>
              <a:gd name="connsiteX2" fmla="*/ 1157185 w 1157185"/>
              <a:gd name="connsiteY2" fmla="*/ 0 h 2070751"/>
              <a:gd name="connsiteX3" fmla="*/ 1157185 w 1157185"/>
              <a:gd name="connsiteY3" fmla="*/ 1722820 h 2070751"/>
              <a:gd name="connsiteX4" fmla="*/ 578592 w 1157185"/>
              <a:gd name="connsiteY4" fmla="*/ 2070751 h 2070751"/>
              <a:gd name="connsiteX5" fmla="*/ 0 w 1157185"/>
              <a:gd name="connsiteY5" fmla="*/ 1722820 h 2070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7185" h="2070751">
                <a:moveTo>
                  <a:pt x="0" y="0"/>
                </a:moveTo>
                <a:lnTo>
                  <a:pt x="578592" y="347931"/>
                </a:lnTo>
                <a:lnTo>
                  <a:pt x="1157185" y="0"/>
                </a:lnTo>
                <a:lnTo>
                  <a:pt x="1157185" y="1722820"/>
                </a:lnTo>
                <a:lnTo>
                  <a:pt x="578592" y="2070751"/>
                </a:lnTo>
                <a:lnTo>
                  <a:pt x="0" y="1722820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</a:ln>
          <a:effectLst/>
        </p:spPr>
        <p:txBody>
          <a:bodyPr lIns="0" tIns="251952" rIns="0" bIns="107979" anchor="ctr">
            <a:norm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000" b="1" kern="0" dirty="0">
                <a:solidFill>
                  <a:srgbClr val="FFFFFF"/>
                </a:solidFill>
              </a:rPr>
              <a:t>（</a:t>
            </a:r>
            <a:r>
              <a:rPr lang="en-US" altLang="zh-CN" sz="2000" b="1" kern="0" dirty="0">
                <a:solidFill>
                  <a:srgbClr val="FFFFFF"/>
                </a:solidFill>
              </a:rPr>
              <a:t>2</a:t>
            </a:r>
            <a:r>
              <a:rPr lang="zh-CN" altLang="en-US" sz="2000" b="1" kern="0" dirty="0">
                <a:solidFill>
                  <a:srgbClr val="FFFFFF"/>
                </a:solidFill>
              </a:rPr>
              <a:t>）手写输入方法</a:t>
            </a:r>
          </a:p>
        </p:txBody>
      </p:sp>
      <p:sp>
        <p:nvSpPr>
          <p:cNvPr id="26" name="MH_SubTitle_3">
            <a:extLst>
              <a:ext uri="{FF2B5EF4-FFF2-40B4-BE49-F238E27FC236}">
                <a16:creationId xmlns:a16="http://schemas.microsoft.com/office/drawing/2014/main" xmlns="" id="{2490A062-BD13-4AE0-9183-0C1EC3D6C614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3525375" y="2515291"/>
            <a:ext cx="931863" cy="1668463"/>
          </a:xfrm>
          <a:custGeom>
            <a:avLst/>
            <a:gdLst>
              <a:gd name="connsiteX0" fmla="*/ 0 w 1157185"/>
              <a:gd name="connsiteY0" fmla="*/ 0 h 2070751"/>
              <a:gd name="connsiteX1" fmla="*/ 578592 w 1157185"/>
              <a:gd name="connsiteY1" fmla="*/ 347931 h 2070751"/>
              <a:gd name="connsiteX2" fmla="*/ 1157185 w 1157185"/>
              <a:gd name="connsiteY2" fmla="*/ 0 h 2070751"/>
              <a:gd name="connsiteX3" fmla="*/ 1157185 w 1157185"/>
              <a:gd name="connsiteY3" fmla="*/ 1722820 h 2070751"/>
              <a:gd name="connsiteX4" fmla="*/ 578592 w 1157185"/>
              <a:gd name="connsiteY4" fmla="*/ 2070751 h 2070751"/>
              <a:gd name="connsiteX5" fmla="*/ 0 w 1157185"/>
              <a:gd name="connsiteY5" fmla="*/ 1722820 h 2070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7185" h="2070751">
                <a:moveTo>
                  <a:pt x="0" y="0"/>
                </a:moveTo>
                <a:lnTo>
                  <a:pt x="578592" y="347931"/>
                </a:lnTo>
                <a:lnTo>
                  <a:pt x="1157185" y="0"/>
                </a:lnTo>
                <a:lnTo>
                  <a:pt x="1157185" y="1722820"/>
                </a:lnTo>
                <a:lnTo>
                  <a:pt x="578592" y="2070751"/>
                </a:lnTo>
                <a:lnTo>
                  <a:pt x="0" y="172282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lIns="0" tIns="251952" rIns="0" bIns="107979" anchor="ctr">
            <a:norm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000" b="1" kern="0" dirty="0">
                <a:solidFill>
                  <a:srgbClr val="FFFFFF"/>
                </a:solidFill>
              </a:rPr>
              <a:t>（</a:t>
            </a:r>
            <a:r>
              <a:rPr lang="en-US" altLang="zh-CN" sz="2000" b="1" kern="0" dirty="0">
                <a:solidFill>
                  <a:srgbClr val="FFFFFF"/>
                </a:solidFill>
              </a:rPr>
              <a:t>3</a:t>
            </a:r>
            <a:r>
              <a:rPr lang="zh-CN" altLang="en-US" sz="2000" b="1" kern="0" dirty="0">
                <a:solidFill>
                  <a:srgbClr val="FFFFFF"/>
                </a:solidFill>
              </a:rPr>
              <a:t>）语音输入方法</a:t>
            </a:r>
          </a:p>
        </p:txBody>
      </p:sp>
      <p:sp>
        <p:nvSpPr>
          <p:cNvPr id="27" name="MH_SubTitle_4">
            <a:extLst>
              <a:ext uri="{FF2B5EF4-FFF2-40B4-BE49-F238E27FC236}">
                <a16:creationId xmlns:a16="http://schemas.microsoft.com/office/drawing/2014/main" xmlns="" id="{7053D271-0893-4C7A-A55C-79DD793BC322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4527086" y="3559866"/>
            <a:ext cx="931863" cy="1668463"/>
          </a:xfrm>
          <a:custGeom>
            <a:avLst/>
            <a:gdLst>
              <a:gd name="connsiteX0" fmla="*/ 0 w 1157185"/>
              <a:gd name="connsiteY0" fmla="*/ 0 h 2070751"/>
              <a:gd name="connsiteX1" fmla="*/ 578592 w 1157185"/>
              <a:gd name="connsiteY1" fmla="*/ 347931 h 2070751"/>
              <a:gd name="connsiteX2" fmla="*/ 1157185 w 1157185"/>
              <a:gd name="connsiteY2" fmla="*/ 0 h 2070751"/>
              <a:gd name="connsiteX3" fmla="*/ 1157185 w 1157185"/>
              <a:gd name="connsiteY3" fmla="*/ 1722820 h 2070751"/>
              <a:gd name="connsiteX4" fmla="*/ 578592 w 1157185"/>
              <a:gd name="connsiteY4" fmla="*/ 2070751 h 2070751"/>
              <a:gd name="connsiteX5" fmla="*/ 0 w 1157185"/>
              <a:gd name="connsiteY5" fmla="*/ 1722820 h 2070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7185" h="2070751">
                <a:moveTo>
                  <a:pt x="0" y="0"/>
                </a:moveTo>
                <a:lnTo>
                  <a:pt x="578592" y="347931"/>
                </a:lnTo>
                <a:lnTo>
                  <a:pt x="1157185" y="0"/>
                </a:lnTo>
                <a:lnTo>
                  <a:pt x="1157185" y="1722820"/>
                </a:lnTo>
                <a:lnTo>
                  <a:pt x="578592" y="2070751"/>
                </a:lnTo>
                <a:lnTo>
                  <a:pt x="0" y="1722820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</a:ln>
          <a:effectLst/>
        </p:spPr>
        <p:txBody>
          <a:bodyPr lIns="0" tIns="251952" rIns="0" bIns="107979" anchor="ctr">
            <a:norm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000" b="1" kern="0" dirty="0">
                <a:solidFill>
                  <a:srgbClr val="FFFFFF"/>
                </a:solidFill>
              </a:rPr>
              <a:t>（</a:t>
            </a:r>
            <a:r>
              <a:rPr lang="en-US" altLang="zh-CN" sz="2000" b="1" kern="0" dirty="0">
                <a:solidFill>
                  <a:srgbClr val="FFFFFF"/>
                </a:solidFill>
              </a:rPr>
              <a:t>4</a:t>
            </a:r>
            <a:r>
              <a:rPr lang="zh-CN" altLang="en-US" sz="2000" b="1" kern="0" dirty="0">
                <a:solidFill>
                  <a:srgbClr val="FFFFFF"/>
                </a:solidFill>
              </a:rPr>
              <a:t>）扫描仪输入法</a:t>
            </a:r>
          </a:p>
        </p:txBody>
      </p:sp>
      <p:sp>
        <p:nvSpPr>
          <p:cNvPr id="28" name="MH_Other_6">
            <a:extLst>
              <a:ext uri="{FF2B5EF4-FFF2-40B4-BE49-F238E27FC236}">
                <a16:creationId xmlns:a16="http://schemas.microsoft.com/office/drawing/2014/main" xmlns="" id="{5D740F77-7DA0-4046-A79D-1B3D2A5BBFDC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5528798" y="1878693"/>
            <a:ext cx="1154324" cy="2522539"/>
          </a:xfrm>
          <a:custGeom>
            <a:avLst/>
            <a:gdLst>
              <a:gd name="connsiteX0" fmla="*/ 0 w 1157184"/>
              <a:gd name="connsiteY0" fmla="*/ 0 h 3131897"/>
              <a:gd name="connsiteX1" fmla="*/ 1157184 w 1157184"/>
              <a:gd name="connsiteY1" fmla="*/ 0 h 3131897"/>
              <a:gd name="connsiteX2" fmla="*/ 1157184 w 1157184"/>
              <a:gd name="connsiteY2" fmla="*/ 2718296 h 3131897"/>
              <a:gd name="connsiteX3" fmla="*/ 578592 w 1157184"/>
              <a:gd name="connsiteY3" fmla="*/ 3131897 h 3131897"/>
              <a:gd name="connsiteX4" fmla="*/ 0 w 1157184"/>
              <a:gd name="connsiteY4" fmla="*/ 2718296 h 3131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7184" h="3131897">
                <a:moveTo>
                  <a:pt x="0" y="0"/>
                </a:moveTo>
                <a:lnTo>
                  <a:pt x="1157184" y="0"/>
                </a:lnTo>
                <a:lnTo>
                  <a:pt x="1157184" y="2718296"/>
                </a:lnTo>
                <a:lnTo>
                  <a:pt x="578592" y="3131897"/>
                </a:lnTo>
                <a:lnTo>
                  <a:pt x="0" y="2718296"/>
                </a:lnTo>
                <a:close/>
              </a:path>
            </a:pathLst>
          </a:custGeom>
          <a:solidFill>
            <a:srgbClr val="F2F2F2"/>
          </a:solidFill>
          <a:ln w="25400" cap="flat" cmpd="sng" algn="ctr">
            <a:noFill/>
            <a:prstDash val="solid"/>
          </a:ln>
          <a:effectLst/>
        </p:spPr>
        <p:txBody>
          <a:bodyPr lIns="0" tIns="107979" rIns="0" bIns="0"/>
          <a:lstStyle/>
          <a:p>
            <a:pPr algn="ctr">
              <a:defRPr/>
            </a:pPr>
            <a:r>
              <a:rPr lang="en-US" altLang="zh-CN" sz="4800" b="1" kern="0" dirty="0">
                <a:ln w="18415" cmpd="sng">
                  <a:noFill/>
                  <a:prstDash val="solid"/>
                </a:ln>
                <a:solidFill>
                  <a:schemeClr val="accent1"/>
                </a:solidFill>
                <a:effectLst>
                  <a:outerShdw dist="50800" dir="5400000" algn="t" rotWithShape="0">
                    <a:sysClr val="window" lastClr="FFFFFF"/>
                  </a:outerShdw>
                </a:effectLst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E</a:t>
            </a:r>
            <a:endParaRPr lang="zh-CN" altLang="en-US" sz="4800" b="1" kern="0" dirty="0">
              <a:ln w="18415" cmpd="sng">
                <a:noFill/>
                <a:prstDash val="solid"/>
              </a:ln>
              <a:solidFill>
                <a:schemeClr val="accent1"/>
              </a:solidFill>
              <a:effectLst>
                <a:outerShdw dist="50800" dir="5400000" algn="t" rotWithShape="0">
                  <a:sysClr val="window" lastClr="FFFFFF"/>
                </a:outerShdw>
              </a:effectLst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9" name="MH_SubTitle_5">
            <a:extLst>
              <a:ext uri="{FF2B5EF4-FFF2-40B4-BE49-F238E27FC236}">
                <a16:creationId xmlns:a16="http://schemas.microsoft.com/office/drawing/2014/main" xmlns="" id="{4D191BB3-8784-4F0A-BB48-46C7BE0437D6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5528798" y="2515291"/>
            <a:ext cx="1154324" cy="1668463"/>
          </a:xfrm>
          <a:custGeom>
            <a:avLst/>
            <a:gdLst>
              <a:gd name="connsiteX0" fmla="*/ 0 w 1157185"/>
              <a:gd name="connsiteY0" fmla="*/ 0 h 2070751"/>
              <a:gd name="connsiteX1" fmla="*/ 578592 w 1157185"/>
              <a:gd name="connsiteY1" fmla="*/ 347931 h 2070751"/>
              <a:gd name="connsiteX2" fmla="*/ 1157185 w 1157185"/>
              <a:gd name="connsiteY2" fmla="*/ 0 h 2070751"/>
              <a:gd name="connsiteX3" fmla="*/ 1157185 w 1157185"/>
              <a:gd name="connsiteY3" fmla="*/ 1722820 h 2070751"/>
              <a:gd name="connsiteX4" fmla="*/ 578592 w 1157185"/>
              <a:gd name="connsiteY4" fmla="*/ 2070751 h 2070751"/>
              <a:gd name="connsiteX5" fmla="*/ 0 w 1157185"/>
              <a:gd name="connsiteY5" fmla="*/ 1722820 h 2070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7185" h="2070751">
                <a:moveTo>
                  <a:pt x="0" y="0"/>
                </a:moveTo>
                <a:lnTo>
                  <a:pt x="578592" y="347931"/>
                </a:lnTo>
                <a:lnTo>
                  <a:pt x="1157185" y="0"/>
                </a:lnTo>
                <a:lnTo>
                  <a:pt x="1157185" y="1722820"/>
                </a:lnTo>
                <a:lnTo>
                  <a:pt x="578592" y="2070751"/>
                </a:lnTo>
                <a:lnTo>
                  <a:pt x="0" y="172282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lIns="0" tIns="251952" rIns="0" bIns="107979" anchor="ctr">
            <a:no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000" b="1" kern="0" dirty="0">
                <a:solidFill>
                  <a:srgbClr val="FFFFFF"/>
                </a:solidFill>
              </a:rPr>
              <a:t>（</a:t>
            </a:r>
            <a:r>
              <a:rPr lang="en-US" altLang="zh-CN" sz="2000" b="1" kern="0" dirty="0">
                <a:solidFill>
                  <a:srgbClr val="FFFFFF"/>
                </a:solidFill>
              </a:rPr>
              <a:t>5</a:t>
            </a:r>
            <a:r>
              <a:rPr lang="zh-CN" altLang="en-US" sz="2000" b="1" kern="0" dirty="0">
                <a:solidFill>
                  <a:srgbClr val="FFFFFF"/>
                </a:solidFill>
              </a:rPr>
              <a:t>）从互联网上获取文本</a:t>
            </a: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F19B04A0-219D-4B26-B2F0-710FCC354CD6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8195" y="1830074"/>
            <a:ext cx="2667495" cy="1817119"/>
          </a:xfrm>
          <a:prstGeom prst="rect">
            <a:avLst/>
          </a:prstGeom>
        </p:spPr>
      </p:pic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FCEDEC1B-1210-4238-BA3D-4090B5521FEC}"/>
              </a:ext>
            </a:extLst>
          </p:cNvPr>
          <p:cNvSpPr/>
          <p:nvPr/>
        </p:nvSpPr>
        <p:spPr>
          <a:xfrm>
            <a:off x="8268195" y="3441853"/>
            <a:ext cx="3242335" cy="523216"/>
          </a:xfrm>
          <a:prstGeom prst="rect">
            <a:avLst/>
          </a:prstGeom>
          <a:noFill/>
        </p:spPr>
        <p:txBody>
          <a:bodyPr wrap="square" lIns="91424" tIns="45718" rIns="91424" bIns="45718">
            <a:spAutoFit/>
          </a:bodyPr>
          <a:lstStyle/>
          <a:p>
            <a:pPr algn="ctr"/>
            <a:r>
              <a:rPr lang="zh-CN" altLang="en-US" sz="2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冰点下载文档</a:t>
            </a:r>
            <a:endParaRPr lang="en-US" altLang="zh-CN" sz="28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6683122" y="2571770"/>
            <a:ext cx="1295687" cy="77775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5" name="右箭头 4"/>
          <p:cNvSpPr/>
          <p:nvPr/>
        </p:nvSpPr>
        <p:spPr>
          <a:xfrm flipV="1">
            <a:off x="6683122" y="3695057"/>
            <a:ext cx="1138031" cy="8671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7962923" y="4038942"/>
            <a:ext cx="1133661" cy="523220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800" b="1" dirty="0"/>
              <a:t>截图</a:t>
            </a:r>
          </a:p>
        </p:txBody>
      </p:sp>
      <p:grpSp>
        <p:nvGrpSpPr>
          <p:cNvPr id="30" name="组合 7"/>
          <p:cNvGrpSpPr>
            <a:grpSpLocks/>
          </p:cNvGrpSpPr>
          <p:nvPr/>
        </p:nvGrpSpPr>
        <p:grpSpPr bwMode="auto">
          <a:xfrm>
            <a:off x="-1" y="353485"/>
            <a:ext cx="4457239" cy="599016"/>
            <a:chOff x="0" y="0"/>
            <a:chExt cx="3026771" cy="449319"/>
          </a:xfrm>
          <a:solidFill>
            <a:srgbClr val="0070C0"/>
          </a:solidFill>
        </p:grpSpPr>
        <p:sp>
          <p:nvSpPr>
            <p:cNvPr id="3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0">
                <a:solidFill>
                  <a:srgbClr val="000000"/>
                </a:solidFill>
              </a:endParaRPr>
            </a:p>
          </p:txBody>
        </p:sp>
        <p:sp>
          <p:nvSpPr>
            <p:cNvPr id="34" name="矩形 9"/>
            <p:cNvSpPr>
              <a:spLocks noChangeArrowheads="1"/>
            </p:cNvSpPr>
            <p:nvPr/>
          </p:nvSpPr>
          <p:spPr bwMode="auto">
            <a:xfrm>
              <a:off x="1" y="39684"/>
              <a:ext cx="2528793" cy="38092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7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</a:t>
              </a:r>
              <a:r>
                <a:rPr lang="en-US" altLang="zh-CN" sz="24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.1</a:t>
              </a:r>
              <a:r>
                <a:rPr lang="zh-CN" altLang="en-US" sz="24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文本资源的获取与处理</a:t>
              </a:r>
              <a:endParaRPr lang="zh-CN" altLang="en-US" sz="27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4427065" y="5228329"/>
            <a:ext cx="1648722" cy="46166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400" b="1" dirty="0" smtClean="0">
                <a:solidFill>
                  <a:schemeClr val="tx2"/>
                </a:solidFill>
              </a:rPr>
              <a:t>夸克</a:t>
            </a:r>
            <a:r>
              <a:rPr lang="en-US" altLang="zh-CN" sz="2400" b="1" dirty="0" smtClean="0">
                <a:solidFill>
                  <a:schemeClr val="tx2"/>
                </a:solidFill>
              </a:rPr>
              <a:t>APP</a:t>
            </a:r>
            <a:endParaRPr lang="zh-CN" altLang="en-US" sz="2400" b="1" dirty="0">
              <a:solidFill>
                <a:schemeClr val="tx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3321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4840444" y="652992"/>
            <a:ext cx="4381995" cy="929285"/>
          </a:xfrm>
          <a:prstGeom prst="rect">
            <a:avLst/>
          </a:prstGeom>
          <a:noFill/>
        </p:spPr>
        <p:txBody>
          <a:bodyPr vert="horz" lIns="91424" tIns="45718" rIns="91424" bIns="45718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b="1" dirty="0">
                <a:gradFill>
                  <a:gsLst>
                    <a:gs pos="33000">
                      <a:schemeClr val="accent2"/>
                    </a:gs>
                    <a:gs pos="0">
                      <a:schemeClr val="accent1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0"/>
                </a:gradFill>
              </a:rPr>
              <a:t>2.1.2</a:t>
            </a:r>
            <a:r>
              <a:rPr lang="zh-CN" altLang="en-US" sz="2800" b="1" dirty="0">
                <a:gradFill>
                  <a:gsLst>
                    <a:gs pos="33000">
                      <a:schemeClr val="accent2"/>
                    </a:gs>
                    <a:gs pos="0">
                      <a:schemeClr val="accent1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0"/>
                </a:gradFill>
              </a:rPr>
              <a:t>文本教学资源的处理</a:t>
            </a: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530175" y="1690689"/>
            <a:ext cx="10515600" cy="4460729"/>
          </a:xfrm>
          <a:prstGeom prst="rect">
            <a:avLst/>
          </a:prstGeom>
        </p:spPr>
        <p:txBody>
          <a:bodyPr vert="horz" lIns="91424" tIns="45718" rIns="91424" bIns="45718" rtlCol="0">
            <a:norm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9pPr>
          </a:lstStyle>
          <a:p>
            <a:pPr marL="0" indent="0">
              <a:buNone/>
            </a:pPr>
            <a:r>
              <a:rPr lang="zh-CN" altLang="en-US" sz="2400" b="1" dirty="0">
                <a:solidFill>
                  <a:schemeClr val="tx2"/>
                </a:solidFill>
              </a:rPr>
              <a:t>格式转换的处理</a:t>
            </a:r>
          </a:p>
        </p:txBody>
      </p:sp>
      <p:sp>
        <p:nvSpPr>
          <p:cNvPr id="4" name="MH_Other_1">
            <a:extLst>
              <a:ext uri="{FF2B5EF4-FFF2-40B4-BE49-F238E27FC236}">
                <a16:creationId xmlns:a16="http://schemas.microsoft.com/office/drawing/2014/main" xmlns="" id="{6A5BD000-332D-48FB-B063-AC570C422305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623502" y="2261531"/>
            <a:ext cx="925513" cy="925513"/>
          </a:xfrm>
          <a:custGeom>
            <a:avLst/>
            <a:gdLst>
              <a:gd name="connsiteX0" fmla="*/ 349985 w 663588"/>
              <a:gd name="connsiteY0" fmla="*/ 142900 h 663588"/>
              <a:gd name="connsiteX1" fmla="*/ 482976 w 663588"/>
              <a:gd name="connsiteY1" fmla="*/ 211390 h 663588"/>
              <a:gd name="connsiteX2" fmla="*/ 460097 w 663588"/>
              <a:gd name="connsiteY2" fmla="*/ 486849 h 663588"/>
              <a:gd name="connsiteX3" fmla="*/ 260810 w 663588"/>
              <a:gd name="connsiteY3" fmla="*/ 655570 h 663588"/>
              <a:gd name="connsiteX4" fmla="*/ 202645 w 663588"/>
              <a:gd name="connsiteY4" fmla="*/ 637514 h 663588"/>
              <a:gd name="connsiteX5" fmla="*/ 6741 w 663588"/>
              <a:gd name="connsiteY5" fmla="*/ 398662 h 663588"/>
              <a:gd name="connsiteX6" fmla="*/ 3010 w 663588"/>
              <a:gd name="connsiteY6" fmla="*/ 361650 h 663588"/>
              <a:gd name="connsiteX7" fmla="*/ 207517 w 663588"/>
              <a:gd name="connsiteY7" fmla="*/ 188510 h 663588"/>
              <a:gd name="connsiteX8" fmla="*/ 349985 w 663588"/>
              <a:gd name="connsiteY8" fmla="*/ 142900 h 663588"/>
              <a:gd name="connsiteX9" fmla="*/ 331794 w 663588"/>
              <a:gd name="connsiteY9" fmla="*/ 0 h 663588"/>
              <a:gd name="connsiteX10" fmla="*/ 663588 w 663588"/>
              <a:gd name="connsiteY10" fmla="*/ 331794 h 663588"/>
              <a:gd name="connsiteX11" fmla="*/ 331794 w 663588"/>
              <a:gd name="connsiteY11" fmla="*/ 663588 h 663588"/>
              <a:gd name="connsiteX12" fmla="*/ 278642 w 663588"/>
              <a:gd name="connsiteY12" fmla="*/ 658230 h 663588"/>
              <a:gd name="connsiteX13" fmla="*/ 471280 w 663588"/>
              <a:gd name="connsiteY13" fmla="*/ 495139 h 663588"/>
              <a:gd name="connsiteX14" fmla="*/ 495745 w 663588"/>
              <a:gd name="connsiteY14" fmla="*/ 200580 h 663588"/>
              <a:gd name="connsiteX15" fmla="*/ 495746 w 663588"/>
              <a:gd name="connsiteY15" fmla="*/ 200580 h 663588"/>
              <a:gd name="connsiteX16" fmla="*/ 201187 w 663588"/>
              <a:gd name="connsiteY16" fmla="*/ 176113 h 663588"/>
              <a:gd name="connsiteX17" fmla="*/ 1361 w 663588"/>
              <a:gd name="connsiteY17" fmla="*/ 345290 h 663588"/>
              <a:gd name="connsiteX18" fmla="*/ 0 w 663588"/>
              <a:gd name="connsiteY18" fmla="*/ 331794 h 663588"/>
              <a:gd name="connsiteX19" fmla="*/ 331794 w 663588"/>
              <a:gd name="connsiteY19" fmla="*/ 0 h 663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3588" h="663588">
                <a:moveTo>
                  <a:pt x="349985" y="142900"/>
                </a:moveTo>
                <a:cubicBezTo>
                  <a:pt x="399833" y="147041"/>
                  <a:pt x="448102" y="170198"/>
                  <a:pt x="482976" y="211390"/>
                </a:cubicBezTo>
                <a:cubicBezTo>
                  <a:pt x="552725" y="293774"/>
                  <a:pt x="542481" y="417101"/>
                  <a:pt x="460097" y="486849"/>
                </a:cubicBezTo>
                <a:lnTo>
                  <a:pt x="260810" y="655570"/>
                </a:lnTo>
                <a:lnTo>
                  <a:pt x="202645" y="637514"/>
                </a:lnTo>
                <a:cubicBezTo>
                  <a:pt x="103407" y="595540"/>
                  <a:pt x="28840" y="506657"/>
                  <a:pt x="6741" y="398662"/>
                </a:cubicBezTo>
                <a:lnTo>
                  <a:pt x="3010" y="361650"/>
                </a:lnTo>
                <a:lnTo>
                  <a:pt x="207517" y="188510"/>
                </a:lnTo>
                <a:cubicBezTo>
                  <a:pt x="248709" y="153636"/>
                  <a:pt x="300137" y="138760"/>
                  <a:pt x="349985" y="142900"/>
                </a:cubicBezTo>
                <a:close/>
                <a:moveTo>
                  <a:pt x="331794" y="0"/>
                </a:moveTo>
                <a:cubicBezTo>
                  <a:pt x="515039" y="0"/>
                  <a:pt x="663588" y="148549"/>
                  <a:pt x="663588" y="331794"/>
                </a:cubicBezTo>
                <a:cubicBezTo>
                  <a:pt x="663588" y="515039"/>
                  <a:pt x="515039" y="663588"/>
                  <a:pt x="331794" y="663588"/>
                </a:cubicBezTo>
                <a:lnTo>
                  <a:pt x="278642" y="658230"/>
                </a:lnTo>
                <a:lnTo>
                  <a:pt x="471280" y="495139"/>
                </a:lnTo>
                <a:cubicBezTo>
                  <a:pt x="559376" y="420555"/>
                  <a:pt x="570330" y="288677"/>
                  <a:pt x="495745" y="200580"/>
                </a:cubicBezTo>
                <a:lnTo>
                  <a:pt x="495746" y="200580"/>
                </a:lnTo>
                <a:cubicBezTo>
                  <a:pt x="421162" y="112483"/>
                  <a:pt x="289283" y="101529"/>
                  <a:pt x="201187" y="176113"/>
                </a:cubicBezTo>
                <a:lnTo>
                  <a:pt x="1361" y="345290"/>
                </a:lnTo>
                <a:lnTo>
                  <a:pt x="0" y="331794"/>
                </a:lnTo>
                <a:cubicBezTo>
                  <a:pt x="0" y="148549"/>
                  <a:pt x="148549" y="0"/>
                  <a:pt x="33179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8" rIns="91424" bIns="45718" anchor="ctr"/>
          <a:lstStyle/>
          <a:p>
            <a:pPr algn="ctr">
              <a:defRPr/>
            </a:pPr>
            <a:r>
              <a:rPr lang="en-US" altLang="zh-CN" sz="3200" dirty="0">
                <a:solidFill>
                  <a:srgbClr val="FEFFFF"/>
                </a:solidFill>
                <a:latin typeface="Broadway" panose="04040905080B02020502" pitchFamily="82" charset="0"/>
                <a:ea typeface="Adobe Gothic Std B" panose="020B0800000000000000" pitchFamily="34" charset="-128"/>
              </a:rPr>
              <a:t>A</a:t>
            </a:r>
            <a:endParaRPr lang="zh-CN" altLang="en-US" sz="3200" dirty="0">
              <a:solidFill>
                <a:srgbClr val="FEFFFF"/>
              </a:solidFill>
              <a:latin typeface="Broadway" panose="04040905080B02020502" pitchFamily="82" charset="0"/>
              <a:ea typeface="微软雅黑" panose="020B0503020204020204" pitchFamily="34" charset="-122"/>
            </a:endParaRPr>
          </a:p>
        </p:txBody>
      </p:sp>
      <p:sp>
        <p:nvSpPr>
          <p:cNvPr id="5" name="MH_SubTitle_1">
            <a:extLst>
              <a:ext uri="{FF2B5EF4-FFF2-40B4-BE49-F238E27FC236}">
                <a16:creationId xmlns:a16="http://schemas.microsoft.com/office/drawing/2014/main" xmlns="" id="{27583605-883C-4792-81C2-55C812D655C3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19176637" flipH="1">
            <a:off x="1547696" y="3526914"/>
            <a:ext cx="1985963" cy="777875"/>
          </a:xfrm>
          <a:custGeom>
            <a:avLst/>
            <a:gdLst>
              <a:gd name="connsiteX0" fmla="*/ 302185 w 1423253"/>
              <a:gd name="connsiteY0" fmla="*/ 557176 h 557177"/>
              <a:gd name="connsiteX1" fmla="*/ 313708 w 1423253"/>
              <a:gd name="connsiteY1" fmla="*/ 539112 h 557177"/>
              <a:gd name="connsiteX2" fmla="*/ 1140428 w 1423253"/>
              <a:gd name="connsiteY2" fmla="*/ 539112 h 557177"/>
              <a:gd name="connsiteX3" fmla="*/ 1400952 w 1423253"/>
              <a:gd name="connsiteY3" fmla="*/ 278588 h 557177"/>
              <a:gd name="connsiteX4" fmla="*/ 1140428 w 1423253"/>
              <a:gd name="connsiteY4" fmla="*/ 18063 h 557177"/>
              <a:gd name="connsiteX5" fmla="*/ 0 w 1423253"/>
              <a:gd name="connsiteY5" fmla="*/ 18063 h 557177"/>
              <a:gd name="connsiteX6" fmla="*/ 1016 w 1423253"/>
              <a:gd name="connsiteY6" fmla="*/ 0 h 557177"/>
              <a:gd name="connsiteX7" fmla="*/ 1144665 w 1423253"/>
              <a:gd name="connsiteY7" fmla="*/ 0 h 557177"/>
              <a:gd name="connsiteX8" fmla="*/ 1423253 w 1423253"/>
              <a:gd name="connsiteY8" fmla="*/ 278589 h 557177"/>
              <a:gd name="connsiteX9" fmla="*/ 1423252 w 1423253"/>
              <a:gd name="connsiteY9" fmla="*/ 278589 h 557177"/>
              <a:gd name="connsiteX10" fmla="*/ 1144664 w 1423253"/>
              <a:gd name="connsiteY10" fmla="*/ 557177 h 557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23253" h="557177">
                <a:moveTo>
                  <a:pt x="302185" y="557176"/>
                </a:moveTo>
                <a:lnTo>
                  <a:pt x="313708" y="539112"/>
                </a:lnTo>
                <a:lnTo>
                  <a:pt x="1140428" y="539112"/>
                </a:lnTo>
                <a:cubicBezTo>
                  <a:pt x="1284311" y="539112"/>
                  <a:pt x="1400952" y="422472"/>
                  <a:pt x="1400952" y="278588"/>
                </a:cubicBezTo>
                <a:cubicBezTo>
                  <a:pt x="1400952" y="134704"/>
                  <a:pt x="1284311" y="18063"/>
                  <a:pt x="1140428" y="18063"/>
                </a:cubicBezTo>
                <a:lnTo>
                  <a:pt x="0" y="18063"/>
                </a:lnTo>
                <a:lnTo>
                  <a:pt x="1016" y="0"/>
                </a:lnTo>
                <a:lnTo>
                  <a:pt x="1144665" y="0"/>
                </a:lnTo>
                <a:cubicBezTo>
                  <a:pt x="1298525" y="0"/>
                  <a:pt x="1423253" y="124728"/>
                  <a:pt x="1423253" y="278589"/>
                </a:cubicBezTo>
                <a:lnTo>
                  <a:pt x="1423252" y="278589"/>
                </a:lnTo>
                <a:cubicBezTo>
                  <a:pt x="1423252" y="432449"/>
                  <a:pt x="1298524" y="557177"/>
                  <a:pt x="1144664" y="557177"/>
                </a:cubicBezTo>
                <a:close/>
              </a:path>
            </a:pathLst>
          </a:custGeom>
          <a:solidFill>
            <a:srgbClr val="FA5924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8" rIns="91424" bIns="45718" anchor="ctr">
            <a:normAutofit lnSpcReduction="10000"/>
          </a:bodyPr>
          <a:lstStyle/>
          <a:p>
            <a:pPr algn="ctr">
              <a:defRPr/>
            </a:pPr>
            <a:r>
              <a:rPr lang="zh-CN" altLang="en-US" sz="2000" dirty="0">
                <a:solidFill>
                  <a:schemeClr val="tx1"/>
                </a:solidFill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</a:rPr>
              <a:t>）</a:t>
            </a:r>
            <a:r>
              <a:rPr lang="en-US" altLang="zh-CN" sz="2400" b="1" dirty="0">
                <a:solidFill>
                  <a:schemeClr val="tx1"/>
                </a:solidFill>
              </a:rPr>
              <a:t>Word</a:t>
            </a:r>
            <a:r>
              <a:rPr lang="zh-CN" altLang="en-US" sz="2400" b="1" dirty="0">
                <a:solidFill>
                  <a:schemeClr val="tx1"/>
                </a:solidFill>
              </a:rPr>
              <a:t>转成</a:t>
            </a:r>
            <a:r>
              <a:rPr lang="en-US" altLang="zh-CN" sz="2400" b="1" dirty="0">
                <a:solidFill>
                  <a:schemeClr val="tx1"/>
                </a:solidFill>
              </a:rPr>
              <a:t>PDF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6" name="MH_Other_2">
            <a:extLst>
              <a:ext uri="{FF2B5EF4-FFF2-40B4-BE49-F238E27FC236}">
                <a16:creationId xmlns:a16="http://schemas.microsoft.com/office/drawing/2014/main" xmlns="" id="{DE78C687-1A43-43AB-877D-E6D285414025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4903644" y="2261530"/>
            <a:ext cx="925512" cy="925513"/>
          </a:xfrm>
          <a:custGeom>
            <a:avLst/>
            <a:gdLst>
              <a:gd name="connsiteX0" fmla="*/ 349985 w 663588"/>
              <a:gd name="connsiteY0" fmla="*/ 142900 h 663588"/>
              <a:gd name="connsiteX1" fmla="*/ 482976 w 663588"/>
              <a:gd name="connsiteY1" fmla="*/ 211390 h 663588"/>
              <a:gd name="connsiteX2" fmla="*/ 460097 w 663588"/>
              <a:gd name="connsiteY2" fmla="*/ 486849 h 663588"/>
              <a:gd name="connsiteX3" fmla="*/ 260810 w 663588"/>
              <a:gd name="connsiteY3" fmla="*/ 655570 h 663588"/>
              <a:gd name="connsiteX4" fmla="*/ 202645 w 663588"/>
              <a:gd name="connsiteY4" fmla="*/ 637514 h 663588"/>
              <a:gd name="connsiteX5" fmla="*/ 6741 w 663588"/>
              <a:gd name="connsiteY5" fmla="*/ 398662 h 663588"/>
              <a:gd name="connsiteX6" fmla="*/ 3010 w 663588"/>
              <a:gd name="connsiteY6" fmla="*/ 361650 h 663588"/>
              <a:gd name="connsiteX7" fmla="*/ 207517 w 663588"/>
              <a:gd name="connsiteY7" fmla="*/ 188510 h 663588"/>
              <a:gd name="connsiteX8" fmla="*/ 349985 w 663588"/>
              <a:gd name="connsiteY8" fmla="*/ 142900 h 663588"/>
              <a:gd name="connsiteX9" fmla="*/ 331794 w 663588"/>
              <a:gd name="connsiteY9" fmla="*/ 0 h 663588"/>
              <a:gd name="connsiteX10" fmla="*/ 663588 w 663588"/>
              <a:gd name="connsiteY10" fmla="*/ 331794 h 663588"/>
              <a:gd name="connsiteX11" fmla="*/ 331794 w 663588"/>
              <a:gd name="connsiteY11" fmla="*/ 663588 h 663588"/>
              <a:gd name="connsiteX12" fmla="*/ 278642 w 663588"/>
              <a:gd name="connsiteY12" fmla="*/ 658230 h 663588"/>
              <a:gd name="connsiteX13" fmla="*/ 471280 w 663588"/>
              <a:gd name="connsiteY13" fmla="*/ 495139 h 663588"/>
              <a:gd name="connsiteX14" fmla="*/ 495745 w 663588"/>
              <a:gd name="connsiteY14" fmla="*/ 200580 h 663588"/>
              <a:gd name="connsiteX15" fmla="*/ 495746 w 663588"/>
              <a:gd name="connsiteY15" fmla="*/ 200580 h 663588"/>
              <a:gd name="connsiteX16" fmla="*/ 201187 w 663588"/>
              <a:gd name="connsiteY16" fmla="*/ 176113 h 663588"/>
              <a:gd name="connsiteX17" fmla="*/ 1361 w 663588"/>
              <a:gd name="connsiteY17" fmla="*/ 345290 h 663588"/>
              <a:gd name="connsiteX18" fmla="*/ 0 w 663588"/>
              <a:gd name="connsiteY18" fmla="*/ 331794 h 663588"/>
              <a:gd name="connsiteX19" fmla="*/ 331794 w 663588"/>
              <a:gd name="connsiteY19" fmla="*/ 0 h 663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3588" h="663588">
                <a:moveTo>
                  <a:pt x="349985" y="142900"/>
                </a:moveTo>
                <a:cubicBezTo>
                  <a:pt x="399833" y="147041"/>
                  <a:pt x="448102" y="170198"/>
                  <a:pt x="482976" y="211390"/>
                </a:cubicBezTo>
                <a:cubicBezTo>
                  <a:pt x="552725" y="293774"/>
                  <a:pt x="542481" y="417101"/>
                  <a:pt x="460097" y="486849"/>
                </a:cubicBezTo>
                <a:lnTo>
                  <a:pt x="260810" y="655570"/>
                </a:lnTo>
                <a:lnTo>
                  <a:pt x="202645" y="637514"/>
                </a:lnTo>
                <a:cubicBezTo>
                  <a:pt x="103407" y="595540"/>
                  <a:pt x="28840" y="506657"/>
                  <a:pt x="6741" y="398662"/>
                </a:cubicBezTo>
                <a:lnTo>
                  <a:pt x="3010" y="361650"/>
                </a:lnTo>
                <a:lnTo>
                  <a:pt x="207517" y="188510"/>
                </a:lnTo>
                <a:cubicBezTo>
                  <a:pt x="248709" y="153636"/>
                  <a:pt x="300137" y="138760"/>
                  <a:pt x="349985" y="142900"/>
                </a:cubicBezTo>
                <a:close/>
                <a:moveTo>
                  <a:pt x="331794" y="0"/>
                </a:moveTo>
                <a:cubicBezTo>
                  <a:pt x="515039" y="0"/>
                  <a:pt x="663588" y="148549"/>
                  <a:pt x="663588" y="331794"/>
                </a:cubicBezTo>
                <a:cubicBezTo>
                  <a:pt x="663588" y="515039"/>
                  <a:pt x="515039" y="663588"/>
                  <a:pt x="331794" y="663588"/>
                </a:cubicBezTo>
                <a:lnTo>
                  <a:pt x="278642" y="658230"/>
                </a:lnTo>
                <a:lnTo>
                  <a:pt x="471280" y="495139"/>
                </a:lnTo>
                <a:cubicBezTo>
                  <a:pt x="559376" y="420555"/>
                  <a:pt x="570330" y="288677"/>
                  <a:pt x="495745" y="200580"/>
                </a:cubicBezTo>
                <a:lnTo>
                  <a:pt x="495746" y="200580"/>
                </a:lnTo>
                <a:cubicBezTo>
                  <a:pt x="421162" y="112483"/>
                  <a:pt x="289283" y="101529"/>
                  <a:pt x="201187" y="176113"/>
                </a:cubicBezTo>
                <a:lnTo>
                  <a:pt x="1361" y="345290"/>
                </a:lnTo>
                <a:lnTo>
                  <a:pt x="0" y="331794"/>
                </a:lnTo>
                <a:cubicBezTo>
                  <a:pt x="0" y="148549"/>
                  <a:pt x="148549" y="0"/>
                  <a:pt x="33179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8" rIns="91424" bIns="45718" anchor="ctr"/>
          <a:lstStyle/>
          <a:p>
            <a:pPr algn="ctr">
              <a:defRPr/>
            </a:pPr>
            <a:r>
              <a:rPr lang="en-US" altLang="zh-CN" sz="3200" dirty="0">
                <a:solidFill>
                  <a:srgbClr val="FEFFFF"/>
                </a:solidFill>
                <a:latin typeface="Broadway" panose="04040905080B02020502" pitchFamily="82" charset="0"/>
                <a:ea typeface="Adobe Gothic Std B" panose="020B0800000000000000" pitchFamily="34" charset="-128"/>
              </a:rPr>
              <a:t>B</a:t>
            </a:r>
            <a:endParaRPr lang="zh-CN" altLang="en-US" sz="3200" dirty="0">
              <a:solidFill>
                <a:srgbClr val="FEFFFF"/>
              </a:solidFill>
              <a:latin typeface="Broadway" panose="04040905080B02020502" pitchFamily="82" charset="0"/>
              <a:ea typeface="微软雅黑" panose="020B0503020204020204" pitchFamily="34" charset="-122"/>
            </a:endParaRPr>
          </a:p>
        </p:txBody>
      </p:sp>
      <p:sp>
        <p:nvSpPr>
          <p:cNvPr id="7" name="MH_SubTitle_2">
            <a:extLst>
              <a:ext uri="{FF2B5EF4-FFF2-40B4-BE49-F238E27FC236}">
                <a16:creationId xmlns:a16="http://schemas.microsoft.com/office/drawing/2014/main" xmlns="" id="{5F731C5B-DCC4-43C3-959B-1807CF55E1EF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 rot="19176637" flipH="1">
            <a:off x="3847463" y="3737774"/>
            <a:ext cx="1985963" cy="777875"/>
          </a:xfrm>
          <a:custGeom>
            <a:avLst/>
            <a:gdLst>
              <a:gd name="connsiteX0" fmla="*/ 302185 w 1423253"/>
              <a:gd name="connsiteY0" fmla="*/ 557176 h 557177"/>
              <a:gd name="connsiteX1" fmla="*/ 313708 w 1423253"/>
              <a:gd name="connsiteY1" fmla="*/ 539112 h 557177"/>
              <a:gd name="connsiteX2" fmla="*/ 1140428 w 1423253"/>
              <a:gd name="connsiteY2" fmla="*/ 539112 h 557177"/>
              <a:gd name="connsiteX3" fmla="*/ 1400952 w 1423253"/>
              <a:gd name="connsiteY3" fmla="*/ 278588 h 557177"/>
              <a:gd name="connsiteX4" fmla="*/ 1140428 w 1423253"/>
              <a:gd name="connsiteY4" fmla="*/ 18063 h 557177"/>
              <a:gd name="connsiteX5" fmla="*/ 0 w 1423253"/>
              <a:gd name="connsiteY5" fmla="*/ 18063 h 557177"/>
              <a:gd name="connsiteX6" fmla="*/ 1016 w 1423253"/>
              <a:gd name="connsiteY6" fmla="*/ 0 h 557177"/>
              <a:gd name="connsiteX7" fmla="*/ 1144665 w 1423253"/>
              <a:gd name="connsiteY7" fmla="*/ 0 h 557177"/>
              <a:gd name="connsiteX8" fmla="*/ 1423253 w 1423253"/>
              <a:gd name="connsiteY8" fmla="*/ 278589 h 557177"/>
              <a:gd name="connsiteX9" fmla="*/ 1423252 w 1423253"/>
              <a:gd name="connsiteY9" fmla="*/ 278589 h 557177"/>
              <a:gd name="connsiteX10" fmla="*/ 1144664 w 1423253"/>
              <a:gd name="connsiteY10" fmla="*/ 557177 h 557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23253" h="557177">
                <a:moveTo>
                  <a:pt x="302185" y="557176"/>
                </a:moveTo>
                <a:lnTo>
                  <a:pt x="313708" y="539112"/>
                </a:lnTo>
                <a:lnTo>
                  <a:pt x="1140428" y="539112"/>
                </a:lnTo>
                <a:cubicBezTo>
                  <a:pt x="1284311" y="539112"/>
                  <a:pt x="1400952" y="422472"/>
                  <a:pt x="1400952" y="278588"/>
                </a:cubicBezTo>
                <a:cubicBezTo>
                  <a:pt x="1400952" y="134704"/>
                  <a:pt x="1284311" y="18063"/>
                  <a:pt x="1140428" y="18063"/>
                </a:cubicBezTo>
                <a:lnTo>
                  <a:pt x="0" y="18063"/>
                </a:lnTo>
                <a:lnTo>
                  <a:pt x="1016" y="0"/>
                </a:lnTo>
                <a:lnTo>
                  <a:pt x="1144665" y="0"/>
                </a:lnTo>
                <a:cubicBezTo>
                  <a:pt x="1298525" y="0"/>
                  <a:pt x="1423253" y="124728"/>
                  <a:pt x="1423253" y="278589"/>
                </a:cubicBezTo>
                <a:lnTo>
                  <a:pt x="1423252" y="278589"/>
                </a:lnTo>
                <a:cubicBezTo>
                  <a:pt x="1423252" y="432449"/>
                  <a:pt x="1298524" y="557177"/>
                  <a:pt x="1144664" y="557177"/>
                </a:cubicBezTo>
                <a:close/>
              </a:path>
            </a:pathLst>
          </a:custGeom>
          <a:solidFill>
            <a:srgbClr val="E2BC00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8" rIns="91424" bIns="45718" anchor="ctr">
            <a:noAutofit/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chemeClr val="tx1"/>
                </a:solidFill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</a:rPr>
              <a:t>）</a:t>
            </a:r>
            <a:r>
              <a:rPr lang="en-US" altLang="zh-CN" sz="2400" b="1" dirty="0">
                <a:solidFill>
                  <a:schemeClr val="tx1"/>
                </a:solidFill>
              </a:rPr>
              <a:t>PPT</a:t>
            </a:r>
            <a:r>
              <a:rPr lang="zh-CN" altLang="en-US" sz="2400" b="1" dirty="0">
                <a:solidFill>
                  <a:schemeClr val="tx1"/>
                </a:solidFill>
              </a:rPr>
              <a:t>转成</a:t>
            </a:r>
            <a:r>
              <a:rPr lang="en-US" altLang="zh-CN" sz="2400" b="1" dirty="0">
                <a:solidFill>
                  <a:schemeClr val="tx1"/>
                </a:solidFill>
              </a:rPr>
              <a:t>PDF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8" name="MH_Other_3">
            <a:extLst>
              <a:ext uri="{FF2B5EF4-FFF2-40B4-BE49-F238E27FC236}">
                <a16:creationId xmlns:a16="http://schemas.microsoft.com/office/drawing/2014/main" xmlns="" id="{372FB645-2398-4D66-947E-241234EA242D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6879134" y="2261529"/>
            <a:ext cx="925513" cy="925513"/>
          </a:xfrm>
          <a:custGeom>
            <a:avLst/>
            <a:gdLst>
              <a:gd name="connsiteX0" fmla="*/ 349985 w 663588"/>
              <a:gd name="connsiteY0" fmla="*/ 142900 h 663588"/>
              <a:gd name="connsiteX1" fmla="*/ 482976 w 663588"/>
              <a:gd name="connsiteY1" fmla="*/ 211390 h 663588"/>
              <a:gd name="connsiteX2" fmla="*/ 460097 w 663588"/>
              <a:gd name="connsiteY2" fmla="*/ 486849 h 663588"/>
              <a:gd name="connsiteX3" fmla="*/ 260810 w 663588"/>
              <a:gd name="connsiteY3" fmla="*/ 655570 h 663588"/>
              <a:gd name="connsiteX4" fmla="*/ 202645 w 663588"/>
              <a:gd name="connsiteY4" fmla="*/ 637514 h 663588"/>
              <a:gd name="connsiteX5" fmla="*/ 6741 w 663588"/>
              <a:gd name="connsiteY5" fmla="*/ 398662 h 663588"/>
              <a:gd name="connsiteX6" fmla="*/ 3010 w 663588"/>
              <a:gd name="connsiteY6" fmla="*/ 361650 h 663588"/>
              <a:gd name="connsiteX7" fmla="*/ 207517 w 663588"/>
              <a:gd name="connsiteY7" fmla="*/ 188510 h 663588"/>
              <a:gd name="connsiteX8" fmla="*/ 349985 w 663588"/>
              <a:gd name="connsiteY8" fmla="*/ 142900 h 663588"/>
              <a:gd name="connsiteX9" fmla="*/ 331794 w 663588"/>
              <a:gd name="connsiteY9" fmla="*/ 0 h 663588"/>
              <a:gd name="connsiteX10" fmla="*/ 663588 w 663588"/>
              <a:gd name="connsiteY10" fmla="*/ 331794 h 663588"/>
              <a:gd name="connsiteX11" fmla="*/ 331794 w 663588"/>
              <a:gd name="connsiteY11" fmla="*/ 663588 h 663588"/>
              <a:gd name="connsiteX12" fmla="*/ 278642 w 663588"/>
              <a:gd name="connsiteY12" fmla="*/ 658230 h 663588"/>
              <a:gd name="connsiteX13" fmla="*/ 471280 w 663588"/>
              <a:gd name="connsiteY13" fmla="*/ 495139 h 663588"/>
              <a:gd name="connsiteX14" fmla="*/ 495745 w 663588"/>
              <a:gd name="connsiteY14" fmla="*/ 200580 h 663588"/>
              <a:gd name="connsiteX15" fmla="*/ 495746 w 663588"/>
              <a:gd name="connsiteY15" fmla="*/ 200580 h 663588"/>
              <a:gd name="connsiteX16" fmla="*/ 201187 w 663588"/>
              <a:gd name="connsiteY16" fmla="*/ 176113 h 663588"/>
              <a:gd name="connsiteX17" fmla="*/ 1361 w 663588"/>
              <a:gd name="connsiteY17" fmla="*/ 345290 h 663588"/>
              <a:gd name="connsiteX18" fmla="*/ 0 w 663588"/>
              <a:gd name="connsiteY18" fmla="*/ 331794 h 663588"/>
              <a:gd name="connsiteX19" fmla="*/ 331794 w 663588"/>
              <a:gd name="connsiteY19" fmla="*/ 0 h 663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3588" h="663588">
                <a:moveTo>
                  <a:pt x="349985" y="142900"/>
                </a:moveTo>
                <a:cubicBezTo>
                  <a:pt x="399833" y="147041"/>
                  <a:pt x="448102" y="170198"/>
                  <a:pt x="482976" y="211390"/>
                </a:cubicBezTo>
                <a:cubicBezTo>
                  <a:pt x="552725" y="293774"/>
                  <a:pt x="542481" y="417101"/>
                  <a:pt x="460097" y="486849"/>
                </a:cubicBezTo>
                <a:lnTo>
                  <a:pt x="260810" y="655570"/>
                </a:lnTo>
                <a:lnTo>
                  <a:pt x="202645" y="637514"/>
                </a:lnTo>
                <a:cubicBezTo>
                  <a:pt x="103407" y="595540"/>
                  <a:pt x="28840" y="506657"/>
                  <a:pt x="6741" y="398662"/>
                </a:cubicBezTo>
                <a:lnTo>
                  <a:pt x="3010" y="361650"/>
                </a:lnTo>
                <a:lnTo>
                  <a:pt x="207517" y="188510"/>
                </a:lnTo>
                <a:cubicBezTo>
                  <a:pt x="248709" y="153636"/>
                  <a:pt x="300137" y="138760"/>
                  <a:pt x="349985" y="142900"/>
                </a:cubicBezTo>
                <a:close/>
                <a:moveTo>
                  <a:pt x="331794" y="0"/>
                </a:moveTo>
                <a:cubicBezTo>
                  <a:pt x="515039" y="0"/>
                  <a:pt x="663588" y="148549"/>
                  <a:pt x="663588" y="331794"/>
                </a:cubicBezTo>
                <a:cubicBezTo>
                  <a:pt x="663588" y="515039"/>
                  <a:pt x="515039" y="663588"/>
                  <a:pt x="331794" y="663588"/>
                </a:cubicBezTo>
                <a:lnTo>
                  <a:pt x="278642" y="658230"/>
                </a:lnTo>
                <a:lnTo>
                  <a:pt x="471280" y="495139"/>
                </a:lnTo>
                <a:cubicBezTo>
                  <a:pt x="559376" y="420555"/>
                  <a:pt x="570330" y="288677"/>
                  <a:pt x="495745" y="200580"/>
                </a:cubicBezTo>
                <a:lnTo>
                  <a:pt x="495746" y="200580"/>
                </a:lnTo>
                <a:cubicBezTo>
                  <a:pt x="421162" y="112483"/>
                  <a:pt x="289283" y="101529"/>
                  <a:pt x="201187" y="176113"/>
                </a:cubicBezTo>
                <a:lnTo>
                  <a:pt x="1361" y="345290"/>
                </a:lnTo>
                <a:lnTo>
                  <a:pt x="0" y="331794"/>
                </a:lnTo>
                <a:cubicBezTo>
                  <a:pt x="0" y="148549"/>
                  <a:pt x="148549" y="0"/>
                  <a:pt x="33179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8" rIns="91424" bIns="45718" anchor="ctr"/>
          <a:lstStyle/>
          <a:p>
            <a:pPr algn="ctr">
              <a:defRPr/>
            </a:pPr>
            <a:r>
              <a:rPr lang="en-US" altLang="zh-CN" sz="3200" dirty="0">
                <a:solidFill>
                  <a:srgbClr val="FEFFFF"/>
                </a:solidFill>
                <a:latin typeface="Broadway" panose="04040905080B02020502" pitchFamily="82" charset="0"/>
                <a:ea typeface="Adobe Gothic Std B" panose="020B0800000000000000" pitchFamily="34" charset="-128"/>
              </a:rPr>
              <a:t>C</a:t>
            </a:r>
            <a:endParaRPr lang="zh-CN" altLang="en-US" sz="3200" dirty="0">
              <a:solidFill>
                <a:srgbClr val="FEFFFF"/>
              </a:solidFill>
              <a:latin typeface="Broadway" panose="04040905080B02020502" pitchFamily="82" charset="0"/>
              <a:ea typeface="微软雅黑" panose="020B0503020204020204" pitchFamily="34" charset="-122"/>
            </a:endParaRPr>
          </a:p>
        </p:txBody>
      </p:sp>
      <p:sp>
        <p:nvSpPr>
          <p:cNvPr id="9" name="MH_SubTitle_3">
            <a:extLst>
              <a:ext uri="{FF2B5EF4-FFF2-40B4-BE49-F238E27FC236}">
                <a16:creationId xmlns:a16="http://schemas.microsoft.com/office/drawing/2014/main" xmlns="" id="{3470433D-A899-4156-838B-6D2C34B9FD7C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 rot="19176637" flipH="1">
            <a:off x="5844510" y="3777255"/>
            <a:ext cx="1985963" cy="777875"/>
          </a:xfrm>
          <a:custGeom>
            <a:avLst/>
            <a:gdLst>
              <a:gd name="connsiteX0" fmla="*/ 302185 w 1423253"/>
              <a:gd name="connsiteY0" fmla="*/ 557176 h 557177"/>
              <a:gd name="connsiteX1" fmla="*/ 313708 w 1423253"/>
              <a:gd name="connsiteY1" fmla="*/ 539112 h 557177"/>
              <a:gd name="connsiteX2" fmla="*/ 1140428 w 1423253"/>
              <a:gd name="connsiteY2" fmla="*/ 539112 h 557177"/>
              <a:gd name="connsiteX3" fmla="*/ 1400952 w 1423253"/>
              <a:gd name="connsiteY3" fmla="*/ 278588 h 557177"/>
              <a:gd name="connsiteX4" fmla="*/ 1140428 w 1423253"/>
              <a:gd name="connsiteY4" fmla="*/ 18063 h 557177"/>
              <a:gd name="connsiteX5" fmla="*/ 0 w 1423253"/>
              <a:gd name="connsiteY5" fmla="*/ 18063 h 557177"/>
              <a:gd name="connsiteX6" fmla="*/ 1016 w 1423253"/>
              <a:gd name="connsiteY6" fmla="*/ 0 h 557177"/>
              <a:gd name="connsiteX7" fmla="*/ 1144665 w 1423253"/>
              <a:gd name="connsiteY7" fmla="*/ 0 h 557177"/>
              <a:gd name="connsiteX8" fmla="*/ 1423253 w 1423253"/>
              <a:gd name="connsiteY8" fmla="*/ 278589 h 557177"/>
              <a:gd name="connsiteX9" fmla="*/ 1423252 w 1423253"/>
              <a:gd name="connsiteY9" fmla="*/ 278589 h 557177"/>
              <a:gd name="connsiteX10" fmla="*/ 1144664 w 1423253"/>
              <a:gd name="connsiteY10" fmla="*/ 557177 h 557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23253" h="557177">
                <a:moveTo>
                  <a:pt x="302185" y="557176"/>
                </a:moveTo>
                <a:lnTo>
                  <a:pt x="313708" y="539112"/>
                </a:lnTo>
                <a:lnTo>
                  <a:pt x="1140428" y="539112"/>
                </a:lnTo>
                <a:cubicBezTo>
                  <a:pt x="1284311" y="539112"/>
                  <a:pt x="1400952" y="422472"/>
                  <a:pt x="1400952" y="278588"/>
                </a:cubicBezTo>
                <a:cubicBezTo>
                  <a:pt x="1400952" y="134704"/>
                  <a:pt x="1284311" y="18063"/>
                  <a:pt x="1140428" y="18063"/>
                </a:cubicBezTo>
                <a:lnTo>
                  <a:pt x="0" y="18063"/>
                </a:lnTo>
                <a:lnTo>
                  <a:pt x="1016" y="0"/>
                </a:lnTo>
                <a:lnTo>
                  <a:pt x="1144665" y="0"/>
                </a:lnTo>
                <a:cubicBezTo>
                  <a:pt x="1298525" y="0"/>
                  <a:pt x="1423253" y="124728"/>
                  <a:pt x="1423253" y="278589"/>
                </a:cubicBezTo>
                <a:lnTo>
                  <a:pt x="1423252" y="278589"/>
                </a:lnTo>
                <a:cubicBezTo>
                  <a:pt x="1423252" y="432449"/>
                  <a:pt x="1298524" y="557177"/>
                  <a:pt x="1144664" y="557177"/>
                </a:cubicBezTo>
                <a:close/>
              </a:path>
            </a:pathLst>
          </a:custGeom>
          <a:solidFill>
            <a:srgbClr val="245F7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8" rIns="91424" bIns="45718" anchor="ctr">
            <a:noAutofit/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chemeClr val="tx1"/>
                </a:solidFill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</a:rPr>
              <a:t>3</a:t>
            </a:r>
            <a:r>
              <a:rPr lang="zh-CN" altLang="en-US" sz="2400" b="1" dirty="0">
                <a:solidFill>
                  <a:schemeClr val="tx1"/>
                </a:solidFill>
              </a:rPr>
              <a:t>）</a:t>
            </a:r>
            <a:r>
              <a:rPr lang="en-US" altLang="zh-CN" sz="2400" b="1" dirty="0">
                <a:solidFill>
                  <a:schemeClr val="tx1"/>
                </a:solidFill>
              </a:rPr>
              <a:t>PDF</a:t>
            </a:r>
            <a:r>
              <a:rPr lang="zh-CN" altLang="en-US" sz="2400" b="1" dirty="0">
                <a:solidFill>
                  <a:schemeClr val="tx1"/>
                </a:solidFill>
              </a:rPr>
              <a:t>转成</a:t>
            </a:r>
            <a:r>
              <a:rPr lang="en-US" altLang="zh-CN" sz="2400" b="1" dirty="0">
                <a:solidFill>
                  <a:schemeClr val="tx1"/>
                </a:solidFill>
              </a:rPr>
              <a:t>Word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10" name="MH_Other_4">
            <a:extLst>
              <a:ext uri="{FF2B5EF4-FFF2-40B4-BE49-F238E27FC236}">
                <a16:creationId xmlns:a16="http://schemas.microsoft.com/office/drawing/2014/main" xmlns="" id="{5BAC0F8F-8EDA-4C51-8B5B-8BCAB9DB2B11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8894597" y="2089764"/>
            <a:ext cx="925513" cy="925513"/>
          </a:xfrm>
          <a:custGeom>
            <a:avLst/>
            <a:gdLst>
              <a:gd name="connsiteX0" fmla="*/ 349985 w 663588"/>
              <a:gd name="connsiteY0" fmla="*/ 142900 h 663588"/>
              <a:gd name="connsiteX1" fmla="*/ 482976 w 663588"/>
              <a:gd name="connsiteY1" fmla="*/ 211390 h 663588"/>
              <a:gd name="connsiteX2" fmla="*/ 460097 w 663588"/>
              <a:gd name="connsiteY2" fmla="*/ 486849 h 663588"/>
              <a:gd name="connsiteX3" fmla="*/ 260810 w 663588"/>
              <a:gd name="connsiteY3" fmla="*/ 655570 h 663588"/>
              <a:gd name="connsiteX4" fmla="*/ 202645 w 663588"/>
              <a:gd name="connsiteY4" fmla="*/ 637514 h 663588"/>
              <a:gd name="connsiteX5" fmla="*/ 6741 w 663588"/>
              <a:gd name="connsiteY5" fmla="*/ 398662 h 663588"/>
              <a:gd name="connsiteX6" fmla="*/ 3010 w 663588"/>
              <a:gd name="connsiteY6" fmla="*/ 361650 h 663588"/>
              <a:gd name="connsiteX7" fmla="*/ 207517 w 663588"/>
              <a:gd name="connsiteY7" fmla="*/ 188510 h 663588"/>
              <a:gd name="connsiteX8" fmla="*/ 349985 w 663588"/>
              <a:gd name="connsiteY8" fmla="*/ 142900 h 663588"/>
              <a:gd name="connsiteX9" fmla="*/ 331794 w 663588"/>
              <a:gd name="connsiteY9" fmla="*/ 0 h 663588"/>
              <a:gd name="connsiteX10" fmla="*/ 663588 w 663588"/>
              <a:gd name="connsiteY10" fmla="*/ 331794 h 663588"/>
              <a:gd name="connsiteX11" fmla="*/ 331794 w 663588"/>
              <a:gd name="connsiteY11" fmla="*/ 663588 h 663588"/>
              <a:gd name="connsiteX12" fmla="*/ 278642 w 663588"/>
              <a:gd name="connsiteY12" fmla="*/ 658230 h 663588"/>
              <a:gd name="connsiteX13" fmla="*/ 471280 w 663588"/>
              <a:gd name="connsiteY13" fmla="*/ 495139 h 663588"/>
              <a:gd name="connsiteX14" fmla="*/ 495745 w 663588"/>
              <a:gd name="connsiteY14" fmla="*/ 200580 h 663588"/>
              <a:gd name="connsiteX15" fmla="*/ 495746 w 663588"/>
              <a:gd name="connsiteY15" fmla="*/ 200580 h 663588"/>
              <a:gd name="connsiteX16" fmla="*/ 201187 w 663588"/>
              <a:gd name="connsiteY16" fmla="*/ 176113 h 663588"/>
              <a:gd name="connsiteX17" fmla="*/ 1361 w 663588"/>
              <a:gd name="connsiteY17" fmla="*/ 345290 h 663588"/>
              <a:gd name="connsiteX18" fmla="*/ 0 w 663588"/>
              <a:gd name="connsiteY18" fmla="*/ 331794 h 663588"/>
              <a:gd name="connsiteX19" fmla="*/ 331794 w 663588"/>
              <a:gd name="connsiteY19" fmla="*/ 0 h 663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3588" h="663588">
                <a:moveTo>
                  <a:pt x="349985" y="142900"/>
                </a:moveTo>
                <a:cubicBezTo>
                  <a:pt x="399833" y="147041"/>
                  <a:pt x="448102" y="170198"/>
                  <a:pt x="482976" y="211390"/>
                </a:cubicBezTo>
                <a:cubicBezTo>
                  <a:pt x="552725" y="293774"/>
                  <a:pt x="542481" y="417101"/>
                  <a:pt x="460097" y="486849"/>
                </a:cubicBezTo>
                <a:lnTo>
                  <a:pt x="260810" y="655570"/>
                </a:lnTo>
                <a:lnTo>
                  <a:pt x="202645" y="637514"/>
                </a:lnTo>
                <a:cubicBezTo>
                  <a:pt x="103407" y="595540"/>
                  <a:pt x="28840" y="506657"/>
                  <a:pt x="6741" y="398662"/>
                </a:cubicBezTo>
                <a:lnTo>
                  <a:pt x="3010" y="361650"/>
                </a:lnTo>
                <a:lnTo>
                  <a:pt x="207517" y="188510"/>
                </a:lnTo>
                <a:cubicBezTo>
                  <a:pt x="248709" y="153636"/>
                  <a:pt x="300137" y="138760"/>
                  <a:pt x="349985" y="142900"/>
                </a:cubicBezTo>
                <a:close/>
                <a:moveTo>
                  <a:pt x="331794" y="0"/>
                </a:moveTo>
                <a:cubicBezTo>
                  <a:pt x="515039" y="0"/>
                  <a:pt x="663588" y="148549"/>
                  <a:pt x="663588" y="331794"/>
                </a:cubicBezTo>
                <a:cubicBezTo>
                  <a:pt x="663588" y="515039"/>
                  <a:pt x="515039" y="663588"/>
                  <a:pt x="331794" y="663588"/>
                </a:cubicBezTo>
                <a:lnTo>
                  <a:pt x="278642" y="658230"/>
                </a:lnTo>
                <a:lnTo>
                  <a:pt x="471280" y="495139"/>
                </a:lnTo>
                <a:cubicBezTo>
                  <a:pt x="559376" y="420555"/>
                  <a:pt x="570330" y="288677"/>
                  <a:pt x="495745" y="200580"/>
                </a:cubicBezTo>
                <a:lnTo>
                  <a:pt x="495746" y="200580"/>
                </a:lnTo>
                <a:cubicBezTo>
                  <a:pt x="421162" y="112483"/>
                  <a:pt x="289283" y="101529"/>
                  <a:pt x="201187" y="176113"/>
                </a:cubicBezTo>
                <a:lnTo>
                  <a:pt x="1361" y="345290"/>
                </a:lnTo>
                <a:lnTo>
                  <a:pt x="0" y="331794"/>
                </a:lnTo>
                <a:cubicBezTo>
                  <a:pt x="0" y="148549"/>
                  <a:pt x="148549" y="0"/>
                  <a:pt x="33179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8" rIns="91424" bIns="45718" anchor="ctr"/>
          <a:lstStyle/>
          <a:p>
            <a:pPr algn="ctr">
              <a:defRPr/>
            </a:pPr>
            <a:r>
              <a:rPr lang="en-US" altLang="zh-CN" sz="3200" dirty="0">
                <a:solidFill>
                  <a:srgbClr val="FEFFFF"/>
                </a:solidFill>
                <a:latin typeface="Broadway" panose="04040905080B02020502" pitchFamily="82" charset="0"/>
                <a:ea typeface="Adobe Gothic Std B" panose="020B0800000000000000" pitchFamily="34" charset="-128"/>
              </a:rPr>
              <a:t>D</a:t>
            </a:r>
            <a:endParaRPr lang="zh-CN" altLang="en-US" sz="3200" dirty="0">
              <a:solidFill>
                <a:srgbClr val="FEFFFF"/>
              </a:solidFill>
              <a:latin typeface="Broadway" panose="04040905080B02020502" pitchFamily="82" charset="0"/>
              <a:ea typeface="微软雅黑" panose="020B0503020204020204" pitchFamily="34" charset="-122"/>
            </a:endParaRPr>
          </a:p>
        </p:txBody>
      </p:sp>
      <p:sp>
        <p:nvSpPr>
          <p:cNvPr id="11" name="MH_SubTitle_4">
            <a:extLst>
              <a:ext uri="{FF2B5EF4-FFF2-40B4-BE49-F238E27FC236}">
                <a16:creationId xmlns:a16="http://schemas.microsoft.com/office/drawing/2014/main" xmlns="" id="{0608CB8E-99B0-47AF-B0E6-C78E0517C3B5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 rot="19176637" flipH="1">
            <a:off x="7902410" y="3598261"/>
            <a:ext cx="1984375" cy="777875"/>
          </a:xfrm>
          <a:custGeom>
            <a:avLst/>
            <a:gdLst>
              <a:gd name="connsiteX0" fmla="*/ 302185 w 1423253"/>
              <a:gd name="connsiteY0" fmla="*/ 557176 h 557177"/>
              <a:gd name="connsiteX1" fmla="*/ 313708 w 1423253"/>
              <a:gd name="connsiteY1" fmla="*/ 539112 h 557177"/>
              <a:gd name="connsiteX2" fmla="*/ 1140428 w 1423253"/>
              <a:gd name="connsiteY2" fmla="*/ 539112 h 557177"/>
              <a:gd name="connsiteX3" fmla="*/ 1400952 w 1423253"/>
              <a:gd name="connsiteY3" fmla="*/ 278588 h 557177"/>
              <a:gd name="connsiteX4" fmla="*/ 1140428 w 1423253"/>
              <a:gd name="connsiteY4" fmla="*/ 18063 h 557177"/>
              <a:gd name="connsiteX5" fmla="*/ 0 w 1423253"/>
              <a:gd name="connsiteY5" fmla="*/ 18063 h 557177"/>
              <a:gd name="connsiteX6" fmla="*/ 1016 w 1423253"/>
              <a:gd name="connsiteY6" fmla="*/ 0 h 557177"/>
              <a:gd name="connsiteX7" fmla="*/ 1144665 w 1423253"/>
              <a:gd name="connsiteY7" fmla="*/ 0 h 557177"/>
              <a:gd name="connsiteX8" fmla="*/ 1423253 w 1423253"/>
              <a:gd name="connsiteY8" fmla="*/ 278589 h 557177"/>
              <a:gd name="connsiteX9" fmla="*/ 1423252 w 1423253"/>
              <a:gd name="connsiteY9" fmla="*/ 278589 h 557177"/>
              <a:gd name="connsiteX10" fmla="*/ 1144664 w 1423253"/>
              <a:gd name="connsiteY10" fmla="*/ 557177 h 557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23253" h="557177">
                <a:moveTo>
                  <a:pt x="302185" y="557176"/>
                </a:moveTo>
                <a:lnTo>
                  <a:pt x="313708" y="539112"/>
                </a:lnTo>
                <a:lnTo>
                  <a:pt x="1140428" y="539112"/>
                </a:lnTo>
                <a:cubicBezTo>
                  <a:pt x="1284311" y="539112"/>
                  <a:pt x="1400952" y="422472"/>
                  <a:pt x="1400952" y="278588"/>
                </a:cubicBezTo>
                <a:cubicBezTo>
                  <a:pt x="1400952" y="134704"/>
                  <a:pt x="1284311" y="18063"/>
                  <a:pt x="1140428" y="18063"/>
                </a:cubicBezTo>
                <a:lnTo>
                  <a:pt x="0" y="18063"/>
                </a:lnTo>
                <a:lnTo>
                  <a:pt x="1016" y="0"/>
                </a:lnTo>
                <a:lnTo>
                  <a:pt x="1144665" y="0"/>
                </a:lnTo>
                <a:cubicBezTo>
                  <a:pt x="1298525" y="0"/>
                  <a:pt x="1423253" y="124728"/>
                  <a:pt x="1423253" y="278589"/>
                </a:cubicBezTo>
                <a:lnTo>
                  <a:pt x="1423252" y="278589"/>
                </a:lnTo>
                <a:cubicBezTo>
                  <a:pt x="1423252" y="432449"/>
                  <a:pt x="1298524" y="557177"/>
                  <a:pt x="1144664" y="557177"/>
                </a:cubicBezTo>
                <a:close/>
              </a:path>
            </a:pathLst>
          </a:custGeom>
          <a:solidFill>
            <a:srgbClr val="0CBADF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8" rIns="91424" bIns="45718" anchor="ctr">
            <a:noAutofit/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chemeClr val="tx1"/>
                </a:solidFill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</a:rPr>
              <a:t>4</a:t>
            </a:r>
            <a:r>
              <a:rPr lang="zh-CN" altLang="en-US" sz="2400" b="1" dirty="0">
                <a:solidFill>
                  <a:schemeClr val="tx1"/>
                </a:solidFill>
              </a:rPr>
              <a:t>）</a:t>
            </a:r>
            <a:r>
              <a:rPr lang="en-US" altLang="zh-CN" sz="2400" b="1" dirty="0">
                <a:solidFill>
                  <a:schemeClr val="tx1"/>
                </a:solidFill>
              </a:rPr>
              <a:t>PDF</a:t>
            </a:r>
            <a:r>
              <a:rPr lang="zh-CN" altLang="en-US" sz="2400" b="1" dirty="0">
                <a:solidFill>
                  <a:schemeClr val="tx1"/>
                </a:solidFill>
              </a:rPr>
              <a:t>转成</a:t>
            </a:r>
            <a:r>
              <a:rPr lang="en-US" altLang="zh-CN" sz="2400" b="1" dirty="0">
                <a:solidFill>
                  <a:schemeClr val="tx1"/>
                </a:solidFill>
              </a:rPr>
              <a:t>PPT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grpSp>
        <p:nvGrpSpPr>
          <p:cNvPr id="12" name="组合 7"/>
          <p:cNvGrpSpPr>
            <a:grpSpLocks/>
          </p:cNvGrpSpPr>
          <p:nvPr/>
        </p:nvGrpSpPr>
        <p:grpSpPr bwMode="auto">
          <a:xfrm>
            <a:off x="-1" y="353485"/>
            <a:ext cx="4457239" cy="599016"/>
            <a:chOff x="0" y="0"/>
            <a:chExt cx="3026771" cy="449319"/>
          </a:xfrm>
          <a:solidFill>
            <a:srgbClr val="0070C0"/>
          </a:solidFill>
        </p:grpSpPr>
        <p:sp>
          <p:nvSpPr>
            <p:cNvPr id="1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0">
                <a:solidFill>
                  <a:srgbClr val="000000"/>
                </a:solidFill>
              </a:endParaRPr>
            </a:p>
          </p:txBody>
        </p:sp>
        <p:sp>
          <p:nvSpPr>
            <p:cNvPr id="14" name="矩形 9"/>
            <p:cNvSpPr>
              <a:spLocks noChangeArrowheads="1"/>
            </p:cNvSpPr>
            <p:nvPr/>
          </p:nvSpPr>
          <p:spPr bwMode="auto">
            <a:xfrm>
              <a:off x="1" y="39684"/>
              <a:ext cx="2528793" cy="38092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7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</a:t>
              </a:r>
              <a:r>
                <a:rPr lang="en-US" altLang="zh-CN" sz="24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.1</a:t>
              </a:r>
              <a:r>
                <a:rPr lang="zh-CN" altLang="en-US" sz="24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文本资源的获取与处理</a:t>
              </a:r>
              <a:endParaRPr lang="zh-CN" altLang="en-US" sz="27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15" name="下箭头 14"/>
          <p:cNvSpPr/>
          <p:nvPr/>
        </p:nvSpPr>
        <p:spPr>
          <a:xfrm>
            <a:off x="2946995" y="4620536"/>
            <a:ext cx="602019" cy="6072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1085851" y="5308829"/>
            <a:ext cx="4119669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b="1" dirty="0">
                <a:solidFill>
                  <a:schemeClr val="accent2">
                    <a:lumMod val="75000"/>
                  </a:schemeClr>
                </a:solidFill>
              </a:rPr>
              <a:t>另存文件</a:t>
            </a:r>
            <a:r>
              <a:rPr lang="en-US" altLang="zh-CN" sz="2000" b="1" dirty="0">
                <a:solidFill>
                  <a:srgbClr val="FF0000"/>
                </a:solidFill>
              </a:rPr>
              <a:t>(</a:t>
            </a:r>
            <a:r>
              <a:rPr lang="zh-CN" altLang="en-US" sz="2000" b="1" dirty="0">
                <a:solidFill>
                  <a:srgbClr val="FF0000"/>
                </a:solidFill>
              </a:rPr>
              <a:t>选择</a:t>
            </a:r>
            <a:r>
              <a:rPr lang="en-US" altLang="zh-CN" sz="2000" b="1" dirty="0">
                <a:solidFill>
                  <a:srgbClr val="FF0000"/>
                </a:solidFill>
              </a:rPr>
              <a:t>PDF</a:t>
            </a:r>
            <a:r>
              <a:rPr lang="zh-CN" altLang="en-US" sz="2000" b="1" dirty="0">
                <a:solidFill>
                  <a:srgbClr val="FF0000"/>
                </a:solidFill>
              </a:rPr>
              <a:t>文件类型</a:t>
            </a:r>
            <a:r>
              <a:rPr lang="en-US" altLang="zh-CN" sz="2000" b="1" dirty="0">
                <a:solidFill>
                  <a:srgbClr val="FF0000"/>
                </a:solidFill>
              </a:rPr>
              <a:t>)</a:t>
            </a:r>
            <a:r>
              <a:rPr lang="zh-CN" altLang="en-US" sz="2000" b="1" dirty="0">
                <a:solidFill>
                  <a:schemeClr val="accent2">
                    <a:lumMod val="75000"/>
                  </a:schemeClr>
                </a:solidFill>
              </a:rPr>
              <a:t>即可</a:t>
            </a:r>
          </a:p>
        </p:txBody>
      </p:sp>
      <p:sp>
        <p:nvSpPr>
          <p:cNvPr id="17" name="下箭头 16"/>
          <p:cNvSpPr/>
          <p:nvPr/>
        </p:nvSpPr>
        <p:spPr>
          <a:xfrm>
            <a:off x="7266599" y="4319113"/>
            <a:ext cx="602019" cy="6072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5646057" y="5104635"/>
            <a:ext cx="4673601" cy="400108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75000"/>
                  </a:schemeClr>
                </a:solidFill>
              </a:rPr>
              <a:t>1.</a:t>
            </a:r>
            <a:r>
              <a:rPr lang="zh-CN" altLang="en-US" sz="2000" b="1" dirty="0" smtClean="0">
                <a:solidFill>
                  <a:schemeClr val="accent2">
                    <a:lumMod val="75000"/>
                  </a:schemeClr>
                </a:solidFill>
              </a:rPr>
              <a:t>使用</a:t>
            </a:r>
            <a:r>
              <a:rPr lang="zh-CN" altLang="en-US" sz="2000" b="1" dirty="0">
                <a:solidFill>
                  <a:schemeClr val="accent2">
                    <a:lumMod val="75000"/>
                  </a:schemeClr>
                </a:solidFill>
              </a:rPr>
              <a:t>软件</a:t>
            </a:r>
            <a:r>
              <a:rPr lang="en-US" altLang="zh-CN" sz="2000" b="1" dirty="0">
                <a:solidFill>
                  <a:schemeClr val="accent2">
                    <a:lumMod val="75000"/>
                  </a:schemeClr>
                </a:solidFill>
              </a:rPr>
              <a:t>Adobe Acrobat DC </a:t>
            </a:r>
            <a:r>
              <a:rPr lang="zh-CN" altLang="en-US" sz="2000" b="1" dirty="0">
                <a:solidFill>
                  <a:schemeClr val="accent2">
                    <a:lumMod val="75000"/>
                  </a:schemeClr>
                </a:solidFill>
              </a:rPr>
              <a:t>特别版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742072" y="5705772"/>
            <a:ext cx="4818744" cy="400108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75000"/>
                  </a:schemeClr>
                </a:solidFill>
              </a:rPr>
              <a:t>2.</a:t>
            </a:r>
            <a:r>
              <a:rPr lang="zh-CN" altLang="en-US" sz="2000" b="1" dirty="0" smtClean="0">
                <a:solidFill>
                  <a:schemeClr val="accent2">
                    <a:lumMod val="75000"/>
                  </a:schemeClr>
                </a:solidFill>
              </a:rPr>
              <a:t>访问网站：</a:t>
            </a:r>
            <a:r>
              <a:rPr lang="en-US" altLang="zh-CN" sz="2000" b="1" dirty="0" smtClean="0">
                <a:solidFill>
                  <a:schemeClr val="accent2">
                    <a:lumMod val="75000"/>
                  </a:schemeClr>
                </a:solidFill>
              </a:rPr>
              <a:t>https://speedpdf.com/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65196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7"/>
          <p:cNvGrpSpPr>
            <a:grpSpLocks/>
          </p:cNvGrpSpPr>
          <p:nvPr/>
        </p:nvGrpSpPr>
        <p:grpSpPr bwMode="auto">
          <a:xfrm>
            <a:off x="-2" y="406390"/>
            <a:ext cx="4607627" cy="556012"/>
            <a:chOff x="0" y="0"/>
            <a:chExt cx="3026771" cy="457957"/>
          </a:xfrm>
          <a:solidFill>
            <a:srgbClr val="0070C0"/>
          </a:solidFill>
        </p:grpSpPr>
        <p:sp>
          <p:nvSpPr>
            <p:cNvPr id="22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0">
                <a:solidFill>
                  <a:srgbClr val="000000"/>
                </a:solidFill>
              </a:endParaRPr>
            </a:p>
          </p:txBody>
        </p:sp>
        <p:sp>
          <p:nvSpPr>
            <p:cNvPr id="23" name="矩形 9"/>
            <p:cNvSpPr>
              <a:spLocks noChangeArrowheads="1"/>
            </p:cNvSpPr>
            <p:nvPr/>
          </p:nvSpPr>
          <p:spPr bwMode="auto">
            <a:xfrm>
              <a:off x="1" y="39684"/>
              <a:ext cx="2586234" cy="41827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7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</a:t>
              </a:r>
              <a:r>
                <a:rPr lang="en-US" altLang="zh-CN" sz="24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.2 </a:t>
              </a:r>
              <a:r>
                <a:rPr lang="zh-CN" altLang="en-US" sz="24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图形图像的获取与处理</a:t>
              </a:r>
              <a:endParaRPr lang="zh-CN" altLang="en-US" sz="27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39" name="文本框 1"/>
          <p:cNvSpPr txBox="1"/>
          <p:nvPr>
            <p:custDataLst>
              <p:tags r:id="rId2"/>
            </p:custDataLst>
          </p:nvPr>
        </p:nvSpPr>
        <p:spPr>
          <a:xfrm>
            <a:off x="5229226" y="711850"/>
            <a:ext cx="3829050" cy="480127"/>
          </a:xfrm>
          <a:prstGeom prst="rect">
            <a:avLst/>
          </a:prstGeom>
          <a:noFill/>
        </p:spPr>
        <p:txBody>
          <a:bodyPr vert="horz" wrap="square" lIns="91424" tIns="45718" rIns="91424" bIns="45718" rtlCol="0" anchor="ctr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b="1" dirty="0" smtClean="0">
                <a:gradFill>
                  <a:gsLst>
                    <a:gs pos="33000">
                      <a:srgbClr val="628EE3"/>
                    </a:gs>
                    <a:gs pos="0">
                      <a:srgbClr val="47B6E7"/>
                    </a:gs>
                    <a:gs pos="66000">
                      <a:srgbClr val="2BC3B5"/>
                    </a:gs>
                    <a:gs pos="100000">
                      <a:srgbClr val="92D050"/>
                    </a:gs>
                  </a:gsLst>
                  <a:lin ang="0" scaled="0"/>
                </a:gradFill>
                <a:cs typeface="+mn-cs"/>
              </a:rPr>
              <a:t>2.2.1</a:t>
            </a:r>
            <a:r>
              <a:rPr lang="zh-CN" altLang="en-US" sz="2800" b="1" dirty="0" smtClean="0">
                <a:gradFill>
                  <a:gsLst>
                    <a:gs pos="33000">
                      <a:srgbClr val="628EE3"/>
                    </a:gs>
                    <a:gs pos="0">
                      <a:srgbClr val="47B6E7"/>
                    </a:gs>
                    <a:gs pos="66000">
                      <a:srgbClr val="2BC3B5"/>
                    </a:gs>
                    <a:gs pos="100000">
                      <a:srgbClr val="92D050"/>
                    </a:gs>
                  </a:gsLst>
                  <a:lin ang="0" scaled="0"/>
                </a:gradFill>
                <a:cs typeface="+mn-cs"/>
              </a:rPr>
              <a:t>图形图像的获取</a:t>
            </a:r>
            <a:endParaRPr lang="zh-CN" altLang="en-US" sz="2800" b="1" dirty="0">
              <a:gradFill>
                <a:gsLst>
                  <a:gs pos="33000">
                    <a:schemeClr val="accent2"/>
                  </a:gs>
                  <a:gs pos="0">
                    <a:schemeClr val="accent1"/>
                  </a:gs>
                  <a:gs pos="66000">
                    <a:schemeClr val="accent3"/>
                  </a:gs>
                  <a:gs pos="100000">
                    <a:schemeClr val="accent4"/>
                  </a:gs>
                </a:gsLst>
                <a:lin ang="0" scaled="0"/>
              </a:gradFill>
            </a:endParaRPr>
          </a:p>
        </p:txBody>
      </p:sp>
      <p:graphicFrame>
        <p:nvGraphicFramePr>
          <p:cNvPr id="2" name="图示 1"/>
          <p:cNvGraphicFramePr/>
          <p:nvPr>
            <p:extLst>
              <p:ext uri="{D42A27DB-BD31-4B8C-83A1-F6EECF244321}">
                <p14:modId xmlns:p14="http://schemas.microsoft.com/office/powerpoint/2010/main" val="3022320514"/>
              </p:ext>
            </p:extLst>
          </p:nvPr>
        </p:nvGraphicFramePr>
        <p:xfrm>
          <a:off x="1800225" y="1211166"/>
          <a:ext cx="8502649" cy="49159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451296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E90AAC9-28B9-494A-8732-A6624916E1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graphicEl>
                                              <a:dgm id="{4E90AAC9-28B9-494A-8732-A6624916E1E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graphicEl>
                                              <a:dgm id="{4E90AAC9-28B9-494A-8732-A6624916E1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graphicEl>
                                              <a:dgm id="{4E90AAC9-28B9-494A-8732-A6624916E1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0118887-F1F1-4D85-98EF-42CCF8D539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graphicEl>
                                              <a:dgm id="{A0118887-F1F1-4D85-98EF-42CCF8D5394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graphicEl>
                                              <a:dgm id="{A0118887-F1F1-4D85-98EF-42CCF8D539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graphicEl>
                                              <a:dgm id="{A0118887-F1F1-4D85-98EF-42CCF8D539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0C8572D-A1B9-48EA-BCB7-F281D9ABDE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>
                                            <p:graphicEl>
                                              <a:dgm id="{00C8572D-A1B9-48EA-BCB7-F281D9ABDEA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graphicEl>
                                              <a:dgm id="{00C8572D-A1B9-48EA-BCB7-F281D9ABDE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graphicEl>
                                              <a:dgm id="{00C8572D-A1B9-48EA-BCB7-F281D9ABDE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3A8B082-449A-415A-8534-3B6D54D3BB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">
                                            <p:graphicEl>
                                              <a:dgm id="{13A8B082-449A-415A-8534-3B6D54D3BBF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>
                                            <p:graphicEl>
                                              <a:dgm id="{13A8B082-449A-415A-8534-3B6D54D3BB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graphicEl>
                                              <a:dgm id="{13A8B082-449A-415A-8534-3B6D54D3BB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BBA31A8-BD5D-4F81-B5E0-F4CCA3DE8C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">
                                            <p:graphicEl>
                                              <a:dgm id="{2BBA31A8-BD5D-4F81-B5E0-F4CCA3DE8CF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graphicEl>
                                              <a:dgm id="{2BBA31A8-BD5D-4F81-B5E0-F4CCA3DE8C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>
                                            <p:graphicEl>
                                              <a:dgm id="{2BBA31A8-BD5D-4F81-B5E0-F4CCA3DE8C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Graphic spid="2" grpId="0">
        <p:bldSub>
          <a:bldDgm bld="lvl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MH_Other_1">
            <a:extLst>
              <a:ext uri="{FF2B5EF4-FFF2-40B4-BE49-F238E27FC236}">
                <a16:creationId xmlns:a16="http://schemas.microsoft.com/office/drawing/2014/main" xmlns="" id="{03EA5246-0EFF-4D1E-835E-B1F1637A45A0}"/>
              </a:ext>
            </a:extLst>
          </p:cNvPr>
          <p:cNvSpPr>
            <a:spLocks noChangeAspect="1" noEditPoints="1"/>
          </p:cNvSpPr>
          <p:nvPr>
            <p:custDataLst>
              <p:tags r:id="rId2"/>
            </p:custDataLst>
          </p:nvPr>
        </p:nvSpPr>
        <p:spPr bwMode="auto">
          <a:xfrm>
            <a:off x="3360739" y="2008189"/>
            <a:ext cx="533400" cy="814387"/>
          </a:xfrm>
          <a:custGeom>
            <a:avLst/>
            <a:gdLst>
              <a:gd name="T0" fmla="*/ 2147483646 w 128"/>
              <a:gd name="T1" fmla="*/ 2147483646 h 196"/>
              <a:gd name="T2" fmla="*/ 2147483646 w 128"/>
              <a:gd name="T3" fmla="*/ 2147483646 h 196"/>
              <a:gd name="T4" fmla="*/ 2147483646 w 128"/>
              <a:gd name="T5" fmla="*/ 2147483646 h 196"/>
              <a:gd name="T6" fmla="*/ 2147483646 w 128"/>
              <a:gd name="T7" fmla="*/ 2147483646 h 196"/>
              <a:gd name="T8" fmla="*/ 2147483646 w 128"/>
              <a:gd name="T9" fmla="*/ 2147483646 h 196"/>
              <a:gd name="T10" fmla="*/ 2147483646 w 128"/>
              <a:gd name="T11" fmla="*/ 2147483646 h 196"/>
              <a:gd name="T12" fmla="*/ 2147483646 w 128"/>
              <a:gd name="T13" fmla="*/ 2147483646 h 196"/>
              <a:gd name="T14" fmla="*/ 2147483646 w 128"/>
              <a:gd name="T15" fmla="*/ 2147483646 h 196"/>
              <a:gd name="T16" fmla="*/ 2147483646 w 128"/>
              <a:gd name="T17" fmla="*/ 2147483646 h 196"/>
              <a:gd name="T18" fmla="*/ 2147483646 w 128"/>
              <a:gd name="T19" fmla="*/ 2147483646 h 196"/>
              <a:gd name="T20" fmla="*/ 2147483646 w 128"/>
              <a:gd name="T21" fmla="*/ 2147483646 h 196"/>
              <a:gd name="T22" fmla="*/ 2147483646 w 128"/>
              <a:gd name="T23" fmla="*/ 2147483646 h 196"/>
              <a:gd name="T24" fmla="*/ 2147483646 w 128"/>
              <a:gd name="T25" fmla="*/ 2147483646 h 196"/>
              <a:gd name="T26" fmla="*/ 2147483646 w 128"/>
              <a:gd name="T27" fmla="*/ 2147483646 h 196"/>
              <a:gd name="T28" fmla="*/ 2147483646 w 128"/>
              <a:gd name="T29" fmla="*/ 2147483646 h 196"/>
              <a:gd name="T30" fmla="*/ 2147483646 w 128"/>
              <a:gd name="T31" fmla="*/ 2147483646 h 196"/>
              <a:gd name="T32" fmla="*/ 2147483646 w 128"/>
              <a:gd name="T33" fmla="*/ 2147483646 h 196"/>
              <a:gd name="T34" fmla="*/ 2147483646 w 128"/>
              <a:gd name="T35" fmla="*/ 2147483646 h 196"/>
              <a:gd name="T36" fmla="*/ 2147483646 w 128"/>
              <a:gd name="T37" fmla="*/ 2147483646 h 196"/>
              <a:gd name="T38" fmla="*/ 2147483646 w 128"/>
              <a:gd name="T39" fmla="*/ 2147483646 h 196"/>
              <a:gd name="T40" fmla="*/ 2147483646 w 128"/>
              <a:gd name="T41" fmla="*/ 2147483646 h 196"/>
              <a:gd name="T42" fmla="*/ 2147483646 w 128"/>
              <a:gd name="T43" fmla="*/ 2147483646 h 196"/>
              <a:gd name="T44" fmla="*/ 2147483646 w 128"/>
              <a:gd name="T45" fmla="*/ 2147483646 h 196"/>
              <a:gd name="T46" fmla="*/ 2147483646 w 128"/>
              <a:gd name="T47" fmla="*/ 2147483646 h 196"/>
              <a:gd name="T48" fmla="*/ 2147483646 w 128"/>
              <a:gd name="T49" fmla="*/ 2147483646 h 196"/>
              <a:gd name="T50" fmla="*/ 2147483646 w 128"/>
              <a:gd name="T51" fmla="*/ 2147483646 h 196"/>
              <a:gd name="T52" fmla="*/ 2147483646 w 128"/>
              <a:gd name="T53" fmla="*/ 2147483646 h 196"/>
              <a:gd name="T54" fmla="*/ 2147483646 w 128"/>
              <a:gd name="T55" fmla="*/ 2147483646 h 196"/>
              <a:gd name="T56" fmla="*/ 2147483646 w 128"/>
              <a:gd name="T57" fmla="*/ 2147483646 h 196"/>
              <a:gd name="T58" fmla="*/ 2147483646 w 128"/>
              <a:gd name="T59" fmla="*/ 2147483646 h 196"/>
              <a:gd name="T60" fmla="*/ 2147483646 w 128"/>
              <a:gd name="T61" fmla="*/ 2147483646 h 196"/>
              <a:gd name="T62" fmla="*/ 2147483646 w 128"/>
              <a:gd name="T63" fmla="*/ 2147483646 h 196"/>
              <a:gd name="T64" fmla="*/ 2147483646 w 128"/>
              <a:gd name="T65" fmla="*/ 2147483646 h 196"/>
              <a:gd name="T66" fmla="*/ 2147483646 w 128"/>
              <a:gd name="T67" fmla="*/ 2147483646 h 196"/>
              <a:gd name="T68" fmla="*/ 2147483646 w 128"/>
              <a:gd name="T69" fmla="*/ 2147483646 h 196"/>
              <a:gd name="T70" fmla="*/ 2147483646 w 128"/>
              <a:gd name="T71" fmla="*/ 2147483646 h 196"/>
              <a:gd name="T72" fmla="*/ 2147483646 w 128"/>
              <a:gd name="T73" fmla="*/ 2147483646 h 196"/>
              <a:gd name="T74" fmla="*/ 2147483646 w 128"/>
              <a:gd name="T75" fmla="*/ 2147483646 h 196"/>
              <a:gd name="T76" fmla="*/ 2147483646 w 128"/>
              <a:gd name="T77" fmla="*/ 2147483646 h 196"/>
              <a:gd name="T78" fmla="*/ 2147483646 w 128"/>
              <a:gd name="T79" fmla="*/ 2147483646 h 196"/>
              <a:gd name="T80" fmla="*/ 2147483646 w 128"/>
              <a:gd name="T81" fmla="*/ 2147483646 h 196"/>
              <a:gd name="T82" fmla="*/ 2147483646 w 128"/>
              <a:gd name="T83" fmla="*/ 2147483646 h 196"/>
              <a:gd name="T84" fmla="*/ 2147483646 w 128"/>
              <a:gd name="T85" fmla="*/ 2147483646 h 196"/>
              <a:gd name="T86" fmla="*/ 2147483646 w 128"/>
              <a:gd name="T87" fmla="*/ 2147483646 h 196"/>
              <a:gd name="T88" fmla="*/ 2147483646 w 128"/>
              <a:gd name="T89" fmla="*/ 2147483646 h 196"/>
              <a:gd name="T90" fmla="*/ 2147483646 w 128"/>
              <a:gd name="T91" fmla="*/ 2147483646 h 196"/>
              <a:gd name="T92" fmla="*/ 2147483646 w 128"/>
              <a:gd name="T93" fmla="*/ 2147483646 h 196"/>
              <a:gd name="T94" fmla="*/ 2147483646 w 128"/>
              <a:gd name="T95" fmla="*/ 2147483646 h 196"/>
              <a:gd name="T96" fmla="*/ 2147483646 w 128"/>
              <a:gd name="T97" fmla="*/ 2147483646 h 196"/>
              <a:gd name="T98" fmla="*/ 2147483646 w 128"/>
              <a:gd name="T99" fmla="*/ 2147483646 h 196"/>
              <a:gd name="T100" fmla="*/ 2147483646 w 128"/>
              <a:gd name="T101" fmla="*/ 2147483646 h 196"/>
              <a:gd name="T102" fmla="*/ 2147483646 w 128"/>
              <a:gd name="T103" fmla="*/ 2147483646 h 196"/>
              <a:gd name="T104" fmla="*/ 2147483646 w 128"/>
              <a:gd name="T105" fmla="*/ 2147483646 h 196"/>
              <a:gd name="T106" fmla="*/ 2147483646 w 128"/>
              <a:gd name="T107" fmla="*/ 2147483646 h 196"/>
              <a:gd name="T108" fmla="*/ 2147483646 w 128"/>
              <a:gd name="T109" fmla="*/ 2147483646 h 196"/>
              <a:gd name="T110" fmla="*/ 2147483646 w 128"/>
              <a:gd name="T111" fmla="*/ 2147483646 h 196"/>
              <a:gd name="T112" fmla="*/ 2147483646 w 128"/>
              <a:gd name="T113" fmla="*/ 2147483646 h 196"/>
              <a:gd name="T114" fmla="*/ 2147483646 w 128"/>
              <a:gd name="T115" fmla="*/ 2147483646 h 196"/>
              <a:gd name="T116" fmla="*/ 2147483646 w 128"/>
              <a:gd name="T117" fmla="*/ 2147483646 h 19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28" h="196">
                <a:moveTo>
                  <a:pt x="110" y="32"/>
                </a:moveTo>
                <a:cubicBezTo>
                  <a:pt x="110" y="31"/>
                  <a:pt x="110" y="31"/>
                  <a:pt x="110" y="31"/>
                </a:cubicBezTo>
                <a:cubicBezTo>
                  <a:pt x="110" y="31"/>
                  <a:pt x="109" y="32"/>
                  <a:pt x="110" y="32"/>
                </a:cubicBezTo>
                <a:close/>
                <a:moveTo>
                  <a:pt x="87" y="145"/>
                </a:moveTo>
                <a:cubicBezTo>
                  <a:pt x="90" y="146"/>
                  <a:pt x="90" y="146"/>
                  <a:pt x="90" y="146"/>
                </a:cubicBezTo>
                <a:cubicBezTo>
                  <a:pt x="89" y="145"/>
                  <a:pt x="88" y="145"/>
                  <a:pt x="87" y="145"/>
                </a:cubicBezTo>
                <a:close/>
                <a:moveTo>
                  <a:pt x="81" y="136"/>
                </a:moveTo>
                <a:cubicBezTo>
                  <a:pt x="81" y="136"/>
                  <a:pt x="81" y="136"/>
                  <a:pt x="81" y="136"/>
                </a:cubicBezTo>
                <a:cubicBezTo>
                  <a:pt x="82" y="137"/>
                  <a:pt x="82" y="137"/>
                  <a:pt x="82" y="137"/>
                </a:cubicBezTo>
                <a:cubicBezTo>
                  <a:pt x="82" y="137"/>
                  <a:pt x="83" y="138"/>
                  <a:pt x="83" y="138"/>
                </a:cubicBezTo>
                <a:cubicBezTo>
                  <a:pt x="83" y="137"/>
                  <a:pt x="83" y="137"/>
                  <a:pt x="82" y="137"/>
                </a:cubicBezTo>
                <a:cubicBezTo>
                  <a:pt x="82" y="136"/>
                  <a:pt x="82" y="136"/>
                  <a:pt x="81" y="136"/>
                </a:cubicBezTo>
                <a:close/>
                <a:moveTo>
                  <a:pt x="101" y="97"/>
                </a:moveTo>
                <a:cubicBezTo>
                  <a:pt x="101" y="97"/>
                  <a:pt x="102" y="98"/>
                  <a:pt x="102" y="98"/>
                </a:cubicBezTo>
                <a:cubicBezTo>
                  <a:pt x="102" y="97"/>
                  <a:pt x="102" y="97"/>
                  <a:pt x="101" y="96"/>
                </a:cubicBezTo>
                <a:cubicBezTo>
                  <a:pt x="101" y="96"/>
                  <a:pt x="100" y="96"/>
                  <a:pt x="101" y="97"/>
                </a:cubicBezTo>
                <a:close/>
                <a:moveTo>
                  <a:pt x="60" y="183"/>
                </a:moveTo>
                <a:cubicBezTo>
                  <a:pt x="60" y="183"/>
                  <a:pt x="60" y="183"/>
                  <a:pt x="60" y="183"/>
                </a:cubicBezTo>
                <a:cubicBezTo>
                  <a:pt x="60" y="183"/>
                  <a:pt x="61" y="185"/>
                  <a:pt x="62" y="184"/>
                </a:cubicBezTo>
                <a:cubicBezTo>
                  <a:pt x="61" y="184"/>
                  <a:pt x="61" y="183"/>
                  <a:pt x="60" y="183"/>
                </a:cubicBezTo>
                <a:cubicBezTo>
                  <a:pt x="60" y="182"/>
                  <a:pt x="60" y="182"/>
                  <a:pt x="60" y="183"/>
                </a:cubicBezTo>
                <a:close/>
                <a:moveTo>
                  <a:pt x="103" y="90"/>
                </a:moveTo>
                <a:cubicBezTo>
                  <a:pt x="102" y="91"/>
                  <a:pt x="103" y="91"/>
                  <a:pt x="103" y="91"/>
                </a:cubicBezTo>
                <a:cubicBezTo>
                  <a:pt x="103" y="92"/>
                  <a:pt x="104" y="93"/>
                  <a:pt x="104" y="92"/>
                </a:cubicBezTo>
                <a:cubicBezTo>
                  <a:pt x="103" y="91"/>
                  <a:pt x="103" y="90"/>
                  <a:pt x="103" y="90"/>
                </a:cubicBezTo>
                <a:close/>
                <a:moveTo>
                  <a:pt x="103" y="166"/>
                </a:moveTo>
                <a:cubicBezTo>
                  <a:pt x="103" y="166"/>
                  <a:pt x="102" y="166"/>
                  <a:pt x="102" y="166"/>
                </a:cubicBezTo>
                <a:cubicBezTo>
                  <a:pt x="102" y="165"/>
                  <a:pt x="101" y="164"/>
                  <a:pt x="101" y="164"/>
                </a:cubicBezTo>
                <a:cubicBezTo>
                  <a:pt x="101" y="165"/>
                  <a:pt x="102" y="166"/>
                  <a:pt x="103" y="166"/>
                </a:cubicBezTo>
                <a:close/>
                <a:moveTo>
                  <a:pt x="62" y="182"/>
                </a:moveTo>
                <a:cubicBezTo>
                  <a:pt x="62" y="182"/>
                  <a:pt x="62" y="182"/>
                  <a:pt x="62" y="182"/>
                </a:cubicBezTo>
                <a:cubicBezTo>
                  <a:pt x="62" y="182"/>
                  <a:pt x="62" y="182"/>
                  <a:pt x="62" y="182"/>
                </a:cubicBezTo>
                <a:cubicBezTo>
                  <a:pt x="63" y="183"/>
                  <a:pt x="63" y="183"/>
                  <a:pt x="63" y="183"/>
                </a:cubicBezTo>
                <a:cubicBezTo>
                  <a:pt x="63" y="183"/>
                  <a:pt x="63" y="184"/>
                  <a:pt x="63" y="184"/>
                </a:cubicBezTo>
                <a:cubicBezTo>
                  <a:pt x="64" y="184"/>
                  <a:pt x="64" y="185"/>
                  <a:pt x="65" y="185"/>
                </a:cubicBezTo>
                <a:cubicBezTo>
                  <a:pt x="65" y="185"/>
                  <a:pt x="65" y="184"/>
                  <a:pt x="64" y="184"/>
                </a:cubicBezTo>
                <a:cubicBezTo>
                  <a:pt x="64" y="184"/>
                  <a:pt x="64" y="184"/>
                  <a:pt x="63" y="184"/>
                </a:cubicBezTo>
                <a:cubicBezTo>
                  <a:pt x="63" y="183"/>
                  <a:pt x="63" y="183"/>
                  <a:pt x="63" y="183"/>
                </a:cubicBezTo>
                <a:cubicBezTo>
                  <a:pt x="62" y="182"/>
                  <a:pt x="62" y="182"/>
                  <a:pt x="62" y="182"/>
                </a:cubicBezTo>
                <a:cubicBezTo>
                  <a:pt x="62" y="182"/>
                  <a:pt x="62" y="182"/>
                  <a:pt x="62" y="182"/>
                </a:cubicBezTo>
                <a:close/>
                <a:moveTo>
                  <a:pt x="100" y="176"/>
                </a:moveTo>
                <a:cubicBezTo>
                  <a:pt x="100" y="177"/>
                  <a:pt x="100" y="177"/>
                  <a:pt x="100" y="177"/>
                </a:cubicBezTo>
                <a:cubicBezTo>
                  <a:pt x="100" y="177"/>
                  <a:pt x="100" y="177"/>
                  <a:pt x="101" y="177"/>
                </a:cubicBezTo>
                <a:cubicBezTo>
                  <a:pt x="101" y="178"/>
                  <a:pt x="101" y="178"/>
                  <a:pt x="101" y="178"/>
                </a:cubicBezTo>
                <a:cubicBezTo>
                  <a:pt x="101" y="178"/>
                  <a:pt x="101" y="178"/>
                  <a:pt x="101" y="178"/>
                </a:cubicBezTo>
                <a:cubicBezTo>
                  <a:pt x="101" y="178"/>
                  <a:pt x="101" y="179"/>
                  <a:pt x="102" y="179"/>
                </a:cubicBezTo>
                <a:cubicBezTo>
                  <a:pt x="102" y="179"/>
                  <a:pt x="102" y="179"/>
                  <a:pt x="102" y="179"/>
                </a:cubicBezTo>
                <a:cubicBezTo>
                  <a:pt x="103" y="179"/>
                  <a:pt x="103" y="179"/>
                  <a:pt x="103" y="179"/>
                </a:cubicBezTo>
                <a:cubicBezTo>
                  <a:pt x="103" y="180"/>
                  <a:pt x="103" y="180"/>
                  <a:pt x="103" y="181"/>
                </a:cubicBezTo>
                <a:cubicBezTo>
                  <a:pt x="104" y="180"/>
                  <a:pt x="103" y="180"/>
                  <a:pt x="103" y="179"/>
                </a:cubicBezTo>
                <a:cubicBezTo>
                  <a:pt x="102" y="179"/>
                  <a:pt x="102" y="179"/>
                  <a:pt x="102" y="179"/>
                </a:cubicBezTo>
                <a:cubicBezTo>
                  <a:pt x="102" y="179"/>
                  <a:pt x="102" y="179"/>
                  <a:pt x="102" y="179"/>
                </a:cubicBezTo>
                <a:cubicBezTo>
                  <a:pt x="102" y="178"/>
                  <a:pt x="102" y="178"/>
                  <a:pt x="101" y="178"/>
                </a:cubicBezTo>
                <a:cubicBezTo>
                  <a:pt x="101" y="178"/>
                  <a:pt x="101" y="178"/>
                  <a:pt x="101" y="178"/>
                </a:cubicBezTo>
                <a:cubicBezTo>
                  <a:pt x="101" y="177"/>
                  <a:pt x="101" y="177"/>
                  <a:pt x="101" y="177"/>
                </a:cubicBezTo>
                <a:cubicBezTo>
                  <a:pt x="100" y="177"/>
                  <a:pt x="100" y="177"/>
                  <a:pt x="100" y="177"/>
                </a:cubicBezTo>
                <a:lnTo>
                  <a:pt x="100" y="176"/>
                </a:lnTo>
                <a:close/>
                <a:moveTo>
                  <a:pt x="103" y="157"/>
                </a:moveTo>
                <a:cubicBezTo>
                  <a:pt x="103" y="157"/>
                  <a:pt x="103" y="158"/>
                  <a:pt x="104" y="158"/>
                </a:cubicBezTo>
                <a:cubicBezTo>
                  <a:pt x="104" y="159"/>
                  <a:pt x="104" y="159"/>
                  <a:pt x="104" y="159"/>
                </a:cubicBezTo>
                <a:cubicBezTo>
                  <a:pt x="104" y="159"/>
                  <a:pt x="105" y="160"/>
                  <a:pt x="105" y="160"/>
                </a:cubicBezTo>
                <a:cubicBezTo>
                  <a:pt x="105" y="160"/>
                  <a:pt x="106" y="161"/>
                  <a:pt x="106" y="160"/>
                </a:cubicBezTo>
                <a:cubicBezTo>
                  <a:pt x="105" y="160"/>
                  <a:pt x="105" y="160"/>
                  <a:pt x="105" y="160"/>
                </a:cubicBezTo>
                <a:cubicBezTo>
                  <a:pt x="105" y="159"/>
                  <a:pt x="105" y="159"/>
                  <a:pt x="104" y="159"/>
                </a:cubicBezTo>
                <a:cubicBezTo>
                  <a:pt x="104" y="158"/>
                  <a:pt x="104" y="158"/>
                  <a:pt x="104" y="158"/>
                </a:cubicBezTo>
                <a:cubicBezTo>
                  <a:pt x="104" y="158"/>
                  <a:pt x="103" y="157"/>
                  <a:pt x="103" y="157"/>
                </a:cubicBezTo>
                <a:close/>
                <a:moveTo>
                  <a:pt x="96" y="182"/>
                </a:moveTo>
                <a:cubicBezTo>
                  <a:pt x="96" y="182"/>
                  <a:pt x="96" y="182"/>
                  <a:pt x="96" y="182"/>
                </a:cubicBezTo>
                <a:cubicBezTo>
                  <a:pt x="97" y="183"/>
                  <a:pt x="97" y="183"/>
                  <a:pt x="97" y="183"/>
                </a:cubicBezTo>
                <a:cubicBezTo>
                  <a:pt x="97" y="184"/>
                  <a:pt x="98" y="185"/>
                  <a:pt x="99" y="185"/>
                </a:cubicBezTo>
                <a:cubicBezTo>
                  <a:pt x="99" y="186"/>
                  <a:pt x="99" y="185"/>
                  <a:pt x="99" y="185"/>
                </a:cubicBezTo>
                <a:cubicBezTo>
                  <a:pt x="98" y="184"/>
                  <a:pt x="98" y="183"/>
                  <a:pt x="97" y="183"/>
                </a:cubicBezTo>
                <a:cubicBezTo>
                  <a:pt x="96" y="182"/>
                  <a:pt x="96" y="182"/>
                  <a:pt x="96" y="182"/>
                </a:cubicBezTo>
                <a:close/>
                <a:moveTo>
                  <a:pt x="40" y="179"/>
                </a:moveTo>
                <a:cubicBezTo>
                  <a:pt x="40" y="179"/>
                  <a:pt x="40" y="179"/>
                  <a:pt x="40" y="179"/>
                </a:cubicBezTo>
                <a:cubicBezTo>
                  <a:pt x="41" y="180"/>
                  <a:pt x="42" y="181"/>
                  <a:pt x="43" y="182"/>
                </a:cubicBezTo>
                <a:cubicBezTo>
                  <a:pt x="43" y="182"/>
                  <a:pt x="43" y="182"/>
                  <a:pt x="43" y="182"/>
                </a:cubicBezTo>
                <a:cubicBezTo>
                  <a:pt x="43" y="182"/>
                  <a:pt x="43" y="182"/>
                  <a:pt x="43" y="182"/>
                </a:cubicBezTo>
                <a:cubicBezTo>
                  <a:pt x="43" y="182"/>
                  <a:pt x="43" y="182"/>
                  <a:pt x="43" y="182"/>
                </a:cubicBezTo>
                <a:cubicBezTo>
                  <a:pt x="43" y="182"/>
                  <a:pt x="43" y="182"/>
                  <a:pt x="43" y="182"/>
                </a:cubicBezTo>
                <a:cubicBezTo>
                  <a:pt x="42" y="181"/>
                  <a:pt x="41" y="180"/>
                  <a:pt x="40" y="179"/>
                </a:cubicBezTo>
                <a:close/>
                <a:moveTo>
                  <a:pt x="101" y="167"/>
                </a:moveTo>
                <a:cubicBezTo>
                  <a:pt x="102" y="168"/>
                  <a:pt x="102" y="168"/>
                  <a:pt x="102" y="168"/>
                </a:cubicBezTo>
                <a:cubicBezTo>
                  <a:pt x="102" y="168"/>
                  <a:pt x="102" y="168"/>
                  <a:pt x="102" y="168"/>
                </a:cubicBezTo>
                <a:cubicBezTo>
                  <a:pt x="102" y="168"/>
                  <a:pt x="102" y="168"/>
                  <a:pt x="102" y="168"/>
                </a:cubicBezTo>
                <a:cubicBezTo>
                  <a:pt x="103" y="169"/>
                  <a:pt x="103" y="169"/>
                  <a:pt x="103" y="169"/>
                </a:cubicBezTo>
                <a:cubicBezTo>
                  <a:pt x="103" y="169"/>
                  <a:pt x="103" y="169"/>
                  <a:pt x="103" y="170"/>
                </a:cubicBezTo>
                <a:cubicBezTo>
                  <a:pt x="103" y="170"/>
                  <a:pt x="103" y="170"/>
                  <a:pt x="103" y="170"/>
                </a:cubicBezTo>
                <a:cubicBezTo>
                  <a:pt x="104" y="171"/>
                  <a:pt x="105" y="171"/>
                  <a:pt x="105" y="172"/>
                </a:cubicBezTo>
                <a:cubicBezTo>
                  <a:pt x="105" y="172"/>
                  <a:pt x="105" y="172"/>
                  <a:pt x="105" y="171"/>
                </a:cubicBezTo>
                <a:cubicBezTo>
                  <a:pt x="105" y="171"/>
                  <a:pt x="104" y="170"/>
                  <a:pt x="103" y="170"/>
                </a:cubicBezTo>
                <a:cubicBezTo>
                  <a:pt x="103" y="170"/>
                  <a:pt x="103" y="170"/>
                  <a:pt x="103" y="170"/>
                </a:cubicBezTo>
                <a:cubicBezTo>
                  <a:pt x="103" y="169"/>
                  <a:pt x="103" y="169"/>
                  <a:pt x="103" y="169"/>
                </a:cubicBezTo>
                <a:cubicBezTo>
                  <a:pt x="102" y="168"/>
                  <a:pt x="102" y="168"/>
                  <a:pt x="102" y="168"/>
                </a:cubicBezTo>
                <a:cubicBezTo>
                  <a:pt x="102" y="168"/>
                  <a:pt x="102" y="168"/>
                  <a:pt x="102" y="168"/>
                </a:cubicBezTo>
                <a:cubicBezTo>
                  <a:pt x="102" y="168"/>
                  <a:pt x="102" y="168"/>
                  <a:pt x="102" y="168"/>
                </a:cubicBezTo>
                <a:lnTo>
                  <a:pt x="101" y="167"/>
                </a:lnTo>
                <a:close/>
                <a:moveTo>
                  <a:pt x="50" y="122"/>
                </a:moveTo>
                <a:cubicBezTo>
                  <a:pt x="50" y="124"/>
                  <a:pt x="49" y="126"/>
                  <a:pt x="49" y="127"/>
                </a:cubicBezTo>
                <a:cubicBezTo>
                  <a:pt x="49" y="126"/>
                  <a:pt x="50" y="123"/>
                  <a:pt x="50" y="122"/>
                </a:cubicBezTo>
                <a:close/>
                <a:moveTo>
                  <a:pt x="102" y="16"/>
                </a:moveTo>
                <a:cubicBezTo>
                  <a:pt x="102" y="16"/>
                  <a:pt x="102" y="16"/>
                  <a:pt x="102" y="16"/>
                </a:cubicBezTo>
                <a:cubicBezTo>
                  <a:pt x="103" y="16"/>
                  <a:pt x="105" y="16"/>
                  <a:pt x="106" y="17"/>
                </a:cubicBezTo>
                <a:cubicBezTo>
                  <a:pt x="106" y="17"/>
                  <a:pt x="107" y="17"/>
                  <a:pt x="107" y="16"/>
                </a:cubicBezTo>
                <a:lnTo>
                  <a:pt x="102" y="16"/>
                </a:lnTo>
                <a:close/>
                <a:moveTo>
                  <a:pt x="77" y="137"/>
                </a:moveTo>
                <a:cubicBezTo>
                  <a:pt x="77" y="138"/>
                  <a:pt x="77" y="138"/>
                  <a:pt x="77" y="139"/>
                </a:cubicBezTo>
                <a:cubicBezTo>
                  <a:pt x="76" y="140"/>
                  <a:pt x="78" y="139"/>
                  <a:pt x="79" y="139"/>
                </a:cubicBezTo>
                <a:cubicBezTo>
                  <a:pt x="78" y="139"/>
                  <a:pt x="77" y="138"/>
                  <a:pt x="77" y="137"/>
                </a:cubicBezTo>
                <a:close/>
                <a:moveTo>
                  <a:pt x="90" y="108"/>
                </a:moveTo>
                <a:cubicBezTo>
                  <a:pt x="89" y="107"/>
                  <a:pt x="89" y="106"/>
                  <a:pt x="88" y="105"/>
                </a:cubicBezTo>
                <a:cubicBezTo>
                  <a:pt x="88" y="105"/>
                  <a:pt x="88" y="105"/>
                  <a:pt x="88" y="105"/>
                </a:cubicBezTo>
                <a:cubicBezTo>
                  <a:pt x="87" y="105"/>
                  <a:pt x="88" y="106"/>
                  <a:pt x="88" y="107"/>
                </a:cubicBezTo>
                <a:cubicBezTo>
                  <a:pt x="88" y="107"/>
                  <a:pt x="90" y="109"/>
                  <a:pt x="90" y="108"/>
                </a:cubicBezTo>
                <a:close/>
                <a:moveTo>
                  <a:pt x="115" y="47"/>
                </a:moveTo>
                <a:cubicBezTo>
                  <a:pt x="115" y="48"/>
                  <a:pt x="115" y="48"/>
                  <a:pt x="114" y="48"/>
                </a:cubicBezTo>
                <a:cubicBezTo>
                  <a:pt x="114" y="49"/>
                  <a:pt x="115" y="50"/>
                  <a:pt x="116" y="49"/>
                </a:cubicBezTo>
                <a:cubicBezTo>
                  <a:pt x="116" y="49"/>
                  <a:pt x="116" y="48"/>
                  <a:pt x="116" y="48"/>
                </a:cubicBezTo>
                <a:cubicBezTo>
                  <a:pt x="116" y="48"/>
                  <a:pt x="115" y="45"/>
                  <a:pt x="115" y="47"/>
                </a:cubicBezTo>
                <a:close/>
                <a:moveTo>
                  <a:pt x="84" y="182"/>
                </a:moveTo>
                <a:cubicBezTo>
                  <a:pt x="85" y="184"/>
                  <a:pt x="86" y="184"/>
                  <a:pt x="87" y="186"/>
                </a:cubicBezTo>
                <a:cubicBezTo>
                  <a:pt x="87" y="186"/>
                  <a:pt x="88" y="186"/>
                  <a:pt x="88" y="186"/>
                </a:cubicBezTo>
                <a:cubicBezTo>
                  <a:pt x="87" y="184"/>
                  <a:pt x="85" y="184"/>
                  <a:pt x="84" y="182"/>
                </a:cubicBezTo>
                <a:close/>
                <a:moveTo>
                  <a:pt x="105" y="83"/>
                </a:moveTo>
                <a:cubicBezTo>
                  <a:pt x="105" y="83"/>
                  <a:pt x="105" y="84"/>
                  <a:pt x="105" y="84"/>
                </a:cubicBezTo>
                <a:cubicBezTo>
                  <a:pt x="105" y="84"/>
                  <a:pt x="106" y="85"/>
                  <a:pt x="107" y="86"/>
                </a:cubicBezTo>
                <a:cubicBezTo>
                  <a:pt x="107" y="85"/>
                  <a:pt x="106" y="84"/>
                  <a:pt x="106" y="83"/>
                </a:cubicBezTo>
                <a:cubicBezTo>
                  <a:pt x="106" y="83"/>
                  <a:pt x="104" y="82"/>
                  <a:pt x="105" y="83"/>
                </a:cubicBezTo>
                <a:close/>
                <a:moveTo>
                  <a:pt x="16" y="148"/>
                </a:moveTo>
                <a:cubicBezTo>
                  <a:pt x="17" y="143"/>
                  <a:pt x="17" y="143"/>
                  <a:pt x="17" y="143"/>
                </a:cubicBezTo>
                <a:cubicBezTo>
                  <a:pt x="18" y="142"/>
                  <a:pt x="17" y="143"/>
                  <a:pt x="17" y="143"/>
                </a:cubicBezTo>
                <a:lnTo>
                  <a:pt x="16" y="148"/>
                </a:lnTo>
                <a:close/>
                <a:moveTo>
                  <a:pt x="110" y="32"/>
                </a:moveTo>
                <a:cubicBezTo>
                  <a:pt x="111" y="33"/>
                  <a:pt x="111" y="33"/>
                  <a:pt x="111" y="33"/>
                </a:cubicBezTo>
                <a:cubicBezTo>
                  <a:pt x="111" y="33"/>
                  <a:pt x="111" y="33"/>
                  <a:pt x="111" y="33"/>
                </a:cubicBezTo>
                <a:cubicBezTo>
                  <a:pt x="111" y="34"/>
                  <a:pt x="111" y="34"/>
                  <a:pt x="111" y="34"/>
                </a:cubicBezTo>
                <a:cubicBezTo>
                  <a:pt x="111" y="34"/>
                  <a:pt x="111" y="34"/>
                  <a:pt x="111" y="34"/>
                </a:cubicBezTo>
                <a:cubicBezTo>
                  <a:pt x="112" y="35"/>
                  <a:pt x="112" y="35"/>
                  <a:pt x="112" y="35"/>
                </a:cubicBezTo>
                <a:cubicBezTo>
                  <a:pt x="112" y="35"/>
                  <a:pt x="112" y="36"/>
                  <a:pt x="112" y="36"/>
                </a:cubicBezTo>
                <a:cubicBezTo>
                  <a:pt x="113" y="37"/>
                  <a:pt x="113" y="38"/>
                  <a:pt x="114" y="39"/>
                </a:cubicBezTo>
                <a:cubicBezTo>
                  <a:pt x="115" y="38"/>
                  <a:pt x="114" y="38"/>
                  <a:pt x="113" y="37"/>
                </a:cubicBezTo>
                <a:cubicBezTo>
                  <a:pt x="113" y="37"/>
                  <a:pt x="113" y="36"/>
                  <a:pt x="112" y="36"/>
                </a:cubicBezTo>
                <a:cubicBezTo>
                  <a:pt x="112" y="35"/>
                  <a:pt x="112" y="35"/>
                  <a:pt x="112" y="35"/>
                </a:cubicBezTo>
                <a:cubicBezTo>
                  <a:pt x="111" y="34"/>
                  <a:pt x="111" y="34"/>
                  <a:pt x="111" y="34"/>
                </a:cubicBezTo>
                <a:cubicBezTo>
                  <a:pt x="111" y="34"/>
                  <a:pt x="111" y="34"/>
                  <a:pt x="111" y="34"/>
                </a:cubicBezTo>
                <a:cubicBezTo>
                  <a:pt x="111" y="33"/>
                  <a:pt x="111" y="33"/>
                  <a:pt x="111" y="33"/>
                </a:cubicBezTo>
                <a:cubicBezTo>
                  <a:pt x="111" y="33"/>
                  <a:pt x="111" y="33"/>
                  <a:pt x="111" y="33"/>
                </a:cubicBezTo>
                <a:lnTo>
                  <a:pt x="110" y="32"/>
                </a:lnTo>
                <a:close/>
                <a:moveTo>
                  <a:pt x="103" y="66"/>
                </a:moveTo>
                <a:cubicBezTo>
                  <a:pt x="103" y="68"/>
                  <a:pt x="104" y="69"/>
                  <a:pt x="105" y="70"/>
                </a:cubicBezTo>
                <a:cubicBezTo>
                  <a:pt x="105" y="71"/>
                  <a:pt x="105" y="70"/>
                  <a:pt x="105" y="69"/>
                </a:cubicBezTo>
                <a:cubicBezTo>
                  <a:pt x="104" y="68"/>
                  <a:pt x="103" y="67"/>
                  <a:pt x="103" y="66"/>
                </a:cubicBezTo>
                <a:close/>
                <a:moveTo>
                  <a:pt x="89" y="110"/>
                </a:moveTo>
                <a:cubicBezTo>
                  <a:pt x="89" y="110"/>
                  <a:pt x="89" y="110"/>
                  <a:pt x="89" y="110"/>
                </a:cubicBezTo>
                <a:cubicBezTo>
                  <a:pt x="89" y="110"/>
                  <a:pt x="89" y="110"/>
                  <a:pt x="89" y="110"/>
                </a:cubicBezTo>
                <a:cubicBezTo>
                  <a:pt x="91" y="114"/>
                  <a:pt x="91" y="114"/>
                  <a:pt x="91" y="114"/>
                </a:cubicBezTo>
                <a:cubicBezTo>
                  <a:pt x="91" y="114"/>
                  <a:pt x="92" y="113"/>
                  <a:pt x="91" y="112"/>
                </a:cubicBezTo>
                <a:cubicBezTo>
                  <a:pt x="90" y="112"/>
                  <a:pt x="90" y="111"/>
                  <a:pt x="89" y="110"/>
                </a:cubicBezTo>
                <a:cubicBezTo>
                  <a:pt x="89" y="110"/>
                  <a:pt x="89" y="110"/>
                  <a:pt x="89" y="110"/>
                </a:cubicBezTo>
                <a:close/>
                <a:moveTo>
                  <a:pt x="87" y="121"/>
                </a:moveTo>
                <a:cubicBezTo>
                  <a:pt x="86" y="120"/>
                  <a:pt x="85" y="118"/>
                  <a:pt x="84" y="117"/>
                </a:cubicBezTo>
                <a:cubicBezTo>
                  <a:pt x="84" y="116"/>
                  <a:pt x="84" y="118"/>
                  <a:pt x="84" y="118"/>
                </a:cubicBezTo>
                <a:cubicBezTo>
                  <a:pt x="85" y="119"/>
                  <a:pt x="85" y="119"/>
                  <a:pt x="86" y="120"/>
                </a:cubicBezTo>
                <a:cubicBezTo>
                  <a:pt x="86" y="120"/>
                  <a:pt x="88" y="122"/>
                  <a:pt x="87" y="121"/>
                </a:cubicBezTo>
                <a:close/>
                <a:moveTo>
                  <a:pt x="78" y="182"/>
                </a:moveTo>
                <a:cubicBezTo>
                  <a:pt x="78" y="183"/>
                  <a:pt x="79" y="185"/>
                  <a:pt x="80" y="186"/>
                </a:cubicBezTo>
                <a:cubicBezTo>
                  <a:pt x="80" y="185"/>
                  <a:pt x="82" y="186"/>
                  <a:pt x="81" y="185"/>
                </a:cubicBezTo>
                <a:cubicBezTo>
                  <a:pt x="80" y="184"/>
                  <a:pt x="79" y="183"/>
                  <a:pt x="78" y="182"/>
                </a:cubicBezTo>
                <a:close/>
                <a:moveTo>
                  <a:pt x="89" y="181"/>
                </a:moveTo>
                <a:cubicBezTo>
                  <a:pt x="90" y="182"/>
                  <a:pt x="90" y="183"/>
                  <a:pt x="91" y="184"/>
                </a:cubicBezTo>
                <a:cubicBezTo>
                  <a:pt x="92" y="184"/>
                  <a:pt x="92" y="186"/>
                  <a:pt x="94" y="185"/>
                </a:cubicBezTo>
                <a:cubicBezTo>
                  <a:pt x="93" y="184"/>
                  <a:pt x="90" y="182"/>
                  <a:pt x="89" y="181"/>
                </a:cubicBezTo>
                <a:close/>
                <a:moveTo>
                  <a:pt x="48" y="131"/>
                </a:moveTo>
                <a:cubicBezTo>
                  <a:pt x="46" y="137"/>
                  <a:pt x="46" y="137"/>
                  <a:pt x="46" y="137"/>
                </a:cubicBezTo>
                <a:cubicBezTo>
                  <a:pt x="46" y="137"/>
                  <a:pt x="47" y="137"/>
                  <a:pt x="47" y="137"/>
                </a:cubicBezTo>
                <a:cubicBezTo>
                  <a:pt x="47" y="135"/>
                  <a:pt x="48" y="133"/>
                  <a:pt x="48" y="131"/>
                </a:cubicBezTo>
                <a:close/>
                <a:moveTo>
                  <a:pt x="84" y="120"/>
                </a:moveTo>
                <a:cubicBezTo>
                  <a:pt x="85" y="122"/>
                  <a:pt x="86" y="124"/>
                  <a:pt x="87" y="125"/>
                </a:cubicBezTo>
                <a:cubicBezTo>
                  <a:pt x="89" y="124"/>
                  <a:pt x="86" y="123"/>
                  <a:pt x="86" y="123"/>
                </a:cubicBezTo>
                <a:cubicBezTo>
                  <a:pt x="85" y="122"/>
                  <a:pt x="85" y="121"/>
                  <a:pt x="84" y="120"/>
                </a:cubicBezTo>
                <a:close/>
                <a:moveTo>
                  <a:pt x="80" y="130"/>
                </a:moveTo>
                <a:cubicBezTo>
                  <a:pt x="79" y="131"/>
                  <a:pt x="79" y="131"/>
                  <a:pt x="79" y="131"/>
                </a:cubicBezTo>
                <a:cubicBezTo>
                  <a:pt x="80" y="132"/>
                  <a:pt x="82" y="134"/>
                  <a:pt x="83" y="135"/>
                </a:cubicBezTo>
                <a:cubicBezTo>
                  <a:pt x="82" y="133"/>
                  <a:pt x="81" y="131"/>
                  <a:pt x="80" y="130"/>
                </a:cubicBezTo>
                <a:close/>
                <a:moveTo>
                  <a:pt x="102" y="60"/>
                </a:moveTo>
                <a:cubicBezTo>
                  <a:pt x="103" y="60"/>
                  <a:pt x="103" y="60"/>
                  <a:pt x="103" y="60"/>
                </a:cubicBezTo>
                <a:cubicBezTo>
                  <a:pt x="103" y="62"/>
                  <a:pt x="105" y="64"/>
                  <a:pt x="106" y="66"/>
                </a:cubicBezTo>
                <a:cubicBezTo>
                  <a:pt x="107" y="67"/>
                  <a:pt x="107" y="65"/>
                  <a:pt x="106" y="65"/>
                </a:cubicBezTo>
                <a:cubicBezTo>
                  <a:pt x="103" y="60"/>
                  <a:pt x="103" y="60"/>
                  <a:pt x="103" y="60"/>
                </a:cubicBezTo>
                <a:lnTo>
                  <a:pt x="102" y="60"/>
                </a:lnTo>
                <a:close/>
                <a:moveTo>
                  <a:pt x="90" y="104"/>
                </a:moveTo>
                <a:cubicBezTo>
                  <a:pt x="90" y="106"/>
                  <a:pt x="92" y="108"/>
                  <a:pt x="93" y="109"/>
                </a:cubicBezTo>
                <a:cubicBezTo>
                  <a:pt x="93" y="109"/>
                  <a:pt x="93" y="108"/>
                  <a:pt x="93" y="107"/>
                </a:cubicBezTo>
                <a:cubicBezTo>
                  <a:pt x="92" y="106"/>
                  <a:pt x="91" y="105"/>
                  <a:pt x="90" y="104"/>
                </a:cubicBezTo>
                <a:close/>
                <a:moveTo>
                  <a:pt x="93" y="105"/>
                </a:moveTo>
                <a:cubicBezTo>
                  <a:pt x="92" y="104"/>
                  <a:pt x="91" y="102"/>
                  <a:pt x="90" y="100"/>
                </a:cubicBezTo>
                <a:cubicBezTo>
                  <a:pt x="89" y="99"/>
                  <a:pt x="89" y="101"/>
                  <a:pt x="90" y="101"/>
                </a:cubicBezTo>
                <a:cubicBezTo>
                  <a:pt x="90" y="103"/>
                  <a:pt x="92" y="104"/>
                  <a:pt x="93" y="105"/>
                </a:cubicBezTo>
                <a:close/>
                <a:moveTo>
                  <a:pt x="100" y="172"/>
                </a:moveTo>
                <a:cubicBezTo>
                  <a:pt x="104" y="177"/>
                  <a:pt x="104" y="177"/>
                  <a:pt x="104" y="177"/>
                </a:cubicBezTo>
                <a:cubicBezTo>
                  <a:pt x="104" y="177"/>
                  <a:pt x="105" y="175"/>
                  <a:pt x="104" y="175"/>
                </a:cubicBezTo>
                <a:cubicBezTo>
                  <a:pt x="103" y="174"/>
                  <a:pt x="102" y="172"/>
                  <a:pt x="101" y="171"/>
                </a:cubicBezTo>
                <a:cubicBezTo>
                  <a:pt x="100" y="171"/>
                  <a:pt x="100" y="172"/>
                  <a:pt x="100" y="172"/>
                </a:cubicBezTo>
                <a:close/>
                <a:moveTo>
                  <a:pt x="105" y="53"/>
                </a:moveTo>
                <a:cubicBezTo>
                  <a:pt x="105" y="53"/>
                  <a:pt x="105" y="53"/>
                  <a:pt x="105" y="53"/>
                </a:cubicBezTo>
                <a:cubicBezTo>
                  <a:pt x="106" y="55"/>
                  <a:pt x="107" y="57"/>
                  <a:pt x="108" y="58"/>
                </a:cubicBezTo>
                <a:cubicBezTo>
                  <a:pt x="108" y="58"/>
                  <a:pt x="108" y="59"/>
                  <a:pt x="109" y="59"/>
                </a:cubicBezTo>
                <a:cubicBezTo>
                  <a:pt x="109" y="56"/>
                  <a:pt x="107" y="55"/>
                  <a:pt x="105" y="53"/>
                </a:cubicBezTo>
                <a:close/>
                <a:moveTo>
                  <a:pt x="75" y="144"/>
                </a:moveTo>
                <a:cubicBezTo>
                  <a:pt x="75" y="144"/>
                  <a:pt x="75" y="144"/>
                  <a:pt x="75" y="144"/>
                </a:cubicBezTo>
                <a:cubicBezTo>
                  <a:pt x="85" y="145"/>
                  <a:pt x="85" y="145"/>
                  <a:pt x="85" y="145"/>
                </a:cubicBezTo>
                <a:lnTo>
                  <a:pt x="75" y="144"/>
                </a:lnTo>
                <a:close/>
                <a:moveTo>
                  <a:pt x="93" y="91"/>
                </a:moveTo>
                <a:cubicBezTo>
                  <a:pt x="94" y="93"/>
                  <a:pt x="95" y="95"/>
                  <a:pt x="97" y="96"/>
                </a:cubicBezTo>
                <a:cubicBezTo>
                  <a:pt x="97" y="96"/>
                  <a:pt x="97" y="95"/>
                  <a:pt x="97" y="95"/>
                </a:cubicBezTo>
                <a:cubicBezTo>
                  <a:pt x="96" y="93"/>
                  <a:pt x="95" y="92"/>
                  <a:pt x="94" y="91"/>
                </a:cubicBezTo>
                <a:cubicBezTo>
                  <a:pt x="94" y="91"/>
                  <a:pt x="93" y="91"/>
                  <a:pt x="93" y="91"/>
                </a:cubicBezTo>
                <a:close/>
                <a:moveTo>
                  <a:pt x="102" y="153"/>
                </a:moveTo>
                <a:cubicBezTo>
                  <a:pt x="104" y="155"/>
                  <a:pt x="106" y="157"/>
                  <a:pt x="107" y="158"/>
                </a:cubicBezTo>
                <a:cubicBezTo>
                  <a:pt x="107" y="158"/>
                  <a:pt x="108" y="157"/>
                  <a:pt x="107" y="157"/>
                </a:cubicBezTo>
                <a:cubicBezTo>
                  <a:pt x="103" y="153"/>
                  <a:pt x="103" y="153"/>
                  <a:pt x="103" y="153"/>
                </a:cubicBezTo>
                <a:cubicBezTo>
                  <a:pt x="102" y="152"/>
                  <a:pt x="102" y="153"/>
                  <a:pt x="102" y="153"/>
                </a:cubicBezTo>
                <a:close/>
                <a:moveTo>
                  <a:pt x="89" y="184"/>
                </a:moveTo>
                <a:cubicBezTo>
                  <a:pt x="89" y="184"/>
                  <a:pt x="89" y="184"/>
                  <a:pt x="89" y="184"/>
                </a:cubicBezTo>
                <a:cubicBezTo>
                  <a:pt x="88" y="183"/>
                  <a:pt x="87" y="181"/>
                  <a:pt x="86" y="180"/>
                </a:cubicBezTo>
                <a:cubicBezTo>
                  <a:pt x="85" y="179"/>
                  <a:pt x="84" y="179"/>
                  <a:pt x="83" y="179"/>
                </a:cubicBezTo>
                <a:cubicBezTo>
                  <a:pt x="85" y="181"/>
                  <a:pt x="87" y="183"/>
                  <a:pt x="89" y="184"/>
                </a:cubicBezTo>
                <a:close/>
                <a:moveTo>
                  <a:pt x="39" y="175"/>
                </a:moveTo>
                <a:cubicBezTo>
                  <a:pt x="41" y="177"/>
                  <a:pt x="43" y="179"/>
                  <a:pt x="45" y="181"/>
                </a:cubicBezTo>
                <a:cubicBezTo>
                  <a:pt x="43" y="179"/>
                  <a:pt x="41" y="176"/>
                  <a:pt x="39" y="174"/>
                </a:cubicBezTo>
                <a:cubicBezTo>
                  <a:pt x="39" y="174"/>
                  <a:pt x="38" y="174"/>
                  <a:pt x="39" y="175"/>
                </a:cubicBezTo>
                <a:close/>
                <a:moveTo>
                  <a:pt x="97" y="77"/>
                </a:moveTo>
                <a:cubicBezTo>
                  <a:pt x="98" y="80"/>
                  <a:pt x="100" y="82"/>
                  <a:pt x="101" y="84"/>
                </a:cubicBezTo>
                <a:cubicBezTo>
                  <a:pt x="101" y="83"/>
                  <a:pt x="102" y="83"/>
                  <a:pt x="101" y="82"/>
                </a:cubicBezTo>
                <a:lnTo>
                  <a:pt x="97" y="77"/>
                </a:lnTo>
                <a:close/>
                <a:moveTo>
                  <a:pt x="96" y="185"/>
                </a:moveTo>
                <a:cubicBezTo>
                  <a:pt x="93" y="182"/>
                  <a:pt x="93" y="182"/>
                  <a:pt x="93" y="182"/>
                </a:cubicBezTo>
                <a:cubicBezTo>
                  <a:pt x="93" y="181"/>
                  <a:pt x="92" y="180"/>
                  <a:pt x="90" y="180"/>
                </a:cubicBezTo>
                <a:cubicBezTo>
                  <a:pt x="94" y="183"/>
                  <a:pt x="94" y="183"/>
                  <a:pt x="94" y="183"/>
                </a:cubicBezTo>
                <a:cubicBezTo>
                  <a:pt x="95" y="184"/>
                  <a:pt x="97" y="185"/>
                  <a:pt x="96" y="185"/>
                </a:cubicBezTo>
                <a:close/>
                <a:moveTo>
                  <a:pt x="43" y="176"/>
                </a:moveTo>
                <a:cubicBezTo>
                  <a:pt x="44" y="177"/>
                  <a:pt x="44" y="177"/>
                  <a:pt x="44" y="177"/>
                </a:cubicBezTo>
                <a:cubicBezTo>
                  <a:pt x="45" y="179"/>
                  <a:pt x="46" y="180"/>
                  <a:pt x="48" y="182"/>
                </a:cubicBezTo>
                <a:cubicBezTo>
                  <a:pt x="48" y="182"/>
                  <a:pt x="49" y="183"/>
                  <a:pt x="50" y="183"/>
                </a:cubicBezTo>
                <a:cubicBezTo>
                  <a:pt x="44" y="177"/>
                  <a:pt x="44" y="177"/>
                  <a:pt x="44" y="177"/>
                </a:cubicBezTo>
                <a:lnTo>
                  <a:pt x="43" y="176"/>
                </a:lnTo>
                <a:close/>
                <a:moveTo>
                  <a:pt x="91" y="98"/>
                </a:moveTo>
                <a:cubicBezTo>
                  <a:pt x="94" y="104"/>
                  <a:pt x="94" y="104"/>
                  <a:pt x="94" y="104"/>
                </a:cubicBezTo>
                <a:cubicBezTo>
                  <a:pt x="94" y="103"/>
                  <a:pt x="95" y="102"/>
                  <a:pt x="95" y="102"/>
                </a:cubicBezTo>
                <a:cubicBezTo>
                  <a:pt x="94" y="101"/>
                  <a:pt x="93" y="99"/>
                  <a:pt x="91" y="98"/>
                </a:cubicBezTo>
                <a:cubicBezTo>
                  <a:pt x="91" y="97"/>
                  <a:pt x="90" y="97"/>
                  <a:pt x="91" y="98"/>
                </a:cubicBezTo>
                <a:close/>
                <a:moveTo>
                  <a:pt x="85" y="114"/>
                </a:moveTo>
                <a:cubicBezTo>
                  <a:pt x="86" y="116"/>
                  <a:pt x="88" y="119"/>
                  <a:pt x="89" y="121"/>
                </a:cubicBezTo>
                <a:cubicBezTo>
                  <a:pt x="89" y="121"/>
                  <a:pt x="90" y="119"/>
                  <a:pt x="89" y="119"/>
                </a:cubicBezTo>
                <a:cubicBezTo>
                  <a:pt x="88" y="118"/>
                  <a:pt x="87" y="116"/>
                  <a:pt x="85" y="114"/>
                </a:cubicBezTo>
                <a:cubicBezTo>
                  <a:pt x="85" y="114"/>
                  <a:pt x="84" y="113"/>
                  <a:pt x="85" y="114"/>
                </a:cubicBezTo>
                <a:close/>
                <a:moveTo>
                  <a:pt x="81" y="126"/>
                </a:moveTo>
                <a:cubicBezTo>
                  <a:pt x="82" y="128"/>
                  <a:pt x="84" y="130"/>
                  <a:pt x="85" y="131"/>
                </a:cubicBezTo>
                <a:cubicBezTo>
                  <a:pt x="86" y="131"/>
                  <a:pt x="86" y="130"/>
                  <a:pt x="86" y="130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81" y="125"/>
                  <a:pt x="81" y="126"/>
                  <a:pt x="81" y="126"/>
                </a:cubicBezTo>
                <a:close/>
                <a:moveTo>
                  <a:pt x="78" y="179"/>
                </a:moveTo>
                <a:cubicBezTo>
                  <a:pt x="79" y="181"/>
                  <a:pt x="81" y="183"/>
                  <a:pt x="83" y="184"/>
                </a:cubicBezTo>
                <a:cubicBezTo>
                  <a:pt x="83" y="185"/>
                  <a:pt x="84" y="186"/>
                  <a:pt x="85" y="185"/>
                </a:cubicBezTo>
                <a:cubicBezTo>
                  <a:pt x="79" y="179"/>
                  <a:pt x="79" y="179"/>
                  <a:pt x="79" y="179"/>
                </a:cubicBezTo>
                <a:cubicBezTo>
                  <a:pt x="78" y="179"/>
                  <a:pt x="77" y="179"/>
                  <a:pt x="78" y="179"/>
                </a:cubicBezTo>
                <a:close/>
                <a:moveTo>
                  <a:pt x="50" y="176"/>
                </a:moveTo>
                <a:cubicBezTo>
                  <a:pt x="51" y="179"/>
                  <a:pt x="53" y="180"/>
                  <a:pt x="55" y="183"/>
                </a:cubicBezTo>
                <a:cubicBezTo>
                  <a:pt x="56" y="184"/>
                  <a:pt x="57" y="183"/>
                  <a:pt x="58" y="184"/>
                </a:cubicBezTo>
                <a:cubicBezTo>
                  <a:pt x="50" y="176"/>
                  <a:pt x="50" y="176"/>
                  <a:pt x="50" y="176"/>
                </a:cubicBezTo>
                <a:cubicBezTo>
                  <a:pt x="50" y="176"/>
                  <a:pt x="50" y="176"/>
                  <a:pt x="50" y="176"/>
                </a:cubicBezTo>
                <a:close/>
                <a:moveTo>
                  <a:pt x="82" y="123"/>
                </a:moveTo>
                <a:cubicBezTo>
                  <a:pt x="82" y="124"/>
                  <a:pt x="82" y="124"/>
                  <a:pt x="82" y="124"/>
                </a:cubicBezTo>
                <a:cubicBezTo>
                  <a:pt x="83" y="125"/>
                  <a:pt x="85" y="127"/>
                  <a:pt x="87" y="128"/>
                </a:cubicBezTo>
                <a:cubicBezTo>
                  <a:pt x="83" y="123"/>
                  <a:pt x="83" y="123"/>
                  <a:pt x="83" y="123"/>
                </a:cubicBezTo>
                <a:cubicBezTo>
                  <a:pt x="83" y="122"/>
                  <a:pt x="83" y="121"/>
                  <a:pt x="82" y="122"/>
                </a:cubicBezTo>
                <a:cubicBezTo>
                  <a:pt x="82" y="122"/>
                  <a:pt x="82" y="123"/>
                  <a:pt x="82" y="123"/>
                </a:cubicBezTo>
                <a:close/>
                <a:moveTo>
                  <a:pt x="107" y="43"/>
                </a:moveTo>
                <a:cubicBezTo>
                  <a:pt x="108" y="45"/>
                  <a:pt x="109" y="48"/>
                  <a:pt x="111" y="51"/>
                </a:cubicBezTo>
                <a:cubicBezTo>
                  <a:pt x="111" y="50"/>
                  <a:pt x="112" y="49"/>
                  <a:pt x="111" y="49"/>
                </a:cubicBezTo>
                <a:lnTo>
                  <a:pt x="107" y="43"/>
                </a:lnTo>
                <a:close/>
                <a:moveTo>
                  <a:pt x="45" y="176"/>
                </a:moveTo>
                <a:cubicBezTo>
                  <a:pt x="47" y="178"/>
                  <a:pt x="50" y="180"/>
                  <a:pt x="52" y="182"/>
                </a:cubicBezTo>
                <a:cubicBezTo>
                  <a:pt x="52" y="182"/>
                  <a:pt x="53" y="183"/>
                  <a:pt x="52" y="182"/>
                </a:cubicBezTo>
                <a:cubicBezTo>
                  <a:pt x="51" y="181"/>
                  <a:pt x="49" y="178"/>
                  <a:pt x="47" y="176"/>
                </a:cubicBezTo>
                <a:cubicBezTo>
                  <a:pt x="47" y="176"/>
                  <a:pt x="46" y="175"/>
                  <a:pt x="46" y="176"/>
                </a:cubicBezTo>
                <a:cubicBezTo>
                  <a:pt x="45" y="175"/>
                  <a:pt x="44" y="175"/>
                  <a:pt x="45" y="176"/>
                </a:cubicBezTo>
                <a:close/>
                <a:moveTo>
                  <a:pt x="101" y="161"/>
                </a:moveTo>
                <a:cubicBezTo>
                  <a:pt x="102" y="163"/>
                  <a:pt x="104" y="165"/>
                  <a:pt x="106" y="167"/>
                </a:cubicBezTo>
                <a:cubicBezTo>
                  <a:pt x="106" y="167"/>
                  <a:pt x="106" y="165"/>
                  <a:pt x="106" y="165"/>
                </a:cubicBezTo>
                <a:cubicBezTo>
                  <a:pt x="104" y="163"/>
                  <a:pt x="102" y="161"/>
                  <a:pt x="101" y="159"/>
                </a:cubicBezTo>
                <a:cubicBezTo>
                  <a:pt x="101" y="160"/>
                  <a:pt x="101" y="161"/>
                  <a:pt x="101" y="161"/>
                </a:cubicBezTo>
                <a:close/>
                <a:moveTo>
                  <a:pt x="86" y="111"/>
                </a:moveTo>
                <a:cubicBezTo>
                  <a:pt x="86" y="111"/>
                  <a:pt x="85" y="112"/>
                  <a:pt x="85" y="112"/>
                </a:cubicBezTo>
                <a:cubicBezTo>
                  <a:pt x="87" y="114"/>
                  <a:pt x="89" y="115"/>
                  <a:pt x="90" y="117"/>
                </a:cubicBezTo>
                <a:cubicBezTo>
                  <a:pt x="90" y="117"/>
                  <a:pt x="90" y="116"/>
                  <a:pt x="90" y="116"/>
                </a:cubicBezTo>
                <a:cubicBezTo>
                  <a:pt x="89" y="114"/>
                  <a:pt x="87" y="112"/>
                  <a:pt x="86" y="109"/>
                </a:cubicBezTo>
                <a:cubicBezTo>
                  <a:pt x="86" y="110"/>
                  <a:pt x="86" y="110"/>
                  <a:pt x="86" y="111"/>
                </a:cubicBezTo>
                <a:close/>
                <a:moveTo>
                  <a:pt x="70" y="184"/>
                </a:moveTo>
                <a:cubicBezTo>
                  <a:pt x="70" y="185"/>
                  <a:pt x="72" y="187"/>
                  <a:pt x="74" y="186"/>
                </a:cubicBezTo>
                <a:cubicBezTo>
                  <a:pt x="65" y="177"/>
                  <a:pt x="65" y="177"/>
                  <a:pt x="65" y="177"/>
                </a:cubicBezTo>
                <a:lnTo>
                  <a:pt x="70" y="184"/>
                </a:lnTo>
                <a:close/>
                <a:moveTo>
                  <a:pt x="100" y="66"/>
                </a:moveTo>
                <a:cubicBezTo>
                  <a:pt x="100" y="66"/>
                  <a:pt x="100" y="66"/>
                  <a:pt x="99" y="66"/>
                </a:cubicBezTo>
                <a:cubicBezTo>
                  <a:pt x="99" y="67"/>
                  <a:pt x="99" y="68"/>
                  <a:pt x="99" y="68"/>
                </a:cubicBezTo>
                <a:cubicBezTo>
                  <a:pt x="101" y="70"/>
                  <a:pt x="103" y="72"/>
                  <a:pt x="104" y="74"/>
                </a:cubicBezTo>
                <a:cubicBezTo>
                  <a:pt x="104" y="73"/>
                  <a:pt x="104" y="73"/>
                  <a:pt x="104" y="73"/>
                </a:cubicBezTo>
                <a:cubicBezTo>
                  <a:pt x="100" y="67"/>
                  <a:pt x="100" y="67"/>
                  <a:pt x="100" y="67"/>
                </a:cubicBezTo>
                <a:cubicBezTo>
                  <a:pt x="100" y="66"/>
                  <a:pt x="100" y="65"/>
                  <a:pt x="100" y="66"/>
                </a:cubicBezTo>
                <a:close/>
                <a:moveTo>
                  <a:pt x="52" y="176"/>
                </a:moveTo>
                <a:cubicBezTo>
                  <a:pt x="54" y="178"/>
                  <a:pt x="57" y="181"/>
                  <a:pt x="59" y="182"/>
                </a:cubicBezTo>
                <a:cubicBezTo>
                  <a:pt x="58" y="180"/>
                  <a:pt x="56" y="178"/>
                  <a:pt x="55" y="176"/>
                </a:cubicBezTo>
                <a:cubicBezTo>
                  <a:pt x="55" y="176"/>
                  <a:pt x="53" y="175"/>
                  <a:pt x="52" y="176"/>
                </a:cubicBezTo>
                <a:close/>
                <a:moveTo>
                  <a:pt x="92" y="92"/>
                </a:moveTo>
                <a:cubicBezTo>
                  <a:pt x="91" y="94"/>
                  <a:pt x="91" y="95"/>
                  <a:pt x="91" y="96"/>
                </a:cubicBezTo>
                <a:cubicBezTo>
                  <a:pt x="93" y="97"/>
                  <a:pt x="94" y="99"/>
                  <a:pt x="95" y="100"/>
                </a:cubicBezTo>
                <a:cubicBezTo>
                  <a:pt x="96" y="100"/>
                  <a:pt x="96" y="99"/>
                  <a:pt x="96" y="99"/>
                </a:cubicBezTo>
                <a:cubicBezTo>
                  <a:pt x="95" y="97"/>
                  <a:pt x="93" y="95"/>
                  <a:pt x="92" y="92"/>
                </a:cubicBezTo>
                <a:close/>
                <a:moveTo>
                  <a:pt x="111" y="25"/>
                </a:moveTo>
                <a:cubicBezTo>
                  <a:pt x="111" y="26"/>
                  <a:pt x="110" y="27"/>
                  <a:pt x="111" y="28"/>
                </a:cubicBezTo>
                <a:cubicBezTo>
                  <a:pt x="112" y="30"/>
                  <a:pt x="114" y="33"/>
                  <a:pt x="116" y="34"/>
                </a:cubicBezTo>
                <a:cubicBezTo>
                  <a:pt x="114" y="31"/>
                  <a:pt x="113" y="28"/>
                  <a:pt x="111" y="25"/>
                </a:cubicBezTo>
                <a:close/>
                <a:moveTo>
                  <a:pt x="96" y="79"/>
                </a:moveTo>
                <a:cubicBezTo>
                  <a:pt x="96" y="80"/>
                  <a:pt x="95" y="81"/>
                  <a:pt x="95" y="81"/>
                </a:cubicBezTo>
                <a:cubicBezTo>
                  <a:pt x="96" y="83"/>
                  <a:pt x="98" y="85"/>
                  <a:pt x="99" y="87"/>
                </a:cubicBezTo>
                <a:cubicBezTo>
                  <a:pt x="100" y="88"/>
                  <a:pt x="100" y="86"/>
                  <a:pt x="100" y="86"/>
                </a:cubicBezTo>
                <a:cubicBezTo>
                  <a:pt x="99" y="84"/>
                  <a:pt x="97" y="82"/>
                  <a:pt x="96" y="78"/>
                </a:cubicBezTo>
                <a:cubicBezTo>
                  <a:pt x="96" y="78"/>
                  <a:pt x="96" y="79"/>
                  <a:pt x="96" y="79"/>
                </a:cubicBezTo>
                <a:close/>
                <a:moveTo>
                  <a:pt x="30" y="174"/>
                </a:moveTo>
                <a:cubicBezTo>
                  <a:pt x="33" y="177"/>
                  <a:pt x="35" y="181"/>
                  <a:pt x="38" y="183"/>
                </a:cubicBezTo>
                <a:cubicBezTo>
                  <a:pt x="39" y="183"/>
                  <a:pt x="40" y="183"/>
                  <a:pt x="40" y="183"/>
                </a:cubicBezTo>
                <a:cubicBezTo>
                  <a:pt x="37" y="180"/>
                  <a:pt x="34" y="177"/>
                  <a:pt x="31" y="174"/>
                </a:cubicBezTo>
                <a:cubicBezTo>
                  <a:pt x="31" y="174"/>
                  <a:pt x="31" y="174"/>
                  <a:pt x="30" y="174"/>
                </a:cubicBezTo>
                <a:close/>
                <a:moveTo>
                  <a:pt x="94" y="86"/>
                </a:moveTo>
                <a:cubicBezTo>
                  <a:pt x="94" y="87"/>
                  <a:pt x="93" y="88"/>
                  <a:pt x="93" y="88"/>
                </a:cubicBezTo>
                <a:cubicBezTo>
                  <a:pt x="95" y="90"/>
                  <a:pt x="96" y="92"/>
                  <a:pt x="98" y="94"/>
                </a:cubicBezTo>
                <a:cubicBezTo>
                  <a:pt x="98" y="93"/>
                  <a:pt x="98" y="92"/>
                  <a:pt x="98" y="92"/>
                </a:cubicBezTo>
                <a:cubicBezTo>
                  <a:pt x="97" y="90"/>
                  <a:pt x="96" y="88"/>
                  <a:pt x="94" y="85"/>
                </a:cubicBezTo>
                <a:cubicBezTo>
                  <a:pt x="94" y="85"/>
                  <a:pt x="94" y="85"/>
                  <a:pt x="94" y="86"/>
                </a:cubicBezTo>
                <a:close/>
                <a:moveTo>
                  <a:pt x="67" y="184"/>
                </a:moveTo>
                <a:cubicBezTo>
                  <a:pt x="67" y="184"/>
                  <a:pt x="67" y="183"/>
                  <a:pt x="67" y="183"/>
                </a:cubicBezTo>
                <a:cubicBezTo>
                  <a:pt x="65" y="181"/>
                  <a:pt x="64" y="179"/>
                  <a:pt x="63" y="177"/>
                </a:cubicBezTo>
                <a:cubicBezTo>
                  <a:pt x="62" y="176"/>
                  <a:pt x="60" y="177"/>
                  <a:pt x="59" y="176"/>
                </a:cubicBezTo>
                <a:cubicBezTo>
                  <a:pt x="62" y="179"/>
                  <a:pt x="64" y="182"/>
                  <a:pt x="67" y="184"/>
                </a:cubicBezTo>
                <a:close/>
                <a:moveTo>
                  <a:pt x="98" y="71"/>
                </a:moveTo>
                <a:cubicBezTo>
                  <a:pt x="98" y="72"/>
                  <a:pt x="97" y="72"/>
                  <a:pt x="97" y="72"/>
                </a:cubicBezTo>
                <a:cubicBezTo>
                  <a:pt x="98" y="73"/>
                  <a:pt x="97" y="74"/>
                  <a:pt x="97" y="75"/>
                </a:cubicBezTo>
                <a:cubicBezTo>
                  <a:pt x="99" y="76"/>
                  <a:pt x="100" y="79"/>
                  <a:pt x="102" y="80"/>
                </a:cubicBezTo>
                <a:cubicBezTo>
                  <a:pt x="102" y="80"/>
                  <a:pt x="103" y="79"/>
                  <a:pt x="102" y="79"/>
                </a:cubicBezTo>
                <a:cubicBezTo>
                  <a:pt x="101" y="77"/>
                  <a:pt x="100" y="74"/>
                  <a:pt x="98" y="71"/>
                </a:cubicBezTo>
                <a:close/>
                <a:moveTo>
                  <a:pt x="24" y="172"/>
                </a:moveTo>
                <a:cubicBezTo>
                  <a:pt x="26" y="176"/>
                  <a:pt x="30" y="180"/>
                  <a:pt x="33" y="183"/>
                </a:cubicBezTo>
                <a:cubicBezTo>
                  <a:pt x="33" y="183"/>
                  <a:pt x="34" y="183"/>
                  <a:pt x="35" y="183"/>
                </a:cubicBezTo>
                <a:cubicBezTo>
                  <a:pt x="32" y="179"/>
                  <a:pt x="28" y="176"/>
                  <a:pt x="25" y="173"/>
                </a:cubicBezTo>
                <a:cubicBezTo>
                  <a:pt x="25" y="173"/>
                  <a:pt x="24" y="172"/>
                  <a:pt x="24" y="172"/>
                </a:cubicBezTo>
                <a:close/>
                <a:moveTo>
                  <a:pt x="106" y="46"/>
                </a:moveTo>
                <a:cubicBezTo>
                  <a:pt x="106" y="47"/>
                  <a:pt x="105" y="49"/>
                  <a:pt x="105" y="49"/>
                </a:cubicBezTo>
                <a:cubicBezTo>
                  <a:pt x="106" y="51"/>
                  <a:pt x="108" y="53"/>
                  <a:pt x="110" y="55"/>
                </a:cubicBezTo>
                <a:cubicBezTo>
                  <a:pt x="109" y="55"/>
                  <a:pt x="110" y="54"/>
                  <a:pt x="110" y="54"/>
                </a:cubicBezTo>
                <a:cubicBezTo>
                  <a:pt x="106" y="46"/>
                  <a:pt x="106" y="46"/>
                  <a:pt x="106" y="46"/>
                </a:cubicBezTo>
                <a:cubicBezTo>
                  <a:pt x="106" y="45"/>
                  <a:pt x="106" y="46"/>
                  <a:pt x="106" y="46"/>
                </a:cubicBezTo>
                <a:close/>
                <a:moveTo>
                  <a:pt x="103" y="55"/>
                </a:moveTo>
                <a:cubicBezTo>
                  <a:pt x="103" y="56"/>
                  <a:pt x="102" y="57"/>
                  <a:pt x="102" y="57"/>
                </a:cubicBezTo>
                <a:cubicBezTo>
                  <a:pt x="107" y="63"/>
                  <a:pt x="107" y="63"/>
                  <a:pt x="107" y="63"/>
                </a:cubicBezTo>
                <a:cubicBezTo>
                  <a:pt x="108" y="63"/>
                  <a:pt x="108" y="62"/>
                  <a:pt x="108" y="61"/>
                </a:cubicBezTo>
                <a:cubicBezTo>
                  <a:pt x="107" y="59"/>
                  <a:pt x="105" y="57"/>
                  <a:pt x="104" y="54"/>
                </a:cubicBezTo>
                <a:cubicBezTo>
                  <a:pt x="104" y="54"/>
                  <a:pt x="104" y="53"/>
                  <a:pt x="103" y="54"/>
                </a:cubicBezTo>
                <a:cubicBezTo>
                  <a:pt x="103" y="54"/>
                  <a:pt x="103" y="55"/>
                  <a:pt x="103" y="55"/>
                </a:cubicBezTo>
                <a:close/>
                <a:moveTo>
                  <a:pt x="83" y="18"/>
                </a:moveTo>
                <a:cubicBezTo>
                  <a:pt x="76" y="18"/>
                  <a:pt x="76" y="18"/>
                  <a:pt x="76" y="18"/>
                </a:cubicBezTo>
                <a:cubicBezTo>
                  <a:pt x="85" y="18"/>
                  <a:pt x="95" y="18"/>
                  <a:pt x="103" y="18"/>
                </a:cubicBezTo>
                <a:cubicBezTo>
                  <a:pt x="97" y="17"/>
                  <a:pt x="90" y="17"/>
                  <a:pt x="83" y="18"/>
                </a:cubicBezTo>
                <a:close/>
                <a:moveTo>
                  <a:pt x="112" y="23"/>
                </a:moveTo>
                <a:cubicBezTo>
                  <a:pt x="114" y="26"/>
                  <a:pt x="115" y="29"/>
                  <a:pt x="117" y="32"/>
                </a:cubicBezTo>
                <a:cubicBezTo>
                  <a:pt x="117" y="31"/>
                  <a:pt x="118" y="29"/>
                  <a:pt x="118" y="28"/>
                </a:cubicBezTo>
                <a:cubicBezTo>
                  <a:pt x="118" y="27"/>
                  <a:pt x="117" y="26"/>
                  <a:pt x="116" y="25"/>
                </a:cubicBezTo>
                <a:cubicBezTo>
                  <a:pt x="115" y="24"/>
                  <a:pt x="115" y="23"/>
                  <a:pt x="114" y="22"/>
                </a:cubicBezTo>
                <a:cubicBezTo>
                  <a:pt x="114" y="22"/>
                  <a:pt x="113" y="22"/>
                  <a:pt x="112" y="21"/>
                </a:cubicBezTo>
                <a:cubicBezTo>
                  <a:pt x="112" y="21"/>
                  <a:pt x="112" y="22"/>
                  <a:pt x="112" y="23"/>
                </a:cubicBezTo>
                <a:close/>
                <a:moveTo>
                  <a:pt x="67" y="178"/>
                </a:moveTo>
                <a:cubicBezTo>
                  <a:pt x="75" y="186"/>
                  <a:pt x="75" y="186"/>
                  <a:pt x="75" y="186"/>
                </a:cubicBezTo>
                <a:cubicBezTo>
                  <a:pt x="76" y="187"/>
                  <a:pt x="78" y="186"/>
                  <a:pt x="79" y="186"/>
                </a:cubicBezTo>
                <a:cubicBezTo>
                  <a:pt x="77" y="184"/>
                  <a:pt x="76" y="183"/>
                  <a:pt x="75" y="182"/>
                </a:cubicBezTo>
                <a:cubicBezTo>
                  <a:pt x="74" y="179"/>
                  <a:pt x="71" y="177"/>
                  <a:pt x="67" y="178"/>
                </a:cubicBezTo>
                <a:close/>
                <a:moveTo>
                  <a:pt x="52" y="42"/>
                </a:moveTo>
                <a:cubicBezTo>
                  <a:pt x="51" y="42"/>
                  <a:pt x="50" y="42"/>
                  <a:pt x="49" y="43"/>
                </a:cubicBezTo>
                <a:cubicBezTo>
                  <a:pt x="49" y="45"/>
                  <a:pt x="49" y="47"/>
                  <a:pt x="49" y="49"/>
                </a:cubicBezTo>
                <a:cubicBezTo>
                  <a:pt x="46" y="67"/>
                  <a:pt x="46" y="67"/>
                  <a:pt x="46" y="67"/>
                </a:cubicBezTo>
                <a:cubicBezTo>
                  <a:pt x="48" y="58"/>
                  <a:pt x="51" y="51"/>
                  <a:pt x="52" y="42"/>
                </a:cubicBezTo>
                <a:cubicBezTo>
                  <a:pt x="52" y="42"/>
                  <a:pt x="53" y="41"/>
                  <a:pt x="52" y="42"/>
                </a:cubicBezTo>
                <a:close/>
                <a:moveTo>
                  <a:pt x="109" y="35"/>
                </a:moveTo>
                <a:cubicBezTo>
                  <a:pt x="107" y="41"/>
                  <a:pt x="107" y="41"/>
                  <a:pt x="107" y="41"/>
                </a:cubicBezTo>
                <a:cubicBezTo>
                  <a:pt x="109" y="42"/>
                  <a:pt x="110" y="44"/>
                  <a:pt x="112" y="46"/>
                </a:cubicBezTo>
                <a:cubicBezTo>
                  <a:pt x="112" y="46"/>
                  <a:pt x="112" y="47"/>
                  <a:pt x="112" y="46"/>
                </a:cubicBezTo>
                <a:cubicBezTo>
                  <a:pt x="113" y="45"/>
                  <a:pt x="113" y="43"/>
                  <a:pt x="113" y="42"/>
                </a:cubicBezTo>
                <a:cubicBezTo>
                  <a:pt x="109" y="34"/>
                  <a:pt x="109" y="34"/>
                  <a:pt x="109" y="34"/>
                </a:cubicBezTo>
                <a:cubicBezTo>
                  <a:pt x="109" y="34"/>
                  <a:pt x="109" y="35"/>
                  <a:pt x="109" y="35"/>
                </a:cubicBezTo>
                <a:close/>
                <a:moveTo>
                  <a:pt x="36" y="74"/>
                </a:moveTo>
                <a:cubicBezTo>
                  <a:pt x="44" y="82"/>
                  <a:pt x="44" y="82"/>
                  <a:pt x="44" y="82"/>
                </a:cubicBezTo>
                <a:cubicBezTo>
                  <a:pt x="47" y="83"/>
                  <a:pt x="49" y="83"/>
                  <a:pt x="51" y="84"/>
                </a:cubicBezTo>
                <a:cubicBezTo>
                  <a:pt x="51" y="80"/>
                  <a:pt x="52" y="77"/>
                  <a:pt x="53" y="75"/>
                </a:cubicBezTo>
                <a:cubicBezTo>
                  <a:pt x="48" y="76"/>
                  <a:pt x="42" y="74"/>
                  <a:pt x="37" y="73"/>
                </a:cubicBezTo>
                <a:cubicBezTo>
                  <a:pt x="37" y="73"/>
                  <a:pt x="35" y="74"/>
                  <a:pt x="36" y="74"/>
                </a:cubicBezTo>
                <a:close/>
                <a:moveTo>
                  <a:pt x="100" y="19"/>
                </a:moveTo>
                <a:cubicBezTo>
                  <a:pt x="99" y="19"/>
                  <a:pt x="98" y="19"/>
                  <a:pt x="97" y="20"/>
                </a:cubicBezTo>
                <a:cubicBezTo>
                  <a:pt x="100" y="20"/>
                  <a:pt x="103" y="20"/>
                  <a:pt x="105" y="21"/>
                </a:cubicBezTo>
                <a:cubicBezTo>
                  <a:pt x="105" y="22"/>
                  <a:pt x="104" y="22"/>
                  <a:pt x="104" y="22"/>
                </a:cubicBezTo>
                <a:cubicBezTo>
                  <a:pt x="100" y="23"/>
                  <a:pt x="96" y="23"/>
                  <a:pt x="92" y="22"/>
                </a:cubicBezTo>
                <a:cubicBezTo>
                  <a:pt x="92" y="23"/>
                  <a:pt x="93" y="23"/>
                  <a:pt x="93" y="23"/>
                </a:cubicBezTo>
                <a:cubicBezTo>
                  <a:pt x="95" y="23"/>
                  <a:pt x="97" y="23"/>
                  <a:pt x="100" y="24"/>
                </a:cubicBezTo>
                <a:cubicBezTo>
                  <a:pt x="100" y="24"/>
                  <a:pt x="101" y="25"/>
                  <a:pt x="101" y="25"/>
                </a:cubicBezTo>
                <a:cubicBezTo>
                  <a:pt x="100" y="26"/>
                  <a:pt x="99" y="26"/>
                  <a:pt x="99" y="26"/>
                </a:cubicBezTo>
                <a:cubicBezTo>
                  <a:pt x="92" y="26"/>
                  <a:pt x="84" y="26"/>
                  <a:pt x="77" y="26"/>
                </a:cubicBezTo>
                <a:cubicBezTo>
                  <a:pt x="77" y="27"/>
                  <a:pt x="77" y="27"/>
                  <a:pt x="78" y="27"/>
                </a:cubicBezTo>
                <a:cubicBezTo>
                  <a:pt x="81" y="27"/>
                  <a:pt x="84" y="28"/>
                  <a:pt x="86" y="28"/>
                </a:cubicBezTo>
                <a:cubicBezTo>
                  <a:pt x="87" y="29"/>
                  <a:pt x="87" y="29"/>
                  <a:pt x="87" y="28"/>
                </a:cubicBezTo>
                <a:cubicBezTo>
                  <a:pt x="89" y="29"/>
                  <a:pt x="91" y="29"/>
                  <a:pt x="92" y="29"/>
                </a:cubicBezTo>
                <a:cubicBezTo>
                  <a:pt x="93" y="29"/>
                  <a:pt x="94" y="30"/>
                  <a:pt x="94" y="30"/>
                </a:cubicBezTo>
                <a:cubicBezTo>
                  <a:pt x="94" y="31"/>
                  <a:pt x="93" y="32"/>
                  <a:pt x="93" y="32"/>
                </a:cubicBezTo>
                <a:cubicBezTo>
                  <a:pt x="88" y="32"/>
                  <a:pt x="84" y="32"/>
                  <a:pt x="80" y="33"/>
                </a:cubicBezTo>
                <a:cubicBezTo>
                  <a:pt x="79" y="33"/>
                  <a:pt x="78" y="34"/>
                  <a:pt x="78" y="34"/>
                </a:cubicBezTo>
                <a:cubicBezTo>
                  <a:pt x="81" y="36"/>
                  <a:pt x="85" y="36"/>
                  <a:pt x="87" y="38"/>
                </a:cubicBezTo>
                <a:cubicBezTo>
                  <a:pt x="88" y="39"/>
                  <a:pt x="87" y="40"/>
                  <a:pt x="87" y="40"/>
                </a:cubicBezTo>
                <a:cubicBezTo>
                  <a:pt x="86" y="40"/>
                  <a:pt x="84" y="40"/>
                  <a:pt x="83" y="41"/>
                </a:cubicBezTo>
                <a:cubicBezTo>
                  <a:pt x="83" y="41"/>
                  <a:pt x="82" y="41"/>
                  <a:pt x="82" y="41"/>
                </a:cubicBezTo>
                <a:cubicBezTo>
                  <a:pt x="84" y="42"/>
                  <a:pt x="86" y="43"/>
                  <a:pt x="87" y="44"/>
                </a:cubicBezTo>
                <a:cubicBezTo>
                  <a:pt x="85" y="45"/>
                  <a:pt x="82" y="46"/>
                  <a:pt x="80" y="47"/>
                </a:cubicBezTo>
                <a:cubicBezTo>
                  <a:pt x="80" y="48"/>
                  <a:pt x="81" y="48"/>
                  <a:pt x="81" y="49"/>
                </a:cubicBezTo>
                <a:cubicBezTo>
                  <a:pt x="83" y="50"/>
                  <a:pt x="85" y="51"/>
                  <a:pt x="87" y="53"/>
                </a:cubicBezTo>
                <a:cubicBezTo>
                  <a:pt x="84" y="52"/>
                  <a:pt x="83" y="51"/>
                  <a:pt x="81" y="50"/>
                </a:cubicBezTo>
                <a:cubicBezTo>
                  <a:pt x="81" y="50"/>
                  <a:pt x="79" y="49"/>
                  <a:pt x="79" y="48"/>
                </a:cubicBezTo>
                <a:cubicBezTo>
                  <a:pt x="79" y="47"/>
                  <a:pt x="79" y="46"/>
                  <a:pt x="80" y="45"/>
                </a:cubicBezTo>
                <a:cubicBezTo>
                  <a:pt x="81" y="45"/>
                  <a:pt x="83" y="45"/>
                  <a:pt x="85" y="43"/>
                </a:cubicBezTo>
                <a:cubicBezTo>
                  <a:pt x="83" y="44"/>
                  <a:pt x="82" y="43"/>
                  <a:pt x="82" y="43"/>
                </a:cubicBezTo>
                <a:cubicBezTo>
                  <a:pt x="81" y="42"/>
                  <a:pt x="80" y="42"/>
                  <a:pt x="81" y="41"/>
                </a:cubicBezTo>
                <a:cubicBezTo>
                  <a:pt x="82" y="40"/>
                  <a:pt x="83" y="39"/>
                  <a:pt x="86" y="39"/>
                </a:cubicBezTo>
                <a:cubicBezTo>
                  <a:pt x="83" y="38"/>
                  <a:pt x="80" y="37"/>
                  <a:pt x="77" y="35"/>
                </a:cubicBezTo>
                <a:cubicBezTo>
                  <a:pt x="77" y="35"/>
                  <a:pt x="76" y="34"/>
                  <a:pt x="76" y="34"/>
                </a:cubicBezTo>
                <a:cubicBezTo>
                  <a:pt x="78" y="32"/>
                  <a:pt x="80" y="31"/>
                  <a:pt x="83" y="31"/>
                </a:cubicBezTo>
                <a:cubicBezTo>
                  <a:pt x="85" y="31"/>
                  <a:pt x="88" y="31"/>
                  <a:pt x="89" y="30"/>
                </a:cubicBezTo>
                <a:cubicBezTo>
                  <a:pt x="89" y="30"/>
                  <a:pt x="88" y="30"/>
                  <a:pt x="87" y="30"/>
                </a:cubicBezTo>
                <a:cubicBezTo>
                  <a:pt x="86" y="30"/>
                  <a:pt x="85" y="29"/>
                  <a:pt x="84" y="29"/>
                </a:cubicBezTo>
                <a:cubicBezTo>
                  <a:pt x="80" y="29"/>
                  <a:pt x="76" y="28"/>
                  <a:pt x="73" y="27"/>
                </a:cubicBezTo>
                <a:cubicBezTo>
                  <a:pt x="74" y="26"/>
                  <a:pt x="74" y="25"/>
                  <a:pt x="75" y="25"/>
                </a:cubicBezTo>
                <a:cubicBezTo>
                  <a:pt x="95" y="25"/>
                  <a:pt x="95" y="25"/>
                  <a:pt x="95" y="25"/>
                </a:cubicBezTo>
                <a:cubicBezTo>
                  <a:pt x="74" y="23"/>
                  <a:pt x="74" y="23"/>
                  <a:pt x="74" y="23"/>
                </a:cubicBezTo>
                <a:cubicBezTo>
                  <a:pt x="73" y="25"/>
                  <a:pt x="71" y="27"/>
                  <a:pt x="70" y="29"/>
                </a:cubicBezTo>
                <a:cubicBezTo>
                  <a:pt x="70" y="30"/>
                  <a:pt x="71" y="30"/>
                  <a:pt x="71" y="30"/>
                </a:cubicBezTo>
                <a:cubicBezTo>
                  <a:pt x="71" y="30"/>
                  <a:pt x="71" y="31"/>
                  <a:pt x="71" y="31"/>
                </a:cubicBezTo>
                <a:cubicBezTo>
                  <a:pt x="54" y="41"/>
                  <a:pt x="54" y="41"/>
                  <a:pt x="54" y="41"/>
                </a:cubicBezTo>
                <a:cubicBezTo>
                  <a:pt x="53" y="41"/>
                  <a:pt x="55" y="42"/>
                  <a:pt x="55" y="42"/>
                </a:cubicBezTo>
                <a:cubicBezTo>
                  <a:pt x="55" y="44"/>
                  <a:pt x="54" y="46"/>
                  <a:pt x="54" y="47"/>
                </a:cubicBezTo>
                <a:cubicBezTo>
                  <a:pt x="54" y="48"/>
                  <a:pt x="55" y="49"/>
                  <a:pt x="54" y="50"/>
                </a:cubicBezTo>
                <a:cubicBezTo>
                  <a:pt x="53" y="56"/>
                  <a:pt x="51" y="61"/>
                  <a:pt x="50" y="67"/>
                </a:cubicBezTo>
                <a:cubicBezTo>
                  <a:pt x="51" y="66"/>
                  <a:pt x="53" y="67"/>
                  <a:pt x="55" y="66"/>
                </a:cubicBezTo>
                <a:cubicBezTo>
                  <a:pt x="55" y="65"/>
                  <a:pt x="56" y="64"/>
                  <a:pt x="59" y="65"/>
                </a:cubicBezTo>
                <a:cubicBezTo>
                  <a:pt x="59" y="65"/>
                  <a:pt x="59" y="65"/>
                  <a:pt x="59" y="66"/>
                </a:cubicBezTo>
                <a:cubicBezTo>
                  <a:pt x="61" y="66"/>
                  <a:pt x="63" y="65"/>
                  <a:pt x="64" y="66"/>
                </a:cubicBezTo>
                <a:cubicBezTo>
                  <a:pt x="65" y="67"/>
                  <a:pt x="66" y="68"/>
                  <a:pt x="66" y="69"/>
                </a:cubicBezTo>
                <a:cubicBezTo>
                  <a:pt x="65" y="70"/>
                  <a:pt x="64" y="70"/>
                  <a:pt x="64" y="70"/>
                </a:cubicBezTo>
                <a:cubicBezTo>
                  <a:pt x="61" y="94"/>
                  <a:pt x="56" y="115"/>
                  <a:pt x="52" y="137"/>
                </a:cubicBezTo>
                <a:cubicBezTo>
                  <a:pt x="52" y="139"/>
                  <a:pt x="54" y="140"/>
                  <a:pt x="53" y="141"/>
                </a:cubicBezTo>
                <a:cubicBezTo>
                  <a:pt x="53" y="141"/>
                  <a:pt x="53" y="142"/>
                  <a:pt x="52" y="142"/>
                </a:cubicBezTo>
                <a:cubicBezTo>
                  <a:pt x="50" y="142"/>
                  <a:pt x="47" y="143"/>
                  <a:pt x="44" y="144"/>
                </a:cubicBezTo>
                <a:cubicBezTo>
                  <a:pt x="40" y="143"/>
                  <a:pt x="34" y="143"/>
                  <a:pt x="30" y="145"/>
                </a:cubicBezTo>
                <a:cubicBezTo>
                  <a:pt x="28" y="145"/>
                  <a:pt x="26" y="145"/>
                  <a:pt x="25" y="146"/>
                </a:cubicBezTo>
                <a:cubicBezTo>
                  <a:pt x="23" y="152"/>
                  <a:pt x="23" y="159"/>
                  <a:pt x="23" y="166"/>
                </a:cubicBezTo>
                <a:cubicBezTo>
                  <a:pt x="23" y="167"/>
                  <a:pt x="23" y="168"/>
                  <a:pt x="24" y="168"/>
                </a:cubicBezTo>
                <a:cubicBezTo>
                  <a:pt x="39" y="170"/>
                  <a:pt x="39" y="170"/>
                  <a:pt x="39" y="170"/>
                </a:cubicBezTo>
                <a:cubicBezTo>
                  <a:pt x="40" y="170"/>
                  <a:pt x="44" y="170"/>
                  <a:pt x="43" y="170"/>
                </a:cubicBezTo>
                <a:cubicBezTo>
                  <a:pt x="43" y="169"/>
                  <a:pt x="43" y="168"/>
                  <a:pt x="44" y="168"/>
                </a:cubicBezTo>
                <a:cubicBezTo>
                  <a:pt x="47" y="167"/>
                  <a:pt x="50" y="167"/>
                  <a:pt x="53" y="167"/>
                </a:cubicBezTo>
                <a:cubicBezTo>
                  <a:pt x="52" y="167"/>
                  <a:pt x="51" y="166"/>
                  <a:pt x="52" y="166"/>
                </a:cubicBezTo>
                <a:cubicBezTo>
                  <a:pt x="53" y="165"/>
                  <a:pt x="55" y="165"/>
                  <a:pt x="56" y="164"/>
                </a:cubicBezTo>
                <a:cubicBezTo>
                  <a:pt x="56" y="164"/>
                  <a:pt x="55" y="163"/>
                  <a:pt x="56" y="163"/>
                </a:cubicBezTo>
                <a:cubicBezTo>
                  <a:pt x="56" y="162"/>
                  <a:pt x="56" y="162"/>
                  <a:pt x="57" y="162"/>
                </a:cubicBezTo>
                <a:cubicBezTo>
                  <a:pt x="56" y="162"/>
                  <a:pt x="56" y="161"/>
                  <a:pt x="56" y="161"/>
                </a:cubicBezTo>
                <a:cubicBezTo>
                  <a:pt x="56" y="160"/>
                  <a:pt x="56" y="158"/>
                  <a:pt x="56" y="156"/>
                </a:cubicBezTo>
                <a:cubicBezTo>
                  <a:pt x="57" y="155"/>
                  <a:pt x="58" y="156"/>
                  <a:pt x="60" y="156"/>
                </a:cubicBezTo>
                <a:cubicBezTo>
                  <a:pt x="60" y="156"/>
                  <a:pt x="62" y="155"/>
                  <a:pt x="62" y="156"/>
                </a:cubicBezTo>
                <a:cubicBezTo>
                  <a:pt x="61" y="156"/>
                  <a:pt x="60" y="157"/>
                  <a:pt x="58" y="157"/>
                </a:cubicBezTo>
                <a:cubicBezTo>
                  <a:pt x="58" y="157"/>
                  <a:pt x="59" y="158"/>
                  <a:pt x="58" y="159"/>
                </a:cubicBezTo>
                <a:cubicBezTo>
                  <a:pt x="58" y="160"/>
                  <a:pt x="59" y="161"/>
                  <a:pt x="60" y="161"/>
                </a:cubicBezTo>
                <a:cubicBezTo>
                  <a:pt x="60" y="161"/>
                  <a:pt x="60" y="162"/>
                  <a:pt x="60" y="162"/>
                </a:cubicBezTo>
                <a:cubicBezTo>
                  <a:pt x="60" y="164"/>
                  <a:pt x="62" y="163"/>
                  <a:pt x="62" y="164"/>
                </a:cubicBezTo>
                <a:cubicBezTo>
                  <a:pt x="63" y="164"/>
                  <a:pt x="62" y="165"/>
                  <a:pt x="63" y="165"/>
                </a:cubicBezTo>
                <a:cubicBezTo>
                  <a:pt x="62" y="165"/>
                  <a:pt x="59" y="165"/>
                  <a:pt x="59" y="165"/>
                </a:cubicBezTo>
                <a:cubicBezTo>
                  <a:pt x="59" y="166"/>
                  <a:pt x="60" y="166"/>
                  <a:pt x="60" y="166"/>
                </a:cubicBezTo>
                <a:cubicBezTo>
                  <a:pt x="61" y="166"/>
                  <a:pt x="62" y="167"/>
                  <a:pt x="61" y="168"/>
                </a:cubicBezTo>
                <a:cubicBezTo>
                  <a:pt x="61" y="168"/>
                  <a:pt x="60" y="168"/>
                  <a:pt x="60" y="169"/>
                </a:cubicBezTo>
                <a:cubicBezTo>
                  <a:pt x="60" y="168"/>
                  <a:pt x="57" y="168"/>
                  <a:pt x="56" y="168"/>
                </a:cubicBezTo>
                <a:cubicBezTo>
                  <a:pt x="55" y="168"/>
                  <a:pt x="55" y="169"/>
                  <a:pt x="55" y="169"/>
                </a:cubicBezTo>
                <a:cubicBezTo>
                  <a:pt x="61" y="170"/>
                  <a:pt x="68" y="170"/>
                  <a:pt x="74" y="171"/>
                </a:cubicBezTo>
                <a:cubicBezTo>
                  <a:pt x="85" y="173"/>
                  <a:pt x="85" y="173"/>
                  <a:pt x="85" y="173"/>
                </a:cubicBezTo>
                <a:cubicBezTo>
                  <a:pt x="86" y="173"/>
                  <a:pt x="88" y="173"/>
                  <a:pt x="89" y="173"/>
                </a:cubicBezTo>
                <a:cubicBezTo>
                  <a:pt x="88" y="172"/>
                  <a:pt x="88" y="171"/>
                  <a:pt x="87" y="170"/>
                </a:cubicBezTo>
                <a:cubicBezTo>
                  <a:pt x="86" y="170"/>
                  <a:pt x="87" y="169"/>
                  <a:pt x="87" y="169"/>
                </a:cubicBezTo>
                <a:cubicBezTo>
                  <a:pt x="88" y="169"/>
                  <a:pt x="89" y="171"/>
                  <a:pt x="90" y="171"/>
                </a:cubicBezTo>
                <a:cubicBezTo>
                  <a:pt x="90" y="169"/>
                  <a:pt x="90" y="168"/>
                  <a:pt x="89" y="167"/>
                </a:cubicBezTo>
                <a:cubicBezTo>
                  <a:pt x="89" y="166"/>
                  <a:pt x="90" y="166"/>
                  <a:pt x="90" y="166"/>
                </a:cubicBezTo>
                <a:cubicBezTo>
                  <a:pt x="89" y="161"/>
                  <a:pt x="90" y="155"/>
                  <a:pt x="90" y="150"/>
                </a:cubicBezTo>
                <a:cubicBezTo>
                  <a:pt x="85" y="149"/>
                  <a:pt x="80" y="149"/>
                  <a:pt x="74" y="149"/>
                </a:cubicBezTo>
                <a:cubicBezTo>
                  <a:pt x="72" y="150"/>
                  <a:pt x="68" y="149"/>
                  <a:pt x="67" y="147"/>
                </a:cubicBezTo>
                <a:cubicBezTo>
                  <a:pt x="72" y="127"/>
                  <a:pt x="79" y="108"/>
                  <a:pt x="84" y="88"/>
                </a:cubicBezTo>
                <a:cubicBezTo>
                  <a:pt x="91" y="65"/>
                  <a:pt x="100" y="43"/>
                  <a:pt x="106" y="19"/>
                </a:cubicBezTo>
                <a:cubicBezTo>
                  <a:pt x="104" y="19"/>
                  <a:pt x="102" y="19"/>
                  <a:pt x="100" y="19"/>
                </a:cubicBezTo>
                <a:close/>
                <a:moveTo>
                  <a:pt x="2" y="157"/>
                </a:moveTo>
                <a:cubicBezTo>
                  <a:pt x="3" y="157"/>
                  <a:pt x="3" y="157"/>
                  <a:pt x="3" y="157"/>
                </a:cubicBezTo>
                <a:cubicBezTo>
                  <a:pt x="5" y="160"/>
                  <a:pt x="8" y="164"/>
                  <a:pt x="10" y="166"/>
                </a:cubicBezTo>
                <a:cubicBezTo>
                  <a:pt x="11" y="166"/>
                  <a:pt x="10" y="165"/>
                  <a:pt x="10" y="165"/>
                </a:cubicBezTo>
                <a:cubicBezTo>
                  <a:pt x="9" y="164"/>
                  <a:pt x="8" y="163"/>
                  <a:pt x="9" y="162"/>
                </a:cubicBezTo>
                <a:cubicBezTo>
                  <a:pt x="9" y="161"/>
                  <a:pt x="10" y="162"/>
                  <a:pt x="11" y="162"/>
                </a:cubicBezTo>
                <a:cubicBezTo>
                  <a:pt x="12" y="148"/>
                  <a:pt x="12" y="148"/>
                  <a:pt x="12" y="148"/>
                </a:cubicBezTo>
                <a:cubicBezTo>
                  <a:pt x="12" y="140"/>
                  <a:pt x="12" y="140"/>
                  <a:pt x="12" y="140"/>
                </a:cubicBezTo>
                <a:cubicBezTo>
                  <a:pt x="15" y="139"/>
                  <a:pt x="18" y="138"/>
                  <a:pt x="22" y="137"/>
                </a:cubicBezTo>
                <a:cubicBezTo>
                  <a:pt x="22" y="137"/>
                  <a:pt x="22" y="137"/>
                  <a:pt x="22" y="137"/>
                </a:cubicBezTo>
                <a:cubicBezTo>
                  <a:pt x="23" y="136"/>
                  <a:pt x="26" y="137"/>
                  <a:pt x="26" y="137"/>
                </a:cubicBezTo>
                <a:cubicBezTo>
                  <a:pt x="31" y="137"/>
                  <a:pt x="36" y="137"/>
                  <a:pt x="41" y="137"/>
                </a:cubicBezTo>
                <a:cubicBezTo>
                  <a:pt x="40" y="136"/>
                  <a:pt x="40" y="134"/>
                  <a:pt x="41" y="133"/>
                </a:cubicBezTo>
                <a:cubicBezTo>
                  <a:pt x="42" y="133"/>
                  <a:pt x="43" y="134"/>
                  <a:pt x="43" y="133"/>
                </a:cubicBezTo>
                <a:cubicBezTo>
                  <a:pt x="46" y="122"/>
                  <a:pt x="46" y="107"/>
                  <a:pt x="48" y="95"/>
                </a:cubicBezTo>
                <a:cubicBezTo>
                  <a:pt x="49" y="93"/>
                  <a:pt x="50" y="90"/>
                  <a:pt x="50" y="87"/>
                </a:cubicBezTo>
                <a:cubicBezTo>
                  <a:pt x="47" y="87"/>
                  <a:pt x="45" y="86"/>
                  <a:pt x="42" y="85"/>
                </a:cubicBezTo>
                <a:cubicBezTo>
                  <a:pt x="38" y="83"/>
                  <a:pt x="38" y="83"/>
                  <a:pt x="38" y="83"/>
                </a:cubicBezTo>
                <a:cubicBezTo>
                  <a:pt x="37" y="82"/>
                  <a:pt x="36" y="81"/>
                  <a:pt x="35" y="80"/>
                </a:cubicBezTo>
                <a:cubicBezTo>
                  <a:pt x="35" y="80"/>
                  <a:pt x="35" y="80"/>
                  <a:pt x="35" y="80"/>
                </a:cubicBezTo>
                <a:cubicBezTo>
                  <a:pt x="34" y="81"/>
                  <a:pt x="33" y="81"/>
                  <a:pt x="32" y="80"/>
                </a:cubicBezTo>
                <a:cubicBezTo>
                  <a:pt x="31" y="80"/>
                  <a:pt x="31" y="79"/>
                  <a:pt x="31" y="78"/>
                </a:cubicBezTo>
                <a:cubicBezTo>
                  <a:pt x="30" y="70"/>
                  <a:pt x="31" y="62"/>
                  <a:pt x="33" y="56"/>
                </a:cubicBezTo>
                <a:cubicBezTo>
                  <a:pt x="34" y="49"/>
                  <a:pt x="37" y="43"/>
                  <a:pt x="36" y="36"/>
                </a:cubicBezTo>
                <a:cubicBezTo>
                  <a:pt x="38" y="35"/>
                  <a:pt x="40" y="35"/>
                  <a:pt x="41" y="36"/>
                </a:cubicBezTo>
                <a:cubicBezTo>
                  <a:pt x="54" y="36"/>
                  <a:pt x="61" y="31"/>
                  <a:pt x="67" y="25"/>
                </a:cubicBezTo>
                <a:cubicBezTo>
                  <a:pt x="68" y="22"/>
                  <a:pt x="68" y="18"/>
                  <a:pt x="69" y="15"/>
                </a:cubicBezTo>
                <a:cubicBezTo>
                  <a:pt x="66" y="16"/>
                  <a:pt x="63" y="16"/>
                  <a:pt x="61" y="17"/>
                </a:cubicBezTo>
                <a:cubicBezTo>
                  <a:pt x="60" y="17"/>
                  <a:pt x="59" y="16"/>
                  <a:pt x="57" y="16"/>
                </a:cubicBezTo>
                <a:cubicBezTo>
                  <a:pt x="57" y="16"/>
                  <a:pt x="57" y="14"/>
                  <a:pt x="57" y="14"/>
                </a:cubicBezTo>
                <a:cubicBezTo>
                  <a:pt x="59" y="13"/>
                  <a:pt x="61" y="12"/>
                  <a:pt x="63" y="12"/>
                </a:cubicBezTo>
                <a:cubicBezTo>
                  <a:pt x="63" y="12"/>
                  <a:pt x="63" y="10"/>
                  <a:pt x="65" y="10"/>
                </a:cubicBezTo>
                <a:cubicBezTo>
                  <a:pt x="64" y="10"/>
                  <a:pt x="65" y="9"/>
                  <a:pt x="65" y="8"/>
                </a:cubicBezTo>
                <a:cubicBezTo>
                  <a:pt x="69" y="7"/>
                  <a:pt x="74" y="8"/>
                  <a:pt x="79" y="7"/>
                </a:cubicBezTo>
                <a:cubicBezTo>
                  <a:pt x="90" y="7"/>
                  <a:pt x="100" y="8"/>
                  <a:pt x="110" y="9"/>
                </a:cubicBezTo>
                <a:cubicBezTo>
                  <a:pt x="110" y="10"/>
                  <a:pt x="111" y="9"/>
                  <a:pt x="111" y="9"/>
                </a:cubicBezTo>
                <a:cubicBezTo>
                  <a:pt x="111" y="6"/>
                  <a:pt x="112" y="3"/>
                  <a:pt x="112" y="1"/>
                </a:cubicBezTo>
                <a:cubicBezTo>
                  <a:pt x="113" y="0"/>
                  <a:pt x="114" y="0"/>
                  <a:pt x="114" y="0"/>
                </a:cubicBezTo>
                <a:cubicBezTo>
                  <a:pt x="116" y="0"/>
                  <a:pt x="117" y="2"/>
                  <a:pt x="117" y="4"/>
                </a:cubicBezTo>
                <a:cubicBezTo>
                  <a:pt x="116" y="5"/>
                  <a:pt x="115" y="8"/>
                  <a:pt x="115" y="10"/>
                </a:cubicBezTo>
                <a:cubicBezTo>
                  <a:pt x="117" y="10"/>
                  <a:pt x="118" y="12"/>
                  <a:pt x="118" y="14"/>
                </a:cubicBezTo>
                <a:cubicBezTo>
                  <a:pt x="118" y="14"/>
                  <a:pt x="117" y="14"/>
                  <a:pt x="117" y="15"/>
                </a:cubicBezTo>
                <a:cubicBezTo>
                  <a:pt x="118" y="14"/>
                  <a:pt x="118" y="15"/>
                  <a:pt x="118" y="15"/>
                </a:cubicBezTo>
                <a:cubicBezTo>
                  <a:pt x="119" y="16"/>
                  <a:pt x="118" y="17"/>
                  <a:pt x="118" y="16"/>
                </a:cubicBezTo>
                <a:cubicBezTo>
                  <a:pt x="117" y="16"/>
                  <a:pt x="116" y="16"/>
                  <a:pt x="115" y="15"/>
                </a:cubicBezTo>
                <a:cubicBezTo>
                  <a:pt x="117" y="20"/>
                  <a:pt x="118" y="23"/>
                  <a:pt x="121" y="26"/>
                </a:cubicBezTo>
                <a:cubicBezTo>
                  <a:pt x="122" y="30"/>
                  <a:pt x="125" y="33"/>
                  <a:pt x="126" y="36"/>
                </a:cubicBezTo>
                <a:cubicBezTo>
                  <a:pt x="127" y="36"/>
                  <a:pt x="128" y="37"/>
                  <a:pt x="127" y="38"/>
                </a:cubicBezTo>
                <a:cubicBezTo>
                  <a:pt x="126" y="38"/>
                  <a:pt x="125" y="38"/>
                  <a:pt x="125" y="38"/>
                </a:cubicBezTo>
                <a:cubicBezTo>
                  <a:pt x="123" y="36"/>
                  <a:pt x="122" y="34"/>
                  <a:pt x="121" y="32"/>
                </a:cubicBezTo>
                <a:cubicBezTo>
                  <a:pt x="119" y="33"/>
                  <a:pt x="118" y="36"/>
                  <a:pt x="119" y="38"/>
                </a:cubicBezTo>
                <a:cubicBezTo>
                  <a:pt x="119" y="39"/>
                  <a:pt x="117" y="38"/>
                  <a:pt x="117" y="40"/>
                </a:cubicBezTo>
                <a:cubicBezTo>
                  <a:pt x="118" y="41"/>
                  <a:pt x="119" y="43"/>
                  <a:pt x="119" y="45"/>
                </a:cubicBezTo>
                <a:cubicBezTo>
                  <a:pt x="119" y="46"/>
                  <a:pt x="117" y="46"/>
                  <a:pt x="117" y="46"/>
                </a:cubicBezTo>
                <a:cubicBezTo>
                  <a:pt x="117" y="47"/>
                  <a:pt x="118" y="49"/>
                  <a:pt x="117" y="50"/>
                </a:cubicBezTo>
                <a:cubicBezTo>
                  <a:pt x="117" y="51"/>
                  <a:pt x="116" y="51"/>
                  <a:pt x="114" y="51"/>
                </a:cubicBezTo>
                <a:cubicBezTo>
                  <a:pt x="116" y="52"/>
                  <a:pt x="115" y="52"/>
                  <a:pt x="114" y="51"/>
                </a:cubicBezTo>
                <a:cubicBezTo>
                  <a:pt x="114" y="51"/>
                  <a:pt x="114" y="51"/>
                  <a:pt x="113" y="52"/>
                </a:cubicBezTo>
                <a:cubicBezTo>
                  <a:pt x="114" y="52"/>
                  <a:pt x="114" y="52"/>
                  <a:pt x="114" y="53"/>
                </a:cubicBezTo>
                <a:cubicBezTo>
                  <a:pt x="113" y="52"/>
                  <a:pt x="113" y="53"/>
                  <a:pt x="113" y="54"/>
                </a:cubicBezTo>
                <a:cubicBezTo>
                  <a:pt x="113" y="55"/>
                  <a:pt x="114" y="57"/>
                  <a:pt x="114" y="59"/>
                </a:cubicBezTo>
                <a:cubicBezTo>
                  <a:pt x="114" y="59"/>
                  <a:pt x="113" y="60"/>
                  <a:pt x="113" y="60"/>
                </a:cubicBezTo>
                <a:cubicBezTo>
                  <a:pt x="113" y="60"/>
                  <a:pt x="112" y="60"/>
                  <a:pt x="112" y="60"/>
                </a:cubicBezTo>
                <a:cubicBezTo>
                  <a:pt x="111" y="60"/>
                  <a:pt x="111" y="61"/>
                  <a:pt x="111" y="63"/>
                </a:cubicBezTo>
                <a:cubicBezTo>
                  <a:pt x="111" y="63"/>
                  <a:pt x="112" y="65"/>
                  <a:pt x="111" y="66"/>
                </a:cubicBezTo>
                <a:cubicBezTo>
                  <a:pt x="111" y="66"/>
                  <a:pt x="111" y="66"/>
                  <a:pt x="110" y="67"/>
                </a:cubicBezTo>
                <a:cubicBezTo>
                  <a:pt x="110" y="67"/>
                  <a:pt x="109" y="67"/>
                  <a:pt x="109" y="67"/>
                </a:cubicBezTo>
                <a:cubicBezTo>
                  <a:pt x="109" y="70"/>
                  <a:pt x="108" y="74"/>
                  <a:pt x="107" y="77"/>
                </a:cubicBezTo>
                <a:cubicBezTo>
                  <a:pt x="107" y="78"/>
                  <a:pt x="107" y="79"/>
                  <a:pt x="108" y="80"/>
                </a:cubicBezTo>
                <a:cubicBezTo>
                  <a:pt x="107" y="80"/>
                  <a:pt x="107" y="80"/>
                  <a:pt x="106" y="79"/>
                </a:cubicBezTo>
                <a:cubicBezTo>
                  <a:pt x="106" y="79"/>
                  <a:pt x="106" y="80"/>
                  <a:pt x="106" y="81"/>
                </a:cubicBezTo>
                <a:cubicBezTo>
                  <a:pt x="107" y="83"/>
                  <a:pt x="108" y="84"/>
                  <a:pt x="109" y="86"/>
                </a:cubicBezTo>
                <a:cubicBezTo>
                  <a:pt x="109" y="86"/>
                  <a:pt x="109" y="88"/>
                  <a:pt x="108" y="88"/>
                </a:cubicBezTo>
                <a:cubicBezTo>
                  <a:pt x="106" y="88"/>
                  <a:pt x="105" y="86"/>
                  <a:pt x="104" y="86"/>
                </a:cubicBezTo>
                <a:cubicBezTo>
                  <a:pt x="104" y="87"/>
                  <a:pt x="103" y="88"/>
                  <a:pt x="104" y="89"/>
                </a:cubicBezTo>
                <a:cubicBezTo>
                  <a:pt x="105" y="90"/>
                  <a:pt x="106" y="91"/>
                  <a:pt x="106" y="93"/>
                </a:cubicBezTo>
                <a:cubicBezTo>
                  <a:pt x="106" y="94"/>
                  <a:pt x="105" y="95"/>
                  <a:pt x="104" y="94"/>
                </a:cubicBezTo>
                <a:cubicBezTo>
                  <a:pt x="103" y="94"/>
                  <a:pt x="103" y="94"/>
                  <a:pt x="102" y="93"/>
                </a:cubicBezTo>
                <a:cubicBezTo>
                  <a:pt x="102" y="93"/>
                  <a:pt x="102" y="94"/>
                  <a:pt x="102" y="94"/>
                </a:cubicBezTo>
                <a:cubicBezTo>
                  <a:pt x="103" y="96"/>
                  <a:pt x="104" y="97"/>
                  <a:pt x="104" y="99"/>
                </a:cubicBezTo>
                <a:cubicBezTo>
                  <a:pt x="104" y="99"/>
                  <a:pt x="103" y="100"/>
                  <a:pt x="103" y="100"/>
                </a:cubicBezTo>
                <a:cubicBezTo>
                  <a:pt x="102" y="100"/>
                  <a:pt x="101" y="99"/>
                  <a:pt x="100" y="99"/>
                </a:cubicBezTo>
                <a:cubicBezTo>
                  <a:pt x="100" y="99"/>
                  <a:pt x="99" y="100"/>
                  <a:pt x="99" y="101"/>
                </a:cubicBezTo>
                <a:cubicBezTo>
                  <a:pt x="99" y="102"/>
                  <a:pt x="100" y="103"/>
                  <a:pt x="100" y="103"/>
                </a:cubicBezTo>
                <a:cubicBezTo>
                  <a:pt x="99" y="104"/>
                  <a:pt x="99" y="104"/>
                  <a:pt x="98" y="104"/>
                </a:cubicBezTo>
                <a:cubicBezTo>
                  <a:pt x="98" y="105"/>
                  <a:pt x="97" y="107"/>
                  <a:pt x="97" y="109"/>
                </a:cubicBezTo>
                <a:cubicBezTo>
                  <a:pt x="97" y="109"/>
                  <a:pt x="98" y="111"/>
                  <a:pt x="97" y="111"/>
                </a:cubicBezTo>
                <a:cubicBezTo>
                  <a:pt x="96" y="111"/>
                  <a:pt x="96" y="111"/>
                  <a:pt x="96" y="112"/>
                </a:cubicBezTo>
                <a:cubicBezTo>
                  <a:pt x="95" y="113"/>
                  <a:pt x="96" y="114"/>
                  <a:pt x="96" y="115"/>
                </a:cubicBezTo>
                <a:cubicBezTo>
                  <a:pt x="94" y="116"/>
                  <a:pt x="94" y="117"/>
                  <a:pt x="94" y="119"/>
                </a:cubicBezTo>
                <a:cubicBezTo>
                  <a:pt x="94" y="119"/>
                  <a:pt x="95" y="120"/>
                  <a:pt x="95" y="121"/>
                </a:cubicBezTo>
                <a:cubicBezTo>
                  <a:pt x="95" y="121"/>
                  <a:pt x="94" y="122"/>
                  <a:pt x="94" y="122"/>
                </a:cubicBezTo>
                <a:cubicBezTo>
                  <a:pt x="93" y="122"/>
                  <a:pt x="93" y="122"/>
                  <a:pt x="92" y="121"/>
                </a:cubicBezTo>
                <a:cubicBezTo>
                  <a:pt x="92" y="122"/>
                  <a:pt x="92" y="123"/>
                  <a:pt x="92" y="124"/>
                </a:cubicBezTo>
                <a:cubicBezTo>
                  <a:pt x="92" y="125"/>
                  <a:pt x="92" y="125"/>
                  <a:pt x="93" y="126"/>
                </a:cubicBezTo>
                <a:cubicBezTo>
                  <a:pt x="91" y="127"/>
                  <a:pt x="89" y="129"/>
                  <a:pt x="91" y="130"/>
                </a:cubicBezTo>
                <a:cubicBezTo>
                  <a:pt x="91" y="131"/>
                  <a:pt x="92" y="132"/>
                  <a:pt x="92" y="133"/>
                </a:cubicBezTo>
                <a:cubicBezTo>
                  <a:pt x="91" y="134"/>
                  <a:pt x="90" y="134"/>
                  <a:pt x="90" y="133"/>
                </a:cubicBezTo>
                <a:cubicBezTo>
                  <a:pt x="90" y="135"/>
                  <a:pt x="89" y="136"/>
                  <a:pt x="90" y="137"/>
                </a:cubicBezTo>
                <a:cubicBezTo>
                  <a:pt x="89" y="138"/>
                  <a:pt x="89" y="138"/>
                  <a:pt x="89" y="138"/>
                </a:cubicBezTo>
                <a:cubicBezTo>
                  <a:pt x="88" y="141"/>
                  <a:pt x="88" y="141"/>
                  <a:pt x="88" y="141"/>
                </a:cubicBezTo>
                <a:cubicBezTo>
                  <a:pt x="90" y="141"/>
                  <a:pt x="92" y="141"/>
                  <a:pt x="93" y="141"/>
                </a:cubicBezTo>
                <a:cubicBezTo>
                  <a:pt x="94" y="140"/>
                  <a:pt x="95" y="139"/>
                  <a:pt x="97" y="140"/>
                </a:cubicBezTo>
                <a:cubicBezTo>
                  <a:pt x="97" y="140"/>
                  <a:pt x="97" y="142"/>
                  <a:pt x="98" y="141"/>
                </a:cubicBezTo>
                <a:cubicBezTo>
                  <a:pt x="100" y="141"/>
                  <a:pt x="103" y="142"/>
                  <a:pt x="103" y="144"/>
                </a:cubicBezTo>
                <a:cubicBezTo>
                  <a:pt x="103" y="145"/>
                  <a:pt x="104" y="146"/>
                  <a:pt x="105" y="147"/>
                </a:cubicBezTo>
                <a:cubicBezTo>
                  <a:pt x="108" y="151"/>
                  <a:pt x="112" y="154"/>
                  <a:pt x="116" y="156"/>
                </a:cubicBezTo>
                <a:cubicBezTo>
                  <a:pt x="116" y="157"/>
                  <a:pt x="115" y="158"/>
                  <a:pt x="115" y="157"/>
                </a:cubicBezTo>
                <a:cubicBezTo>
                  <a:pt x="113" y="157"/>
                  <a:pt x="112" y="156"/>
                  <a:pt x="111" y="155"/>
                </a:cubicBezTo>
                <a:cubicBezTo>
                  <a:pt x="111" y="156"/>
                  <a:pt x="111" y="158"/>
                  <a:pt x="112" y="159"/>
                </a:cubicBezTo>
                <a:cubicBezTo>
                  <a:pt x="110" y="159"/>
                  <a:pt x="110" y="160"/>
                  <a:pt x="110" y="161"/>
                </a:cubicBezTo>
                <a:cubicBezTo>
                  <a:pt x="110" y="162"/>
                  <a:pt x="111" y="162"/>
                  <a:pt x="111" y="163"/>
                </a:cubicBezTo>
                <a:cubicBezTo>
                  <a:pt x="109" y="163"/>
                  <a:pt x="110" y="165"/>
                  <a:pt x="110" y="166"/>
                </a:cubicBezTo>
                <a:cubicBezTo>
                  <a:pt x="110" y="166"/>
                  <a:pt x="111" y="167"/>
                  <a:pt x="110" y="167"/>
                </a:cubicBezTo>
                <a:cubicBezTo>
                  <a:pt x="108" y="167"/>
                  <a:pt x="109" y="168"/>
                  <a:pt x="109" y="169"/>
                </a:cubicBezTo>
                <a:cubicBezTo>
                  <a:pt x="109" y="169"/>
                  <a:pt x="109" y="170"/>
                  <a:pt x="109" y="171"/>
                </a:cubicBezTo>
                <a:cubicBezTo>
                  <a:pt x="109" y="172"/>
                  <a:pt x="110" y="173"/>
                  <a:pt x="109" y="174"/>
                </a:cubicBezTo>
                <a:cubicBezTo>
                  <a:pt x="109" y="174"/>
                  <a:pt x="109" y="174"/>
                  <a:pt x="108" y="174"/>
                </a:cubicBezTo>
                <a:cubicBezTo>
                  <a:pt x="108" y="176"/>
                  <a:pt x="109" y="177"/>
                  <a:pt x="109" y="178"/>
                </a:cubicBezTo>
                <a:cubicBezTo>
                  <a:pt x="109" y="179"/>
                  <a:pt x="108" y="179"/>
                  <a:pt x="108" y="178"/>
                </a:cubicBezTo>
                <a:cubicBezTo>
                  <a:pt x="107" y="179"/>
                  <a:pt x="107" y="181"/>
                  <a:pt x="108" y="181"/>
                </a:cubicBezTo>
                <a:cubicBezTo>
                  <a:pt x="108" y="183"/>
                  <a:pt x="110" y="184"/>
                  <a:pt x="110" y="185"/>
                </a:cubicBezTo>
                <a:cubicBezTo>
                  <a:pt x="110" y="185"/>
                  <a:pt x="109" y="186"/>
                  <a:pt x="109" y="185"/>
                </a:cubicBezTo>
                <a:cubicBezTo>
                  <a:pt x="108" y="185"/>
                  <a:pt x="107" y="184"/>
                  <a:pt x="106" y="184"/>
                </a:cubicBezTo>
                <a:cubicBezTo>
                  <a:pt x="109" y="188"/>
                  <a:pt x="112" y="191"/>
                  <a:pt x="115" y="195"/>
                </a:cubicBezTo>
                <a:cubicBezTo>
                  <a:pt x="115" y="195"/>
                  <a:pt x="116" y="196"/>
                  <a:pt x="114" y="196"/>
                </a:cubicBezTo>
                <a:cubicBezTo>
                  <a:pt x="114" y="196"/>
                  <a:pt x="114" y="195"/>
                  <a:pt x="113" y="195"/>
                </a:cubicBezTo>
                <a:cubicBezTo>
                  <a:pt x="113" y="196"/>
                  <a:pt x="112" y="196"/>
                  <a:pt x="111" y="196"/>
                </a:cubicBezTo>
                <a:cubicBezTo>
                  <a:pt x="109" y="194"/>
                  <a:pt x="107" y="192"/>
                  <a:pt x="105" y="190"/>
                </a:cubicBezTo>
                <a:cubicBezTo>
                  <a:pt x="105" y="190"/>
                  <a:pt x="102" y="189"/>
                  <a:pt x="101" y="189"/>
                </a:cubicBezTo>
                <a:cubicBezTo>
                  <a:pt x="102" y="189"/>
                  <a:pt x="101" y="191"/>
                  <a:pt x="101" y="190"/>
                </a:cubicBezTo>
                <a:cubicBezTo>
                  <a:pt x="98" y="189"/>
                  <a:pt x="93" y="190"/>
                  <a:pt x="89" y="190"/>
                </a:cubicBezTo>
                <a:cubicBezTo>
                  <a:pt x="87" y="190"/>
                  <a:pt x="84" y="190"/>
                  <a:pt x="82" y="189"/>
                </a:cubicBezTo>
                <a:cubicBezTo>
                  <a:pt x="82" y="191"/>
                  <a:pt x="80" y="191"/>
                  <a:pt x="79" y="190"/>
                </a:cubicBezTo>
                <a:cubicBezTo>
                  <a:pt x="78" y="189"/>
                  <a:pt x="76" y="189"/>
                  <a:pt x="75" y="190"/>
                </a:cubicBezTo>
                <a:cubicBezTo>
                  <a:pt x="74" y="190"/>
                  <a:pt x="74" y="190"/>
                  <a:pt x="73" y="190"/>
                </a:cubicBezTo>
                <a:cubicBezTo>
                  <a:pt x="68" y="190"/>
                  <a:pt x="64" y="190"/>
                  <a:pt x="59" y="190"/>
                </a:cubicBezTo>
                <a:cubicBezTo>
                  <a:pt x="56" y="189"/>
                  <a:pt x="53" y="189"/>
                  <a:pt x="51" y="189"/>
                </a:cubicBezTo>
                <a:cubicBezTo>
                  <a:pt x="50" y="189"/>
                  <a:pt x="50" y="188"/>
                  <a:pt x="50" y="188"/>
                </a:cubicBezTo>
                <a:cubicBezTo>
                  <a:pt x="45" y="188"/>
                  <a:pt x="41" y="186"/>
                  <a:pt x="35" y="187"/>
                </a:cubicBezTo>
                <a:cubicBezTo>
                  <a:pt x="36" y="187"/>
                  <a:pt x="37" y="188"/>
                  <a:pt x="37" y="189"/>
                </a:cubicBezTo>
                <a:cubicBezTo>
                  <a:pt x="38" y="189"/>
                  <a:pt x="37" y="190"/>
                  <a:pt x="36" y="190"/>
                </a:cubicBezTo>
                <a:cubicBezTo>
                  <a:pt x="35" y="189"/>
                  <a:pt x="33" y="186"/>
                  <a:pt x="30" y="186"/>
                </a:cubicBezTo>
                <a:cubicBezTo>
                  <a:pt x="30" y="188"/>
                  <a:pt x="32" y="190"/>
                  <a:pt x="33" y="190"/>
                </a:cubicBezTo>
                <a:cubicBezTo>
                  <a:pt x="34" y="191"/>
                  <a:pt x="33" y="192"/>
                  <a:pt x="34" y="193"/>
                </a:cubicBezTo>
                <a:cubicBezTo>
                  <a:pt x="34" y="194"/>
                  <a:pt x="33" y="194"/>
                  <a:pt x="33" y="194"/>
                </a:cubicBezTo>
                <a:cubicBezTo>
                  <a:pt x="30" y="191"/>
                  <a:pt x="28" y="189"/>
                  <a:pt x="25" y="186"/>
                </a:cubicBezTo>
                <a:cubicBezTo>
                  <a:pt x="25" y="186"/>
                  <a:pt x="24" y="186"/>
                  <a:pt x="24" y="187"/>
                </a:cubicBezTo>
                <a:cubicBezTo>
                  <a:pt x="23" y="186"/>
                  <a:pt x="21" y="185"/>
                  <a:pt x="20" y="183"/>
                </a:cubicBezTo>
                <a:cubicBezTo>
                  <a:pt x="17" y="176"/>
                  <a:pt x="11" y="171"/>
                  <a:pt x="7" y="165"/>
                </a:cubicBezTo>
                <a:cubicBezTo>
                  <a:pt x="4" y="163"/>
                  <a:pt x="2" y="160"/>
                  <a:pt x="1" y="157"/>
                </a:cubicBezTo>
                <a:cubicBezTo>
                  <a:pt x="0" y="156"/>
                  <a:pt x="1" y="156"/>
                  <a:pt x="2" y="156"/>
                </a:cubicBezTo>
                <a:cubicBezTo>
                  <a:pt x="2" y="156"/>
                  <a:pt x="2" y="157"/>
                  <a:pt x="2" y="15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4" tIns="45718" rIns="91424" bIns="45718"/>
          <a:lstStyle/>
          <a:p>
            <a:endParaRPr lang="zh-CN" altLang="en-US"/>
          </a:p>
        </p:txBody>
      </p:sp>
      <p:sp>
        <p:nvSpPr>
          <p:cNvPr id="16" name="MH_SubTitle_1">
            <a:extLst>
              <a:ext uri="{FF2B5EF4-FFF2-40B4-BE49-F238E27FC236}">
                <a16:creationId xmlns:a16="http://schemas.microsoft.com/office/drawing/2014/main" xmlns="" id="{955599AA-6056-421A-A6B6-80A1C72141EB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549537" y="2940051"/>
            <a:ext cx="2155825" cy="85090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从现有的素材中获取</a:t>
            </a:r>
          </a:p>
        </p:txBody>
      </p:sp>
      <p:sp>
        <p:nvSpPr>
          <p:cNvPr id="17" name="MH_Other_2">
            <a:extLst>
              <a:ext uri="{FF2B5EF4-FFF2-40B4-BE49-F238E27FC236}">
                <a16:creationId xmlns:a16="http://schemas.microsoft.com/office/drawing/2014/main" xmlns="" id="{489D358B-1A90-46BC-B946-AB4DE5C2CFC7}"/>
              </a:ext>
            </a:extLst>
          </p:cNvPr>
          <p:cNvSpPr>
            <a:spLocks noChangeAspect="1" noEditPoints="1"/>
          </p:cNvSpPr>
          <p:nvPr>
            <p:custDataLst>
              <p:tags r:id="rId4"/>
            </p:custDataLst>
          </p:nvPr>
        </p:nvSpPr>
        <p:spPr bwMode="auto">
          <a:xfrm>
            <a:off x="5786450" y="2008189"/>
            <a:ext cx="642937" cy="814387"/>
          </a:xfrm>
          <a:custGeom>
            <a:avLst/>
            <a:gdLst>
              <a:gd name="T0" fmla="*/ 2147483646 w 168"/>
              <a:gd name="T1" fmla="*/ 2147483646 h 213"/>
              <a:gd name="T2" fmla="*/ 2147483646 w 168"/>
              <a:gd name="T3" fmla="*/ 2147483646 h 213"/>
              <a:gd name="T4" fmla="*/ 2147483646 w 168"/>
              <a:gd name="T5" fmla="*/ 2147483646 h 213"/>
              <a:gd name="T6" fmla="*/ 2147483646 w 168"/>
              <a:gd name="T7" fmla="*/ 2147483646 h 213"/>
              <a:gd name="T8" fmla="*/ 2147483646 w 168"/>
              <a:gd name="T9" fmla="*/ 2147483646 h 213"/>
              <a:gd name="T10" fmla="*/ 2147483646 w 168"/>
              <a:gd name="T11" fmla="*/ 2147483646 h 213"/>
              <a:gd name="T12" fmla="*/ 2147483646 w 168"/>
              <a:gd name="T13" fmla="*/ 2147483646 h 213"/>
              <a:gd name="T14" fmla="*/ 2147483646 w 168"/>
              <a:gd name="T15" fmla="*/ 2147483646 h 213"/>
              <a:gd name="T16" fmla="*/ 2147483646 w 168"/>
              <a:gd name="T17" fmla="*/ 2147483646 h 213"/>
              <a:gd name="T18" fmla="*/ 2147483646 w 168"/>
              <a:gd name="T19" fmla="*/ 2147483646 h 213"/>
              <a:gd name="T20" fmla="*/ 2147483646 w 168"/>
              <a:gd name="T21" fmla="*/ 2147483646 h 213"/>
              <a:gd name="T22" fmla="*/ 2147483646 w 168"/>
              <a:gd name="T23" fmla="*/ 2147483646 h 213"/>
              <a:gd name="T24" fmla="*/ 2147483646 w 168"/>
              <a:gd name="T25" fmla="*/ 2147483646 h 213"/>
              <a:gd name="T26" fmla="*/ 2147483646 w 168"/>
              <a:gd name="T27" fmla="*/ 2147483646 h 213"/>
              <a:gd name="T28" fmla="*/ 2147483646 w 168"/>
              <a:gd name="T29" fmla="*/ 2147483646 h 213"/>
              <a:gd name="T30" fmla="*/ 2147483646 w 168"/>
              <a:gd name="T31" fmla="*/ 2147483646 h 213"/>
              <a:gd name="T32" fmla="*/ 2147483646 w 168"/>
              <a:gd name="T33" fmla="*/ 2147483646 h 213"/>
              <a:gd name="T34" fmla="*/ 2147483646 w 168"/>
              <a:gd name="T35" fmla="*/ 2147483646 h 213"/>
              <a:gd name="T36" fmla="*/ 2147483646 w 168"/>
              <a:gd name="T37" fmla="*/ 2147483646 h 213"/>
              <a:gd name="T38" fmla="*/ 2147483646 w 168"/>
              <a:gd name="T39" fmla="*/ 2147483646 h 213"/>
              <a:gd name="T40" fmla="*/ 2147483646 w 168"/>
              <a:gd name="T41" fmla="*/ 2147483646 h 213"/>
              <a:gd name="T42" fmla="*/ 2147483646 w 168"/>
              <a:gd name="T43" fmla="*/ 2147483646 h 213"/>
              <a:gd name="T44" fmla="*/ 2147483646 w 168"/>
              <a:gd name="T45" fmla="*/ 2147483646 h 213"/>
              <a:gd name="T46" fmla="*/ 2147483646 w 168"/>
              <a:gd name="T47" fmla="*/ 2147483646 h 213"/>
              <a:gd name="T48" fmla="*/ 2147483646 w 168"/>
              <a:gd name="T49" fmla="*/ 2147483646 h 213"/>
              <a:gd name="T50" fmla="*/ 2147483646 w 168"/>
              <a:gd name="T51" fmla="*/ 2147483646 h 213"/>
              <a:gd name="T52" fmla="*/ 2147483646 w 168"/>
              <a:gd name="T53" fmla="*/ 2147483646 h 213"/>
              <a:gd name="T54" fmla="*/ 2147483646 w 168"/>
              <a:gd name="T55" fmla="*/ 2147483646 h 213"/>
              <a:gd name="T56" fmla="*/ 2147483646 w 168"/>
              <a:gd name="T57" fmla="*/ 2147483646 h 213"/>
              <a:gd name="T58" fmla="*/ 2147483646 w 168"/>
              <a:gd name="T59" fmla="*/ 2147483646 h 213"/>
              <a:gd name="T60" fmla="*/ 2147483646 w 168"/>
              <a:gd name="T61" fmla="*/ 2147483646 h 213"/>
              <a:gd name="T62" fmla="*/ 2147483646 w 168"/>
              <a:gd name="T63" fmla="*/ 2147483646 h 213"/>
              <a:gd name="T64" fmla="*/ 2147483646 w 168"/>
              <a:gd name="T65" fmla="*/ 2147483646 h 213"/>
              <a:gd name="T66" fmla="*/ 2147483646 w 168"/>
              <a:gd name="T67" fmla="*/ 2147483646 h 213"/>
              <a:gd name="T68" fmla="*/ 2147483646 w 168"/>
              <a:gd name="T69" fmla="*/ 2147483646 h 213"/>
              <a:gd name="T70" fmla="*/ 2147483646 w 168"/>
              <a:gd name="T71" fmla="*/ 2147483646 h 213"/>
              <a:gd name="T72" fmla="*/ 2147483646 w 168"/>
              <a:gd name="T73" fmla="*/ 2147483646 h 213"/>
              <a:gd name="T74" fmla="*/ 2147483646 w 168"/>
              <a:gd name="T75" fmla="*/ 2147483646 h 213"/>
              <a:gd name="T76" fmla="*/ 2147483646 w 168"/>
              <a:gd name="T77" fmla="*/ 2147483646 h 213"/>
              <a:gd name="T78" fmla="*/ 2147483646 w 168"/>
              <a:gd name="T79" fmla="*/ 2147483646 h 213"/>
              <a:gd name="T80" fmla="*/ 2147483646 w 168"/>
              <a:gd name="T81" fmla="*/ 2147483646 h 213"/>
              <a:gd name="T82" fmla="*/ 2147483646 w 168"/>
              <a:gd name="T83" fmla="*/ 2147483646 h 213"/>
              <a:gd name="T84" fmla="*/ 2147483646 w 168"/>
              <a:gd name="T85" fmla="*/ 2147483646 h 213"/>
              <a:gd name="T86" fmla="*/ 2147483646 w 168"/>
              <a:gd name="T87" fmla="*/ 2147483646 h 213"/>
              <a:gd name="T88" fmla="*/ 2147483646 w 168"/>
              <a:gd name="T89" fmla="*/ 2147483646 h 213"/>
              <a:gd name="T90" fmla="*/ 2147483646 w 168"/>
              <a:gd name="T91" fmla="*/ 2147483646 h 213"/>
              <a:gd name="T92" fmla="*/ 2147483646 w 168"/>
              <a:gd name="T93" fmla="*/ 2147483646 h 213"/>
              <a:gd name="T94" fmla="*/ 2147483646 w 168"/>
              <a:gd name="T95" fmla="*/ 2147483646 h 213"/>
              <a:gd name="T96" fmla="*/ 2147483646 w 168"/>
              <a:gd name="T97" fmla="*/ 2147483646 h 213"/>
              <a:gd name="T98" fmla="*/ 2147483646 w 168"/>
              <a:gd name="T99" fmla="*/ 2147483646 h 213"/>
              <a:gd name="T100" fmla="*/ 2147483646 w 168"/>
              <a:gd name="T101" fmla="*/ 2147483646 h 213"/>
              <a:gd name="T102" fmla="*/ 2147483646 w 168"/>
              <a:gd name="T103" fmla="*/ 2147483646 h 213"/>
              <a:gd name="T104" fmla="*/ 2147483646 w 168"/>
              <a:gd name="T105" fmla="*/ 2147483646 h 213"/>
              <a:gd name="T106" fmla="*/ 2147483646 w 168"/>
              <a:gd name="T107" fmla="*/ 2147483646 h 213"/>
              <a:gd name="T108" fmla="*/ 2147483646 w 168"/>
              <a:gd name="T109" fmla="*/ 2147483646 h 213"/>
              <a:gd name="T110" fmla="*/ 2147483646 w 168"/>
              <a:gd name="T111" fmla="*/ 2147483646 h 213"/>
              <a:gd name="T112" fmla="*/ 2147483646 w 168"/>
              <a:gd name="T113" fmla="*/ 2147483646 h 213"/>
              <a:gd name="T114" fmla="*/ 2147483646 w 168"/>
              <a:gd name="T115" fmla="*/ 2147483646 h 213"/>
              <a:gd name="T116" fmla="*/ 2147483646 w 168"/>
              <a:gd name="T117" fmla="*/ 2147483646 h 213"/>
              <a:gd name="T118" fmla="*/ 2147483646 w 168"/>
              <a:gd name="T119" fmla="*/ 2147483646 h 213"/>
              <a:gd name="T120" fmla="*/ 2147483646 w 168"/>
              <a:gd name="T121" fmla="*/ 2147483646 h 213"/>
              <a:gd name="T122" fmla="*/ 2147483646 w 168"/>
              <a:gd name="T123" fmla="*/ 2147483646 h 2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68" h="213">
                <a:moveTo>
                  <a:pt x="74" y="183"/>
                </a:moveTo>
                <a:cubicBezTo>
                  <a:pt x="73" y="183"/>
                  <a:pt x="72" y="184"/>
                  <a:pt x="72" y="184"/>
                </a:cubicBezTo>
                <a:cubicBezTo>
                  <a:pt x="73" y="184"/>
                  <a:pt x="74" y="184"/>
                  <a:pt x="74" y="183"/>
                </a:cubicBezTo>
                <a:close/>
                <a:moveTo>
                  <a:pt x="92" y="190"/>
                </a:moveTo>
                <a:cubicBezTo>
                  <a:pt x="92" y="190"/>
                  <a:pt x="92" y="190"/>
                  <a:pt x="93" y="189"/>
                </a:cubicBezTo>
                <a:cubicBezTo>
                  <a:pt x="93" y="189"/>
                  <a:pt x="94" y="189"/>
                  <a:pt x="94" y="188"/>
                </a:cubicBezTo>
                <a:cubicBezTo>
                  <a:pt x="93" y="188"/>
                  <a:pt x="93" y="189"/>
                  <a:pt x="93" y="189"/>
                </a:cubicBezTo>
                <a:lnTo>
                  <a:pt x="92" y="190"/>
                </a:lnTo>
                <a:close/>
                <a:moveTo>
                  <a:pt x="9" y="149"/>
                </a:moveTo>
                <a:cubicBezTo>
                  <a:pt x="10" y="149"/>
                  <a:pt x="10" y="148"/>
                  <a:pt x="10" y="148"/>
                </a:cubicBezTo>
                <a:cubicBezTo>
                  <a:pt x="9" y="148"/>
                  <a:pt x="9" y="149"/>
                  <a:pt x="9" y="149"/>
                </a:cubicBezTo>
                <a:close/>
                <a:moveTo>
                  <a:pt x="26" y="80"/>
                </a:moveTo>
                <a:cubicBezTo>
                  <a:pt x="27" y="79"/>
                  <a:pt x="27" y="78"/>
                  <a:pt x="27" y="78"/>
                </a:cubicBezTo>
                <a:cubicBezTo>
                  <a:pt x="26" y="77"/>
                  <a:pt x="26" y="79"/>
                  <a:pt x="26" y="80"/>
                </a:cubicBezTo>
                <a:close/>
                <a:moveTo>
                  <a:pt x="29" y="88"/>
                </a:moveTo>
                <a:cubicBezTo>
                  <a:pt x="29" y="87"/>
                  <a:pt x="29" y="87"/>
                  <a:pt x="30" y="86"/>
                </a:cubicBezTo>
                <a:cubicBezTo>
                  <a:pt x="30" y="86"/>
                  <a:pt x="30" y="85"/>
                  <a:pt x="29" y="85"/>
                </a:cubicBezTo>
                <a:cubicBezTo>
                  <a:pt x="29" y="86"/>
                  <a:pt x="29" y="87"/>
                  <a:pt x="29" y="88"/>
                </a:cubicBezTo>
                <a:close/>
                <a:moveTo>
                  <a:pt x="40" y="88"/>
                </a:moveTo>
                <a:cubicBezTo>
                  <a:pt x="40" y="88"/>
                  <a:pt x="41" y="87"/>
                  <a:pt x="41" y="87"/>
                </a:cubicBezTo>
                <a:cubicBezTo>
                  <a:pt x="41" y="87"/>
                  <a:pt x="41" y="86"/>
                  <a:pt x="42" y="86"/>
                </a:cubicBezTo>
                <a:cubicBezTo>
                  <a:pt x="42" y="86"/>
                  <a:pt x="42" y="85"/>
                  <a:pt x="42" y="85"/>
                </a:cubicBezTo>
                <a:cubicBezTo>
                  <a:pt x="42" y="86"/>
                  <a:pt x="42" y="86"/>
                  <a:pt x="42" y="86"/>
                </a:cubicBezTo>
                <a:cubicBezTo>
                  <a:pt x="41" y="86"/>
                  <a:pt x="41" y="86"/>
                  <a:pt x="41" y="87"/>
                </a:cubicBezTo>
                <a:cubicBezTo>
                  <a:pt x="40" y="87"/>
                  <a:pt x="40" y="88"/>
                  <a:pt x="40" y="88"/>
                </a:cubicBezTo>
                <a:close/>
                <a:moveTo>
                  <a:pt x="62" y="76"/>
                </a:moveTo>
                <a:cubicBezTo>
                  <a:pt x="63" y="75"/>
                  <a:pt x="63" y="75"/>
                  <a:pt x="63" y="75"/>
                </a:cubicBezTo>
                <a:cubicBezTo>
                  <a:pt x="63" y="75"/>
                  <a:pt x="64" y="75"/>
                  <a:pt x="64" y="74"/>
                </a:cubicBezTo>
                <a:cubicBezTo>
                  <a:pt x="64" y="74"/>
                  <a:pt x="64" y="74"/>
                  <a:pt x="64" y="74"/>
                </a:cubicBezTo>
                <a:cubicBezTo>
                  <a:pt x="65" y="73"/>
                  <a:pt x="65" y="73"/>
                  <a:pt x="65" y="73"/>
                </a:cubicBezTo>
                <a:cubicBezTo>
                  <a:pt x="64" y="74"/>
                  <a:pt x="64" y="74"/>
                  <a:pt x="64" y="74"/>
                </a:cubicBezTo>
                <a:cubicBezTo>
                  <a:pt x="64" y="74"/>
                  <a:pt x="64" y="74"/>
                  <a:pt x="64" y="74"/>
                </a:cubicBezTo>
                <a:cubicBezTo>
                  <a:pt x="63" y="74"/>
                  <a:pt x="63" y="75"/>
                  <a:pt x="63" y="75"/>
                </a:cubicBezTo>
                <a:lnTo>
                  <a:pt x="62" y="76"/>
                </a:lnTo>
                <a:close/>
                <a:moveTo>
                  <a:pt x="26" y="60"/>
                </a:moveTo>
                <a:cubicBezTo>
                  <a:pt x="26" y="59"/>
                  <a:pt x="26" y="59"/>
                  <a:pt x="26" y="59"/>
                </a:cubicBezTo>
                <a:cubicBezTo>
                  <a:pt x="27" y="59"/>
                  <a:pt x="27" y="58"/>
                  <a:pt x="28" y="58"/>
                </a:cubicBezTo>
                <a:cubicBezTo>
                  <a:pt x="28" y="56"/>
                  <a:pt x="26" y="58"/>
                  <a:pt x="26" y="59"/>
                </a:cubicBezTo>
                <a:lnTo>
                  <a:pt x="26" y="60"/>
                </a:lnTo>
                <a:close/>
                <a:moveTo>
                  <a:pt x="29" y="52"/>
                </a:moveTo>
                <a:cubicBezTo>
                  <a:pt x="29" y="52"/>
                  <a:pt x="29" y="52"/>
                  <a:pt x="29" y="52"/>
                </a:cubicBezTo>
                <a:cubicBezTo>
                  <a:pt x="30" y="51"/>
                  <a:pt x="30" y="51"/>
                  <a:pt x="30" y="51"/>
                </a:cubicBezTo>
                <a:cubicBezTo>
                  <a:pt x="30" y="51"/>
                  <a:pt x="30" y="51"/>
                  <a:pt x="30" y="51"/>
                </a:cubicBezTo>
                <a:cubicBezTo>
                  <a:pt x="30" y="50"/>
                  <a:pt x="30" y="50"/>
                  <a:pt x="30" y="50"/>
                </a:cubicBezTo>
                <a:cubicBezTo>
                  <a:pt x="31" y="49"/>
                  <a:pt x="32" y="49"/>
                  <a:pt x="32" y="48"/>
                </a:cubicBezTo>
                <a:cubicBezTo>
                  <a:pt x="31" y="48"/>
                  <a:pt x="31" y="49"/>
                  <a:pt x="30" y="50"/>
                </a:cubicBezTo>
                <a:cubicBezTo>
                  <a:pt x="30" y="51"/>
                  <a:pt x="30" y="51"/>
                  <a:pt x="30" y="51"/>
                </a:cubicBezTo>
                <a:cubicBezTo>
                  <a:pt x="30" y="51"/>
                  <a:pt x="30" y="51"/>
                  <a:pt x="30" y="51"/>
                </a:cubicBezTo>
                <a:cubicBezTo>
                  <a:pt x="29" y="52"/>
                  <a:pt x="29" y="52"/>
                  <a:pt x="29" y="52"/>
                </a:cubicBezTo>
                <a:close/>
                <a:moveTo>
                  <a:pt x="73" y="202"/>
                </a:moveTo>
                <a:cubicBezTo>
                  <a:pt x="72" y="202"/>
                  <a:pt x="72" y="201"/>
                  <a:pt x="72" y="200"/>
                </a:cubicBezTo>
                <a:cubicBezTo>
                  <a:pt x="73" y="200"/>
                  <a:pt x="74" y="200"/>
                  <a:pt x="74" y="201"/>
                </a:cubicBezTo>
                <a:cubicBezTo>
                  <a:pt x="74" y="201"/>
                  <a:pt x="73" y="201"/>
                  <a:pt x="73" y="202"/>
                </a:cubicBezTo>
                <a:close/>
                <a:moveTo>
                  <a:pt x="129" y="175"/>
                </a:moveTo>
                <a:cubicBezTo>
                  <a:pt x="129" y="175"/>
                  <a:pt x="130" y="175"/>
                  <a:pt x="130" y="175"/>
                </a:cubicBezTo>
                <a:cubicBezTo>
                  <a:pt x="131" y="175"/>
                  <a:pt x="132" y="176"/>
                  <a:pt x="133" y="175"/>
                </a:cubicBezTo>
                <a:lnTo>
                  <a:pt x="129" y="175"/>
                </a:lnTo>
                <a:close/>
                <a:moveTo>
                  <a:pt x="42" y="27"/>
                </a:moveTo>
                <a:cubicBezTo>
                  <a:pt x="43" y="27"/>
                  <a:pt x="43" y="26"/>
                  <a:pt x="43" y="25"/>
                </a:cubicBezTo>
                <a:cubicBezTo>
                  <a:pt x="43" y="25"/>
                  <a:pt x="42" y="26"/>
                  <a:pt x="42" y="26"/>
                </a:cubicBezTo>
                <a:cubicBezTo>
                  <a:pt x="42" y="26"/>
                  <a:pt x="41" y="27"/>
                  <a:pt x="42" y="27"/>
                </a:cubicBezTo>
                <a:close/>
                <a:moveTo>
                  <a:pt x="32" y="144"/>
                </a:moveTo>
                <a:cubicBezTo>
                  <a:pt x="32" y="143"/>
                  <a:pt x="32" y="143"/>
                  <a:pt x="32" y="143"/>
                </a:cubicBezTo>
                <a:cubicBezTo>
                  <a:pt x="33" y="143"/>
                  <a:pt x="33" y="143"/>
                  <a:pt x="33" y="143"/>
                </a:cubicBezTo>
                <a:cubicBezTo>
                  <a:pt x="34" y="142"/>
                  <a:pt x="35" y="141"/>
                  <a:pt x="35" y="140"/>
                </a:cubicBezTo>
                <a:cubicBezTo>
                  <a:pt x="35" y="140"/>
                  <a:pt x="34" y="141"/>
                  <a:pt x="33" y="142"/>
                </a:cubicBezTo>
                <a:cubicBezTo>
                  <a:pt x="33" y="142"/>
                  <a:pt x="33" y="143"/>
                  <a:pt x="33" y="143"/>
                </a:cubicBezTo>
                <a:cubicBezTo>
                  <a:pt x="32" y="143"/>
                  <a:pt x="32" y="143"/>
                  <a:pt x="32" y="143"/>
                </a:cubicBezTo>
                <a:lnTo>
                  <a:pt x="32" y="144"/>
                </a:lnTo>
                <a:close/>
                <a:moveTo>
                  <a:pt x="64" y="81"/>
                </a:moveTo>
                <a:cubicBezTo>
                  <a:pt x="63" y="81"/>
                  <a:pt x="63" y="81"/>
                  <a:pt x="62" y="82"/>
                </a:cubicBezTo>
                <a:cubicBezTo>
                  <a:pt x="62" y="82"/>
                  <a:pt x="60" y="83"/>
                  <a:pt x="61" y="83"/>
                </a:cubicBezTo>
                <a:cubicBezTo>
                  <a:pt x="63" y="83"/>
                  <a:pt x="63" y="82"/>
                  <a:pt x="64" y="81"/>
                </a:cubicBezTo>
                <a:close/>
                <a:moveTo>
                  <a:pt x="46" y="76"/>
                </a:moveTo>
                <a:cubicBezTo>
                  <a:pt x="46" y="76"/>
                  <a:pt x="46" y="76"/>
                  <a:pt x="46" y="76"/>
                </a:cubicBezTo>
                <a:cubicBezTo>
                  <a:pt x="47" y="75"/>
                  <a:pt x="48" y="74"/>
                  <a:pt x="48" y="73"/>
                </a:cubicBezTo>
                <a:cubicBezTo>
                  <a:pt x="48" y="71"/>
                  <a:pt x="47" y="73"/>
                  <a:pt x="47" y="73"/>
                </a:cubicBezTo>
                <a:cubicBezTo>
                  <a:pt x="47" y="74"/>
                  <a:pt x="46" y="75"/>
                  <a:pt x="46" y="76"/>
                </a:cubicBezTo>
                <a:close/>
                <a:moveTo>
                  <a:pt x="92" y="190"/>
                </a:moveTo>
                <a:cubicBezTo>
                  <a:pt x="88" y="192"/>
                  <a:pt x="88" y="192"/>
                  <a:pt x="88" y="192"/>
                </a:cubicBezTo>
                <a:cubicBezTo>
                  <a:pt x="88" y="193"/>
                  <a:pt x="89" y="193"/>
                  <a:pt x="89" y="193"/>
                </a:cubicBezTo>
                <a:cubicBezTo>
                  <a:pt x="90" y="192"/>
                  <a:pt x="91" y="191"/>
                  <a:pt x="92" y="190"/>
                </a:cubicBezTo>
                <a:close/>
                <a:moveTo>
                  <a:pt x="40" y="88"/>
                </a:moveTo>
                <a:cubicBezTo>
                  <a:pt x="40" y="88"/>
                  <a:pt x="40" y="88"/>
                  <a:pt x="39" y="88"/>
                </a:cubicBezTo>
                <a:cubicBezTo>
                  <a:pt x="38" y="89"/>
                  <a:pt x="38" y="91"/>
                  <a:pt x="37" y="92"/>
                </a:cubicBezTo>
                <a:cubicBezTo>
                  <a:pt x="36" y="92"/>
                  <a:pt x="37" y="93"/>
                  <a:pt x="37" y="93"/>
                </a:cubicBezTo>
                <a:lnTo>
                  <a:pt x="40" y="88"/>
                </a:lnTo>
                <a:close/>
                <a:moveTo>
                  <a:pt x="88" y="80"/>
                </a:moveTo>
                <a:cubicBezTo>
                  <a:pt x="88" y="80"/>
                  <a:pt x="89" y="80"/>
                  <a:pt x="89" y="80"/>
                </a:cubicBezTo>
                <a:cubicBezTo>
                  <a:pt x="89" y="79"/>
                  <a:pt x="90" y="78"/>
                  <a:pt x="90" y="76"/>
                </a:cubicBezTo>
                <a:cubicBezTo>
                  <a:pt x="89" y="77"/>
                  <a:pt x="89" y="78"/>
                  <a:pt x="88" y="79"/>
                </a:cubicBezTo>
                <a:cubicBezTo>
                  <a:pt x="88" y="80"/>
                  <a:pt x="87" y="80"/>
                  <a:pt x="88" y="80"/>
                </a:cubicBezTo>
                <a:close/>
                <a:moveTo>
                  <a:pt x="70" y="182"/>
                </a:moveTo>
                <a:cubicBezTo>
                  <a:pt x="69" y="182"/>
                  <a:pt x="69" y="182"/>
                  <a:pt x="69" y="182"/>
                </a:cubicBezTo>
                <a:cubicBezTo>
                  <a:pt x="68" y="183"/>
                  <a:pt x="66" y="185"/>
                  <a:pt x="66" y="187"/>
                </a:cubicBezTo>
                <a:cubicBezTo>
                  <a:pt x="67" y="185"/>
                  <a:pt x="68" y="184"/>
                  <a:pt x="70" y="182"/>
                </a:cubicBezTo>
                <a:close/>
                <a:moveTo>
                  <a:pt x="45" y="81"/>
                </a:moveTo>
                <a:cubicBezTo>
                  <a:pt x="45" y="80"/>
                  <a:pt x="46" y="80"/>
                  <a:pt x="46" y="80"/>
                </a:cubicBezTo>
                <a:cubicBezTo>
                  <a:pt x="47" y="78"/>
                  <a:pt x="48" y="77"/>
                  <a:pt x="49" y="75"/>
                </a:cubicBezTo>
                <a:cubicBezTo>
                  <a:pt x="48" y="76"/>
                  <a:pt x="46" y="78"/>
                  <a:pt x="45" y="81"/>
                </a:cubicBezTo>
                <a:close/>
                <a:moveTo>
                  <a:pt x="63" y="79"/>
                </a:moveTo>
                <a:cubicBezTo>
                  <a:pt x="63" y="78"/>
                  <a:pt x="63" y="78"/>
                  <a:pt x="63" y="78"/>
                </a:cubicBezTo>
                <a:cubicBezTo>
                  <a:pt x="64" y="78"/>
                  <a:pt x="64" y="78"/>
                  <a:pt x="64" y="77"/>
                </a:cubicBezTo>
                <a:cubicBezTo>
                  <a:pt x="64" y="77"/>
                  <a:pt x="65" y="77"/>
                  <a:pt x="65" y="76"/>
                </a:cubicBezTo>
                <a:cubicBezTo>
                  <a:pt x="65" y="76"/>
                  <a:pt x="65" y="76"/>
                  <a:pt x="66" y="76"/>
                </a:cubicBezTo>
                <a:cubicBezTo>
                  <a:pt x="67" y="75"/>
                  <a:pt x="67" y="74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7" y="74"/>
                  <a:pt x="66" y="75"/>
                  <a:pt x="66" y="76"/>
                </a:cubicBezTo>
                <a:cubicBezTo>
                  <a:pt x="65" y="76"/>
                  <a:pt x="65" y="76"/>
                  <a:pt x="65" y="76"/>
                </a:cubicBezTo>
                <a:cubicBezTo>
                  <a:pt x="64" y="76"/>
                  <a:pt x="64" y="77"/>
                  <a:pt x="64" y="77"/>
                </a:cubicBezTo>
                <a:cubicBezTo>
                  <a:pt x="63" y="77"/>
                  <a:pt x="63" y="78"/>
                  <a:pt x="63" y="78"/>
                </a:cubicBezTo>
                <a:lnTo>
                  <a:pt x="63" y="79"/>
                </a:lnTo>
                <a:close/>
                <a:moveTo>
                  <a:pt x="24" y="151"/>
                </a:moveTo>
                <a:cubicBezTo>
                  <a:pt x="23" y="151"/>
                  <a:pt x="22" y="153"/>
                  <a:pt x="21" y="153"/>
                </a:cubicBezTo>
                <a:cubicBezTo>
                  <a:pt x="20" y="153"/>
                  <a:pt x="20" y="155"/>
                  <a:pt x="20" y="155"/>
                </a:cubicBezTo>
                <a:cubicBezTo>
                  <a:pt x="21" y="154"/>
                  <a:pt x="23" y="153"/>
                  <a:pt x="24" y="151"/>
                </a:cubicBezTo>
                <a:close/>
                <a:moveTo>
                  <a:pt x="55" y="176"/>
                </a:moveTo>
                <a:cubicBezTo>
                  <a:pt x="56" y="175"/>
                  <a:pt x="56" y="175"/>
                  <a:pt x="56" y="175"/>
                </a:cubicBezTo>
                <a:cubicBezTo>
                  <a:pt x="56" y="175"/>
                  <a:pt x="56" y="175"/>
                  <a:pt x="56" y="175"/>
                </a:cubicBezTo>
                <a:cubicBezTo>
                  <a:pt x="57" y="174"/>
                  <a:pt x="59" y="173"/>
                  <a:pt x="60" y="171"/>
                </a:cubicBezTo>
                <a:cubicBezTo>
                  <a:pt x="60" y="171"/>
                  <a:pt x="59" y="171"/>
                  <a:pt x="59" y="171"/>
                </a:cubicBezTo>
                <a:cubicBezTo>
                  <a:pt x="58" y="173"/>
                  <a:pt x="57" y="173"/>
                  <a:pt x="56" y="175"/>
                </a:cubicBezTo>
                <a:cubicBezTo>
                  <a:pt x="56" y="175"/>
                  <a:pt x="56" y="175"/>
                  <a:pt x="56" y="175"/>
                </a:cubicBezTo>
                <a:lnTo>
                  <a:pt x="55" y="176"/>
                </a:lnTo>
                <a:close/>
                <a:moveTo>
                  <a:pt x="55" y="78"/>
                </a:moveTo>
                <a:cubicBezTo>
                  <a:pt x="56" y="77"/>
                  <a:pt x="58" y="76"/>
                  <a:pt x="58" y="75"/>
                </a:cubicBezTo>
                <a:cubicBezTo>
                  <a:pt x="57" y="75"/>
                  <a:pt x="56" y="76"/>
                  <a:pt x="55" y="76"/>
                </a:cubicBezTo>
                <a:cubicBezTo>
                  <a:pt x="55" y="77"/>
                  <a:pt x="55" y="77"/>
                  <a:pt x="55" y="78"/>
                </a:cubicBezTo>
                <a:close/>
                <a:moveTo>
                  <a:pt x="36" y="180"/>
                </a:moveTo>
                <a:cubicBezTo>
                  <a:pt x="37" y="180"/>
                  <a:pt x="37" y="179"/>
                  <a:pt x="37" y="179"/>
                </a:cubicBezTo>
                <a:cubicBezTo>
                  <a:pt x="37" y="179"/>
                  <a:pt x="37" y="179"/>
                  <a:pt x="37" y="179"/>
                </a:cubicBezTo>
                <a:cubicBezTo>
                  <a:pt x="38" y="178"/>
                  <a:pt x="39" y="177"/>
                  <a:pt x="40" y="177"/>
                </a:cubicBezTo>
                <a:cubicBezTo>
                  <a:pt x="40" y="176"/>
                  <a:pt x="40" y="176"/>
                  <a:pt x="40" y="176"/>
                </a:cubicBezTo>
                <a:cubicBezTo>
                  <a:pt x="40" y="176"/>
                  <a:pt x="40" y="176"/>
                  <a:pt x="41" y="175"/>
                </a:cubicBezTo>
                <a:cubicBezTo>
                  <a:pt x="41" y="175"/>
                  <a:pt x="41" y="175"/>
                  <a:pt x="41" y="174"/>
                </a:cubicBezTo>
                <a:cubicBezTo>
                  <a:pt x="42" y="174"/>
                  <a:pt x="42" y="174"/>
                  <a:pt x="42" y="174"/>
                </a:cubicBezTo>
                <a:cubicBezTo>
                  <a:pt x="42" y="174"/>
                  <a:pt x="43" y="174"/>
                  <a:pt x="42" y="173"/>
                </a:cubicBezTo>
                <a:cubicBezTo>
                  <a:pt x="42" y="174"/>
                  <a:pt x="42" y="174"/>
                  <a:pt x="42" y="174"/>
                </a:cubicBezTo>
                <a:cubicBezTo>
                  <a:pt x="41" y="174"/>
                  <a:pt x="41" y="174"/>
                  <a:pt x="41" y="174"/>
                </a:cubicBezTo>
                <a:cubicBezTo>
                  <a:pt x="41" y="174"/>
                  <a:pt x="41" y="175"/>
                  <a:pt x="41" y="175"/>
                </a:cubicBezTo>
                <a:cubicBezTo>
                  <a:pt x="40" y="175"/>
                  <a:pt x="40" y="176"/>
                  <a:pt x="40" y="176"/>
                </a:cubicBezTo>
                <a:cubicBezTo>
                  <a:pt x="39" y="177"/>
                  <a:pt x="38" y="177"/>
                  <a:pt x="38" y="178"/>
                </a:cubicBezTo>
                <a:cubicBezTo>
                  <a:pt x="38" y="178"/>
                  <a:pt x="37" y="179"/>
                  <a:pt x="37" y="179"/>
                </a:cubicBezTo>
                <a:cubicBezTo>
                  <a:pt x="37" y="179"/>
                  <a:pt x="37" y="179"/>
                  <a:pt x="37" y="179"/>
                </a:cubicBezTo>
                <a:cubicBezTo>
                  <a:pt x="36" y="179"/>
                  <a:pt x="36" y="180"/>
                  <a:pt x="36" y="180"/>
                </a:cubicBezTo>
                <a:close/>
                <a:moveTo>
                  <a:pt x="106" y="204"/>
                </a:moveTo>
                <a:cubicBezTo>
                  <a:pt x="107" y="203"/>
                  <a:pt x="108" y="202"/>
                  <a:pt x="109" y="201"/>
                </a:cubicBezTo>
                <a:cubicBezTo>
                  <a:pt x="109" y="201"/>
                  <a:pt x="107" y="201"/>
                  <a:pt x="107" y="202"/>
                </a:cubicBezTo>
                <a:cubicBezTo>
                  <a:pt x="106" y="203"/>
                  <a:pt x="106" y="203"/>
                  <a:pt x="106" y="204"/>
                </a:cubicBezTo>
                <a:close/>
                <a:moveTo>
                  <a:pt x="70" y="182"/>
                </a:moveTo>
                <a:cubicBezTo>
                  <a:pt x="70" y="182"/>
                  <a:pt x="70" y="182"/>
                  <a:pt x="70" y="182"/>
                </a:cubicBezTo>
                <a:cubicBezTo>
                  <a:pt x="70" y="181"/>
                  <a:pt x="70" y="181"/>
                  <a:pt x="70" y="181"/>
                </a:cubicBezTo>
                <a:cubicBezTo>
                  <a:pt x="71" y="181"/>
                  <a:pt x="71" y="181"/>
                  <a:pt x="71" y="180"/>
                </a:cubicBezTo>
                <a:cubicBezTo>
                  <a:pt x="73" y="179"/>
                  <a:pt x="74" y="177"/>
                  <a:pt x="76" y="176"/>
                </a:cubicBezTo>
                <a:cubicBezTo>
                  <a:pt x="74" y="176"/>
                  <a:pt x="72" y="178"/>
                  <a:pt x="71" y="180"/>
                </a:cubicBezTo>
                <a:cubicBezTo>
                  <a:pt x="71" y="180"/>
                  <a:pt x="71" y="180"/>
                  <a:pt x="71" y="180"/>
                </a:cubicBezTo>
                <a:cubicBezTo>
                  <a:pt x="71" y="180"/>
                  <a:pt x="70" y="181"/>
                  <a:pt x="70" y="181"/>
                </a:cubicBezTo>
                <a:cubicBezTo>
                  <a:pt x="70" y="182"/>
                  <a:pt x="70" y="182"/>
                  <a:pt x="70" y="182"/>
                </a:cubicBezTo>
                <a:close/>
                <a:moveTo>
                  <a:pt x="73" y="188"/>
                </a:moveTo>
                <a:cubicBezTo>
                  <a:pt x="74" y="186"/>
                  <a:pt x="77" y="184"/>
                  <a:pt x="78" y="182"/>
                </a:cubicBezTo>
                <a:cubicBezTo>
                  <a:pt x="76" y="184"/>
                  <a:pt x="74" y="185"/>
                  <a:pt x="72" y="187"/>
                </a:cubicBezTo>
                <a:cubicBezTo>
                  <a:pt x="72" y="187"/>
                  <a:pt x="72" y="189"/>
                  <a:pt x="73" y="188"/>
                </a:cubicBezTo>
                <a:close/>
                <a:moveTo>
                  <a:pt x="25" y="45"/>
                </a:moveTo>
                <a:cubicBezTo>
                  <a:pt x="26" y="44"/>
                  <a:pt x="26" y="44"/>
                  <a:pt x="26" y="44"/>
                </a:cubicBezTo>
                <a:cubicBezTo>
                  <a:pt x="26" y="44"/>
                  <a:pt x="26" y="44"/>
                  <a:pt x="26" y="44"/>
                </a:cubicBezTo>
                <a:cubicBezTo>
                  <a:pt x="27" y="43"/>
                  <a:pt x="27" y="43"/>
                  <a:pt x="27" y="43"/>
                </a:cubicBezTo>
                <a:cubicBezTo>
                  <a:pt x="28" y="42"/>
                  <a:pt x="29" y="40"/>
                  <a:pt x="30" y="38"/>
                </a:cubicBezTo>
                <a:cubicBezTo>
                  <a:pt x="30" y="38"/>
                  <a:pt x="30" y="38"/>
                  <a:pt x="30" y="38"/>
                </a:cubicBezTo>
                <a:cubicBezTo>
                  <a:pt x="31" y="38"/>
                  <a:pt x="32" y="37"/>
                  <a:pt x="31" y="36"/>
                </a:cubicBezTo>
                <a:cubicBezTo>
                  <a:pt x="31" y="36"/>
                  <a:pt x="30" y="37"/>
                  <a:pt x="30" y="38"/>
                </a:cubicBezTo>
                <a:cubicBezTo>
                  <a:pt x="29" y="39"/>
                  <a:pt x="28" y="41"/>
                  <a:pt x="27" y="42"/>
                </a:cubicBezTo>
                <a:cubicBezTo>
                  <a:pt x="27" y="42"/>
                  <a:pt x="27" y="43"/>
                  <a:pt x="27" y="43"/>
                </a:cubicBezTo>
                <a:cubicBezTo>
                  <a:pt x="26" y="44"/>
                  <a:pt x="26" y="44"/>
                  <a:pt x="26" y="44"/>
                </a:cubicBezTo>
                <a:cubicBezTo>
                  <a:pt x="26" y="44"/>
                  <a:pt x="26" y="44"/>
                  <a:pt x="26" y="44"/>
                </a:cubicBezTo>
                <a:lnTo>
                  <a:pt x="25" y="45"/>
                </a:lnTo>
                <a:close/>
                <a:moveTo>
                  <a:pt x="80" y="75"/>
                </a:moveTo>
                <a:cubicBezTo>
                  <a:pt x="80" y="75"/>
                  <a:pt x="80" y="75"/>
                  <a:pt x="80" y="75"/>
                </a:cubicBezTo>
                <a:cubicBezTo>
                  <a:pt x="79" y="77"/>
                  <a:pt x="77" y="78"/>
                  <a:pt x="75" y="80"/>
                </a:cubicBezTo>
                <a:cubicBezTo>
                  <a:pt x="75" y="80"/>
                  <a:pt x="76" y="81"/>
                  <a:pt x="76" y="81"/>
                </a:cubicBezTo>
                <a:lnTo>
                  <a:pt x="80" y="75"/>
                </a:lnTo>
                <a:close/>
                <a:moveTo>
                  <a:pt x="46" y="90"/>
                </a:moveTo>
                <a:cubicBezTo>
                  <a:pt x="46" y="90"/>
                  <a:pt x="47" y="89"/>
                  <a:pt x="47" y="88"/>
                </a:cubicBezTo>
                <a:cubicBezTo>
                  <a:pt x="47" y="88"/>
                  <a:pt x="48" y="88"/>
                  <a:pt x="48" y="87"/>
                </a:cubicBezTo>
                <a:cubicBezTo>
                  <a:pt x="49" y="87"/>
                  <a:pt x="49" y="86"/>
                  <a:pt x="49" y="85"/>
                </a:cubicBezTo>
                <a:cubicBezTo>
                  <a:pt x="50" y="84"/>
                  <a:pt x="50" y="84"/>
                  <a:pt x="50" y="84"/>
                </a:cubicBezTo>
                <a:cubicBezTo>
                  <a:pt x="50" y="84"/>
                  <a:pt x="50" y="84"/>
                  <a:pt x="50" y="84"/>
                </a:cubicBezTo>
                <a:cubicBezTo>
                  <a:pt x="51" y="83"/>
                  <a:pt x="51" y="83"/>
                  <a:pt x="51" y="82"/>
                </a:cubicBezTo>
                <a:cubicBezTo>
                  <a:pt x="51" y="81"/>
                  <a:pt x="51" y="81"/>
                  <a:pt x="51" y="82"/>
                </a:cubicBezTo>
                <a:cubicBezTo>
                  <a:pt x="50" y="82"/>
                  <a:pt x="51" y="83"/>
                  <a:pt x="50" y="84"/>
                </a:cubicBezTo>
                <a:cubicBezTo>
                  <a:pt x="50" y="84"/>
                  <a:pt x="50" y="84"/>
                  <a:pt x="50" y="84"/>
                </a:cubicBezTo>
                <a:cubicBezTo>
                  <a:pt x="49" y="85"/>
                  <a:pt x="49" y="85"/>
                  <a:pt x="49" y="85"/>
                </a:cubicBezTo>
                <a:cubicBezTo>
                  <a:pt x="48" y="85"/>
                  <a:pt x="48" y="86"/>
                  <a:pt x="48" y="87"/>
                </a:cubicBezTo>
                <a:cubicBezTo>
                  <a:pt x="47" y="88"/>
                  <a:pt x="46" y="89"/>
                  <a:pt x="46" y="90"/>
                </a:cubicBezTo>
                <a:close/>
                <a:moveTo>
                  <a:pt x="89" y="185"/>
                </a:moveTo>
                <a:cubicBezTo>
                  <a:pt x="87" y="187"/>
                  <a:pt x="85" y="189"/>
                  <a:pt x="83" y="191"/>
                </a:cubicBezTo>
                <a:cubicBezTo>
                  <a:pt x="83" y="191"/>
                  <a:pt x="83" y="192"/>
                  <a:pt x="83" y="191"/>
                </a:cubicBezTo>
                <a:cubicBezTo>
                  <a:pt x="85" y="190"/>
                  <a:pt x="88" y="188"/>
                  <a:pt x="89" y="185"/>
                </a:cubicBezTo>
                <a:close/>
                <a:moveTo>
                  <a:pt x="59" y="175"/>
                </a:moveTo>
                <a:cubicBezTo>
                  <a:pt x="52" y="182"/>
                  <a:pt x="52" y="182"/>
                  <a:pt x="52" y="182"/>
                </a:cubicBezTo>
                <a:cubicBezTo>
                  <a:pt x="52" y="183"/>
                  <a:pt x="52" y="184"/>
                  <a:pt x="52" y="183"/>
                </a:cubicBezTo>
                <a:cubicBezTo>
                  <a:pt x="55" y="180"/>
                  <a:pt x="57" y="178"/>
                  <a:pt x="59" y="175"/>
                </a:cubicBezTo>
                <a:close/>
                <a:moveTo>
                  <a:pt x="134" y="61"/>
                </a:moveTo>
                <a:cubicBezTo>
                  <a:pt x="136" y="60"/>
                  <a:pt x="137" y="59"/>
                  <a:pt x="139" y="58"/>
                </a:cubicBezTo>
                <a:cubicBezTo>
                  <a:pt x="139" y="58"/>
                  <a:pt x="137" y="57"/>
                  <a:pt x="137" y="57"/>
                </a:cubicBezTo>
                <a:cubicBezTo>
                  <a:pt x="136" y="58"/>
                  <a:pt x="134" y="59"/>
                  <a:pt x="134" y="60"/>
                </a:cubicBezTo>
                <a:cubicBezTo>
                  <a:pt x="134" y="60"/>
                  <a:pt x="134" y="60"/>
                  <a:pt x="134" y="61"/>
                </a:cubicBezTo>
                <a:close/>
                <a:moveTo>
                  <a:pt x="116" y="23"/>
                </a:moveTo>
                <a:cubicBezTo>
                  <a:pt x="116" y="23"/>
                  <a:pt x="116" y="23"/>
                  <a:pt x="116" y="23"/>
                </a:cubicBezTo>
                <a:cubicBezTo>
                  <a:pt x="119" y="21"/>
                  <a:pt x="121" y="19"/>
                  <a:pt x="124" y="18"/>
                </a:cubicBezTo>
                <a:cubicBezTo>
                  <a:pt x="124" y="18"/>
                  <a:pt x="122" y="17"/>
                  <a:pt x="122" y="18"/>
                </a:cubicBezTo>
                <a:cubicBezTo>
                  <a:pt x="120" y="19"/>
                  <a:pt x="119" y="21"/>
                  <a:pt x="116" y="22"/>
                </a:cubicBezTo>
                <a:cubicBezTo>
                  <a:pt x="116" y="22"/>
                  <a:pt x="116" y="22"/>
                  <a:pt x="116" y="23"/>
                </a:cubicBezTo>
                <a:close/>
                <a:moveTo>
                  <a:pt x="146" y="63"/>
                </a:moveTo>
                <a:cubicBezTo>
                  <a:pt x="146" y="63"/>
                  <a:pt x="146" y="63"/>
                  <a:pt x="145" y="63"/>
                </a:cubicBezTo>
                <a:cubicBezTo>
                  <a:pt x="137" y="68"/>
                  <a:pt x="137" y="68"/>
                  <a:pt x="137" y="68"/>
                </a:cubicBezTo>
                <a:cubicBezTo>
                  <a:pt x="141" y="67"/>
                  <a:pt x="144" y="65"/>
                  <a:pt x="146" y="63"/>
                </a:cubicBezTo>
                <a:close/>
                <a:moveTo>
                  <a:pt x="125" y="23"/>
                </a:moveTo>
                <a:cubicBezTo>
                  <a:pt x="127" y="22"/>
                  <a:pt x="129" y="21"/>
                  <a:pt x="132" y="20"/>
                </a:cubicBezTo>
                <a:cubicBezTo>
                  <a:pt x="131" y="19"/>
                  <a:pt x="129" y="19"/>
                  <a:pt x="129" y="19"/>
                </a:cubicBezTo>
                <a:cubicBezTo>
                  <a:pt x="128" y="20"/>
                  <a:pt x="127" y="21"/>
                  <a:pt x="126" y="22"/>
                </a:cubicBezTo>
                <a:cubicBezTo>
                  <a:pt x="125" y="22"/>
                  <a:pt x="123" y="24"/>
                  <a:pt x="125" y="23"/>
                </a:cubicBezTo>
                <a:close/>
                <a:moveTo>
                  <a:pt x="58" y="183"/>
                </a:moveTo>
                <a:cubicBezTo>
                  <a:pt x="61" y="180"/>
                  <a:pt x="64" y="177"/>
                  <a:pt x="67" y="174"/>
                </a:cubicBezTo>
                <a:cubicBezTo>
                  <a:pt x="63" y="176"/>
                  <a:pt x="61" y="180"/>
                  <a:pt x="58" y="183"/>
                </a:cubicBezTo>
                <a:cubicBezTo>
                  <a:pt x="58" y="183"/>
                  <a:pt x="58" y="183"/>
                  <a:pt x="58" y="183"/>
                </a:cubicBezTo>
                <a:close/>
                <a:moveTo>
                  <a:pt x="74" y="183"/>
                </a:moveTo>
                <a:cubicBezTo>
                  <a:pt x="76" y="181"/>
                  <a:pt x="78" y="179"/>
                  <a:pt x="81" y="178"/>
                </a:cubicBezTo>
                <a:cubicBezTo>
                  <a:pt x="80" y="178"/>
                  <a:pt x="79" y="177"/>
                  <a:pt x="78" y="178"/>
                </a:cubicBezTo>
                <a:cubicBezTo>
                  <a:pt x="77" y="179"/>
                  <a:pt x="76" y="181"/>
                  <a:pt x="74" y="182"/>
                </a:cubicBezTo>
                <a:cubicBezTo>
                  <a:pt x="74" y="182"/>
                  <a:pt x="74" y="183"/>
                  <a:pt x="74" y="183"/>
                </a:cubicBezTo>
                <a:close/>
                <a:moveTo>
                  <a:pt x="27" y="63"/>
                </a:moveTo>
                <a:cubicBezTo>
                  <a:pt x="27" y="63"/>
                  <a:pt x="27" y="63"/>
                  <a:pt x="27" y="63"/>
                </a:cubicBezTo>
                <a:cubicBezTo>
                  <a:pt x="27" y="62"/>
                  <a:pt x="27" y="62"/>
                  <a:pt x="27" y="62"/>
                </a:cubicBezTo>
                <a:cubicBezTo>
                  <a:pt x="30" y="59"/>
                  <a:pt x="31" y="57"/>
                  <a:pt x="33" y="54"/>
                </a:cubicBezTo>
                <a:cubicBezTo>
                  <a:pt x="34" y="53"/>
                  <a:pt x="34" y="53"/>
                  <a:pt x="34" y="53"/>
                </a:cubicBezTo>
                <a:cubicBezTo>
                  <a:pt x="35" y="52"/>
                  <a:pt x="37" y="49"/>
                  <a:pt x="38" y="47"/>
                </a:cubicBezTo>
                <a:cubicBezTo>
                  <a:pt x="34" y="53"/>
                  <a:pt x="34" y="53"/>
                  <a:pt x="34" y="53"/>
                </a:cubicBezTo>
                <a:cubicBezTo>
                  <a:pt x="33" y="54"/>
                  <a:pt x="33" y="54"/>
                  <a:pt x="33" y="54"/>
                </a:cubicBezTo>
                <a:cubicBezTo>
                  <a:pt x="31" y="56"/>
                  <a:pt x="29" y="59"/>
                  <a:pt x="27" y="62"/>
                </a:cubicBezTo>
                <a:cubicBezTo>
                  <a:pt x="27" y="63"/>
                  <a:pt x="27" y="63"/>
                  <a:pt x="27" y="63"/>
                </a:cubicBezTo>
                <a:close/>
                <a:moveTo>
                  <a:pt x="129" y="189"/>
                </a:moveTo>
                <a:cubicBezTo>
                  <a:pt x="130" y="189"/>
                  <a:pt x="131" y="189"/>
                  <a:pt x="131" y="190"/>
                </a:cubicBezTo>
                <a:cubicBezTo>
                  <a:pt x="135" y="188"/>
                  <a:pt x="135" y="188"/>
                  <a:pt x="135" y="188"/>
                </a:cubicBezTo>
                <a:cubicBezTo>
                  <a:pt x="134" y="187"/>
                  <a:pt x="133" y="187"/>
                  <a:pt x="132" y="187"/>
                </a:cubicBezTo>
                <a:cubicBezTo>
                  <a:pt x="131" y="187"/>
                  <a:pt x="130" y="188"/>
                  <a:pt x="129" y="189"/>
                </a:cubicBezTo>
                <a:close/>
                <a:moveTo>
                  <a:pt x="85" y="26"/>
                </a:moveTo>
                <a:cubicBezTo>
                  <a:pt x="86" y="26"/>
                  <a:pt x="87" y="26"/>
                  <a:pt x="87" y="25"/>
                </a:cubicBezTo>
                <a:cubicBezTo>
                  <a:pt x="88" y="24"/>
                  <a:pt x="88" y="24"/>
                  <a:pt x="88" y="24"/>
                </a:cubicBezTo>
                <a:cubicBezTo>
                  <a:pt x="88" y="24"/>
                  <a:pt x="88" y="24"/>
                  <a:pt x="88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3"/>
                  <a:pt x="90" y="23"/>
                  <a:pt x="90" y="23"/>
                </a:cubicBezTo>
                <a:cubicBezTo>
                  <a:pt x="90" y="22"/>
                  <a:pt x="90" y="22"/>
                  <a:pt x="90" y="22"/>
                </a:cubicBezTo>
                <a:cubicBezTo>
                  <a:pt x="91" y="22"/>
                  <a:pt x="91" y="22"/>
                  <a:pt x="91" y="22"/>
                </a:cubicBezTo>
                <a:cubicBezTo>
                  <a:pt x="91" y="22"/>
                  <a:pt x="91" y="22"/>
                  <a:pt x="91" y="22"/>
                </a:cubicBezTo>
                <a:cubicBezTo>
                  <a:pt x="92" y="21"/>
                  <a:pt x="92" y="21"/>
                  <a:pt x="92" y="21"/>
                </a:cubicBezTo>
                <a:cubicBezTo>
                  <a:pt x="92" y="21"/>
                  <a:pt x="93" y="20"/>
                  <a:pt x="93" y="20"/>
                </a:cubicBezTo>
                <a:cubicBezTo>
                  <a:pt x="100" y="16"/>
                  <a:pt x="100" y="16"/>
                  <a:pt x="100" y="16"/>
                </a:cubicBezTo>
                <a:cubicBezTo>
                  <a:pt x="99" y="15"/>
                  <a:pt x="97" y="15"/>
                  <a:pt x="97" y="16"/>
                </a:cubicBezTo>
                <a:cubicBezTo>
                  <a:pt x="96" y="17"/>
                  <a:pt x="94" y="19"/>
                  <a:pt x="93" y="19"/>
                </a:cubicBezTo>
                <a:cubicBezTo>
                  <a:pt x="93" y="19"/>
                  <a:pt x="93" y="20"/>
                  <a:pt x="93" y="20"/>
                </a:cubicBezTo>
                <a:cubicBezTo>
                  <a:pt x="92" y="20"/>
                  <a:pt x="92" y="20"/>
                  <a:pt x="92" y="21"/>
                </a:cubicBezTo>
                <a:cubicBezTo>
                  <a:pt x="91" y="21"/>
                  <a:pt x="91" y="21"/>
                  <a:pt x="91" y="22"/>
                </a:cubicBezTo>
                <a:cubicBezTo>
                  <a:pt x="91" y="22"/>
                  <a:pt x="91" y="22"/>
                  <a:pt x="91" y="22"/>
                </a:cubicBezTo>
                <a:cubicBezTo>
                  <a:pt x="90" y="22"/>
                  <a:pt x="90" y="22"/>
                  <a:pt x="90" y="22"/>
                </a:cubicBezTo>
                <a:cubicBezTo>
                  <a:pt x="90" y="23"/>
                  <a:pt x="90" y="23"/>
                  <a:pt x="90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4"/>
                  <a:pt x="89" y="24"/>
                  <a:pt x="89" y="24"/>
                </a:cubicBezTo>
                <a:cubicBezTo>
                  <a:pt x="88" y="24"/>
                  <a:pt x="88" y="24"/>
                  <a:pt x="88" y="24"/>
                </a:cubicBezTo>
                <a:cubicBezTo>
                  <a:pt x="88" y="24"/>
                  <a:pt x="88" y="24"/>
                  <a:pt x="88" y="24"/>
                </a:cubicBezTo>
                <a:cubicBezTo>
                  <a:pt x="87" y="25"/>
                  <a:pt x="87" y="25"/>
                  <a:pt x="87" y="25"/>
                </a:cubicBezTo>
                <a:cubicBezTo>
                  <a:pt x="87" y="25"/>
                  <a:pt x="86" y="26"/>
                  <a:pt x="85" y="26"/>
                </a:cubicBezTo>
                <a:close/>
                <a:moveTo>
                  <a:pt x="24" y="151"/>
                </a:moveTo>
                <a:cubicBezTo>
                  <a:pt x="27" y="147"/>
                  <a:pt x="30" y="142"/>
                  <a:pt x="34" y="138"/>
                </a:cubicBezTo>
                <a:cubicBezTo>
                  <a:pt x="34" y="137"/>
                  <a:pt x="33" y="138"/>
                  <a:pt x="33" y="138"/>
                </a:cubicBezTo>
                <a:cubicBezTo>
                  <a:pt x="30" y="142"/>
                  <a:pt x="27" y="146"/>
                  <a:pt x="24" y="150"/>
                </a:cubicBezTo>
                <a:cubicBezTo>
                  <a:pt x="23" y="150"/>
                  <a:pt x="23" y="151"/>
                  <a:pt x="24" y="151"/>
                </a:cubicBezTo>
                <a:close/>
                <a:moveTo>
                  <a:pt x="39" y="65"/>
                </a:moveTo>
                <a:cubicBezTo>
                  <a:pt x="37" y="69"/>
                  <a:pt x="35" y="72"/>
                  <a:pt x="32" y="75"/>
                </a:cubicBezTo>
                <a:cubicBezTo>
                  <a:pt x="31" y="76"/>
                  <a:pt x="31" y="77"/>
                  <a:pt x="32" y="78"/>
                </a:cubicBezTo>
                <a:cubicBezTo>
                  <a:pt x="34" y="74"/>
                  <a:pt x="37" y="69"/>
                  <a:pt x="39" y="65"/>
                </a:cubicBezTo>
                <a:close/>
                <a:moveTo>
                  <a:pt x="104" y="187"/>
                </a:moveTo>
                <a:cubicBezTo>
                  <a:pt x="101" y="189"/>
                  <a:pt x="98" y="191"/>
                  <a:pt x="95" y="194"/>
                </a:cubicBezTo>
                <a:cubicBezTo>
                  <a:pt x="96" y="194"/>
                  <a:pt x="97" y="195"/>
                  <a:pt x="98" y="194"/>
                </a:cubicBezTo>
                <a:cubicBezTo>
                  <a:pt x="100" y="192"/>
                  <a:pt x="102" y="190"/>
                  <a:pt x="104" y="187"/>
                </a:cubicBezTo>
                <a:close/>
                <a:moveTo>
                  <a:pt x="66" y="27"/>
                </a:moveTo>
                <a:cubicBezTo>
                  <a:pt x="66" y="26"/>
                  <a:pt x="66" y="26"/>
                  <a:pt x="66" y="26"/>
                </a:cubicBezTo>
                <a:cubicBezTo>
                  <a:pt x="67" y="26"/>
                  <a:pt x="67" y="26"/>
                  <a:pt x="67" y="26"/>
                </a:cubicBezTo>
                <a:cubicBezTo>
                  <a:pt x="67" y="26"/>
                  <a:pt x="67" y="26"/>
                  <a:pt x="67" y="26"/>
                </a:cubicBezTo>
                <a:cubicBezTo>
                  <a:pt x="68" y="26"/>
                  <a:pt x="68" y="25"/>
                  <a:pt x="68" y="25"/>
                </a:cubicBezTo>
                <a:cubicBezTo>
                  <a:pt x="72" y="22"/>
                  <a:pt x="75" y="18"/>
                  <a:pt x="79" y="15"/>
                </a:cubicBezTo>
                <a:cubicBezTo>
                  <a:pt x="75" y="16"/>
                  <a:pt x="74" y="18"/>
                  <a:pt x="72" y="21"/>
                </a:cubicBezTo>
                <a:cubicBezTo>
                  <a:pt x="71" y="22"/>
                  <a:pt x="70" y="23"/>
                  <a:pt x="69" y="24"/>
                </a:cubicBezTo>
                <a:cubicBezTo>
                  <a:pt x="68" y="24"/>
                  <a:pt x="68" y="24"/>
                  <a:pt x="68" y="25"/>
                </a:cubicBezTo>
                <a:cubicBezTo>
                  <a:pt x="68" y="25"/>
                  <a:pt x="67" y="25"/>
                  <a:pt x="67" y="26"/>
                </a:cubicBezTo>
                <a:cubicBezTo>
                  <a:pt x="67" y="26"/>
                  <a:pt x="67" y="26"/>
                  <a:pt x="67" y="26"/>
                </a:cubicBezTo>
                <a:cubicBezTo>
                  <a:pt x="66" y="26"/>
                  <a:pt x="66" y="26"/>
                  <a:pt x="66" y="26"/>
                </a:cubicBezTo>
                <a:lnTo>
                  <a:pt x="66" y="27"/>
                </a:lnTo>
                <a:close/>
                <a:moveTo>
                  <a:pt x="85" y="180"/>
                </a:moveTo>
                <a:cubicBezTo>
                  <a:pt x="82" y="183"/>
                  <a:pt x="79" y="186"/>
                  <a:pt x="76" y="189"/>
                </a:cubicBezTo>
                <a:cubicBezTo>
                  <a:pt x="76" y="190"/>
                  <a:pt x="77" y="190"/>
                  <a:pt x="77" y="190"/>
                </a:cubicBezTo>
                <a:cubicBezTo>
                  <a:pt x="86" y="181"/>
                  <a:pt x="86" y="181"/>
                  <a:pt x="86" y="181"/>
                </a:cubicBezTo>
                <a:cubicBezTo>
                  <a:pt x="86" y="181"/>
                  <a:pt x="86" y="180"/>
                  <a:pt x="85" y="180"/>
                </a:cubicBezTo>
                <a:close/>
                <a:moveTo>
                  <a:pt x="140" y="64"/>
                </a:moveTo>
                <a:cubicBezTo>
                  <a:pt x="141" y="64"/>
                  <a:pt x="141" y="64"/>
                  <a:pt x="141" y="64"/>
                </a:cubicBezTo>
                <a:cubicBezTo>
                  <a:pt x="141" y="64"/>
                  <a:pt x="141" y="64"/>
                  <a:pt x="141" y="64"/>
                </a:cubicBezTo>
                <a:cubicBezTo>
                  <a:pt x="142" y="63"/>
                  <a:pt x="142" y="63"/>
                  <a:pt x="142" y="63"/>
                </a:cubicBezTo>
                <a:cubicBezTo>
                  <a:pt x="142" y="63"/>
                  <a:pt x="143" y="63"/>
                  <a:pt x="143" y="63"/>
                </a:cubicBezTo>
                <a:cubicBezTo>
                  <a:pt x="146" y="61"/>
                  <a:pt x="148" y="59"/>
                  <a:pt x="152" y="58"/>
                </a:cubicBezTo>
                <a:cubicBezTo>
                  <a:pt x="151" y="57"/>
                  <a:pt x="152" y="56"/>
                  <a:pt x="152" y="56"/>
                </a:cubicBezTo>
                <a:cubicBezTo>
                  <a:pt x="143" y="62"/>
                  <a:pt x="143" y="62"/>
                  <a:pt x="143" y="62"/>
                </a:cubicBezTo>
                <a:cubicBezTo>
                  <a:pt x="143" y="62"/>
                  <a:pt x="143" y="63"/>
                  <a:pt x="143" y="63"/>
                </a:cubicBezTo>
                <a:cubicBezTo>
                  <a:pt x="142" y="63"/>
                  <a:pt x="142" y="63"/>
                  <a:pt x="142" y="63"/>
                </a:cubicBezTo>
                <a:cubicBezTo>
                  <a:pt x="142" y="63"/>
                  <a:pt x="141" y="64"/>
                  <a:pt x="141" y="64"/>
                </a:cubicBezTo>
                <a:cubicBezTo>
                  <a:pt x="141" y="64"/>
                  <a:pt x="141" y="64"/>
                  <a:pt x="141" y="64"/>
                </a:cubicBezTo>
                <a:lnTo>
                  <a:pt x="140" y="64"/>
                </a:lnTo>
                <a:close/>
                <a:moveTo>
                  <a:pt x="23" y="160"/>
                </a:moveTo>
                <a:cubicBezTo>
                  <a:pt x="24" y="160"/>
                  <a:pt x="24" y="160"/>
                  <a:pt x="24" y="160"/>
                </a:cubicBezTo>
                <a:cubicBezTo>
                  <a:pt x="24" y="160"/>
                  <a:pt x="25" y="159"/>
                  <a:pt x="25" y="159"/>
                </a:cubicBezTo>
                <a:cubicBezTo>
                  <a:pt x="26" y="158"/>
                  <a:pt x="27" y="157"/>
                  <a:pt x="28" y="156"/>
                </a:cubicBezTo>
                <a:cubicBezTo>
                  <a:pt x="28" y="155"/>
                  <a:pt x="28" y="155"/>
                  <a:pt x="28" y="155"/>
                </a:cubicBezTo>
                <a:cubicBezTo>
                  <a:pt x="31" y="152"/>
                  <a:pt x="33" y="149"/>
                  <a:pt x="36" y="147"/>
                </a:cubicBezTo>
                <a:cubicBezTo>
                  <a:pt x="36" y="147"/>
                  <a:pt x="36" y="145"/>
                  <a:pt x="36" y="144"/>
                </a:cubicBezTo>
                <a:cubicBezTo>
                  <a:pt x="28" y="154"/>
                  <a:pt x="28" y="154"/>
                  <a:pt x="28" y="154"/>
                </a:cubicBezTo>
                <a:cubicBezTo>
                  <a:pt x="28" y="154"/>
                  <a:pt x="28" y="155"/>
                  <a:pt x="28" y="155"/>
                </a:cubicBezTo>
                <a:cubicBezTo>
                  <a:pt x="27" y="156"/>
                  <a:pt x="26" y="157"/>
                  <a:pt x="25" y="158"/>
                </a:cubicBezTo>
                <a:cubicBezTo>
                  <a:pt x="25" y="158"/>
                  <a:pt x="25" y="159"/>
                  <a:pt x="25" y="159"/>
                </a:cubicBezTo>
                <a:cubicBezTo>
                  <a:pt x="24" y="159"/>
                  <a:pt x="24" y="159"/>
                  <a:pt x="24" y="160"/>
                </a:cubicBezTo>
                <a:lnTo>
                  <a:pt x="23" y="160"/>
                </a:lnTo>
                <a:close/>
                <a:moveTo>
                  <a:pt x="109" y="194"/>
                </a:moveTo>
                <a:cubicBezTo>
                  <a:pt x="113" y="192"/>
                  <a:pt x="116" y="188"/>
                  <a:pt x="119" y="186"/>
                </a:cubicBezTo>
                <a:cubicBezTo>
                  <a:pt x="119" y="186"/>
                  <a:pt x="118" y="185"/>
                  <a:pt x="118" y="185"/>
                </a:cubicBezTo>
                <a:cubicBezTo>
                  <a:pt x="114" y="188"/>
                  <a:pt x="112" y="191"/>
                  <a:pt x="109" y="194"/>
                </a:cubicBezTo>
                <a:cubicBezTo>
                  <a:pt x="109" y="194"/>
                  <a:pt x="109" y="194"/>
                  <a:pt x="109" y="194"/>
                </a:cubicBezTo>
                <a:close/>
                <a:moveTo>
                  <a:pt x="21" y="148"/>
                </a:moveTo>
                <a:cubicBezTo>
                  <a:pt x="25" y="143"/>
                  <a:pt x="30" y="138"/>
                  <a:pt x="34" y="133"/>
                </a:cubicBezTo>
                <a:cubicBezTo>
                  <a:pt x="33" y="133"/>
                  <a:pt x="32" y="134"/>
                  <a:pt x="32" y="134"/>
                </a:cubicBezTo>
                <a:cubicBezTo>
                  <a:pt x="28" y="138"/>
                  <a:pt x="25" y="143"/>
                  <a:pt x="21" y="147"/>
                </a:cubicBezTo>
                <a:cubicBezTo>
                  <a:pt x="21" y="147"/>
                  <a:pt x="21" y="148"/>
                  <a:pt x="21" y="149"/>
                </a:cubicBezTo>
                <a:cubicBezTo>
                  <a:pt x="21" y="149"/>
                  <a:pt x="21" y="148"/>
                  <a:pt x="21" y="148"/>
                </a:cubicBezTo>
                <a:close/>
                <a:moveTo>
                  <a:pt x="46" y="182"/>
                </a:moveTo>
                <a:cubicBezTo>
                  <a:pt x="49" y="178"/>
                  <a:pt x="52" y="174"/>
                  <a:pt x="56" y="171"/>
                </a:cubicBezTo>
                <a:cubicBezTo>
                  <a:pt x="57" y="170"/>
                  <a:pt x="55" y="169"/>
                  <a:pt x="55" y="170"/>
                </a:cubicBezTo>
                <a:cubicBezTo>
                  <a:pt x="46" y="182"/>
                  <a:pt x="46" y="182"/>
                  <a:pt x="46" y="182"/>
                </a:cubicBezTo>
                <a:cubicBezTo>
                  <a:pt x="46" y="182"/>
                  <a:pt x="45" y="183"/>
                  <a:pt x="46" y="182"/>
                </a:cubicBezTo>
                <a:close/>
                <a:moveTo>
                  <a:pt x="43" y="30"/>
                </a:moveTo>
                <a:cubicBezTo>
                  <a:pt x="43" y="33"/>
                  <a:pt x="44" y="35"/>
                  <a:pt x="45" y="37"/>
                </a:cubicBezTo>
                <a:cubicBezTo>
                  <a:pt x="45" y="37"/>
                  <a:pt x="46" y="37"/>
                  <a:pt x="47" y="38"/>
                </a:cubicBezTo>
                <a:cubicBezTo>
                  <a:pt x="46" y="36"/>
                  <a:pt x="46" y="35"/>
                  <a:pt x="46" y="34"/>
                </a:cubicBezTo>
                <a:cubicBezTo>
                  <a:pt x="46" y="32"/>
                  <a:pt x="45" y="31"/>
                  <a:pt x="43" y="30"/>
                </a:cubicBezTo>
                <a:cubicBezTo>
                  <a:pt x="43" y="30"/>
                  <a:pt x="43" y="29"/>
                  <a:pt x="43" y="30"/>
                </a:cubicBezTo>
                <a:close/>
                <a:moveTo>
                  <a:pt x="55" y="51"/>
                </a:moveTo>
                <a:cubicBezTo>
                  <a:pt x="56" y="55"/>
                  <a:pt x="57" y="59"/>
                  <a:pt x="58" y="63"/>
                </a:cubicBezTo>
                <a:cubicBezTo>
                  <a:pt x="58" y="63"/>
                  <a:pt x="59" y="62"/>
                  <a:pt x="59" y="62"/>
                </a:cubicBezTo>
                <a:cubicBezTo>
                  <a:pt x="58" y="58"/>
                  <a:pt x="58" y="54"/>
                  <a:pt x="56" y="51"/>
                </a:cubicBezTo>
                <a:cubicBezTo>
                  <a:pt x="56" y="50"/>
                  <a:pt x="55" y="50"/>
                  <a:pt x="55" y="51"/>
                </a:cubicBezTo>
                <a:close/>
                <a:moveTo>
                  <a:pt x="81" y="65"/>
                </a:moveTo>
                <a:cubicBezTo>
                  <a:pt x="83" y="65"/>
                  <a:pt x="84" y="66"/>
                  <a:pt x="86" y="66"/>
                </a:cubicBezTo>
                <a:cubicBezTo>
                  <a:pt x="92" y="67"/>
                  <a:pt x="95" y="70"/>
                  <a:pt x="96" y="75"/>
                </a:cubicBezTo>
                <a:cubicBezTo>
                  <a:pt x="96" y="75"/>
                  <a:pt x="96" y="74"/>
                  <a:pt x="96" y="74"/>
                </a:cubicBezTo>
                <a:cubicBezTo>
                  <a:pt x="95" y="67"/>
                  <a:pt x="87" y="63"/>
                  <a:pt x="79" y="64"/>
                </a:cubicBezTo>
                <a:cubicBezTo>
                  <a:pt x="79" y="64"/>
                  <a:pt x="81" y="65"/>
                  <a:pt x="81" y="65"/>
                </a:cubicBezTo>
                <a:close/>
                <a:moveTo>
                  <a:pt x="121" y="41"/>
                </a:moveTo>
                <a:cubicBezTo>
                  <a:pt x="122" y="40"/>
                  <a:pt x="124" y="40"/>
                  <a:pt x="125" y="39"/>
                </a:cubicBezTo>
                <a:cubicBezTo>
                  <a:pt x="126" y="38"/>
                  <a:pt x="127" y="37"/>
                  <a:pt x="129" y="35"/>
                </a:cubicBezTo>
                <a:cubicBezTo>
                  <a:pt x="128" y="35"/>
                  <a:pt x="130" y="34"/>
                  <a:pt x="129" y="34"/>
                </a:cubicBezTo>
                <a:cubicBezTo>
                  <a:pt x="126" y="35"/>
                  <a:pt x="123" y="37"/>
                  <a:pt x="121" y="40"/>
                </a:cubicBezTo>
                <a:cubicBezTo>
                  <a:pt x="121" y="40"/>
                  <a:pt x="120" y="41"/>
                  <a:pt x="121" y="41"/>
                </a:cubicBezTo>
                <a:close/>
                <a:moveTo>
                  <a:pt x="94" y="27"/>
                </a:moveTo>
                <a:cubicBezTo>
                  <a:pt x="94" y="26"/>
                  <a:pt x="94" y="26"/>
                  <a:pt x="94" y="26"/>
                </a:cubicBezTo>
                <a:cubicBezTo>
                  <a:pt x="94" y="26"/>
                  <a:pt x="94" y="26"/>
                  <a:pt x="94" y="26"/>
                </a:cubicBezTo>
                <a:cubicBezTo>
                  <a:pt x="95" y="26"/>
                  <a:pt x="95" y="26"/>
                  <a:pt x="95" y="26"/>
                </a:cubicBezTo>
                <a:cubicBezTo>
                  <a:pt x="95" y="25"/>
                  <a:pt x="95" y="25"/>
                  <a:pt x="95" y="25"/>
                </a:cubicBezTo>
                <a:cubicBezTo>
                  <a:pt x="96" y="25"/>
                  <a:pt x="96" y="25"/>
                  <a:pt x="96" y="25"/>
                </a:cubicBezTo>
                <a:cubicBezTo>
                  <a:pt x="96" y="25"/>
                  <a:pt x="97" y="24"/>
                  <a:pt x="97" y="24"/>
                </a:cubicBezTo>
                <a:cubicBezTo>
                  <a:pt x="101" y="20"/>
                  <a:pt x="106" y="17"/>
                  <a:pt x="111" y="14"/>
                </a:cubicBezTo>
                <a:cubicBezTo>
                  <a:pt x="107" y="13"/>
                  <a:pt x="107" y="13"/>
                  <a:pt x="107" y="13"/>
                </a:cubicBezTo>
                <a:cubicBezTo>
                  <a:pt x="107" y="14"/>
                  <a:pt x="108" y="14"/>
                  <a:pt x="108" y="15"/>
                </a:cubicBezTo>
                <a:cubicBezTo>
                  <a:pt x="106" y="15"/>
                  <a:pt x="105" y="16"/>
                  <a:pt x="104" y="17"/>
                </a:cubicBezTo>
                <a:cubicBezTo>
                  <a:pt x="101" y="19"/>
                  <a:pt x="99" y="21"/>
                  <a:pt x="97" y="23"/>
                </a:cubicBezTo>
                <a:cubicBezTo>
                  <a:pt x="97" y="23"/>
                  <a:pt x="97" y="24"/>
                  <a:pt x="97" y="24"/>
                </a:cubicBezTo>
                <a:cubicBezTo>
                  <a:pt x="96" y="24"/>
                  <a:pt x="96" y="24"/>
                  <a:pt x="96" y="25"/>
                </a:cubicBezTo>
                <a:cubicBezTo>
                  <a:pt x="95" y="25"/>
                  <a:pt x="95" y="25"/>
                  <a:pt x="95" y="25"/>
                </a:cubicBezTo>
                <a:cubicBezTo>
                  <a:pt x="95" y="26"/>
                  <a:pt x="95" y="26"/>
                  <a:pt x="95" y="26"/>
                </a:cubicBezTo>
                <a:cubicBezTo>
                  <a:pt x="94" y="26"/>
                  <a:pt x="94" y="26"/>
                  <a:pt x="94" y="26"/>
                </a:cubicBezTo>
                <a:cubicBezTo>
                  <a:pt x="94" y="26"/>
                  <a:pt x="94" y="26"/>
                  <a:pt x="94" y="26"/>
                </a:cubicBezTo>
                <a:lnTo>
                  <a:pt x="94" y="27"/>
                </a:lnTo>
                <a:close/>
                <a:moveTo>
                  <a:pt x="118" y="36"/>
                </a:moveTo>
                <a:cubicBezTo>
                  <a:pt x="119" y="35"/>
                  <a:pt x="119" y="35"/>
                  <a:pt x="119" y="35"/>
                </a:cubicBezTo>
                <a:cubicBezTo>
                  <a:pt x="125" y="32"/>
                  <a:pt x="130" y="27"/>
                  <a:pt x="134" y="22"/>
                </a:cubicBezTo>
                <a:cubicBezTo>
                  <a:pt x="129" y="26"/>
                  <a:pt x="124" y="31"/>
                  <a:pt x="119" y="34"/>
                </a:cubicBezTo>
                <a:cubicBezTo>
                  <a:pt x="119" y="35"/>
                  <a:pt x="119" y="35"/>
                  <a:pt x="119" y="35"/>
                </a:cubicBezTo>
                <a:cubicBezTo>
                  <a:pt x="118" y="35"/>
                  <a:pt x="118" y="35"/>
                  <a:pt x="118" y="36"/>
                </a:cubicBezTo>
                <a:close/>
                <a:moveTo>
                  <a:pt x="132" y="54"/>
                </a:moveTo>
                <a:cubicBezTo>
                  <a:pt x="137" y="51"/>
                  <a:pt x="141" y="48"/>
                  <a:pt x="146" y="44"/>
                </a:cubicBezTo>
                <a:cubicBezTo>
                  <a:pt x="140" y="46"/>
                  <a:pt x="136" y="51"/>
                  <a:pt x="132" y="54"/>
                </a:cubicBezTo>
                <a:close/>
                <a:moveTo>
                  <a:pt x="32" y="153"/>
                </a:moveTo>
                <a:cubicBezTo>
                  <a:pt x="29" y="157"/>
                  <a:pt x="25" y="160"/>
                  <a:pt x="22" y="165"/>
                </a:cubicBezTo>
                <a:cubicBezTo>
                  <a:pt x="22" y="165"/>
                  <a:pt x="22" y="166"/>
                  <a:pt x="22" y="167"/>
                </a:cubicBezTo>
                <a:cubicBezTo>
                  <a:pt x="26" y="163"/>
                  <a:pt x="29" y="158"/>
                  <a:pt x="32" y="153"/>
                </a:cubicBezTo>
                <a:close/>
                <a:moveTo>
                  <a:pt x="140" y="84"/>
                </a:moveTo>
                <a:cubicBezTo>
                  <a:pt x="143" y="84"/>
                  <a:pt x="145" y="82"/>
                  <a:pt x="147" y="80"/>
                </a:cubicBezTo>
                <a:cubicBezTo>
                  <a:pt x="148" y="80"/>
                  <a:pt x="148" y="78"/>
                  <a:pt x="148" y="76"/>
                </a:cubicBezTo>
                <a:cubicBezTo>
                  <a:pt x="145" y="79"/>
                  <a:pt x="142" y="81"/>
                  <a:pt x="140" y="84"/>
                </a:cubicBezTo>
                <a:cubicBezTo>
                  <a:pt x="140" y="84"/>
                  <a:pt x="140" y="84"/>
                  <a:pt x="140" y="84"/>
                </a:cubicBezTo>
                <a:close/>
                <a:moveTo>
                  <a:pt x="26" y="172"/>
                </a:moveTo>
                <a:cubicBezTo>
                  <a:pt x="27" y="172"/>
                  <a:pt x="27" y="172"/>
                  <a:pt x="27" y="171"/>
                </a:cubicBezTo>
                <a:cubicBezTo>
                  <a:pt x="30" y="168"/>
                  <a:pt x="33" y="165"/>
                  <a:pt x="36" y="162"/>
                </a:cubicBezTo>
                <a:cubicBezTo>
                  <a:pt x="36" y="161"/>
                  <a:pt x="36" y="160"/>
                  <a:pt x="37" y="159"/>
                </a:cubicBezTo>
                <a:cubicBezTo>
                  <a:pt x="37" y="158"/>
                  <a:pt x="38" y="159"/>
                  <a:pt x="39" y="158"/>
                </a:cubicBezTo>
                <a:cubicBezTo>
                  <a:pt x="38" y="158"/>
                  <a:pt x="39" y="156"/>
                  <a:pt x="38" y="157"/>
                </a:cubicBezTo>
                <a:cubicBezTo>
                  <a:pt x="27" y="171"/>
                  <a:pt x="27" y="171"/>
                  <a:pt x="27" y="171"/>
                </a:cubicBezTo>
                <a:cubicBezTo>
                  <a:pt x="26" y="171"/>
                  <a:pt x="26" y="172"/>
                  <a:pt x="26" y="172"/>
                </a:cubicBezTo>
                <a:close/>
                <a:moveTo>
                  <a:pt x="159" y="127"/>
                </a:moveTo>
                <a:cubicBezTo>
                  <a:pt x="160" y="127"/>
                  <a:pt x="160" y="128"/>
                  <a:pt x="160" y="128"/>
                </a:cubicBezTo>
                <a:cubicBezTo>
                  <a:pt x="160" y="128"/>
                  <a:pt x="160" y="129"/>
                  <a:pt x="160" y="129"/>
                </a:cubicBezTo>
                <a:cubicBezTo>
                  <a:pt x="161" y="129"/>
                  <a:pt x="162" y="130"/>
                  <a:pt x="163" y="131"/>
                </a:cubicBezTo>
                <a:cubicBezTo>
                  <a:pt x="164" y="129"/>
                  <a:pt x="164" y="127"/>
                  <a:pt x="165" y="126"/>
                </a:cubicBezTo>
                <a:cubicBezTo>
                  <a:pt x="163" y="126"/>
                  <a:pt x="161" y="126"/>
                  <a:pt x="159" y="125"/>
                </a:cubicBezTo>
                <a:cubicBezTo>
                  <a:pt x="159" y="126"/>
                  <a:pt x="160" y="126"/>
                  <a:pt x="159" y="127"/>
                </a:cubicBezTo>
                <a:close/>
                <a:moveTo>
                  <a:pt x="87" y="191"/>
                </a:moveTo>
                <a:cubicBezTo>
                  <a:pt x="99" y="181"/>
                  <a:pt x="99" y="181"/>
                  <a:pt x="99" y="181"/>
                </a:cubicBezTo>
                <a:cubicBezTo>
                  <a:pt x="98" y="181"/>
                  <a:pt x="97" y="181"/>
                  <a:pt x="96" y="180"/>
                </a:cubicBezTo>
                <a:cubicBezTo>
                  <a:pt x="93" y="184"/>
                  <a:pt x="90" y="187"/>
                  <a:pt x="87" y="191"/>
                </a:cubicBezTo>
                <a:close/>
                <a:moveTo>
                  <a:pt x="127" y="190"/>
                </a:moveTo>
                <a:cubicBezTo>
                  <a:pt x="124" y="192"/>
                  <a:pt x="120" y="195"/>
                  <a:pt x="117" y="198"/>
                </a:cubicBezTo>
                <a:cubicBezTo>
                  <a:pt x="121" y="197"/>
                  <a:pt x="125" y="195"/>
                  <a:pt x="128" y="192"/>
                </a:cubicBezTo>
                <a:cubicBezTo>
                  <a:pt x="129" y="191"/>
                  <a:pt x="127" y="191"/>
                  <a:pt x="127" y="190"/>
                </a:cubicBezTo>
                <a:close/>
                <a:moveTo>
                  <a:pt x="78" y="81"/>
                </a:moveTo>
                <a:cubicBezTo>
                  <a:pt x="82" y="79"/>
                  <a:pt x="84" y="76"/>
                  <a:pt x="88" y="73"/>
                </a:cubicBezTo>
                <a:cubicBezTo>
                  <a:pt x="88" y="72"/>
                  <a:pt x="86" y="72"/>
                  <a:pt x="85" y="71"/>
                </a:cubicBezTo>
                <a:cubicBezTo>
                  <a:pt x="83" y="75"/>
                  <a:pt x="80" y="78"/>
                  <a:pt x="78" y="81"/>
                </a:cubicBezTo>
                <a:close/>
                <a:moveTo>
                  <a:pt x="21" y="143"/>
                </a:moveTo>
                <a:cubicBezTo>
                  <a:pt x="26" y="138"/>
                  <a:pt x="29" y="134"/>
                  <a:pt x="33" y="129"/>
                </a:cubicBezTo>
                <a:cubicBezTo>
                  <a:pt x="33" y="128"/>
                  <a:pt x="33" y="128"/>
                  <a:pt x="33" y="127"/>
                </a:cubicBezTo>
                <a:cubicBezTo>
                  <a:pt x="30" y="130"/>
                  <a:pt x="27" y="134"/>
                  <a:pt x="25" y="137"/>
                </a:cubicBezTo>
                <a:cubicBezTo>
                  <a:pt x="24" y="139"/>
                  <a:pt x="22" y="141"/>
                  <a:pt x="21" y="143"/>
                </a:cubicBezTo>
                <a:close/>
                <a:moveTo>
                  <a:pt x="80" y="191"/>
                </a:moveTo>
                <a:cubicBezTo>
                  <a:pt x="84" y="187"/>
                  <a:pt x="88" y="183"/>
                  <a:pt x="93" y="180"/>
                </a:cubicBezTo>
                <a:cubicBezTo>
                  <a:pt x="92" y="180"/>
                  <a:pt x="90" y="180"/>
                  <a:pt x="90" y="180"/>
                </a:cubicBezTo>
                <a:cubicBezTo>
                  <a:pt x="89" y="179"/>
                  <a:pt x="88" y="181"/>
                  <a:pt x="87" y="182"/>
                </a:cubicBezTo>
                <a:cubicBezTo>
                  <a:pt x="85" y="185"/>
                  <a:pt x="82" y="188"/>
                  <a:pt x="80" y="191"/>
                </a:cubicBezTo>
                <a:close/>
                <a:moveTo>
                  <a:pt x="103" y="26"/>
                </a:moveTo>
                <a:cubicBezTo>
                  <a:pt x="104" y="26"/>
                  <a:pt x="104" y="26"/>
                  <a:pt x="104" y="26"/>
                </a:cubicBezTo>
                <a:cubicBezTo>
                  <a:pt x="108" y="23"/>
                  <a:pt x="113" y="19"/>
                  <a:pt x="118" y="16"/>
                </a:cubicBezTo>
                <a:cubicBezTo>
                  <a:pt x="117" y="15"/>
                  <a:pt x="115" y="14"/>
                  <a:pt x="115" y="15"/>
                </a:cubicBezTo>
                <a:cubicBezTo>
                  <a:pt x="104" y="25"/>
                  <a:pt x="104" y="25"/>
                  <a:pt x="104" y="25"/>
                </a:cubicBezTo>
                <a:cubicBezTo>
                  <a:pt x="104" y="25"/>
                  <a:pt x="104" y="26"/>
                  <a:pt x="104" y="26"/>
                </a:cubicBezTo>
                <a:lnTo>
                  <a:pt x="103" y="26"/>
                </a:lnTo>
                <a:close/>
                <a:moveTo>
                  <a:pt x="30" y="64"/>
                </a:moveTo>
                <a:cubicBezTo>
                  <a:pt x="30" y="64"/>
                  <a:pt x="30" y="64"/>
                  <a:pt x="30" y="64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51"/>
                  <a:pt x="39" y="50"/>
                  <a:pt x="38" y="50"/>
                </a:cubicBezTo>
                <a:cubicBezTo>
                  <a:pt x="35" y="55"/>
                  <a:pt x="32" y="59"/>
                  <a:pt x="29" y="63"/>
                </a:cubicBezTo>
                <a:cubicBezTo>
                  <a:pt x="28" y="64"/>
                  <a:pt x="29" y="64"/>
                  <a:pt x="30" y="64"/>
                </a:cubicBezTo>
                <a:close/>
                <a:moveTo>
                  <a:pt x="131" y="123"/>
                </a:moveTo>
                <a:cubicBezTo>
                  <a:pt x="131" y="123"/>
                  <a:pt x="132" y="123"/>
                  <a:pt x="133" y="124"/>
                </a:cubicBezTo>
                <a:cubicBezTo>
                  <a:pt x="150" y="127"/>
                  <a:pt x="150" y="127"/>
                  <a:pt x="150" y="127"/>
                </a:cubicBezTo>
                <a:cubicBezTo>
                  <a:pt x="144" y="125"/>
                  <a:pt x="139" y="123"/>
                  <a:pt x="132" y="121"/>
                </a:cubicBezTo>
                <a:cubicBezTo>
                  <a:pt x="133" y="122"/>
                  <a:pt x="131" y="123"/>
                  <a:pt x="131" y="123"/>
                </a:cubicBezTo>
                <a:close/>
                <a:moveTo>
                  <a:pt x="67" y="81"/>
                </a:moveTo>
                <a:cubicBezTo>
                  <a:pt x="69" y="81"/>
                  <a:pt x="70" y="81"/>
                  <a:pt x="71" y="80"/>
                </a:cubicBezTo>
                <a:cubicBezTo>
                  <a:pt x="80" y="71"/>
                  <a:pt x="80" y="71"/>
                  <a:pt x="80" y="71"/>
                </a:cubicBezTo>
                <a:cubicBezTo>
                  <a:pt x="79" y="71"/>
                  <a:pt x="78" y="70"/>
                  <a:pt x="77" y="71"/>
                </a:cubicBezTo>
                <a:cubicBezTo>
                  <a:pt x="74" y="74"/>
                  <a:pt x="71" y="78"/>
                  <a:pt x="67" y="81"/>
                </a:cubicBezTo>
                <a:close/>
                <a:moveTo>
                  <a:pt x="24" y="168"/>
                </a:moveTo>
                <a:cubicBezTo>
                  <a:pt x="25" y="168"/>
                  <a:pt x="25" y="168"/>
                  <a:pt x="25" y="168"/>
                </a:cubicBezTo>
                <a:cubicBezTo>
                  <a:pt x="25" y="167"/>
                  <a:pt x="25" y="167"/>
                  <a:pt x="25" y="167"/>
                </a:cubicBezTo>
                <a:cubicBezTo>
                  <a:pt x="29" y="163"/>
                  <a:pt x="33" y="158"/>
                  <a:pt x="37" y="154"/>
                </a:cubicBezTo>
                <a:cubicBezTo>
                  <a:pt x="38" y="154"/>
                  <a:pt x="37" y="151"/>
                  <a:pt x="37" y="150"/>
                </a:cubicBezTo>
                <a:cubicBezTo>
                  <a:pt x="37" y="150"/>
                  <a:pt x="36" y="150"/>
                  <a:pt x="36" y="150"/>
                </a:cubicBezTo>
                <a:cubicBezTo>
                  <a:pt x="33" y="157"/>
                  <a:pt x="29" y="162"/>
                  <a:pt x="25" y="167"/>
                </a:cubicBezTo>
                <a:cubicBezTo>
                  <a:pt x="25" y="168"/>
                  <a:pt x="25" y="168"/>
                  <a:pt x="25" y="168"/>
                </a:cubicBezTo>
                <a:lnTo>
                  <a:pt x="24" y="168"/>
                </a:lnTo>
                <a:close/>
                <a:moveTo>
                  <a:pt x="31" y="74"/>
                </a:moveTo>
                <a:cubicBezTo>
                  <a:pt x="35" y="69"/>
                  <a:pt x="38" y="64"/>
                  <a:pt x="42" y="59"/>
                </a:cubicBezTo>
                <a:cubicBezTo>
                  <a:pt x="42" y="59"/>
                  <a:pt x="41" y="58"/>
                  <a:pt x="41" y="57"/>
                </a:cubicBezTo>
                <a:cubicBezTo>
                  <a:pt x="31" y="71"/>
                  <a:pt x="31" y="71"/>
                  <a:pt x="31" y="71"/>
                </a:cubicBezTo>
                <a:cubicBezTo>
                  <a:pt x="31" y="72"/>
                  <a:pt x="31" y="73"/>
                  <a:pt x="31" y="74"/>
                </a:cubicBezTo>
                <a:close/>
                <a:moveTo>
                  <a:pt x="51" y="27"/>
                </a:moveTo>
                <a:cubicBezTo>
                  <a:pt x="51" y="28"/>
                  <a:pt x="51" y="29"/>
                  <a:pt x="51" y="30"/>
                </a:cubicBezTo>
                <a:cubicBezTo>
                  <a:pt x="60" y="20"/>
                  <a:pt x="60" y="20"/>
                  <a:pt x="60" y="20"/>
                </a:cubicBezTo>
                <a:cubicBezTo>
                  <a:pt x="57" y="21"/>
                  <a:pt x="55" y="23"/>
                  <a:pt x="53" y="24"/>
                </a:cubicBezTo>
                <a:cubicBezTo>
                  <a:pt x="52" y="25"/>
                  <a:pt x="50" y="25"/>
                  <a:pt x="51" y="27"/>
                </a:cubicBezTo>
                <a:close/>
                <a:moveTo>
                  <a:pt x="62" y="186"/>
                </a:moveTo>
                <a:cubicBezTo>
                  <a:pt x="62" y="186"/>
                  <a:pt x="63" y="186"/>
                  <a:pt x="63" y="186"/>
                </a:cubicBezTo>
                <a:cubicBezTo>
                  <a:pt x="66" y="183"/>
                  <a:pt x="69" y="179"/>
                  <a:pt x="72" y="175"/>
                </a:cubicBezTo>
                <a:cubicBezTo>
                  <a:pt x="72" y="175"/>
                  <a:pt x="71" y="175"/>
                  <a:pt x="71" y="175"/>
                </a:cubicBezTo>
                <a:cubicBezTo>
                  <a:pt x="67" y="178"/>
                  <a:pt x="64" y="182"/>
                  <a:pt x="61" y="185"/>
                </a:cubicBezTo>
                <a:cubicBezTo>
                  <a:pt x="61" y="185"/>
                  <a:pt x="62" y="186"/>
                  <a:pt x="62" y="186"/>
                </a:cubicBezTo>
                <a:close/>
                <a:moveTo>
                  <a:pt x="65" y="22"/>
                </a:moveTo>
                <a:cubicBezTo>
                  <a:pt x="64" y="22"/>
                  <a:pt x="64" y="24"/>
                  <a:pt x="64" y="24"/>
                </a:cubicBezTo>
                <a:cubicBezTo>
                  <a:pt x="63" y="24"/>
                  <a:pt x="62" y="25"/>
                  <a:pt x="61" y="26"/>
                </a:cubicBezTo>
                <a:cubicBezTo>
                  <a:pt x="60" y="28"/>
                  <a:pt x="59" y="29"/>
                  <a:pt x="58" y="31"/>
                </a:cubicBezTo>
                <a:cubicBezTo>
                  <a:pt x="58" y="32"/>
                  <a:pt x="59" y="31"/>
                  <a:pt x="60" y="31"/>
                </a:cubicBezTo>
                <a:cubicBezTo>
                  <a:pt x="72" y="18"/>
                  <a:pt x="72" y="18"/>
                  <a:pt x="72" y="18"/>
                </a:cubicBezTo>
                <a:cubicBezTo>
                  <a:pt x="71" y="17"/>
                  <a:pt x="71" y="18"/>
                  <a:pt x="71" y="19"/>
                </a:cubicBezTo>
                <a:cubicBezTo>
                  <a:pt x="70" y="19"/>
                  <a:pt x="69" y="18"/>
                  <a:pt x="70" y="18"/>
                </a:cubicBezTo>
                <a:cubicBezTo>
                  <a:pt x="71" y="18"/>
                  <a:pt x="71" y="17"/>
                  <a:pt x="70" y="18"/>
                </a:cubicBezTo>
                <a:cubicBezTo>
                  <a:pt x="69" y="18"/>
                  <a:pt x="68" y="20"/>
                  <a:pt x="67" y="21"/>
                </a:cubicBezTo>
                <a:cubicBezTo>
                  <a:pt x="67" y="21"/>
                  <a:pt x="67" y="22"/>
                  <a:pt x="66" y="22"/>
                </a:cubicBezTo>
                <a:cubicBezTo>
                  <a:pt x="66" y="23"/>
                  <a:pt x="65" y="22"/>
                  <a:pt x="65" y="22"/>
                </a:cubicBezTo>
                <a:close/>
                <a:moveTo>
                  <a:pt x="92" y="193"/>
                </a:moveTo>
                <a:cubicBezTo>
                  <a:pt x="92" y="193"/>
                  <a:pt x="93" y="193"/>
                  <a:pt x="93" y="193"/>
                </a:cubicBezTo>
                <a:cubicBezTo>
                  <a:pt x="98" y="190"/>
                  <a:pt x="102" y="186"/>
                  <a:pt x="107" y="183"/>
                </a:cubicBezTo>
                <a:cubicBezTo>
                  <a:pt x="105" y="182"/>
                  <a:pt x="104" y="181"/>
                  <a:pt x="103" y="182"/>
                </a:cubicBezTo>
                <a:cubicBezTo>
                  <a:pt x="92" y="192"/>
                  <a:pt x="92" y="192"/>
                  <a:pt x="92" y="192"/>
                </a:cubicBezTo>
                <a:cubicBezTo>
                  <a:pt x="92" y="192"/>
                  <a:pt x="91" y="193"/>
                  <a:pt x="92" y="193"/>
                </a:cubicBezTo>
                <a:close/>
                <a:moveTo>
                  <a:pt x="129" y="32"/>
                </a:moveTo>
                <a:cubicBezTo>
                  <a:pt x="132" y="31"/>
                  <a:pt x="134" y="29"/>
                  <a:pt x="137" y="28"/>
                </a:cubicBezTo>
                <a:cubicBezTo>
                  <a:pt x="137" y="27"/>
                  <a:pt x="138" y="28"/>
                  <a:pt x="138" y="29"/>
                </a:cubicBezTo>
                <a:cubicBezTo>
                  <a:pt x="130" y="36"/>
                  <a:pt x="130" y="36"/>
                  <a:pt x="130" y="36"/>
                </a:cubicBezTo>
                <a:cubicBezTo>
                  <a:pt x="129" y="37"/>
                  <a:pt x="131" y="36"/>
                  <a:pt x="131" y="36"/>
                </a:cubicBezTo>
                <a:cubicBezTo>
                  <a:pt x="135" y="34"/>
                  <a:pt x="138" y="32"/>
                  <a:pt x="142" y="30"/>
                </a:cubicBezTo>
                <a:cubicBezTo>
                  <a:pt x="140" y="29"/>
                  <a:pt x="138" y="27"/>
                  <a:pt x="137" y="25"/>
                </a:cubicBezTo>
                <a:cubicBezTo>
                  <a:pt x="130" y="31"/>
                  <a:pt x="130" y="31"/>
                  <a:pt x="130" y="31"/>
                </a:cubicBezTo>
                <a:cubicBezTo>
                  <a:pt x="130" y="31"/>
                  <a:pt x="130" y="32"/>
                  <a:pt x="129" y="32"/>
                </a:cubicBezTo>
                <a:close/>
                <a:moveTo>
                  <a:pt x="33" y="87"/>
                </a:moveTo>
                <a:cubicBezTo>
                  <a:pt x="35" y="87"/>
                  <a:pt x="35" y="87"/>
                  <a:pt x="35" y="87"/>
                </a:cubicBezTo>
                <a:cubicBezTo>
                  <a:pt x="46" y="70"/>
                  <a:pt x="46" y="70"/>
                  <a:pt x="46" y="70"/>
                </a:cubicBezTo>
                <a:cubicBezTo>
                  <a:pt x="46" y="70"/>
                  <a:pt x="46" y="69"/>
                  <a:pt x="45" y="68"/>
                </a:cubicBezTo>
                <a:cubicBezTo>
                  <a:pt x="38" y="79"/>
                  <a:pt x="38" y="79"/>
                  <a:pt x="38" y="79"/>
                </a:cubicBezTo>
                <a:cubicBezTo>
                  <a:pt x="37" y="81"/>
                  <a:pt x="34" y="84"/>
                  <a:pt x="33" y="87"/>
                </a:cubicBezTo>
                <a:close/>
                <a:moveTo>
                  <a:pt x="32" y="81"/>
                </a:moveTo>
                <a:cubicBezTo>
                  <a:pt x="32" y="81"/>
                  <a:pt x="33" y="82"/>
                  <a:pt x="33" y="83"/>
                </a:cubicBezTo>
                <a:cubicBezTo>
                  <a:pt x="44" y="65"/>
                  <a:pt x="44" y="65"/>
                  <a:pt x="44" y="65"/>
                </a:cubicBezTo>
                <a:cubicBezTo>
                  <a:pt x="45" y="64"/>
                  <a:pt x="44" y="63"/>
                  <a:pt x="43" y="63"/>
                </a:cubicBezTo>
                <a:cubicBezTo>
                  <a:pt x="41" y="68"/>
                  <a:pt x="37" y="72"/>
                  <a:pt x="35" y="76"/>
                </a:cubicBezTo>
                <a:cubicBezTo>
                  <a:pt x="34" y="78"/>
                  <a:pt x="32" y="79"/>
                  <a:pt x="32" y="81"/>
                </a:cubicBezTo>
                <a:close/>
                <a:moveTo>
                  <a:pt x="101" y="195"/>
                </a:moveTo>
                <a:cubicBezTo>
                  <a:pt x="101" y="195"/>
                  <a:pt x="101" y="195"/>
                  <a:pt x="101" y="195"/>
                </a:cubicBezTo>
                <a:cubicBezTo>
                  <a:pt x="106" y="192"/>
                  <a:pt x="110" y="189"/>
                  <a:pt x="114" y="184"/>
                </a:cubicBezTo>
                <a:cubicBezTo>
                  <a:pt x="113" y="184"/>
                  <a:pt x="112" y="185"/>
                  <a:pt x="111" y="183"/>
                </a:cubicBezTo>
                <a:cubicBezTo>
                  <a:pt x="100" y="194"/>
                  <a:pt x="100" y="194"/>
                  <a:pt x="100" y="194"/>
                </a:cubicBezTo>
                <a:cubicBezTo>
                  <a:pt x="100" y="195"/>
                  <a:pt x="100" y="195"/>
                  <a:pt x="101" y="195"/>
                </a:cubicBezTo>
                <a:close/>
                <a:moveTo>
                  <a:pt x="79" y="83"/>
                </a:moveTo>
                <a:cubicBezTo>
                  <a:pt x="81" y="84"/>
                  <a:pt x="83" y="84"/>
                  <a:pt x="84" y="85"/>
                </a:cubicBezTo>
                <a:cubicBezTo>
                  <a:pt x="85" y="84"/>
                  <a:pt x="87" y="83"/>
                  <a:pt x="87" y="82"/>
                </a:cubicBezTo>
                <a:cubicBezTo>
                  <a:pt x="87" y="82"/>
                  <a:pt x="86" y="82"/>
                  <a:pt x="86" y="82"/>
                </a:cubicBezTo>
                <a:cubicBezTo>
                  <a:pt x="85" y="81"/>
                  <a:pt x="86" y="80"/>
                  <a:pt x="86" y="79"/>
                </a:cubicBezTo>
                <a:cubicBezTo>
                  <a:pt x="87" y="78"/>
                  <a:pt x="88" y="77"/>
                  <a:pt x="89" y="76"/>
                </a:cubicBezTo>
                <a:cubicBezTo>
                  <a:pt x="89" y="75"/>
                  <a:pt x="89" y="74"/>
                  <a:pt x="89" y="75"/>
                </a:cubicBezTo>
                <a:cubicBezTo>
                  <a:pt x="83" y="79"/>
                  <a:pt x="83" y="79"/>
                  <a:pt x="83" y="79"/>
                </a:cubicBezTo>
                <a:cubicBezTo>
                  <a:pt x="82" y="80"/>
                  <a:pt x="79" y="82"/>
                  <a:pt x="79" y="83"/>
                </a:cubicBezTo>
                <a:close/>
                <a:moveTo>
                  <a:pt x="145" y="71"/>
                </a:moveTo>
                <a:cubicBezTo>
                  <a:pt x="145" y="72"/>
                  <a:pt x="143" y="73"/>
                  <a:pt x="142" y="74"/>
                </a:cubicBezTo>
                <a:cubicBezTo>
                  <a:pt x="141" y="74"/>
                  <a:pt x="140" y="74"/>
                  <a:pt x="140" y="73"/>
                </a:cubicBezTo>
                <a:cubicBezTo>
                  <a:pt x="139" y="74"/>
                  <a:pt x="139" y="74"/>
                  <a:pt x="139" y="75"/>
                </a:cubicBezTo>
                <a:cubicBezTo>
                  <a:pt x="149" y="72"/>
                  <a:pt x="149" y="72"/>
                  <a:pt x="149" y="72"/>
                </a:cubicBezTo>
                <a:cubicBezTo>
                  <a:pt x="150" y="68"/>
                  <a:pt x="151" y="65"/>
                  <a:pt x="151" y="61"/>
                </a:cubicBezTo>
                <a:cubicBezTo>
                  <a:pt x="151" y="61"/>
                  <a:pt x="150" y="62"/>
                  <a:pt x="149" y="63"/>
                </a:cubicBezTo>
                <a:cubicBezTo>
                  <a:pt x="149" y="63"/>
                  <a:pt x="149" y="64"/>
                  <a:pt x="149" y="65"/>
                </a:cubicBezTo>
                <a:cubicBezTo>
                  <a:pt x="146" y="67"/>
                  <a:pt x="143" y="70"/>
                  <a:pt x="141" y="72"/>
                </a:cubicBezTo>
                <a:cubicBezTo>
                  <a:pt x="141" y="72"/>
                  <a:pt x="142" y="72"/>
                  <a:pt x="142" y="72"/>
                </a:cubicBezTo>
                <a:cubicBezTo>
                  <a:pt x="143" y="72"/>
                  <a:pt x="144" y="71"/>
                  <a:pt x="145" y="71"/>
                </a:cubicBezTo>
                <a:cubicBezTo>
                  <a:pt x="145" y="71"/>
                  <a:pt x="146" y="70"/>
                  <a:pt x="145" y="71"/>
                </a:cubicBezTo>
                <a:close/>
                <a:moveTo>
                  <a:pt x="113" y="198"/>
                </a:moveTo>
                <a:cubicBezTo>
                  <a:pt x="113" y="198"/>
                  <a:pt x="114" y="198"/>
                  <a:pt x="114" y="198"/>
                </a:cubicBezTo>
                <a:cubicBezTo>
                  <a:pt x="119" y="194"/>
                  <a:pt x="124" y="190"/>
                  <a:pt x="129" y="187"/>
                </a:cubicBezTo>
                <a:cubicBezTo>
                  <a:pt x="123" y="186"/>
                  <a:pt x="123" y="186"/>
                  <a:pt x="123" y="186"/>
                </a:cubicBezTo>
                <a:cubicBezTo>
                  <a:pt x="119" y="189"/>
                  <a:pt x="115" y="193"/>
                  <a:pt x="111" y="197"/>
                </a:cubicBezTo>
                <a:cubicBezTo>
                  <a:pt x="112" y="197"/>
                  <a:pt x="113" y="198"/>
                  <a:pt x="113" y="198"/>
                </a:cubicBezTo>
                <a:close/>
                <a:moveTo>
                  <a:pt x="23" y="181"/>
                </a:moveTo>
                <a:cubicBezTo>
                  <a:pt x="23" y="182"/>
                  <a:pt x="23" y="183"/>
                  <a:pt x="23" y="183"/>
                </a:cubicBezTo>
                <a:cubicBezTo>
                  <a:pt x="23" y="184"/>
                  <a:pt x="24" y="183"/>
                  <a:pt x="25" y="183"/>
                </a:cubicBezTo>
                <a:cubicBezTo>
                  <a:pt x="40" y="167"/>
                  <a:pt x="40" y="167"/>
                  <a:pt x="40" y="167"/>
                </a:cubicBezTo>
                <a:cubicBezTo>
                  <a:pt x="40" y="166"/>
                  <a:pt x="39" y="165"/>
                  <a:pt x="39" y="164"/>
                </a:cubicBezTo>
                <a:cubicBezTo>
                  <a:pt x="38" y="163"/>
                  <a:pt x="38" y="164"/>
                  <a:pt x="37" y="163"/>
                </a:cubicBezTo>
                <a:cubicBezTo>
                  <a:pt x="26" y="175"/>
                  <a:pt x="26" y="175"/>
                  <a:pt x="26" y="175"/>
                </a:cubicBezTo>
                <a:cubicBezTo>
                  <a:pt x="24" y="176"/>
                  <a:pt x="22" y="178"/>
                  <a:pt x="23" y="181"/>
                </a:cubicBezTo>
                <a:close/>
                <a:moveTo>
                  <a:pt x="131" y="48"/>
                </a:moveTo>
                <a:cubicBezTo>
                  <a:pt x="132" y="47"/>
                  <a:pt x="132" y="47"/>
                  <a:pt x="132" y="47"/>
                </a:cubicBezTo>
                <a:cubicBezTo>
                  <a:pt x="132" y="47"/>
                  <a:pt x="132" y="47"/>
                  <a:pt x="132" y="47"/>
                </a:cubicBezTo>
                <a:cubicBezTo>
                  <a:pt x="133" y="47"/>
                  <a:pt x="133" y="47"/>
                  <a:pt x="133" y="47"/>
                </a:cubicBezTo>
                <a:cubicBezTo>
                  <a:pt x="136" y="45"/>
                  <a:pt x="140" y="42"/>
                  <a:pt x="144" y="40"/>
                </a:cubicBezTo>
                <a:cubicBezTo>
                  <a:pt x="145" y="40"/>
                  <a:pt x="145" y="41"/>
                  <a:pt x="145" y="42"/>
                </a:cubicBezTo>
                <a:cubicBezTo>
                  <a:pt x="145" y="42"/>
                  <a:pt x="144" y="43"/>
                  <a:pt x="145" y="43"/>
                </a:cubicBezTo>
                <a:cubicBezTo>
                  <a:pt x="146" y="43"/>
                  <a:pt x="147" y="42"/>
                  <a:pt x="148" y="42"/>
                </a:cubicBezTo>
                <a:cubicBezTo>
                  <a:pt x="149" y="43"/>
                  <a:pt x="148" y="44"/>
                  <a:pt x="148" y="44"/>
                </a:cubicBezTo>
                <a:cubicBezTo>
                  <a:pt x="147" y="44"/>
                  <a:pt x="147" y="45"/>
                  <a:pt x="146" y="46"/>
                </a:cubicBezTo>
                <a:cubicBezTo>
                  <a:pt x="147" y="45"/>
                  <a:pt x="149" y="44"/>
                  <a:pt x="149" y="44"/>
                </a:cubicBezTo>
                <a:cubicBezTo>
                  <a:pt x="150" y="45"/>
                  <a:pt x="151" y="46"/>
                  <a:pt x="150" y="47"/>
                </a:cubicBezTo>
                <a:cubicBezTo>
                  <a:pt x="147" y="49"/>
                  <a:pt x="142" y="52"/>
                  <a:pt x="138" y="56"/>
                </a:cubicBezTo>
                <a:cubicBezTo>
                  <a:pt x="140" y="56"/>
                  <a:pt x="143" y="55"/>
                  <a:pt x="144" y="54"/>
                </a:cubicBezTo>
                <a:cubicBezTo>
                  <a:pt x="147" y="54"/>
                  <a:pt x="149" y="53"/>
                  <a:pt x="151" y="52"/>
                </a:cubicBezTo>
                <a:cubicBezTo>
                  <a:pt x="152" y="46"/>
                  <a:pt x="151" y="41"/>
                  <a:pt x="150" y="38"/>
                </a:cubicBezTo>
                <a:cubicBezTo>
                  <a:pt x="149" y="36"/>
                  <a:pt x="148" y="34"/>
                  <a:pt x="146" y="32"/>
                </a:cubicBezTo>
                <a:cubicBezTo>
                  <a:pt x="146" y="32"/>
                  <a:pt x="144" y="34"/>
                  <a:pt x="143" y="35"/>
                </a:cubicBezTo>
                <a:cubicBezTo>
                  <a:pt x="144" y="35"/>
                  <a:pt x="144" y="36"/>
                  <a:pt x="144" y="37"/>
                </a:cubicBezTo>
                <a:cubicBezTo>
                  <a:pt x="141" y="40"/>
                  <a:pt x="138" y="42"/>
                  <a:pt x="135" y="45"/>
                </a:cubicBezTo>
                <a:cubicBezTo>
                  <a:pt x="134" y="45"/>
                  <a:pt x="133" y="46"/>
                  <a:pt x="133" y="47"/>
                </a:cubicBezTo>
                <a:cubicBezTo>
                  <a:pt x="132" y="47"/>
                  <a:pt x="132" y="47"/>
                  <a:pt x="132" y="47"/>
                </a:cubicBezTo>
                <a:cubicBezTo>
                  <a:pt x="132" y="47"/>
                  <a:pt x="132" y="47"/>
                  <a:pt x="132" y="47"/>
                </a:cubicBezTo>
                <a:lnTo>
                  <a:pt x="131" y="48"/>
                </a:lnTo>
                <a:close/>
                <a:moveTo>
                  <a:pt x="92" y="139"/>
                </a:moveTo>
                <a:cubicBezTo>
                  <a:pt x="92" y="139"/>
                  <a:pt x="92" y="139"/>
                  <a:pt x="92" y="139"/>
                </a:cubicBezTo>
                <a:cubicBezTo>
                  <a:pt x="96" y="135"/>
                  <a:pt x="100" y="131"/>
                  <a:pt x="104" y="128"/>
                </a:cubicBezTo>
                <a:cubicBezTo>
                  <a:pt x="104" y="128"/>
                  <a:pt x="105" y="128"/>
                  <a:pt x="105" y="129"/>
                </a:cubicBezTo>
                <a:cubicBezTo>
                  <a:pt x="101" y="135"/>
                  <a:pt x="97" y="140"/>
                  <a:pt x="93" y="146"/>
                </a:cubicBezTo>
                <a:cubicBezTo>
                  <a:pt x="93" y="147"/>
                  <a:pt x="93" y="146"/>
                  <a:pt x="93" y="147"/>
                </a:cubicBezTo>
                <a:cubicBezTo>
                  <a:pt x="99" y="143"/>
                  <a:pt x="103" y="138"/>
                  <a:pt x="108" y="135"/>
                </a:cubicBezTo>
                <a:cubicBezTo>
                  <a:pt x="108" y="135"/>
                  <a:pt x="111" y="135"/>
                  <a:pt x="110" y="136"/>
                </a:cubicBezTo>
                <a:cubicBezTo>
                  <a:pt x="103" y="146"/>
                  <a:pt x="103" y="146"/>
                  <a:pt x="103" y="146"/>
                </a:cubicBezTo>
                <a:cubicBezTo>
                  <a:pt x="106" y="145"/>
                  <a:pt x="108" y="143"/>
                  <a:pt x="110" y="141"/>
                </a:cubicBezTo>
                <a:cubicBezTo>
                  <a:pt x="110" y="141"/>
                  <a:pt x="111" y="141"/>
                  <a:pt x="111" y="142"/>
                </a:cubicBezTo>
                <a:cubicBezTo>
                  <a:pt x="111" y="143"/>
                  <a:pt x="111" y="143"/>
                  <a:pt x="111" y="144"/>
                </a:cubicBezTo>
                <a:cubicBezTo>
                  <a:pt x="111" y="143"/>
                  <a:pt x="113" y="142"/>
                  <a:pt x="114" y="142"/>
                </a:cubicBezTo>
                <a:cubicBezTo>
                  <a:pt x="115" y="143"/>
                  <a:pt x="114" y="144"/>
                  <a:pt x="114" y="144"/>
                </a:cubicBezTo>
                <a:cubicBezTo>
                  <a:pt x="114" y="144"/>
                  <a:pt x="113" y="143"/>
                  <a:pt x="113" y="144"/>
                </a:cubicBezTo>
                <a:cubicBezTo>
                  <a:pt x="111" y="144"/>
                  <a:pt x="110" y="146"/>
                  <a:pt x="109" y="145"/>
                </a:cubicBezTo>
                <a:cubicBezTo>
                  <a:pt x="108" y="144"/>
                  <a:pt x="105" y="147"/>
                  <a:pt x="105" y="147"/>
                </a:cubicBezTo>
                <a:cubicBezTo>
                  <a:pt x="104" y="148"/>
                  <a:pt x="102" y="148"/>
                  <a:pt x="102" y="147"/>
                </a:cubicBezTo>
                <a:cubicBezTo>
                  <a:pt x="102" y="146"/>
                  <a:pt x="102" y="145"/>
                  <a:pt x="102" y="144"/>
                </a:cubicBezTo>
                <a:cubicBezTo>
                  <a:pt x="107" y="138"/>
                  <a:pt x="107" y="138"/>
                  <a:pt x="107" y="138"/>
                </a:cubicBezTo>
                <a:cubicBezTo>
                  <a:pt x="102" y="141"/>
                  <a:pt x="98" y="145"/>
                  <a:pt x="94" y="148"/>
                </a:cubicBezTo>
                <a:cubicBezTo>
                  <a:pt x="93" y="148"/>
                  <a:pt x="91" y="149"/>
                  <a:pt x="91" y="147"/>
                </a:cubicBezTo>
                <a:cubicBezTo>
                  <a:pt x="91" y="145"/>
                  <a:pt x="92" y="144"/>
                  <a:pt x="93" y="142"/>
                </a:cubicBezTo>
                <a:cubicBezTo>
                  <a:pt x="95" y="140"/>
                  <a:pt x="96" y="139"/>
                  <a:pt x="98" y="137"/>
                </a:cubicBezTo>
                <a:cubicBezTo>
                  <a:pt x="98" y="137"/>
                  <a:pt x="98" y="136"/>
                  <a:pt x="98" y="136"/>
                </a:cubicBezTo>
                <a:cubicBezTo>
                  <a:pt x="98" y="136"/>
                  <a:pt x="98" y="136"/>
                  <a:pt x="98" y="136"/>
                </a:cubicBezTo>
                <a:cubicBezTo>
                  <a:pt x="99" y="136"/>
                  <a:pt x="99" y="135"/>
                  <a:pt x="99" y="135"/>
                </a:cubicBezTo>
                <a:cubicBezTo>
                  <a:pt x="98" y="135"/>
                  <a:pt x="98" y="135"/>
                  <a:pt x="98" y="136"/>
                </a:cubicBezTo>
                <a:cubicBezTo>
                  <a:pt x="98" y="136"/>
                  <a:pt x="98" y="136"/>
                  <a:pt x="98" y="136"/>
                </a:cubicBezTo>
                <a:cubicBezTo>
                  <a:pt x="95" y="139"/>
                  <a:pt x="91" y="142"/>
                  <a:pt x="88" y="144"/>
                </a:cubicBezTo>
                <a:cubicBezTo>
                  <a:pt x="88" y="145"/>
                  <a:pt x="87" y="144"/>
                  <a:pt x="87" y="143"/>
                </a:cubicBezTo>
                <a:cubicBezTo>
                  <a:pt x="87" y="142"/>
                  <a:pt x="88" y="141"/>
                  <a:pt x="89" y="140"/>
                </a:cubicBezTo>
                <a:cubicBezTo>
                  <a:pt x="89" y="139"/>
                  <a:pt x="89" y="140"/>
                  <a:pt x="88" y="140"/>
                </a:cubicBezTo>
                <a:cubicBezTo>
                  <a:pt x="87" y="141"/>
                  <a:pt x="86" y="142"/>
                  <a:pt x="85" y="143"/>
                </a:cubicBezTo>
                <a:cubicBezTo>
                  <a:pt x="84" y="143"/>
                  <a:pt x="83" y="142"/>
                  <a:pt x="83" y="141"/>
                </a:cubicBezTo>
                <a:cubicBezTo>
                  <a:pt x="84" y="140"/>
                  <a:pt x="83" y="138"/>
                  <a:pt x="85" y="137"/>
                </a:cubicBezTo>
                <a:cubicBezTo>
                  <a:pt x="96" y="124"/>
                  <a:pt x="96" y="124"/>
                  <a:pt x="96" y="124"/>
                </a:cubicBezTo>
                <a:cubicBezTo>
                  <a:pt x="97" y="124"/>
                  <a:pt x="97" y="126"/>
                  <a:pt x="97" y="126"/>
                </a:cubicBezTo>
                <a:cubicBezTo>
                  <a:pt x="95" y="130"/>
                  <a:pt x="92" y="133"/>
                  <a:pt x="89" y="136"/>
                </a:cubicBezTo>
                <a:cubicBezTo>
                  <a:pt x="88" y="137"/>
                  <a:pt x="89" y="137"/>
                  <a:pt x="90" y="136"/>
                </a:cubicBezTo>
                <a:cubicBezTo>
                  <a:pt x="93" y="134"/>
                  <a:pt x="96" y="130"/>
                  <a:pt x="99" y="128"/>
                </a:cubicBezTo>
                <a:cubicBezTo>
                  <a:pt x="100" y="127"/>
                  <a:pt x="100" y="129"/>
                  <a:pt x="100" y="129"/>
                </a:cubicBezTo>
                <a:cubicBezTo>
                  <a:pt x="98" y="132"/>
                  <a:pt x="95" y="135"/>
                  <a:pt x="92" y="139"/>
                </a:cubicBezTo>
                <a:close/>
                <a:moveTo>
                  <a:pt x="144" y="85"/>
                </a:moveTo>
                <a:cubicBezTo>
                  <a:pt x="142" y="85"/>
                  <a:pt x="140" y="86"/>
                  <a:pt x="138" y="86"/>
                </a:cubicBezTo>
                <a:cubicBezTo>
                  <a:pt x="137" y="86"/>
                  <a:pt x="137" y="84"/>
                  <a:pt x="138" y="84"/>
                </a:cubicBezTo>
                <a:cubicBezTo>
                  <a:pt x="140" y="80"/>
                  <a:pt x="144" y="78"/>
                  <a:pt x="147" y="75"/>
                </a:cubicBezTo>
                <a:cubicBezTo>
                  <a:pt x="147" y="74"/>
                  <a:pt x="147" y="74"/>
                  <a:pt x="146" y="74"/>
                </a:cubicBezTo>
                <a:cubicBezTo>
                  <a:pt x="144" y="75"/>
                  <a:pt x="141" y="76"/>
                  <a:pt x="139" y="77"/>
                </a:cubicBezTo>
                <a:cubicBezTo>
                  <a:pt x="138" y="77"/>
                  <a:pt x="137" y="76"/>
                  <a:pt x="137" y="75"/>
                </a:cubicBezTo>
                <a:cubicBezTo>
                  <a:pt x="137" y="73"/>
                  <a:pt x="139" y="71"/>
                  <a:pt x="140" y="69"/>
                </a:cubicBezTo>
                <a:cubicBezTo>
                  <a:pt x="138" y="71"/>
                  <a:pt x="135" y="69"/>
                  <a:pt x="134" y="67"/>
                </a:cubicBezTo>
                <a:cubicBezTo>
                  <a:pt x="134" y="67"/>
                  <a:pt x="135" y="66"/>
                  <a:pt x="135" y="66"/>
                </a:cubicBezTo>
                <a:cubicBezTo>
                  <a:pt x="138" y="63"/>
                  <a:pt x="142" y="61"/>
                  <a:pt x="145" y="58"/>
                </a:cubicBezTo>
                <a:cubicBezTo>
                  <a:pt x="145" y="58"/>
                  <a:pt x="146" y="56"/>
                  <a:pt x="145" y="57"/>
                </a:cubicBezTo>
                <a:cubicBezTo>
                  <a:pt x="141" y="59"/>
                  <a:pt x="137" y="61"/>
                  <a:pt x="133" y="63"/>
                </a:cubicBezTo>
                <a:cubicBezTo>
                  <a:pt x="132" y="63"/>
                  <a:pt x="131" y="62"/>
                  <a:pt x="131" y="61"/>
                </a:cubicBezTo>
                <a:cubicBezTo>
                  <a:pt x="131" y="60"/>
                  <a:pt x="133" y="59"/>
                  <a:pt x="134" y="57"/>
                </a:cubicBezTo>
                <a:cubicBezTo>
                  <a:pt x="135" y="56"/>
                  <a:pt x="136" y="55"/>
                  <a:pt x="136" y="54"/>
                </a:cubicBezTo>
                <a:cubicBezTo>
                  <a:pt x="133" y="55"/>
                  <a:pt x="131" y="58"/>
                  <a:pt x="127" y="59"/>
                </a:cubicBezTo>
                <a:cubicBezTo>
                  <a:pt x="127" y="58"/>
                  <a:pt x="127" y="57"/>
                  <a:pt x="127" y="56"/>
                </a:cubicBezTo>
                <a:cubicBezTo>
                  <a:pt x="129" y="54"/>
                  <a:pt x="131" y="52"/>
                  <a:pt x="134" y="49"/>
                </a:cubicBezTo>
                <a:cubicBezTo>
                  <a:pt x="133" y="49"/>
                  <a:pt x="132" y="50"/>
                  <a:pt x="131" y="50"/>
                </a:cubicBezTo>
                <a:cubicBezTo>
                  <a:pt x="130" y="51"/>
                  <a:pt x="129" y="52"/>
                  <a:pt x="127" y="51"/>
                </a:cubicBezTo>
                <a:cubicBezTo>
                  <a:pt x="126" y="51"/>
                  <a:pt x="126" y="49"/>
                  <a:pt x="127" y="49"/>
                </a:cubicBezTo>
                <a:cubicBezTo>
                  <a:pt x="128" y="48"/>
                  <a:pt x="125" y="47"/>
                  <a:pt x="127" y="46"/>
                </a:cubicBezTo>
                <a:cubicBezTo>
                  <a:pt x="132" y="42"/>
                  <a:pt x="136" y="38"/>
                  <a:pt x="141" y="33"/>
                </a:cubicBezTo>
                <a:cubicBezTo>
                  <a:pt x="130" y="40"/>
                  <a:pt x="130" y="40"/>
                  <a:pt x="130" y="40"/>
                </a:cubicBezTo>
                <a:cubicBezTo>
                  <a:pt x="129" y="40"/>
                  <a:pt x="127" y="40"/>
                  <a:pt x="126" y="41"/>
                </a:cubicBezTo>
                <a:cubicBezTo>
                  <a:pt x="124" y="42"/>
                  <a:pt x="122" y="43"/>
                  <a:pt x="120" y="43"/>
                </a:cubicBezTo>
                <a:cubicBezTo>
                  <a:pt x="119" y="42"/>
                  <a:pt x="119" y="41"/>
                  <a:pt x="119" y="41"/>
                </a:cubicBezTo>
                <a:cubicBezTo>
                  <a:pt x="120" y="38"/>
                  <a:pt x="122" y="36"/>
                  <a:pt x="123" y="35"/>
                </a:cubicBezTo>
                <a:cubicBezTo>
                  <a:pt x="124" y="34"/>
                  <a:pt x="125" y="33"/>
                  <a:pt x="124" y="34"/>
                </a:cubicBezTo>
                <a:cubicBezTo>
                  <a:pt x="121" y="36"/>
                  <a:pt x="118" y="38"/>
                  <a:pt x="114" y="39"/>
                </a:cubicBezTo>
                <a:cubicBezTo>
                  <a:pt x="114" y="40"/>
                  <a:pt x="113" y="39"/>
                  <a:pt x="113" y="38"/>
                </a:cubicBezTo>
                <a:cubicBezTo>
                  <a:pt x="113" y="38"/>
                  <a:pt x="113" y="37"/>
                  <a:pt x="114" y="37"/>
                </a:cubicBezTo>
                <a:cubicBezTo>
                  <a:pt x="118" y="33"/>
                  <a:pt x="123" y="29"/>
                  <a:pt x="128" y="25"/>
                </a:cubicBezTo>
                <a:cubicBezTo>
                  <a:pt x="127" y="25"/>
                  <a:pt x="126" y="26"/>
                  <a:pt x="125" y="26"/>
                </a:cubicBezTo>
                <a:cubicBezTo>
                  <a:pt x="119" y="28"/>
                  <a:pt x="114" y="33"/>
                  <a:pt x="109" y="37"/>
                </a:cubicBezTo>
                <a:cubicBezTo>
                  <a:pt x="108" y="37"/>
                  <a:pt x="107" y="37"/>
                  <a:pt x="107" y="36"/>
                </a:cubicBezTo>
                <a:cubicBezTo>
                  <a:pt x="106" y="35"/>
                  <a:pt x="107" y="35"/>
                  <a:pt x="108" y="34"/>
                </a:cubicBezTo>
                <a:cubicBezTo>
                  <a:pt x="112" y="30"/>
                  <a:pt x="116" y="27"/>
                  <a:pt x="120" y="24"/>
                </a:cubicBezTo>
                <a:cubicBezTo>
                  <a:pt x="121" y="23"/>
                  <a:pt x="125" y="21"/>
                  <a:pt x="125" y="19"/>
                </a:cubicBezTo>
                <a:cubicBezTo>
                  <a:pt x="119" y="23"/>
                  <a:pt x="114" y="27"/>
                  <a:pt x="108" y="31"/>
                </a:cubicBezTo>
                <a:cubicBezTo>
                  <a:pt x="106" y="32"/>
                  <a:pt x="104" y="34"/>
                  <a:pt x="102" y="34"/>
                </a:cubicBezTo>
                <a:cubicBezTo>
                  <a:pt x="101" y="35"/>
                  <a:pt x="101" y="33"/>
                  <a:pt x="102" y="32"/>
                </a:cubicBezTo>
                <a:cubicBezTo>
                  <a:pt x="105" y="29"/>
                  <a:pt x="109" y="26"/>
                  <a:pt x="112" y="23"/>
                </a:cubicBezTo>
                <a:cubicBezTo>
                  <a:pt x="114" y="22"/>
                  <a:pt x="117" y="20"/>
                  <a:pt x="118" y="18"/>
                </a:cubicBezTo>
                <a:cubicBezTo>
                  <a:pt x="113" y="21"/>
                  <a:pt x="109" y="24"/>
                  <a:pt x="104" y="28"/>
                </a:cubicBezTo>
                <a:cubicBezTo>
                  <a:pt x="101" y="30"/>
                  <a:pt x="98" y="32"/>
                  <a:pt x="95" y="34"/>
                </a:cubicBezTo>
                <a:cubicBezTo>
                  <a:pt x="94" y="33"/>
                  <a:pt x="95" y="32"/>
                  <a:pt x="95" y="31"/>
                </a:cubicBezTo>
                <a:cubicBezTo>
                  <a:pt x="100" y="26"/>
                  <a:pt x="106" y="21"/>
                  <a:pt x="111" y="16"/>
                </a:cubicBezTo>
                <a:cubicBezTo>
                  <a:pt x="102" y="21"/>
                  <a:pt x="94" y="29"/>
                  <a:pt x="86" y="36"/>
                </a:cubicBezTo>
                <a:cubicBezTo>
                  <a:pt x="85" y="36"/>
                  <a:pt x="84" y="35"/>
                  <a:pt x="84" y="35"/>
                </a:cubicBezTo>
                <a:cubicBezTo>
                  <a:pt x="84" y="34"/>
                  <a:pt x="84" y="34"/>
                  <a:pt x="85" y="33"/>
                </a:cubicBezTo>
                <a:cubicBezTo>
                  <a:pt x="89" y="27"/>
                  <a:pt x="95" y="23"/>
                  <a:pt x="101" y="18"/>
                </a:cubicBezTo>
                <a:cubicBezTo>
                  <a:pt x="100" y="17"/>
                  <a:pt x="100" y="17"/>
                  <a:pt x="100" y="17"/>
                </a:cubicBezTo>
                <a:cubicBezTo>
                  <a:pt x="93" y="22"/>
                  <a:pt x="87" y="28"/>
                  <a:pt x="80" y="33"/>
                </a:cubicBezTo>
                <a:cubicBezTo>
                  <a:pt x="79" y="33"/>
                  <a:pt x="79" y="32"/>
                  <a:pt x="79" y="32"/>
                </a:cubicBezTo>
                <a:cubicBezTo>
                  <a:pt x="79" y="31"/>
                  <a:pt x="80" y="30"/>
                  <a:pt x="80" y="29"/>
                </a:cubicBezTo>
                <a:cubicBezTo>
                  <a:pt x="85" y="24"/>
                  <a:pt x="90" y="20"/>
                  <a:pt x="95" y="15"/>
                </a:cubicBezTo>
                <a:cubicBezTo>
                  <a:pt x="94" y="15"/>
                  <a:pt x="92" y="14"/>
                  <a:pt x="91" y="15"/>
                </a:cubicBezTo>
                <a:cubicBezTo>
                  <a:pt x="83" y="20"/>
                  <a:pt x="77" y="27"/>
                  <a:pt x="70" y="33"/>
                </a:cubicBezTo>
                <a:cubicBezTo>
                  <a:pt x="69" y="34"/>
                  <a:pt x="69" y="35"/>
                  <a:pt x="68" y="34"/>
                </a:cubicBezTo>
                <a:cubicBezTo>
                  <a:pt x="67" y="33"/>
                  <a:pt x="68" y="32"/>
                  <a:pt x="69" y="31"/>
                </a:cubicBezTo>
                <a:cubicBezTo>
                  <a:pt x="74" y="25"/>
                  <a:pt x="80" y="21"/>
                  <a:pt x="85" y="15"/>
                </a:cubicBezTo>
                <a:cubicBezTo>
                  <a:pt x="84" y="15"/>
                  <a:pt x="83" y="14"/>
                  <a:pt x="82" y="15"/>
                </a:cubicBezTo>
                <a:cubicBezTo>
                  <a:pt x="75" y="21"/>
                  <a:pt x="68" y="27"/>
                  <a:pt x="61" y="33"/>
                </a:cubicBezTo>
                <a:cubicBezTo>
                  <a:pt x="60" y="34"/>
                  <a:pt x="60" y="35"/>
                  <a:pt x="59" y="35"/>
                </a:cubicBezTo>
                <a:cubicBezTo>
                  <a:pt x="58" y="34"/>
                  <a:pt x="58" y="33"/>
                  <a:pt x="59" y="33"/>
                </a:cubicBezTo>
                <a:cubicBezTo>
                  <a:pt x="58" y="32"/>
                  <a:pt x="57" y="34"/>
                  <a:pt x="56" y="33"/>
                </a:cubicBezTo>
                <a:cubicBezTo>
                  <a:pt x="56" y="34"/>
                  <a:pt x="56" y="35"/>
                  <a:pt x="55" y="36"/>
                </a:cubicBezTo>
                <a:cubicBezTo>
                  <a:pt x="55" y="37"/>
                  <a:pt x="54" y="36"/>
                  <a:pt x="54" y="36"/>
                </a:cubicBezTo>
                <a:cubicBezTo>
                  <a:pt x="54" y="34"/>
                  <a:pt x="55" y="33"/>
                  <a:pt x="55" y="32"/>
                </a:cubicBezTo>
                <a:cubicBezTo>
                  <a:pt x="53" y="32"/>
                  <a:pt x="52" y="34"/>
                  <a:pt x="53" y="34"/>
                </a:cubicBezTo>
                <a:cubicBezTo>
                  <a:pt x="53" y="37"/>
                  <a:pt x="53" y="39"/>
                  <a:pt x="54" y="41"/>
                </a:cubicBezTo>
                <a:cubicBezTo>
                  <a:pt x="57" y="47"/>
                  <a:pt x="60" y="53"/>
                  <a:pt x="61" y="60"/>
                </a:cubicBezTo>
                <a:cubicBezTo>
                  <a:pt x="64" y="57"/>
                  <a:pt x="67" y="54"/>
                  <a:pt x="70" y="51"/>
                </a:cubicBezTo>
                <a:cubicBezTo>
                  <a:pt x="71" y="53"/>
                  <a:pt x="71" y="54"/>
                  <a:pt x="70" y="54"/>
                </a:cubicBezTo>
                <a:cubicBezTo>
                  <a:pt x="68" y="58"/>
                  <a:pt x="66" y="62"/>
                  <a:pt x="62" y="66"/>
                </a:cubicBezTo>
                <a:cubicBezTo>
                  <a:pt x="64" y="66"/>
                  <a:pt x="65" y="65"/>
                  <a:pt x="66" y="64"/>
                </a:cubicBezTo>
                <a:cubicBezTo>
                  <a:pt x="69" y="63"/>
                  <a:pt x="71" y="61"/>
                  <a:pt x="74" y="61"/>
                </a:cubicBezTo>
                <a:cubicBezTo>
                  <a:pt x="79" y="61"/>
                  <a:pt x="83" y="61"/>
                  <a:pt x="88" y="63"/>
                </a:cubicBezTo>
                <a:cubicBezTo>
                  <a:pt x="94" y="64"/>
                  <a:pt x="98" y="69"/>
                  <a:pt x="98" y="76"/>
                </a:cubicBezTo>
                <a:cubicBezTo>
                  <a:pt x="96" y="87"/>
                  <a:pt x="89" y="94"/>
                  <a:pt x="82" y="100"/>
                </a:cubicBezTo>
                <a:cubicBezTo>
                  <a:pt x="73" y="108"/>
                  <a:pt x="62" y="113"/>
                  <a:pt x="53" y="119"/>
                </a:cubicBezTo>
                <a:cubicBezTo>
                  <a:pt x="53" y="132"/>
                  <a:pt x="55" y="145"/>
                  <a:pt x="54" y="159"/>
                </a:cubicBezTo>
                <a:cubicBezTo>
                  <a:pt x="71" y="164"/>
                  <a:pt x="87" y="169"/>
                  <a:pt x="107" y="171"/>
                </a:cubicBezTo>
                <a:cubicBezTo>
                  <a:pt x="117" y="172"/>
                  <a:pt x="125" y="172"/>
                  <a:pt x="134" y="173"/>
                </a:cubicBezTo>
                <a:cubicBezTo>
                  <a:pt x="136" y="167"/>
                  <a:pt x="136" y="167"/>
                  <a:pt x="136" y="167"/>
                </a:cubicBezTo>
                <a:cubicBezTo>
                  <a:pt x="136" y="167"/>
                  <a:pt x="136" y="165"/>
                  <a:pt x="137" y="166"/>
                </a:cubicBezTo>
                <a:cubicBezTo>
                  <a:pt x="137" y="165"/>
                  <a:pt x="138" y="164"/>
                  <a:pt x="138" y="164"/>
                </a:cubicBezTo>
                <a:cubicBezTo>
                  <a:pt x="143" y="154"/>
                  <a:pt x="147" y="142"/>
                  <a:pt x="153" y="133"/>
                </a:cubicBezTo>
                <a:cubicBezTo>
                  <a:pt x="138" y="130"/>
                  <a:pt x="124" y="126"/>
                  <a:pt x="109" y="123"/>
                </a:cubicBezTo>
                <a:cubicBezTo>
                  <a:pt x="107" y="121"/>
                  <a:pt x="104" y="121"/>
                  <a:pt x="101" y="121"/>
                </a:cubicBezTo>
                <a:cubicBezTo>
                  <a:pt x="98" y="121"/>
                  <a:pt x="96" y="120"/>
                  <a:pt x="95" y="118"/>
                </a:cubicBezTo>
                <a:cubicBezTo>
                  <a:pt x="94" y="118"/>
                  <a:pt x="93" y="118"/>
                  <a:pt x="92" y="118"/>
                </a:cubicBezTo>
                <a:cubicBezTo>
                  <a:pt x="91" y="117"/>
                  <a:pt x="91" y="117"/>
                  <a:pt x="91" y="116"/>
                </a:cubicBezTo>
                <a:cubicBezTo>
                  <a:pt x="92" y="116"/>
                  <a:pt x="92" y="116"/>
                  <a:pt x="93" y="116"/>
                </a:cubicBezTo>
                <a:cubicBezTo>
                  <a:pt x="92" y="115"/>
                  <a:pt x="92" y="114"/>
                  <a:pt x="93" y="114"/>
                </a:cubicBezTo>
                <a:cubicBezTo>
                  <a:pt x="96" y="114"/>
                  <a:pt x="99" y="115"/>
                  <a:pt x="101" y="115"/>
                </a:cubicBezTo>
                <a:cubicBezTo>
                  <a:pt x="102" y="115"/>
                  <a:pt x="102" y="114"/>
                  <a:pt x="103" y="113"/>
                </a:cubicBezTo>
                <a:cubicBezTo>
                  <a:pt x="103" y="113"/>
                  <a:pt x="105" y="113"/>
                  <a:pt x="104" y="112"/>
                </a:cubicBezTo>
                <a:cubicBezTo>
                  <a:pt x="104" y="111"/>
                  <a:pt x="106" y="109"/>
                  <a:pt x="108" y="109"/>
                </a:cubicBezTo>
                <a:cubicBezTo>
                  <a:pt x="109" y="109"/>
                  <a:pt x="111" y="109"/>
                  <a:pt x="110" y="108"/>
                </a:cubicBezTo>
                <a:cubicBezTo>
                  <a:pt x="115" y="106"/>
                  <a:pt x="120" y="103"/>
                  <a:pt x="124" y="101"/>
                </a:cubicBezTo>
                <a:cubicBezTo>
                  <a:pt x="125" y="100"/>
                  <a:pt x="124" y="100"/>
                  <a:pt x="124" y="99"/>
                </a:cubicBezTo>
                <a:cubicBezTo>
                  <a:pt x="129" y="95"/>
                  <a:pt x="134" y="93"/>
                  <a:pt x="138" y="89"/>
                </a:cubicBezTo>
                <a:cubicBezTo>
                  <a:pt x="140" y="88"/>
                  <a:pt x="142" y="87"/>
                  <a:pt x="144" y="85"/>
                </a:cubicBezTo>
                <a:close/>
                <a:moveTo>
                  <a:pt x="9" y="149"/>
                </a:moveTo>
                <a:cubicBezTo>
                  <a:pt x="8" y="149"/>
                  <a:pt x="7" y="151"/>
                  <a:pt x="7" y="151"/>
                </a:cubicBezTo>
                <a:cubicBezTo>
                  <a:pt x="6" y="152"/>
                  <a:pt x="4" y="153"/>
                  <a:pt x="5" y="154"/>
                </a:cubicBezTo>
                <a:cubicBezTo>
                  <a:pt x="3" y="155"/>
                  <a:pt x="3" y="156"/>
                  <a:pt x="2" y="157"/>
                </a:cubicBezTo>
                <a:cubicBezTo>
                  <a:pt x="1" y="157"/>
                  <a:pt x="0" y="156"/>
                  <a:pt x="0" y="156"/>
                </a:cubicBezTo>
                <a:cubicBezTo>
                  <a:pt x="5" y="149"/>
                  <a:pt x="10" y="143"/>
                  <a:pt x="15" y="136"/>
                </a:cubicBezTo>
                <a:cubicBezTo>
                  <a:pt x="15" y="136"/>
                  <a:pt x="13" y="135"/>
                  <a:pt x="13" y="134"/>
                </a:cubicBezTo>
                <a:cubicBezTo>
                  <a:pt x="16" y="132"/>
                  <a:pt x="19" y="131"/>
                  <a:pt x="20" y="127"/>
                </a:cubicBezTo>
                <a:cubicBezTo>
                  <a:pt x="21" y="125"/>
                  <a:pt x="23" y="124"/>
                  <a:pt x="24" y="122"/>
                </a:cubicBezTo>
                <a:cubicBezTo>
                  <a:pt x="24" y="122"/>
                  <a:pt x="25" y="122"/>
                  <a:pt x="25" y="122"/>
                </a:cubicBezTo>
                <a:cubicBezTo>
                  <a:pt x="26" y="122"/>
                  <a:pt x="26" y="123"/>
                  <a:pt x="27" y="122"/>
                </a:cubicBezTo>
                <a:cubicBezTo>
                  <a:pt x="28" y="120"/>
                  <a:pt x="30" y="118"/>
                  <a:pt x="32" y="116"/>
                </a:cubicBezTo>
                <a:cubicBezTo>
                  <a:pt x="32" y="116"/>
                  <a:pt x="31" y="115"/>
                  <a:pt x="31" y="114"/>
                </a:cubicBezTo>
                <a:cubicBezTo>
                  <a:pt x="32" y="113"/>
                  <a:pt x="32" y="112"/>
                  <a:pt x="33" y="112"/>
                </a:cubicBezTo>
                <a:cubicBezTo>
                  <a:pt x="34" y="112"/>
                  <a:pt x="35" y="113"/>
                  <a:pt x="36" y="113"/>
                </a:cubicBezTo>
                <a:cubicBezTo>
                  <a:pt x="39" y="110"/>
                  <a:pt x="39" y="110"/>
                  <a:pt x="39" y="110"/>
                </a:cubicBezTo>
                <a:cubicBezTo>
                  <a:pt x="40" y="109"/>
                  <a:pt x="40" y="110"/>
                  <a:pt x="40" y="110"/>
                </a:cubicBezTo>
                <a:cubicBezTo>
                  <a:pt x="40" y="112"/>
                  <a:pt x="39" y="113"/>
                  <a:pt x="39" y="114"/>
                </a:cubicBezTo>
                <a:cubicBezTo>
                  <a:pt x="45" y="112"/>
                  <a:pt x="49" y="108"/>
                  <a:pt x="55" y="106"/>
                </a:cubicBezTo>
                <a:cubicBezTo>
                  <a:pt x="65" y="102"/>
                  <a:pt x="73" y="96"/>
                  <a:pt x="81" y="89"/>
                </a:cubicBezTo>
                <a:cubicBezTo>
                  <a:pt x="82" y="88"/>
                  <a:pt x="80" y="88"/>
                  <a:pt x="80" y="87"/>
                </a:cubicBezTo>
                <a:cubicBezTo>
                  <a:pt x="77" y="86"/>
                  <a:pt x="74" y="85"/>
                  <a:pt x="70" y="85"/>
                </a:cubicBezTo>
                <a:cubicBezTo>
                  <a:pt x="69" y="87"/>
                  <a:pt x="67" y="88"/>
                  <a:pt x="66" y="87"/>
                </a:cubicBezTo>
                <a:cubicBezTo>
                  <a:pt x="59" y="89"/>
                  <a:pt x="52" y="91"/>
                  <a:pt x="47" y="94"/>
                </a:cubicBezTo>
                <a:cubicBezTo>
                  <a:pt x="44" y="95"/>
                  <a:pt x="41" y="98"/>
                  <a:pt x="36" y="98"/>
                </a:cubicBezTo>
                <a:cubicBezTo>
                  <a:pt x="36" y="98"/>
                  <a:pt x="35" y="98"/>
                  <a:pt x="35" y="97"/>
                </a:cubicBezTo>
                <a:cubicBezTo>
                  <a:pt x="34" y="96"/>
                  <a:pt x="33" y="94"/>
                  <a:pt x="33" y="92"/>
                </a:cubicBezTo>
                <a:cubicBezTo>
                  <a:pt x="32" y="93"/>
                  <a:pt x="31" y="93"/>
                  <a:pt x="30" y="92"/>
                </a:cubicBezTo>
                <a:cubicBezTo>
                  <a:pt x="30" y="92"/>
                  <a:pt x="30" y="91"/>
                  <a:pt x="30" y="90"/>
                </a:cubicBezTo>
                <a:cubicBezTo>
                  <a:pt x="28" y="91"/>
                  <a:pt x="26" y="90"/>
                  <a:pt x="27" y="88"/>
                </a:cubicBezTo>
                <a:cubicBezTo>
                  <a:pt x="27" y="86"/>
                  <a:pt x="28" y="84"/>
                  <a:pt x="29" y="83"/>
                </a:cubicBezTo>
                <a:cubicBezTo>
                  <a:pt x="29" y="82"/>
                  <a:pt x="29" y="81"/>
                  <a:pt x="28" y="80"/>
                </a:cubicBezTo>
                <a:cubicBezTo>
                  <a:pt x="27" y="81"/>
                  <a:pt x="26" y="83"/>
                  <a:pt x="25" y="82"/>
                </a:cubicBezTo>
                <a:cubicBezTo>
                  <a:pt x="24" y="82"/>
                  <a:pt x="24" y="81"/>
                  <a:pt x="24" y="80"/>
                </a:cubicBezTo>
                <a:cubicBezTo>
                  <a:pt x="26" y="75"/>
                  <a:pt x="26" y="75"/>
                  <a:pt x="26" y="75"/>
                </a:cubicBezTo>
                <a:cubicBezTo>
                  <a:pt x="26" y="75"/>
                  <a:pt x="25" y="75"/>
                  <a:pt x="25" y="75"/>
                </a:cubicBezTo>
                <a:cubicBezTo>
                  <a:pt x="24" y="74"/>
                  <a:pt x="25" y="73"/>
                  <a:pt x="25" y="72"/>
                </a:cubicBezTo>
                <a:cubicBezTo>
                  <a:pt x="26" y="71"/>
                  <a:pt x="25" y="70"/>
                  <a:pt x="24" y="69"/>
                </a:cubicBezTo>
                <a:cubicBezTo>
                  <a:pt x="24" y="69"/>
                  <a:pt x="23" y="70"/>
                  <a:pt x="23" y="69"/>
                </a:cubicBezTo>
                <a:cubicBezTo>
                  <a:pt x="22" y="69"/>
                  <a:pt x="22" y="69"/>
                  <a:pt x="22" y="68"/>
                </a:cubicBezTo>
                <a:cubicBezTo>
                  <a:pt x="22" y="68"/>
                  <a:pt x="22" y="67"/>
                  <a:pt x="22" y="66"/>
                </a:cubicBezTo>
                <a:cubicBezTo>
                  <a:pt x="22" y="66"/>
                  <a:pt x="21" y="66"/>
                  <a:pt x="21" y="65"/>
                </a:cubicBezTo>
                <a:cubicBezTo>
                  <a:pt x="21" y="65"/>
                  <a:pt x="21" y="64"/>
                  <a:pt x="21" y="63"/>
                </a:cubicBezTo>
                <a:cubicBezTo>
                  <a:pt x="20" y="64"/>
                  <a:pt x="18" y="66"/>
                  <a:pt x="18" y="64"/>
                </a:cubicBezTo>
                <a:cubicBezTo>
                  <a:pt x="18" y="61"/>
                  <a:pt x="19" y="59"/>
                  <a:pt x="20" y="58"/>
                </a:cubicBezTo>
                <a:cubicBezTo>
                  <a:pt x="19" y="58"/>
                  <a:pt x="19" y="58"/>
                  <a:pt x="19" y="58"/>
                </a:cubicBezTo>
                <a:cubicBezTo>
                  <a:pt x="18" y="57"/>
                  <a:pt x="18" y="56"/>
                  <a:pt x="18" y="56"/>
                </a:cubicBezTo>
                <a:cubicBezTo>
                  <a:pt x="18" y="56"/>
                  <a:pt x="16" y="56"/>
                  <a:pt x="17" y="55"/>
                </a:cubicBezTo>
                <a:cubicBezTo>
                  <a:pt x="17" y="53"/>
                  <a:pt x="18" y="52"/>
                  <a:pt x="19" y="51"/>
                </a:cubicBezTo>
                <a:cubicBezTo>
                  <a:pt x="19" y="50"/>
                  <a:pt x="19" y="49"/>
                  <a:pt x="19" y="49"/>
                </a:cubicBezTo>
                <a:cubicBezTo>
                  <a:pt x="19" y="50"/>
                  <a:pt x="19" y="50"/>
                  <a:pt x="19" y="50"/>
                </a:cubicBezTo>
                <a:cubicBezTo>
                  <a:pt x="17" y="49"/>
                  <a:pt x="17" y="51"/>
                  <a:pt x="17" y="52"/>
                </a:cubicBezTo>
                <a:cubicBezTo>
                  <a:pt x="16" y="51"/>
                  <a:pt x="16" y="53"/>
                  <a:pt x="15" y="54"/>
                </a:cubicBezTo>
                <a:cubicBezTo>
                  <a:pt x="13" y="54"/>
                  <a:pt x="10" y="56"/>
                  <a:pt x="10" y="60"/>
                </a:cubicBezTo>
                <a:cubicBezTo>
                  <a:pt x="10" y="58"/>
                  <a:pt x="9" y="60"/>
                  <a:pt x="9" y="61"/>
                </a:cubicBezTo>
                <a:cubicBezTo>
                  <a:pt x="8" y="61"/>
                  <a:pt x="7" y="60"/>
                  <a:pt x="7" y="60"/>
                </a:cubicBezTo>
                <a:cubicBezTo>
                  <a:pt x="10" y="55"/>
                  <a:pt x="13" y="51"/>
                  <a:pt x="17" y="46"/>
                </a:cubicBezTo>
                <a:cubicBezTo>
                  <a:pt x="17" y="44"/>
                  <a:pt x="17" y="42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4" y="35"/>
                  <a:pt x="28" y="29"/>
                  <a:pt x="33" y="23"/>
                </a:cubicBezTo>
                <a:cubicBezTo>
                  <a:pt x="34" y="22"/>
                  <a:pt x="33" y="21"/>
                  <a:pt x="32" y="20"/>
                </a:cubicBezTo>
                <a:cubicBezTo>
                  <a:pt x="34" y="19"/>
                  <a:pt x="33" y="18"/>
                  <a:pt x="34" y="18"/>
                </a:cubicBezTo>
                <a:cubicBezTo>
                  <a:pt x="35" y="19"/>
                  <a:pt x="37" y="18"/>
                  <a:pt x="37" y="20"/>
                </a:cubicBezTo>
                <a:cubicBezTo>
                  <a:pt x="55" y="1"/>
                  <a:pt x="55" y="1"/>
                  <a:pt x="55" y="1"/>
                </a:cubicBezTo>
                <a:cubicBezTo>
                  <a:pt x="55" y="0"/>
                  <a:pt x="56" y="1"/>
                  <a:pt x="56" y="1"/>
                </a:cubicBezTo>
                <a:cubicBezTo>
                  <a:pt x="55" y="2"/>
                  <a:pt x="57" y="3"/>
                  <a:pt x="56" y="3"/>
                </a:cubicBezTo>
                <a:cubicBezTo>
                  <a:pt x="56" y="4"/>
                  <a:pt x="55" y="4"/>
                  <a:pt x="54" y="5"/>
                </a:cubicBezTo>
                <a:cubicBezTo>
                  <a:pt x="54" y="4"/>
                  <a:pt x="54" y="4"/>
                  <a:pt x="54" y="4"/>
                </a:cubicBezTo>
                <a:cubicBezTo>
                  <a:pt x="55" y="3"/>
                  <a:pt x="55" y="3"/>
                  <a:pt x="55" y="3"/>
                </a:cubicBezTo>
                <a:cubicBezTo>
                  <a:pt x="54" y="4"/>
                  <a:pt x="54" y="4"/>
                  <a:pt x="54" y="4"/>
                </a:cubicBezTo>
                <a:cubicBezTo>
                  <a:pt x="54" y="5"/>
                  <a:pt x="54" y="5"/>
                  <a:pt x="54" y="5"/>
                </a:cubicBezTo>
                <a:cubicBezTo>
                  <a:pt x="54" y="5"/>
                  <a:pt x="54" y="6"/>
                  <a:pt x="52" y="6"/>
                </a:cubicBezTo>
                <a:cubicBezTo>
                  <a:pt x="52" y="6"/>
                  <a:pt x="52" y="7"/>
                  <a:pt x="51" y="8"/>
                </a:cubicBezTo>
                <a:cubicBezTo>
                  <a:pt x="52" y="9"/>
                  <a:pt x="51" y="10"/>
                  <a:pt x="50" y="10"/>
                </a:cubicBezTo>
                <a:cubicBezTo>
                  <a:pt x="49" y="11"/>
                  <a:pt x="49" y="12"/>
                  <a:pt x="47" y="13"/>
                </a:cubicBezTo>
                <a:cubicBezTo>
                  <a:pt x="50" y="13"/>
                  <a:pt x="52" y="12"/>
                  <a:pt x="53" y="11"/>
                </a:cubicBezTo>
                <a:cubicBezTo>
                  <a:pt x="62" y="8"/>
                  <a:pt x="71" y="6"/>
                  <a:pt x="78" y="2"/>
                </a:cubicBezTo>
                <a:cubicBezTo>
                  <a:pt x="84" y="1"/>
                  <a:pt x="88" y="1"/>
                  <a:pt x="94" y="1"/>
                </a:cubicBezTo>
                <a:cubicBezTo>
                  <a:pt x="95" y="1"/>
                  <a:pt x="97" y="2"/>
                  <a:pt x="98" y="2"/>
                </a:cubicBezTo>
                <a:cubicBezTo>
                  <a:pt x="104" y="2"/>
                  <a:pt x="109" y="3"/>
                  <a:pt x="115" y="5"/>
                </a:cubicBezTo>
                <a:cubicBezTo>
                  <a:pt x="115" y="4"/>
                  <a:pt x="115" y="4"/>
                  <a:pt x="116" y="4"/>
                </a:cubicBezTo>
                <a:cubicBezTo>
                  <a:pt x="119" y="5"/>
                  <a:pt x="122" y="5"/>
                  <a:pt x="125" y="7"/>
                </a:cubicBezTo>
                <a:cubicBezTo>
                  <a:pt x="127" y="9"/>
                  <a:pt x="130" y="10"/>
                  <a:pt x="133" y="11"/>
                </a:cubicBezTo>
                <a:cubicBezTo>
                  <a:pt x="136" y="13"/>
                  <a:pt x="139" y="14"/>
                  <a:pt x="141" y="16"/>
                </a:cubicBezTo>
                <a:cubicBezTo>
                  <a:pt x="142" y="17"/>
                  <a:pt x="140" y="19"/>
                  <a:pt x="142" y="19"/>
                </a:cubicBezTo>
                <a:cubicBezTo>
                  <a:pt x="143" y="20"/>
                  <a:pt x="143" y="18"/>
                  <a:pt x="144" y="18"/>
                </a:cubicBezTo>
                <a:cubicBezTo>
                  <a:pt x="150" y="21"/>
                  <a:pt x="154" y="27"/>
                  <a:pt x="156" y="34"/>
                </a:cubicBezTo>
                <a:cubicBezTo>
                  <a:pt x="156" y="34"/>
                  <a:pt x="157" y="35"/>
                  <a:pt x="158" y="37"/>
                </a:cubicBezTo>
                <a:cubicBezTo>
                  <a:pt x="159" y="39"/>
                  <a:pt x="161" y="40"/>
                  <a:pt x="162" y="43"/>
                </a:cubicBezTo>
                <a:cubicBezTo>
                  <a:pt x="162" y="44"/>
                  <a:pt x="162" y="46"/>
                  <a:pt x="161" y="46"/>
                </a:cubicBezTo>
                <a:cubicBezTo>
                  <a:pt x="161" y="49"/>
                  <a:pt x="162" y="51"/>
                  <a:pt x="164" y="53"/>
                </a:cubicBezTo>
                <a:cubicBezTo>
                  <a:pt x="165" y="55"/>
                  <a:pt x="164" y="57"/>
                  <a:pt x="164" y="60"/>
                </a:cubicBezTo>
                <a:cubicBezTo>
                  <a:pt x="163" y="62"/>
                  <a:pt x="163" y="64"/>
                  <a:pt x="162" y="66"/>
                </a:cubicBezTo>
                <a:cubicBezTo>
                  <a:pt x="163" y="67"/>
                  <a:pt x="163" y="68"/>
                  <a:pt x="162" y="70"/>
                </a:cubicBezTo>
                <a:cubicBezTo>
                  <a:pt x="160" y="84"/>
                  <a:pt x="150" y="91"/>
                  <a:pt x="142" y="98"/>
                </a:cubicBezTo>
                <a:cubicBezTo>
                  <a:pt x="140" y="101"/>
                  <a:pt x="137" y="102"/>
                  <a:pt x="135" y="104"/>
                </a:cubicBezTo>
                <a:cubicBezTo>
                  <a:pt x="135" y="105"/>
                  <a:pt x="136" y="106"/>
                  <a:pt x="136" y="107"/>
                </a:cubicBezTo>
                <a:cubicBezTo>
                  <a:pt x="135" y="108"/>
                  <a:pt x="134" y="108"/>
                  <a:pt x="133" y="109"/>
                </a:cubicBezTo>
                <a:cubicBezTo>
                  <a:pt x="132" y="109"/>
                  <a:pt x="132" y="109"/>
                  <a:pt x="131" y="110"/>
                </a:cubicBezTo>
                <a:cubicBezTo>
                  <a:pt x="134" y="110"/>
                  <a:pt x="137" y="109"/>
                  <a:pt x="140" y="111"/>
                </a:cubicBezTo>
                <a:cubicBezTo>
                  <a:pt x="140" y="111"/>
                  <a:pt x="141" y="112"/>
                  <a:pt x="141" y="112"/>
                </a:cubicBezTo>
                <a:cubicBezTo>
                  <a:pt x="141" y="113"/>
                  <a:pt x="140" y="114"/>
                  <a:pt x="139" y="115"/>
                </a:cubicBezTo>
                <a:cubicBezTo>
                  <a:pt x="138" y="115"/>
                  <a:pt x="138" y="114"/>
                  <a:pt x="137" y="115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49" y="119"/>
                  <a:pt x="151" y="120"/>
                  <a:pt x="151" y="121"/>
                </a:cubicBezTo>
                <a:cubicBezTo>
                  <a:pt x="153" y="120"/>
                  <a:pt x="155" y="121"/>
                  <a:pt x="156" y="122"/>
                </a:cubicBezTo>
                <a:cubicBezTo>
                  <a:pt x="160" y="123"/>
                  <a:pt x="164" y="124"/>
                  <a:pt x="167" y="124"/>
                </a:cubicBezTo>
                <a:cubicBezTo>
                  <a:pt x="168" y="124"/>
                  <a:pt x="168" y="124"/>
                  <a:pt x="168" y="125"/>
                </a:cubicBezTo>
                <a:cubicBezTo>
                  <a:pt x="167" y="128"/>
                  <a:pt x="164" y="131"/>
                  <a:pt x="164" y="135"/>
                </a:cubicBezTo>
                <a:cubicBezTo>
                  <a:pt x="164" y="135"/>
                  <a:pt x="163" y="135"/>
                  <a:pt x="163" y="136"/>
                </a:cubicBezTo>
                <a:cubicBezTo>
                  <a:pt x="160" y="145"/>
                  <a:pt x="156" y="152"/>
                  <a:pt x="153" y="160"/>
                </a:cubicBezTo>
                <a:cubicBezTo>
                  <a:pt x="153" y="166"/>
                  <a:pt x="150" y="172"/>
                  <a:pt x="147" y="177"/>
                </a:cubicBezTo>
                <a:cubicBezTo>
                  <a:pt x="147" y="177"/>
                  <a:pt x="147" y="178"/>
                  <a:pt x="147" y="178"/>
                </a:cubicBezTo>
                <a:cubicBezTo>
                  <a:pt x="147" y="179"/>
                  <a:pt x="146" y="180"/>
                  <a:pt x="145" y="181"/>
                </a:cubicBezTo>
                <a:cubicBezTo>
                  <a:pt x="148" y="180"/>
                  <a:pt x="151" y="178"/>
                  <a:pt x="153" y="176"/>
                </a:cubicBezTo>
                <a:cubicBezTo>
                  <a:pt x="154" y="175"/>
                  <a:pt x="156" y="174"/>
                  <a:pt x="157" y="174"/>
                </a:cubicBezTo>
                <a:cubicBezTo>
                  <a:pt x="158" y="174"/>
                  <a:pt x="158" y="175"/>
                  <a:pt x="158" y="175"/>
                </a:cubicBezTo>
                <a:cubicBezTo>
                  <a:pt x="156" y="176"/>
                  <a:pt x="155" y="178"/>
                  <a:pt x="153" y="179"/>
                </a:cubicBezTo>
                <a:cubicBezTo>
                  <a:pt x="153" y="180"/>
                  <a:pt x="152" y="181"/>
                  <a:pt x="152" y="181"/>
                </a:cubicBezTo>
                <a:cubicBezTo>
                  <a:pt x="147" y="185"/>
                  <a:pt x="147" y="185"/>
                  <a:pt x="147" y="185"/>
                </a:cubicBezTo>
                <a:cubicBezTo>
                  <a:pt x="148" y="185"/>
                  <a:pt x="148" y="186"/>
                  <a:pt x="147" y="187"/>
                </a:cubicBezTo>
                <a:cubicBezTo>
                  <a:pt x="148" y="186"/>
                  <a:pt x="149" y="187"/>
                  <a:pt x="148" y="188"/>
                </a:cubicBezTo>
                <a:cubicBezTo>
                  <a:pt x="144" y="190"/>
                  <a:pt x="140" y="192"/>
                  <a:pt x="136" y="194"/>
                </a:cubicBezTo>
                <a:cubicBezTo>
                  <a:pt x="135" y="196"/>
                  <a:pt x="133" y="197"/>
                  <a:pt x="131" y="197"/>
                </a:cubicBezTo>
                <a:cubicBezTo>
                  <a:pt x="126" y="201"/>
                  <a:pt x="122" y="205"/>
                  <a:pt x="118" y="209"/>
                </a:cubicBezTo>
                <a:cubicBezTo>
                  <a:pt x="112" y="213"/>
                  <a:pt x="112" y="213"/>
                  <a:pt x="112" y="213"/>
                </a:cubicBezTo>
                <a:cubicBezTo>
                  <a:pt x="112" y="213"/>
                  <a:pt x="111" y="212"/>
                  <a:pt x="111" y="212"/>
                </a:cubicBezTo>
                <a:cubicBezTo>
                  <a:pt x="114" y="208"/>
                  <a:pt x="117" y="206"/>
                  <a:pt x="120" y="203"/>
                </a:cubicBezTo>
                <a:cubicBezTo>
                  <a:pt x="117" y="204"/>
                  <a:pt x="113" y="207"/>
                  <a:pt x="110" y="208"/>
                </a:cubicBezTo>
                <a:cubicBezTo>
                  <a:pt x="109" y="209"/>
                  <a:pt x="109" y="209"/>
                  <a:pt x="108" y="209"/>
                </a:cubicBezTo>
                <a:cubicBezTo>
                  <a:pt x="108" y="209"/>
                  <a:pt x="107" y="208"/>
                  <a:pt x="108" y="207"/>
                </a:cubicBezTo>
                <a:cubicBezTo>
                  <a:pt x="110" y="206"/>
                  <a:pt x="113" y="204"/>
                  <a:pt x="115" y="202"/>
                </a:cubicBezTo>
                <a:cubicBezTo>
                  <a:pt x="114" y="202"/>
                  <a:pt x="113" y="201"/>
                  <a:pt x="112" y="202"/>
                </a:cubicBezTo>
                <a:cubicBezTo>
                  <a:pt x="110" y="203"/>
                  <a:pt x="107" y="205"/>
                  <a:pt x="105" y="206"/>
                </a:cubicBezTo>
                <a:cubicBezTo>
                  <a:pt x="104" y="206"/>
                  <a:pt x="103" y="206"/>
                  <a:pt x="103" y="205"/>
                </a:cubicBezTo>
                <a:cubicBezTo>
                  <a:pt x="103" y="203"/>
                  <a:pt x="104" y="202"/>
                  <a:pt x="105" y="201"/>
                </a:cubicBezTo>
                <a:cubicBezTo>
                  <a:pt x="104" y="201"/>
                  <a:pt x="103" y="202"/>
                  <a:pt x="102" y="201"/>
                </a:cubicBezTo>
                <a:cubicBezTo>
                  <a:pt x="101" y="199"/>
                  <a:pt x="98" y="200"/>
                  <a:pt x="97" y="201"/>
                </a:cubicBezTo>
                <a:cubicBezTo>
                  <a:pt x="96" y="201"/>
                  <a:pt x="96" y="201"/>
                  <a:pt x="95" y="201"/>
                </a:cubicBezTo>
                <a:cubicBezTo>
                  <a:pt x="95" y="201"/>
                  <a:pt x="94" y="200"/>
                  <a:pt x="94" y="200"/>
                </a:cubicBezTo>
                <a:cubicBezTo>
                  <a:pt x="88" y="199"/>
                  <a:pt x="88" y="199"/>
                  <a:pt x="88" y="199"/>
                </a:cubicBezTo>
                <a:cubicBezTo>
                  <a:pt x="88" y="199"/>
                  <a:pt x="87" y="200"/>
                  <a:pt x="87" y="199"/>
                </a:cubicBezTo>
                <a:cubicBezTo>
                  <a:pt x="85" y="198"/>
                  <a:pt x="81" y="198"/>
                  <a:pt x="80" y="198"/>
                </a:cubicBezTo>
                <a:cubicBezTo>
                  <a:pt x="79" y="199"/>
                  <a:pt x="79" y="197"/>
                  <a:pt x="80" y="196"/>
                </a:cubicBezTo>
                <a:cubicBezTo>
                  <a:pt x="77" y="195"/>
                  <a:pt x="75" y="198"/>
                  <a:pt x="74" y="198"/>
                </a:cubicBezTo>
                <a:cubicBezTo>
                  <a:pt x="73" y="197"/>
                  <a:pt x="73" y="197"/>
                  <a:pt x="73" y="196"/>
                </a:cubicBezTo>
                <a:cubicBezTo>
                  <a:pt x="69" y="195"/>
                  <a:pt x="66" y="195"/>
                  <a:pt x="63" y="194"/>
                </a:cubicBezTo>
                <a:cubicBezTo>
                  <a:pt x="61" y="195"/>
                  <a:pt x="60" y="197"/>
                  <a:pt x="59" y="198"/>
                </a:cubicBezTo>
                <a:cubicBezTo>
                  <a:pt x="58" y="198"/>
                  <a:pt x="58" y="197"/>
                  <a:pt x="58" y="196"/>
                </a:cubicBezTo>
                <a:cubicBezTo>
                  <a:pt x="57" y="195"/>
                  <a:pt x="58" y="194"/>
                  <a:pt x="58" y="193"/>
                </a:cubicBezTo>
                <a:cubicBezTo>
                  <a:pt x="57" y="192"/>
                  <a:pt x="56" y="192"/>
                  <a:pt x="55" y="192"/>
                </a:cubicBezTo>
                <a:cubicBezTo>
                  <a:pt x="54" y="192"/>
                  <a:pt x="54" y="193"/>
                  <a:pt x="53" y="193"/>
                </a:cubicBezTo>
                <a:cubicBezTo>
                  <a:pt x="52" y="193"/>
                  <a:pt x="52" y="192"/>
                  <a:pt x="52" y="191"/>
                </a:cubicBezTo>
                <a:cubicBezTo>
                  <a:pt x="51" y="190"/>
                  <a:pt x="50" y="192"/>
                  <a:pt x="50" y="192"/>
                </a:cubicBezTo>
                <a:cubicBezTo>
                  <a:pt x="49" y="193"/>
                  <a:pt x="48" y="194"/>
                  <a:pt x="47" y="193"/>
                </a:cubicBezTo>
                <a:cubicBezTo>
                  <a:pt x="46" y="192"/>
                  <a:pt x="47" y="191"/>
                  <a:pt x="47" y="190"/>
                </a:cubicBezTo>
                <a:cubicBezTo>
                  <a:pt x="47" y="189"/>
                  <a:pt x="46" y="190"/>
                  <a:pt x="45" y="190"/>
                </a:cubicBezTo>
                <a:cubicBezTo>
                  <a:pt x="44" y="192"/>
                  <a:pt x="42" y="194"/>
                  <a:pt x="41" y="195"/>
                </a:cubicBezTo>
                <a:cubicBezTo>
                  <a:pt x="40" y="195"/>
                  <a:pt x="40" y="194"/>
                  <a:pt x="39" y="194"/>
                </a:cubicBezTo>
                <a:cubicBezTo>
                  <a:pt x="39" y="193"/>
                  <a:pt x="40" y="193"/>
                  <a:pt x="40" y="192"/>
                </a:cubicBezTo>
                <a:cubicBezTo>
                  <a:pt x="39" y="192"/>
                  <a:pt x="37" y="192"/>
                  <a:pt x="38" y="190"/>
                </a:cubicBezTo>
                <a:cubicBezTo>
                  <a:pt x="38" y="190"/>
                  <a:pt x="38" y="189"/>
                  <a:pt x="38" y="188"/>
                </a:cubicBezTo>
                <a:cubicBezTo>
                  <a:pt x="33" y="188"/>
                  <a:pt x="33" y="188"/>
                  <a:pt x="33" y="188"/>
                </a:cubicBezTo>
                <a:cubicBezTo>
                  <a:pt x="32" y="188"/>
                  <a:pt x="32" y="190"/>
                  <a:pt x="31" y="190"/>
                </a:cubicBezTo>
                <a:cubicBezTo>
                  <a:pt x="30" y="190"/>
                  <a:pt x="30" y="189"/>
                  <a:pt x="30" y="189"/>
                </a:cubicBezTo>
                <a:cubicBezTo>
                  <a:pt x="30" y="189"/>
                  <a:pt x="30" y="188"/>
                  <a:pt x="30" y="187"/>
                </a:cubicBezTo>
                <a:cubicBezTo>
                  <a:pt x="27" y="187"/>
                  <a:pt x="27" y="187"/>
                  <a:pt x="27" y="187"/>
                </a:cubicBezTo>
                <a:cubicBezTo>
                  <a:pt x="27" y="188"/>
                  <a:pt x="26" y="189"/>
                  <a:pt x="25" y="189"/>
                </a:cubicBezTo>
                <a:cubicBezTo>
                  <a:pt x="25" y="189"/>
                  <a:pt x="25" y="188"/>
                  <a:pt x="24" y="188"/>
                </a:cubicBezTo>
                <a:cubicBezTo>
                  <a:pt x="25" y="189"/>
                  <a:pt x="25" y="190"/>
                  <a:pt x="25" y="191"/>
                </a:cubicBezTo>
                <a:cubicBezTo>
                  <a:pt x="25" y="192"/>
                  <a:pt x="24" y="192"/>
                  <a:pt x="23" y="192"/>
                </a:cubicBezTo>
                <a:cubicBezTo>
                  <a:pt x="23" y="192"/>
                  <a:pt x="22" y="191"/>
                  <a:pt x="22" y="191"/>
                </a:cubicBezTo>
                <a:cubicBezTo>
                  <a:pt x="17" y="195"/>
                  <a:pt x="13" y="199"/>
                  <a:pt x="9" y="205"/>
                </a:cubicBezTo>
                <a:cubicBezTo>
                  <a:pt x="9" y="205"/>
                  <a:pt x="8" y="205"/>
                  <a:pt x="8" y="205"/>
                </a:cubicBezTo>
                <a:cubicBezTo>
                  <a:pt x="7" y="205"/>
                  <a:pt x="7" y="204"/>
                  <a:pt x="7" y="204"/>
                </a:cubicBezTo>
                <a:cubicBezTo>
                  <a:pt x="12" y="198"/>
                  <a:pt x="16" y="193"/>
                  <a:pt x="21" y="188"/>
                </a:cubicBezTo>
                <a:cubicBezTo>
                  <a:pt x="20" y="187"/>
                  <a:pt x="20" y="186"/>
                  <a:pt x="20" y="185"/>
                </a:cubicBezTo>
                <a:cubicBezTo>
                  <a:pt x="19" y="186"/>
                  <a:pt x="19" y="186"/>
                  <a:pt x="18" y="186"/>
                </a:cubicBezTo>
                <a:cubicBezTo>
                  <a:pt x="17" y="185"/>
                  <a:pt x="15" y="183"/>
                  <a:pt x="16" y="181"/>
                </a:cubicBezTo>
                <a:cubicBezTo>
                  <a:pt x="14" y="174"/>
                  <a:pt x="13" y="165"/>
                  <a:pt x="15" y="155"/>
                </a:cubicBezTo>
                <a:cubicBezTo>
                  <a:pt x="15" y="153"/>
                  <a:pt x="13" y="154"/>
                  <a:pt x="14" y="152"/>
                </a:cubicBezTo>
                <a:cubicBezTo>
                  <a:pt x="14" y="151"/>
                  <a:pt x="15" y="151"/>
                  <a:pt x="15" y="150"/>
                </a:cubicBezTo>
                <a:cubicBezTo>
                  <a:pt x="14" y="149"/>
                  <a:pt x="14" y="149"/>
                  <a:pt x="13" y="149"/>
                </a:cubicBezTo>
                <a:cubicBezTo>
                  <a:pt x="12" y="149"/>
                  <a:pt x="12" y="149"/>
                  <a:pt x="12" y="150"/>
                </a:cubicBezTo>
                <a:cubicBezTo>
                  <a:pt x="12" y="151"/>
                  <a:pt x="13" y="151"/>
                  <a:pt x="12" y="151"/>
                </a:cubicBezTo>
                <a:cubicBezTo>
                  <a:pt x="11" y="151"/>
                  <a:pt x="11" y="152"/>
                  <a:pt x="10" y="152"/>
                </a:cubicBezTo>
                <a:cubicBezTo>
                  <a:pt x="8" y="152"/>
                  <a:pt x="9" y="150"/>
                  <a:pt x="9" y="14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4" tIns="45718" rIns="91424" bIns="45718"/>
          <a:lstStyle/>
          <a:p>
            <a:endParaRPr lang="zh-CN" altLang="en-US"/>
          </a:p>
        </p:txBody>
      </p:sp>
      <p:sp>
        <p:nvSpPr>
          <p:cNvPr id="18" name="MH_SubTitle_2">
            <a:extLst>
              <a:ext uri="{FF2B5EF4-FFF2-40B4-BE49-F238E27FC236}">
                <a16:creationId xmlns:a16="http://schemas.microsoft.com/office/drawing/2014/main" xmlns="" id="{A89B8CB1-E33D-4CD6-93CD-ADCF2CB42F61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5030792" y="2940051"/>
            <a:ext cx="2154237" cy="85090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对印刷品或照片的扫描获得</a:t>
            </a:r>
          </a:p>
        </p:txBody>
      </p:sp>
      <p:sp>
        <p:nvSpPr>
          <p:cNvPr id="19" name="MH_Other_3">
            <a:extLst>
              <a:ext uri="{FF2B5EF4-FFF2-40B4-BE49-F238E27FC236}">
                <a16:creationId xmlns:a16="http://schemas.microsoft.com/office/drawing/2014/main" xmlns="" id="{19A7C45D-6275-4BA1-9A19-C61661648A0C}"/>
              </a:ext>
            </a:extLst>
          </p:cNvPr>
          <p:cNvSpPr>
            <a:spLocks noChangeAspect="1" noEditPoints="1"/>
          </p:cNvSpPr>
          <p:nvPr>
            <p:custDataLst>
              <p:tags r:id="rId6"/>
            </p:custDataLst>
          </p:nvPr>
        </p:nvSpPr>
        <p:spPr bwMode="auto">
          <a:xfrm>
            <a:off x="8328025" y="1997075"/>
            <a:ext cx="522288" cy="812800"/>
          </a:xfrm>
          <a:custGeom>
            <a:avLst/>
            <a:gdLst>
              <a:gd name="T0" fmla="*/ 45 w 137"/>
              <a:gd name="T1" fmla="*/ 91 h 215"/>
              <a:gd name="T2" fmla="*/ 54 w 137"/>
              <a:gd name="T3" fmla="*/ 198 h 215"/>
              <a:gd name="T4" fmla="*/ 90 w 137"/>
              <a:gd name="T5" fmla="*/ 12 h 215"/>
              <a:gd name="T6" fmla="*/ 99 w 137"/>
              <a:gd name="T7" fmla="*/ 15 h 215"/>
              <a:gd name="T8" fmla="*/ 14 w 137"/>
              <a:gd name="T9" fmla="*/ 174 h 215"/>
              <a:gd name="T10" fmla="*/ 16 w 137"/>
              <a:gd name="T11" fmla="*/ 162 h 215"/>
              <a:gd name="T12" fmla="*/ 41 w 137"/>
              <a:gd name="T13" fmla="*/ 118 h 215"/>
              <a:gd name="T14" fmla="*/ 33 w 137"/>
              <a:gd name="T15" fmla="*/ 71 h 215"/>
              <a:gd name="T16" fmla="*/ 14 w 137"/>
              <a:gd name="T17" fmla="*/ 174 h 215"/>
              <a:gd name="T18" fmla="*/ 74 w 137"/>
              <a:gd name="T19" fmla="*/ 14 h 215"/>
              <a:gd name="T20" fmla="*/ 104 w 137"/>
              <a:gd name="T21" fmla="*/ 98 h 215"/>
              <a:gd name="T22" fmla="*/ 37 w 137"/>
              <a:gd name="T23" fmla="*/ 205 h 215"/>
              <a:gd name="T24" fmla="*/ 12 w 137"/>
              <a:gd name="T25" fmla="*/ 171 h 215"/>
              <a:gd name="T26" fmla="*/ 29 w 137"/>
              <a:gd name="T27" fmla="*/ 62 h 215"/>
              <a:gd name="T28" fmla="*/ 46 w 137"/>
              <a:gd name="T29" fmla="*/ 96 h 215"/>
              <a:gd name="T30" fmla="*/ 33 w 137"/>
              <a:gd name="T31" fmla="*/ 204 h 215"/>
              <a:gd name="T32" fmla="*/ 80 w 137"/>
              <a:gd name="T33" fmla="*/ 58 h 215"/>
              <a:gd name="T34" fmla="*/ 85 w 137"/>
              <a:gd name="T35" fmla="*/ 192 h 215"/>
              <a:gd name="T36" fmla="*/ 64 w 137"/>
              <a:gd name="T37" fmla="*/ 126 h 215"/>
              <a:gd name="T38" fmla="*/ 82 w 137"/>
              <a:gd name="T39" fmla="*/ 69 h 215"/>
              <a:gd name="T40" fmla="*/ 46 w 137"/>
              <a:gd name="T41" fmla="*/ 93 h 215"/>
              <a:gd name="T42" fmla="*/ 16 w 137"/>
              <a:gd name="T43" fmla="*/ 196 h 215"/>
              <a:gd name="T44" fmla="*/ 61 w 137"/>
              <a:gd name="T45" fmla="*/ 125 h 215"/>
              <a:gd name="T46" fmla="*/ 117 w 137"/>
              <a:gd name="T47" fmla="*/ 98 h 215"/>
              <a:gd name="T48" fmla="*/ 114 w 137"/>
              <a:gd name="T49" fmla="*/ 40 h 215"/>
              <a:gd name="T50" fmla="*/ 53 w 137"/>
              <a:gd name="T51" fmla="*/ 194 h 215"/>
              <a:gd name="T52" fmla="*/ 79 w 137"/>
              <a:gd name="T53" fmla="*/ 15 h 215"/>
              <a:gd name="T54" fmla="*/ 31 w 137"/>
              <a:gd name="T55" fmla="*/ 66 h 215"/>
              <a:gd name="T56" fmla="*/ 26 w 137"/>
              <a:gd name="T57" fmla="*/ 54 h 215"/>
              <a:gd name="T58" fmla="*/ 44 w 137"/>
              <a:gd name="T59" fmla="*/ 206 h 215"/>
              <a:gd name="T60" fmla="*/ 72 w 137"/>
              <a:gd name="T61" fmla="*/ 134 h 215"/>
              <a:gd name="T62" fmla="*/ 23 w 137"/>
              <a:gd name="T63" fmla="*/ 186 h 215"/>
              <a:gd name="T64" fmla="*/ 39 w 137"/>
              <a:gd name="T65" fmla="*/ 192 h 215"/>
              <a:gd name="T66" fmla="*/ 89 w 137"/>
              <a:gd name="T67" fmla="*/ 190 h 215"/>
              <a:gd name="T68" fmla="*/ 77 w 137"/>
              <a:gd name="T69" fmla="*/ 194 h 215"/>
              <a:gd name="T70" fmla="*/ 36 w 137"/>
              <a:gd name="T71" fmla="*/ 64 h 215"/>
              <a:gd name="T72" fmla="*/ 31 w 137"/>
              <a:gd name="T73" fmla="*/ 70 h 215"/>
              <a:gd name="T74" fmla="*/ 110 w 137"/>
              <a:gd name="T75" fmla="*/ 119 h 215"/>
              <a:gd name="T76" fmla="*/ 109 w 137"/>
              <a:gd name="T77" fmla="*/ 108 h 215"/>
              <a:gd name="T78" fmla="*/ 85 w 137"/>
              <a:gd name="T79" fmla="*/ 92 h 215"/>
              <a:gd name="T80" fmla="*/ 106 w 137"/>
              <a:gd name="T81" fmla="*/ 41 h 215"/>
              <a:gd name="T82" fmla="*/ 95 w 137"/>
              <a:gd name="T83" fmla="*/ 32 h 215"/>
              <a:gd name="T84" fmla="*/ 91 w 137"/>
              <a:gd name="T85" fmla="*/ 32 h 215"/>
              <a:gd name="T86" fmla="*/ 94 w 137"/>
              <a:gd name="T87" fmla="*/ 11 h 215"/>
              <a:gd name="T88" fmla="*/ 81 w 137"/>
              <a:gd name="T89" fmla="*/ 16 h 215"/>
              <a:gd name="T90" fmla="*/ 57 w 137"/>
              <a:gd name="T91" fmla="*/ 31 h 215"/>
              <a:gd name="T92" fmla="*/ 45 w 137"/>
              <a:gd name="T93" fmla="*/ 33 h 215"/>
              <a:gd name="T94" fmla="*/ 88 w 137"/>
              <a:gd name="T95" fmla="*/ 59 h 215"/>
              <a:gd name="T96" fmla="*/ 32 w 137"/>
              <a:gd name="T97" fmla="*/ 158 h 215"/>
              <a:gd name="T98" fmla="*/ 125 w 137"/>
              <a:gd name="T99" fmla="*/ 113 h 215"/>
              <a:gd name="T100" fmla="*/ 122 w 137"/>
              <a:gd name="T101" fmla="*/ 125 h 215"/>
              <a:gd name="T102" fmla="*/ 111 w 137"/>
              <a:gd name="T103" fmla="*/ 146 h 215"/>
              <a:gd name="T104" fmla="*/ 119 w 137"/>
              <a:gd name="T105" fmla="*/ 121 h 215"/>
              <a:gd name="T106" fmla="*/ 34 w 137"/>
              <a:gd name="T107" fmla="*/ 17 h 215"/>
              <a:gd name="T108" fmla="*/ 106 w 137"/>
              <a:gd name="T109" fmla="*/ 84 h 215"/>
              <a:gd name="T110" fmla="*/ 125 w 137"/>
              <a:gd name="T111" fmla="*/ 168 h 215"/>
              <a:gd name="T112" fmla="*/ 22 w 137"/>
              <a:gd name="T113" fmla="*/ 210 h 215"/>
              <a:gd name="T114" fmla="*/ 7 w 137"/>
              <a:gd name="T115" fmla="*/ 203 h 215"/>
              <a:gd name="T116" fmla="*/ 8 w 137"/>
              <a:gd name="T117" fmla="*/ 161 h 215"/>
              <a:gd name="T118" fmla="*/ 57 w 137"/>
              <a:gd name="T119" fmla="*/ 129 h 215"/>
              <a:gd name="T120" fmla="*/ 50 w 137"/>
              <a:gd name="T121" fmla="*/ 82 h 215"/>
              <a:gd name="T122" fmla="*/ 29 w 137"/>
              <a:gd name="T123" fmla="*/ 91 h 215"/>
              <a:gd name="T124" fmla="*/ 22 w 137"/>
              <a:gd name="T125" fmla="*/ 67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7" h="215">
                <a:moveTo>
                  <a:pt x="123" y="111"/>
                </a:moveTo>
                <a:cubicBezTo>
                  <a:pt x="124" y="111"/>
                  <a:pt x="124" y="110"/>
                  <a:pt x="125" y="109"/>
                </a:cubicBezTo>
                <a:cubicBezTo>
                  <a:pt x="124" y="109"/>
                  <a:pt x="123" y="110"/>
                  <a:pt x="123" y="111"/>
                </a:cubicBezTo>
                <a:close/>
                <a:moveTo>
                  <a:pt x="79" y="11"/>
                </a:moveTo>
                <a:cubicBezTo>
                  <a:pt x="79" y="11"/>
                  <a:pt x="79" y="11"/>
                  <a:pt x="80" y="10"/>
                </a:cubicBezTo>
                <a:cubicBezTo>
                  <a:pt x="79" y="10"/>
                  <a:pt x="79" y="10"/>
                  <a:pt x="78" y="10"/>
                </a:cubicBezTo>
                <a:cubicBezTo>
                  <a:pt x="79" y="11"/>
                  <a:pt x="78" y="11"/>
                  <a:pt x="78" y="12"/>
                </a:cubicBezTo>
                <a:cubicBezTo>
                  <a:pt x="79" y="12"/>
                  <a:pt x="79" y="11"/>
                  <a:pt x="79" y="11"/>
                </a:cubicBezTo>
                <a:close/>
                <a:moveTo>
                  <a:pt x="45" y="91"/>
                </a:moveTo>
                <a:cubicBezTo>
                  <a:pt x="46" y="91"/>
                  <a:pt x="46" y="90"/>
                  <a:pt x="46" y="89"/>
                </a:cubicBezTo>
                <a:cubicBezTo>
                  <a:pt x="46" y="90"/>
                  <a:pt x="45" y="91"/>
                  <a:pt x="45" y="91"/>
                </a:cubicBezTo>
                <a:close/>
                <a:moveTo>
                  <a:pt x="66" y="122"/>
                </a:moveTo>
                <a:cubicBezTo>
                  <a:pt x="67" y="121"/>
                  <a:pt x="67" y="121"/>
                  <a:pt x="68" y="120"/>
                </a:cubicBezTo>
                <a:cubicBezTo>
                  <a:pt x="68" y="120"/>
                  <a:pt x="67" y="120"/>
                  <a:pt x="67" y="120"/>
                </a:cubicBezTo>
                <a:lnTo>
                  <a:pt x="66" y="122"/>
                </a:lnTo>
                <a:close/>
                <a:moveTo>
                  <a:pt x="71" y="24"/>
                </a:moveTo>
                <a:cubicBezTo>
                  <a:pt x="72" y="23"/>
                  <a:pt x="73" y="22"/>
                  <a:pt x="73" y="21"/>
                </a:cubicBezTo>
                <a:cubicBezTo>
                  <a:pt x="72" y="21"/>
                  <a:pt x="71" y="23"/>
                  <a:pt x="71" y="24"/>
                </a:cubicBezTo>
                <a:close/>
                <a:moveTo>
                  <a:pt x="37" y="71"/>
                </a:moveTo>
                <a:cubicBezTo>
                  <a:pt x="36" y="71"/>
                  <a:pt x="35" y="72"/>
                  <a:pt x="35" y="73"/>
                </a:cubicBezTo>
                <a:cubicBezTo>
                  <a:pt x="35" y="72"/>
                  <a:pt x="37" y="72"/>
                  <a:pt x="37" y="71"/>
                </a:cubicBezTo>
                <a:close/>
                <a:moveTo>
                  <a:pt x="54" y="198"/>
                </a:moveTo>
                <a:cubicBezTo>
                  <a:pt x="54" y="198"/>
                  <a:pt x="53" y="199"/>
                  <a:pt x="53" y="199"/>
                </a:cubicBezTo>
                <a:cubicBezTo>
                  <a:pt x="53" y="200"/>
                  <a:pt x="53" y="200"/>
                  <a:pt x="53" y="200"/>
                </a:cubicBezTo>
                <a:cubicBezTo>
                  <a:pt x="52" y="200"/>
                  <a:pt x="52" y="200"/>
                  <a:pt x="52" y="200"/>
                </a:cubicBezTo>
                <a:cubicBezTo>
                  <a:pt x="52" y="201"/>
                  <a:pt x="52" y="201"/>
                  <a:pt x="52" y="201"/>
                </a:cubicBezTo>
                <a:cubicBezTo>
                  <a:pt x="52" y="200"/>
                  <a:pt x="52" y="200"/>
                  <a:pt x="52" y="200"/>
                </a:cubicBezTo>
                <a:cubicBezTo>
                  <a:pt x="53" y="200"/>
                  <a:pt x="53" y="200"/>
                  <a:pt x="53" y="200"/>
                </a:cubicBezTo>
                <a:cubicBezTo>
                  <a:pt x="53" y="199"/>
                  <a:pt x="53" y="199"/>
                  <a:pt x="53" y="199"/>
                </a:cubicBezTo>
                <a:cubicBezTo>
                  <a:pt x="54" y="199"/>
                  <a:pt x="54" y="199"/>
                  <a:pt x="54" y="198"/>
                </a:cubicBezTo>
                <a:close/>
                <a:moveTo>
                  <a:pt x="90" y="12"/>
                </a:moveTo>
                <a:cubicBezTo>
                  <a:pt x="90" y="11"/>
                  <a:pt x="91" y="11"/>
                  <a:pt x="92" y="10"/>
                </a:cubicBezTo>
                <a:cubicBezTo>
                  <a:pt x="90" y="9"/>
                  <a:pt x="90" y="11"/>
                  <a:pt x="90" y="12"/>
                </a:cubicBezTo>
                <a:close/>
                <a:moveTo>
                  <a:pt x="109" y="95"/>
                </a:moveTo>
                <a:cubicBezTo>
                  <a:pt x="110" y="95"/>
                  <a:pt x="110" y="95"/>
                  <a:pt x="110" y="95"/>
                </a:cubicBezTo>
                <a:cubicBezTo>
                  <a:pt x="111" y="94"/>
                  <a:pt x="111" y="94"/>
                  <a:pt x="110" y="94"/>
                </a:cubicBezTo>
                <a:cubicBezTo>
                  <a:pt x="110" y="94"/>
                  <a:pt x="109" y="96"/>
                  <a:pt x="109" y="95"/>
                </a:cubicBezTo>
                <a:close/>
                <a:moveTo>
                  <a:pt x="95" y="13"/>
                </a:moveTo>
                <a:cubicBezTo>
                  <a:pt x="96" y="12"/>
                  <a:pt x="97" y="12"/>
                  <a:pt x="97" y="11"/>
                </a:cubicBezTo>
                <a:cubicBezTo>
                  <a:pt x="95" y="10"/>
                  <a:pt x="95" y="12"/>
                  <a:pt x="95" y="13"/>
                </a:cubicBezTo>
                <a:close/>
                <a:moveTo>
                  <a:pt x="99" y="15"/>
                </a:moveTo>
                <a:cubicBezTo>
                  <a:pt x="100" y="15"/>
                  <a:pt x="100" y="14"/>
                  <a:pt x="101" y="13"/>
                </a:cubicBezTo>
                <a:cubicBezTo>
                  <a:pt x="101" y="12"/>
                  <a:pt x="100" y="13"/>
                  <a:pt x="99" y="14"/>
                </a:cubicBezTo>
                <a:cubicBezTo>
                  <a:pt x="99" y="14"/>
                  <a:pt x="99" y="15"/>
                  <a:pt x="99" y="15"/>
                </a:cubicBezTo>
                <a:close/>
                <a:moveTo>
                  <a:pt x="5" y="172"/>
                </a:moveTo>
                <a:cubicBezTo>
                  <a:pt x="6" y="172"/>
                  <a:pt x="6" y="172"/>
                  <a:pt x="7" y="172"/>
                </a:cubicBezTo>
                <a:cubicBezTo>
                  <a:pt x="8" y="171"/>
                  <a:pt x="7" y="171"/>
                  <a:pt x="6" y="170"/>
                </a:cubicBezTo>
                <a:cubicBezTo>
                  <a:pt x="7" y="171"/>
                  <a:pt x="5" y="171"/>
                  <a:pt x="5" y="172"/>
                </a:cubicBezTo>
                <a:close/>
                <a:moveTo>
                  <a:pt x="14" y="174"/>
                </a:moveTo>
                <a:cubicBezTo>
                  <a:pt x="13" y="174"/>
                  <a:pt x="13" y="174"/>
                  <a:pt x="13" y="175"/>
                </a:cubicBezTo>
                <a:cubicBezTo>
                  <a:pt x="12" y="176"/>
                  <a:pt x="12" y="176"/>
                  <a:pt x="12" y="176"/>
                </a:cubicBezTo>
                <a:cubicBezTo>
                  <a:pt x="11" y="176"/>
                  <a:pt x="11" y="177"/>
                  <a:pt x="11" y="177"/>
                </a:cubicBezTo>
                <a:cubicBezTo>
                  <a:pt x="11" y="177"/>
                  <a:pt x="12" y="176"/>
                  <a:pt x="12" y="176"/>
                </a:cubicBezTo>
                <a:cubicBezTo>
                  <a:pt x="13" y="175"/>
                  <a:pt x="13" y="175"/>
                  <a:pt x="13" y="175"/>
                </a:cubicBezTo>
                <a:cubicBezTo>
                  <a:pt x="13" y="175"/>
                  <a:pt x="13" y="174"/>
                  <a:pt x="14" y="174"/>
                </a:cubicBezTo>
                <a:close/>
                <a:moveTo>
                  <a:pt x="58" y="120"/>
                </a:moveTo>
                <a:cubicBezTo>
                  <a:pt x="58" y="121"/>
                  <a:pt x="58" y="121"/>
                  <a:pt x="58" y="121"/>
                </a:cubicBezTo>
                <a:cubicBezTo>
                  <a:pt x="57" y="121"/>
                  <a:pt x="57" y="122"/>
                  <a:pt x="56" y="122"/>
                </a:cubicBezTo>
                <a:cubicBezTo>
                  <a:pt x="56" y="123"/>
                  <a:pt x="55" y="124"/>
                  <a:pt x="56" y="124"/>
                </a:cubicBezTo>
                <a:cubicBezTo>
                  <a:pt x="56" y="123"/>
                  <a:pt x="57" y="122"/>
                  <a:pt x="58" y="121"/>
                </a:cubicBezTo>
                <a:lnTo>
                  <a:pt x="58" y="120"/>
                </a:lnTo>
                <a:close/>
                <a:moveTo>
                  <a:pt x="32" y="152"/>
                </a:moveTo>
                <a:cubicBezTo>
                  <a:pt x="33" y="151"/>
                  <a:pt x="33" y="150"/>
                  <a:pt x="33" y="149"/>
                </a:cubicBezTo>
                <a:cubicBezTo>
                  <a:pt x="32" y="150"/>
                  <a:pt x="32" y="152"/>
                  <a:pt x="31" y="153"/>
                </a:cubicBezTo>
                <a:cubicBezTo>
                  <a:pt x="32" y="153"/>
                  <a:pt x="32" y="152"/>
                  <a:pt x="32" y="152"/>
                </a:cubicBezTo>
                <a:close/>
                <a:moveTo>
                  <a:pt x="16" y="162"/>
                </a:moveTo>
                <a:cubicBezTo>
                  <a:pt x="16" y="162"/>
                  <a:pt x="15" y="163"/>
                  <a:pt x="15" y="163"/>
                </a:cubicBezTo>
                <a:cubicBezTo>
                  <a:pt x="15" y="164"/>
                  <a:pt x="15" y="164"/>
                  <a:pt x="15" y="164"/>
                </a:cubicBezTo>
                <a:cubicBezTo>
                  <a:pt x="14" y="164"/>
                  <a:pt x="13" y="165"/>
                  <a:pt x="13" y="166"/>
                </a:cubicBezTo>
                <a:cubicBezTo>
                  <a:pt x="14" y="165"/>
                  <a:pt x="14" y="164"/>
                  <a:pt x="15" y="164"/>
                </a:cubicBezTo>
                <a:cubicBezTo>
                  <a:pt x="15" y="163"/>
                  <a:pt x="15" y="163"/>
                  <a:pt x="15" y="163"/>
                </a:cubicBezTo>
                <a:cubicBezTo>
                  <a:pt x="16" y="163"/>
                  <a:pt x="16" y="162"/>
                  <a:pt x="16" y="162"/>
                </a:cubicBezTo>
                <a:close/>
                <a:moveTo>
                  <a:pt x="46" y="107"/>
                </a:moveTo>
                <a:cubicBezTo>
                  <a:pt x="45" y="107"/>
                  <a:pt x="47" y="106"/>
                  <a:pt x="47" y="105"/>
                </a:cubicBezTo>
                <a:cubicBezTo>
                  <a:pt x="46" y="105"/>
                  <a:pt x="45" y="107"/>
                  <a:pt x="45" y="108"/>
                </a:cubicBezTo>
                <a:cubicBezTo>
                  <a:pt x="45" y="108"/>
                  <a:pt x="46" y="108"/>
                  <a:pt x="46" y="107"/>
                </a:cubicBezTo>
                <a:close/>
                <a:moveTo>
                  <a:pt x="41" y="118"/>
                </a:moveTo>
                <a:cubicBezTo>
                  <a:pt x="41" y="118"/>
                  <a:pt x="40" y="119"/>
                  <a:pt x="40" y="119"/>
                </a:cubicBezTo>
                <a:cubicBezTo>
                  <a:pt x="39" y="120"/>
                  <a:pt x="38" y="122"/>
                  <a:pt x="39" y="122"/>
                </a:cubicBezTo>
                <a:cubicBezTo>
                  <a:pt x="39" y="121"/>
                  <a:pt x="40" y="120"/>
                  <a:pt x="40" y="119"/>
                </a:cubicBezTo>
                <a:cubicBezTo>
                  <a:pt x="41" y="119"/>
                  <a:pt x="41" y="119"/>
                  <a:pt x="41" y="118"/>
                </a:cubicBezTo>
                <a:close/>
                <a:moveTo>
                  <a:pt x="46" y="115"/>
                </a:moveTo>
                <a:cubicBezTo>
                  <a:pt x="47" y="115"/>
                  <a:pt x="48" y="114"/>
                  <a:pt x="48" y="112"/>
                </a:cubicBezTo>
                <a:cubicBezTo>
                  <a:pt x="49" y="111"/>
                  <a:pt x="47" y="112"/>
                  <a:pt x="47" y="113"/>
                </a:cubicBezTo>
                <a:cubicBezTo>
                  <a:pt x="47" y="114"/>
                  <a:pt x="46" y="114"/>
                  <a:pt x="46" y="115"/>
                </a:cubicBezTo>
                <a:close/>
                <a:moveTo>
                  <a:pt x="33" y="73"/>
                </a:moveTo>
                <a:cubicBezTo>
                  <a:pt x="33" y="72"/>
                  <a:pt x="34" y="71"/>
                  <a:pt x="34" y="70"/>
                </a:cubicBezTo>
                <a:cubicBezTo>
                  <a:pt x="33" y="70"/>
                  <a:pt x="34" y="71"/>
                  <a:pt x="33" y="71"/>
                </a:cubicBezTo>
                <a:cubicBezTo>
                  <a:pt x="32" y="72"/>
                  <a:pt x="31" y="73"/>
                  <a:pt x="32" y="75"/>
                </a:cubicBezTo>
                <a:cubicBezTo>
                  <a:pt x="32" y="74"/>
                  <a:pt x="33" y="73"/>
                  <a:pt x="33" y="73"/>
                </a:cubicBezTo>
                <a:close/>
                <a:moveTo>
                  <a:pt x="64" y="63"/>
                </a:moveTo>
                <a:cubicBezTo>
                  <a:pt x="65" y="62"/>
                  <a:pt x="67" y="61"/>
                  <a:pt x="67" y="59"/>
                </a:cubicBezTo>
                <a:cubicBezTo>
                  <a:pt x="66" y="60"/>
                  <a:pt x="66" y="60"/>
                  <a:pt x="65" y="61"/>
                </a:cubicBezTo>
                <a:cubicBezTo>
                  <a:pt x="65" y="62"/>
                  <a:pt x="64" y="62"/>
                  <a:pt x="64" y="63"/>
                </a:cubicBezTo>
                <a:close/>
                <a:moveTo>
                  <a:pt x="54" y="198"/>
                </a:moveTo>
                <a:cubicBezTo>
                  <a:pt x="55" y="197"/>
                  <a:pt x="57" y="196"/>
                  <a:pt x="58" y="195"/>
                </a:cubicBezTo>
                <a:cubicBezTo>
                  <a:pt x="56" y="195"/>
                  <a:pt x="56" y="195"/>
                  <a:pt x="56" y="195"/>
                </a:cubicBezTo>
                <a:cubicBezTo>
                  <a:pt x="56" y="196"/>
                  <a:pt x="54" y="197"/>
                  <a:pt x="54" y="198"/>
                </a:cubicBezTo>
                <a:close/>
                <a:moveTo>
                  <a:pt x="14" y="174"/>
                </a:moveTo>
                <a:cubicBezTo>
                  <a:pt x="18" y="170"/>
                  <a:pt x="18" y="170"/>
                  <a:pt x="18" y="170"/>
                </a:cubicBezTo>
                <a:cubicBezTo>
                  <a:pt x="16" y="170"/>
                  <a:pt x="15" y="172"/>
                  <a:pt x="14" y="174"/>
                </a:cubicBezTo>
                <a:close/>
                <a:moveTo>
                  <a:pt x="60" y="66"/>
                </a:moveTo>
                <a:cubicBezTo>
                  <a:pt x="60" y="65"/>
                  <a:pt x="62" y="64"/>
                  <a:pt x="63" y="62"/>
                </a:cubicBezTo>
                <a:cubicBezTo>
                  <a:pt x="62" y="62"/>
                  <a:pt x="62" y="63"/>
                  <a:pt x="61" y="63"/>
                </a:cubicBezTo>
                <a:cubicBezTo>
                  <a:pt x="61" y="64"/>
                  <a:pt x="58" y="67"/>
                  <a:pt x="60" y="66"/>
                </a:cubicBezTo>
                <a:close/>
                <a:moveTo>
                  <a:pt x="74" y="14"/>
                </a:moveTo>
                <a:cubicBezTo>
                  <a:pt x="74" y="13"/>
                  <a:pt x="76" y="12"/>
                  <a:pt x="76" y="11"/>
                </a:cubicBezTo>
                <a:cubicBezTo>
                  <a:pt x="76" y="11"/>
                  <a:pt x="75" y="11"/>
                  <a:pt x="75" y="11"/>
                </a:cubicBezTo>
                <a:cubicBezTo>
                  <a:pt x="74" y="13"/>
                  <a:pt x="73" y="14"/>
                  <a:pt x="73" y="15"/>
                </a:cubicBezTo>
                <a:cubicBezTo>
                  <a:pt x="73" y="15"/>
                  <a:pt x="74" y="15"/>
                  <a:pt x="74" y="14"/>
                </a:cubicBezTo>
                <a:close/>
                <a:moveTo>
                  <a:pt x="69" y="126"/>
                </a:moveTo>
                <a:cubicBezTo>
                  <a:pt x="72" y="124"/>
                  <a:pt x="72" y="124"/>
                  <a:pt x="72" y="124"/>
                </a:cubicBezTo>
                <a:cubicBezTo>
                  <a:pt x="72" y="124"/>
                  <a:pt x="71" y="123"/>
                  <a:pt x="71" y="123"/>
                </a:cubicBezTo>
                <a:cubicBezTo>
                  <a:pt x="70" y="124"/>
                  <a:pt x="69" y="125"/>
                  <a:pt x="69" y="126"/>
                </a:cubicBezTo>
                <a:close/>
                <a:moveTo>
                  <a:pt x="25" y="191"/>
                </a:moveTo>
                <a:cubicBezTo>
                  <a:pt x="26" y="190"/>
                  <a:pt x="28" y="189"/>
                  <a:pt x="29" y="188"/>
                </a:cubicBezTo>
                <a:cubicBezTo>
                  <a:pt x="28" y="187"/>
                  <a:pt x="27" y="188"/>
                  <a:pt x="27" y="189"/>
                </a:cubicBezTo>
                <a:cubicBezTo>
                  <a:pt x="26" y="190"/>
                  <a:pt x="25" y="190"/>
                  <a:pt x="25" y="191"/>
                </a:cubicBezTo>
                <a:close/>
                <a:moveTo>
                  <a:pt x="105" y="98"/>
                </a:moveTo>
                <a:cubicBezTo>
                  <a:pt x="107" y="97"/>
                  <a:pt x="107" y="95"/>
                  <a:pt x="108" y="94"/>
                </a:cubicBezTo>
                <a:cubicBezTo>
                  <a:pt x="107" y="95"/>
                  <a:pt x="105" y="96"/>
                  <a:pt x="104" y="98"/>
                </a:cubicBezTo>
                <a:cubicBezTo>
                  <a:pt x="104" y="98"/>
                  <a:pt x="105" y="98"/>
                  <a:pt x="105" y="98"/>
                </a:cubicBezTo>
                <a:close/>
                <a:moveTo>
                  <a:pt x="129" y="164"/>
                </a:moveTo>
                <a:cubicBezTo>
                  <a:pt x="129" y="161"/>
                  <a:pt x="130" y="158"/>
                  <a:pt x="130" y="155"/>
                </a:cubicBezTo>
                <a:cubicBezTo>
                  <a:pt x="129" y="158"/>
                  <a:pt x="129" y="162"/>
                  <a:pt x="128" y="165"/>
                </a:cubicBezTo>
                <a:cubicBezTo>
                  <a:pt x="129" y="165"/>
                  <a:pt x="129" y="164"/>
                  <a:pt x="129" y="164"/>
                </a:cubicBezTo>
                <a:close/>
                <a:moveTo>
                  <a:pt x="54" y="22"/>
                </a:moveTo>
                <a:cubicBezTo>
                  <a:pt x="55" y="20"/>
                  <a:pt x="57" y="18"/>
                  <a:pt x="58" y="16"/>
                </a:cubicBezTo>
                <a:cubicBezTo>
                  <a:pt x="57" y="17"/>
                  <a:pt x="56" y="17"/>
                  <a:pt x="56" y="17"/>
                </a:cubicBezTo>
                <a:cubicBezTo>
                  <a:pt x="55" y="19"/>
                  <a:pt x="54" y="21"/>
                  <a:pt x="54" y="22"/>
                </a:cubicBezTo>
                <a:close/>
                <a:moveTo>
                  <a:pt x="43" y="200"/>
                </a:moveTo>
                <a:cubicBezTo>
                  <a:pt x="41" y="202"/>
                  <a:pt x="39" y="203"/>
                  <a:pt x="37" y="205"/>
                </a:cubicBezTo>
                <a:cubicBezTo>
                  <a:pt x="38" y="205"/>
                  <a:pt x="38" y="206"/>
                  <a:pt x="39" y="205"/>
                </a:cubicBezTo>
                <a:cubicBezTo>
                  <a:pt x="40" y="203"/>
                  <a:pt x="42" y="202"/>
                  <a:pt x="43" y="200"/>
                </a:cubicBezTo>
                <a:close/>
                <a:moveTo>
                  <a:pt x="21" y="161"/>
                </a:moveTo>
                <a:cubicBezTo>
                  <a:pt x="20" y="161"/>
                  <a:pt x="20" y="161"/>
                  <a:pt x="20" y="161"/>
                </a:cubicBezTo>
                <a:cubicBezTo>
                  <a:pt x="19" y="162"/>
                  <a:pt x="19" y="162"/>
                  <a:pt x="19" y="163"/>
                </a:cubicBezTo>
                <a:cubicBezTo>
                  <a:pt x="18" y="163"/>
                  <a:pt x="18" y="163"/>
                  <a:pt x="18" y="163"/>
                </a:cubicBezTo>
                <a:cubicBezTo>
                  <a:pt x="17" y="164"/>
                  <a:pt x="16" y="165"/>
                  <a:pt x="15" y="167"/>
                </a:cubicBezTo>
                <a:cubicBezTo>
                  <a:pt x="15" y="167"/>
                  <a:pt x="15" y="167"/>
                  <a:pt x="15" y="168"/>
                </a:cubicBezTo>
                <a:cubicBezTo>
                  <a:pt x="14" y="168"/>
                  <a:pt x="14" y="168"/>
                  <a:pt x="13" y="169"/>
                </a:cubicBezTo>
                <a:cubicBezTo>
                  <a:pt x="13" y="170"/>
                  <a:pt x="13" y="170"/>
                  <a:pt x="13" y="170"/>
                </a:cubicBezTo>
                <a:cubicBezTo>
                  <a:pt x="12" y="170"/>
                  <a:pt x="12" y="170"/>
                  <a:pt x="12" y="171"/>
                </a:cubicBezTo>
                <a:cubicBezTo>
                  <a:pt x="13" y="171"/>
                  <a:pt x="13" y="170"/>
                  <a:pt x="13" y="170"/>
                </a:cubicBezTo>
                <a:cubicBezTo>
                  <a:pt x="13" y="169"/>
                  <a:pt x="13" y="169"/>
                  <a:pt x="13" y="169"/>
                </a:cubicBezTo>
                <a:cubicBezTo>
                  <a:pt x="14" y="169"/>
                  <a:pt x="14" y="168"/>
                  <a:pt x="15" y="168"/>
                </a:cubicBezTo>
                <a:cubicBezTo>
                  <a:pt x="16" y="166"/>
                  <a:pt x="18" y="165"/>
                  <a:pt x="18" y="163"/>
                </a:cubicBezTo>
                <a:cubicBezTo>
                  <a:pt x="19" y="163"/>
                  <a:pt x="19" y="163"/>
                  <a:pt x="19" y="163"/>
                </a:cubicBezTo>
                <a:cubicBezTo>
                  <a:pt x="20" y="163"/>
                  <a:pt x="20" y="162"/>
                  <a:pt x="20" y="161"/>
                </a:cubicBezTo>
                <a:lnTo>
                  <a:pt x="21" y="161"/>
                </a:lnTo>
                <a:close/>
                <a:moveTo>
                  <a:pt x="29" y="62"/>
                </a:moveTo>
                <a:cubicBezTo>
                  <a:pt x="30" y="60"/>
                  <a:pt x="31" y="58"/>
                  <a:pt x="33" y="55"/>
                </a:cubicBezTo>
                <a:cubicBezTo>
                  <a:pt x="31" y="56"/>
                  <a:pt x="31" y="57"/>
                  <a:pt x="30" y="58"/>
                </a:cubicBezTo>
                <a:cubicBezTo>
                  <a:pt x="29" y="59"/>
                  <a:pt x="28" y="61"/>
                  <a:pt x="29" y="62"/>
                </a:cubicBezTo>
                <a:close/>
                <a:moveTo>
                  <a:pt x="27" y="56"/>
                </a:moveTo>
                <a:cubicBezTo>
                  <a:pt x="29" y="54"/>
                  <a:pt x="30" y="51"/>
                  <a:pt x="32" y="48"/>
                </a:cubicBezTo>
                <a:cubicBezTo>
                  <a:pt x="30" y="51"/>
                  <a:pt x="28" y="53"/>
                  <a:pt x="26" y="56"/>
                </a:cubicBezTo>
                <a:cubicBezTo>
                  <a:pt x="26" y="56"/>
                  <a:pt x="26" y="57"/>
                  <a:pt x="27" y="56"/>
                </a:cubicBezTo>
                <a:close/>
                <a:moveTo>
                  <a:pt x="116" y="112"/>
                </a:moveTo>
                <a:cubicBezTo>
                  <a:pt x="119" y="110"/>
                  <a:pt x="121" y="107"/>
                  <a:pt x="123" y="106"/>
                </a:cubicBezTo>
                <a:cubicBezTo>
                  <a:pt x="124" y="105"/>
                  <a:pt x="122" y="105"/>
                  <a:pt x="122" y="106"/>
                </a:cubicBezTo>
                <a:cubicBezTo>
                  <a:pt x="120" y="108"/>
                  <a:pt x="118" y="109"/>
                  <a:pt x="117" y="111"/>
                </a:cubicBezTo>
                <a:cubicBezTo>
                  <a:pt x="116" y="111"/>
                  <a:pt x="116" y="112"/>
                  <a:pt x="116" y="112"/>
                </a:cubicBezTo>
                <a:close/>
                <a:moveTo>
                  <a:pt x="38" y="107"/>
                </a:moveTo>
                <a:cubicBezTo>
                  <a:pt x="41" y="104"/>
                  <a:pt x="44" y="100"/>
                  <a:pt x="46" y="96"/>
                </a:cubicBezTo>
                <a:cubicBezTo>
                  <a:pt x="44" y="100"/>
                  <a:pt x="41" y="103"/>
                  <a:pt x="38" y="107"/>
                </a:cubicBezTo>
                <a:close/>
                <a:moveTo>
                  <a:pt x="24" y="45"/>
                </a:moveTo>
                <a:cubicBezTo>
                  <a:pt x="27" y="41"/>
                  <a:pt x="27" y="41"/>
                  <a:pt x="27" y="41"/>
                </a:cubicBezTo>
                <a:cubicBezTo>
                  <a:pt x="28" y="40"/>
                  <a:pt x="29" y="39"/>
                  <a:pt x="29" y="38"/>
                </a:cubicBezTo>
                <a:cubicBezTo>
                  <a:pt x="27" y="40"/>
                  <a:pt x="24" y="43"/>
                  <a:pt x="23" y="46"/>
                </a:cubicBezTo>
                <a:cubicBezTo>
                  <a:pt x="24" y="47"/>
                  <a:pt x="24" y="46"/>
                  <a:pt x="24" y="45"/>
                </a:cubicBezTo>
                <a:close/>
                <a:moveTo>
                  <a:pt x="33" y="204"/>
                </a:moveTo>
                <a:cubicBezTo>
                  <a:pt x="34" y="204"/>
                  <a:pt x="34" y="204"/>
                  <a:pt x="34" y="204"/>
                </a:cubicBezTo>
                <a:cubicBezTo>
                  <a:pt x="36" y="202"/>
                  <a:pt x="37" y="201"/>
                  <a:pt x="39" y="198"/>
                </a:cubicBezTo>
                <a:cubicBezTo>
                  <a:pt x="34" y="202"/>
                  <a:pt x="34" y="202"/>
                  <a:pt x="34" y="202"/>
                </a:cubicBezTo>
                <a:cubicBezTo>
                  <a:pt x="34" y="202"/>
                  <a:pt x="32" y="204"/>
                  <a:pt x="33" y="204"/>
                </a:cubicBezTo>
                <a:close/>
                <a:moveTo>
                  <a:pt x="39" y="111"/>
                </a:moveTo>
                <a:cubicBezTo>
                  <a:pt x="42" y="107"/>
                  <a:pt x="44" y="104"/>
                  <a:pt x="47" y="100"/>
                </a:cubicBezTo>
                <a:cubicBezTo>
                  <a:pt x="44" y="103"/>
                  <a:pt x="42" y="106"/>
                  <a:pt x="40" y="109"/>
                </a:cubicBezTo>
                <a:cubicBezTo>
                  <a:pt x="39" y="109"/>
                  <a:pt x="39" y="110"/>
                  <a:pt x="39" y="111"/>
                </a:cubicBezTo>
                <a:close/>
                <a:moveTo>
                  <a:pt x="80" y="58"/>
                </a:moveTo>
                <a:cubicBezTo>
                  <a:pt x="81" y="59"/>
                  <a:pt x="81" y="59"/>
                  <a:pt x="81" y="59"/>
                </a:cubicBezTo>
                <a:cubicBezTo>
                  <a:pt x="83" y="60"/>
                  <a:pt x="83" y="61"/>
                  <a:pt x="85" y="62"/>
                </a:cubicBezTo>
                <a:cubicBezTo>
                  <a:pt x="85" y="62"/>
                  <a:pt x="85" y="61"/>
                  <a:pt x="85" y="61"/>
                </a:cubicBezTo>
                <a:cubicBezTo>
                  <a:pt x="85" y="60"/>
                  <a:pt x="84" y="59"/>
                  <a:pt x="83" y="59"/>
                </a:cubicBezTo>
                <a:cubicBezTo>
                  <a:pt x="82" y="58"/>
                  <a:pt x="80" y="57"/>
                  <a:pt x="78" y="58"/>
                </a:cubicBezTo>
                <a:cubicBezTo>
                  <a:pt x="79" y="58"/>
                  <a:pt x="80" y="58"/>
                  <a:pt x="80" y="58"/>
                </a:cubicBezTo>
                <a:close/>
                <a:moveTo>
                  <a:pt x="66" y="203"/>
                </a:moveTo>
                <a:cubicBezTo>
                  <a:pt x="74" y="194"/>
                  <a:pt x="74" y="194"/>
                  <a:pt x="74" y="194"/>
                </a:cubicBezTo>
                <a:cubicBezTo>
                  <a:pt x="74" y="194"/>
                  <a:pt x="73" y="194"/>
                  <a:pt x="73" y="195"/>
                </a:cubicBezTo>
                <a:lnTo>
                  <a:pt x="66" y="203"/>
                </a:lnTo>
                <a:close/>
                <a:moveTo>
                  <a:pt x="57" y="201"/>
                </a:moveTo>
                <a:cubicBezTo>
                  <a:pt x="63" y="196"/>
                  <a:pt x="63" y="196"/>
                  <a:pt x="63" y="196"/>
                </a:cubicBezTo>
                <a:cubicBezTo>
                  <a:pt x="64" y="196"/>
                  <a:pt x="64" y="195"/>
                  <a:pt x="65" y="195"/>
                </a:cubicBezTo>
                <a:cubicBezTo>
                  <a:pt x="63" y="195"/>
                  <a:pt x="62" y="195"/>
                  <a:pt x="61" y="196"/>
                </a:cubicBezTo>
                <a:lnTo>
                  <a:pt x="57" y="201"/>
                </a:lnTo>
                <a:close/>
                <a:moveTo>
                  <a:pt x="77" y="200"/>
                </a:moveTo>
                <a:cubicBezTo>
                  <a:pt x="80" y="197"/>
                  <a:pt x="82" y="195"/>
                  <a:pt x="85" y="192"/>
                </a:cubicBezTo>
                <a:cubicBezTo>
                  <a:pt x="84" y="192"/>
                  <a:pt x="83" y="193"/>
                  <a:pt x="82" y="193"/>
                </a:cubicBezTo>
                <a:cubicBezTo>
                  <a:pt x="81" y="195"/>
                  <a:pt x="79" y="197"/>
                  <a:pt x="77" y="199"/>
                </a:cubicBezTo>
                <a:cubicBezTo>
                  <a:pt x="78" y="199"/>
                  <a:pt x="77" y="200"/>
                  <a:pt x="77" y="200"/>
                </a:cubicBezTo>
                <a:close/>
                <a:moveTo>
                  <a:pt x="69" y="68"/>
                </a:moveTo>
                <a:cubicBezTo>
                  <a:pt x="69" y="68"/>
                  <a:pt x="69" y="68"/>
                  <a:pt x="69" y="68"/>
                </a:cubicBezTo>
                <a:cubicBezTo>
                  <a:pt x="70" y="66"/>
                  <a:pt x="71" y="64"/>
                  <a:pt x="73" y="61"/>
                </a:cubicBezTo>
                <a:cubicBezTo>
                  <a:pt x="70" y="63"/>
                  <a:pt x="69" y="65"/>
                  <a:pt x="67" y="67"/>
                </a:cubicBezTo>
                <a:cubicBezTo>
                  <a:pt x="67" y="68"/>
                  <a:pt x="68" y="68"/>
                  <a:pt x="69" y="68"/>
                </a:cubicBezTo>
                <a:close/>
                <a:moveTo>
                  <a:pt x="65" y="127"/>
                </a:moveTo>
                <a:cubicBezTo>
                  <a:pt x="67" y="125"/>
                  <a:pt x="68" y="124"/>
                  <a:pt x="70" y="121"/>
                </a:cubicBezTo>
                <a:cubicBezTo>
                  <a:pt x="67" y="123"/>
                  <a:pt x="66" y="124"/>
                  <a:pt x="64" y="126"/>
                </a:cubicBezTo>
                <a:lnTo>
                  <a:pt x="65" y="127"/>
                </a:lnTo>
                <a:close/>
                <a:moveTo>
                  <a:pt x="64" y="67"/>
                </a:moveTo>
                <a:cubicBezTo>
                  <a:pt x="66" y="65"/>
                  <a:pt x="67" y="62"/>
                  <a:pt x="69" y="60"/>
                </a:cubicBezTo>
                <a:cubicBezTo>
                  <a:pt x="67" y="62"/>
                  <a:pt x="65" y="64"/>
                  <a:pt x="63" y="67"/>
                </a:cubicBezTo>
                <a:cubicBezTo>
                  <a:pt x="63" y="67"/>
                  <a:pt x="64" y="67"/>
                  <a:pt x="64" y="67"/>
                </a:cubicBezTo>
                <a:close/>
                <a:moveTo>
                  <a:pt x="101" y="23"/>
                </a:moveTo>
                <a:cubicBezTo>
                  <a:pt x="107" y="17"/>
                  <a:pt x="107" y="17"/>
                  <a:pt x="107" y="17"/>
                </a:cubicBezTo>
                <a:cubicBezTo>
                  <a:pt x="107" y="16"/>
                  <a:pt x="106" y="16"/>
                  <a:pt x="105" y="16"/>
                </a:cubicBezTo>
                <a:cubicBezTo>
                  <a:pt x="104" y="19"/>
                  <a:pt x="102" y="20"/>
                  <a:pt x="101" y="23"/>
                </a:cubicBezTo>
                <a:close/>
                <a:moveTo>
                  <a:pt x="78" y="72"/>
                </a:moveTo>
                <a:cubicBezTo>
                  <a:pt x="79" y="71"/>
                  <a:pt x="81" y="70"/>
                  <a:pt x="82" y="69"/>
                </a:cubicBezTo>
                <a:cubicBezTo>
                  <a:pt x="82" y="68"/>
                  <a:pt x="83" y="66"/>
                  <a:pt x="83" y="65"/>
                </a:cubicBezTo>
                <a:cubicBezTo>
                  <a:pt x="83" y="64"/>
                  <a:pt x="83" y="63"/>
                  <a:pt x="82" y="63"/>
                </a:cubicBezTo>
                <a:cubicBezTo>
                  <a:pt x="82" y="64"/>
                  <a:pt x="83" y="64"/>
                  <a:pt x="83" y="65"/>
                </a:cubicBezTo>
                <a:cubicBezTo>
                  <a:pt x="81" y="68"/>
                  <a:pt x="80" y="70"/>
                  <a:pt x="78" y="72"/>
                </a:cubicBezTo>
                <a:close/>
                <a:moveTo>
                  <a:pt x="38" y="117"/>
                </a:moveTo>
                <a:cubicBezTo>
                  <a:pt x="41" y="115"/>
                  <a:pt x="43" y="112"/>
                  <a:pt x="45" y="108"/>
                </a:cubicBezTo>
                <a:cubicBezTo>
                  <a:pt x="45" y="108"/>
                  <a:pt x="44" y="108"/>
                  <a:pt x="44" y="108"/>
                </a:cubicBezTo>
                <a:cubicBezTo>
                  <a:pt x="42" y="111"/>
                  <a:pt x="39" y="114"/>
                  <a:pt x="38" y="117"/>
                </a:cubicBezTo>
                <a:close/>
                <a:moveTo>
                  <a:pt x="39" y="102"/>
                </a:moveTo>
                <a:cubicBezTo>
                  <a:pt x="39" y="102"/>
                  <a:pt x="40" y="102"/>
                  <a:pt x="40" y="102"/>
                </a:cubicBezTo>
                <a:cubicBezTo>
                  <a:pt x="42" y="99"/>
                  <a:pt x="44" y="96"/>
                  <a:pt x="46" y="93"/>
                </a:cubicBezTo>
                <a:cubicBezTo>
                  <a:pt x="40" y="100"/>
                  <a:pt x="40" y="100"/>
                  <a:pt x="40" y="100"/>
                </a:cubicBezTo>
                <a:cubicBezTo>
                  <a:pt x="39" y="101"/>
                  <a:pt x="38" y="102"/>
                  <a:pt x="38" y="104"/>
                </a:cubicBezTo>
                <a:cubicBezTo>
                  <a:pt x="39" y="104"/>
                  <a:pt x="39" y="103"/>
                  <a:pt x="39" y="102"/>
                </a:cubicBezTo>
                <a:close/>
                <a:moveTo>
                  <a:pt x="111" y="111"/>
                </a:moveTo>
                <a:cubicBezTo>
                  <a:pt x="114" y="108"/>
                  <a:pt x="118" y="106"/>
                  <a:pt x="121" y="103"/>
                </a:cubicBezTo>
                <a:cubicBezTo>
                  <a:pt x="121" y="103"/>
                  <a:pt x="121" y="101"/>
                  <a:pt x="120" y="102"/>
                </a:cubicBezTo>
                <a:cubicBezTo>
                  <a:pt x="117" y="105"/>
                  <a:pt x="114" y="108"/>
                  <a:pt x="111" y="111"/>
                </a:cubicBezTo>
                <a:close/>
                <a:moveTo>
                  <a:pt x="16" y="197"/>
                </a:moveTo>
                <a:cubicBezTo>
                  <a:pt x="26" y="188"/>
                  <a:pt x="26" y="188"/>
                  <a:pt x="26" y="188"/>
                </a:cubicBezTo>
                <a:cubicBezTo>
                  <a:pt x="27" y="187"/>
                  <a:pt x="26" y="187"/>
                  <a:pt x="25" y="187"/>
                </a:cubicBezTo>
                <a:cubicBezTo>
                  <a:pt x="16" y="196"/>
                  <a:pt x="16" y="196"/>
                  <a:pt x="16" y="196"/>
                </a:cubicBezTo>
                <a:cubicBezTo>
                  <a:pt x="15" y="196"/>
                  <a:pt x="16" y="198"/>
                  <a:pt x="16" y="197"/>
                </a:cubicBezTo>
                <a:close/>
                <a:moveTo>
                  <a:pt x="49" y="207"/>
                </a:moveTo>
                <a:cubicBezTo>
                  <a:pt x="50" y="207"/>
                  <a:pt x="50" y="206"/>
                  <a:pt x="50" y="206"/>
                </a:cubicBezTo>
                <a:cubicBezTo>
                  <a:pt x="52" y="204"/>
                  <a:pt x="55" y="201"/>
                  <a:pt x="57" y="199"/>
                </a:cubicBezTo>
                <a:cubicBezTo>
                  <a:pt x="48" y="206"/>
                  <a:pt x="48" y="206"/>
                  <a:pt x="48" y="206"/>
                </a:cubicBezTo>
                <a:cubicBezTo>
                  <a:pt x="47" y="207"/>
                  <a:pt x="49" y="206"/>
                  <a:pt x="49" y="207"/>
                </a:cubicBezTo>
                <a:close/>
                <a:moveTo>
                  <a:pt x="10" y="185"/>
                </a:moveTo>
                <a:cubicBezTo>
                  <a:pt x="13" y="181"/>
                  <a:pt x="16" y="177"/>
                  <a:pt x="19" y="174"/>
                </a:cubicBezTo>
                <a:cubicBezTo>
                  <a:pt x="16" y="177"/>
                  <a:pt x="12" y="181"/>
                  <a:pt x="9" y="186"/>
                </a:cubicBezTo>
                <a:cubicBezTo>
                  <a:pt x="10" y="186"/>
                  <a:pt x="10" y="185"/>
                  <a:pt x="10" y="185"/>
                </a:cubicBezTo>
                <a:close/>
                <a:moveTo>
                  <a:pt x="61" y="125"/>
                </a:moveTo>
                <a:cubicBezTo>
                  <a:pt x="61" y="125"/>
                  <a:pt x="61" y="124"/>
                  <a:pt x="61" y="124"/>
                </a:cubicBezTo>
                <a:cubicBezTo>
                  <a:pt x="63" y="123"/>
                  <a:pt x="64" y="121"/>
                  <a:pt x="65" y="119"/>
                </a:cubicBezTo>
                <a:cubicBezTo>
                  <a:pt x="63" y="120"/>
                  <a:pt x="61" y="122"/>
                  <a:pt x="59" y="125"/>
                </a:cubicBezTo>
                <a:lnTo>
                  <a:pt x="61" y="125"/>
                </a:lnTo>
                <a:close/>
                <a:moveTo>
                  <a:pt x="36" y="198"/>
                </a:moveTo>
                <a:cubicBezTo>
                  <a:pt x="39" y="196"/>
                  <a:pt x="42" y="194"/>
                  <a:pt x="44" y="193"/>
                </a:cubicBezTo>
                <a:cubicBezTo>
                  <a:pt x="41" y="192"/>
                  <a:pt x="41" y="192"/>
                  <a:pt x="41" y="192"/>
                </a:cubicBezTo>
                <a:cubicBezTo>
                  <a:pt x="40" y="194"/>
                  <a:pt x="38" y="196"/>
                  <a:pt x="36" y="198"/>
                </a:cubicBezTo>
                <a:close/>
                <a:moveTo>
                  <a:pt x="110" y="106"/>
                </a:moveTo>
                <a:cubicBezTo>
                  <a:pt x="113" y="104"/>
                  <a:pt x="115" y="102"/>
                  <a:pt x="117" y="100"/>
                </a:cubicBezTo>
                <a:cubicBezTo>
                  <a:pt x="119" y="99"/>
                  <a:pt x="118" y="98"/>
                  <a:pt x="117" y="98"/>
                </a:cubicBezTo>
                <a:cubicBezTo>
                  <a:pt x="115" y="100"/>
                  <a:pt x="111" y="104"/>
                  <a:pt x="110" y="106"/>
                </a:cubicBezTo>
                <a:close/>
                <a:moveTo>
                  <a:pt x="64" y="22"/>
                </a:moveTo>
                <a:cubicBezTo>
                  <a:pt x="66" y="19"/>
                  <a:pt x="69" y="15"/>
                  <a:pt x="72" y="12"/>
                </a:cubicBezTo>
                <a:cubicBezTo>
                  <a:pt x="70" y="12"/>
                  <a:pt x="69" y="12"/>
                  <a:pt x="68" y="14"/>
                </a:cubicBezTo>
                <a:cubicBezTo>
                  <a:pt x="67" y="16"/>
                  <a:pt x="66" y="19"/>
                  <a:pt x="64" y="21"/>
                </a:cubicBezTo>
                <a:cubicBezTo>
                  <a:pt x="64" y="21"/>
                  <a:pt x="64" y="22"/>
                  <a:pt x="64" y="22"/>
                </a:cubicBezTo>
                <a:close/>
                <a:moveTo>
                  <a:pt x="114" y="40"/>
                </a:moveTo>
                <a:cubicBezTo>
                  <a:pt x="114" y="39"/>
                  <a:pt x="116" y="38"/>
                  <a:pt x="117" y="38"/>
                </a:cubicBezTo>
                <a:cubicBezTo>
                  <a:pt x="118" y="37"/>
                  <a:pt x="117" y="35"/>
                  <a:pt x="117" y="34"/>
                </a:cubicBezTo>
                <a:cubicBezTo>
                  <a:pt x="115" y="36"/>
                  <a:pt x="114" y="38"/>
                  <a:pt x="113" y="40"/>
                </a:cubicBezTo>
                <a:cubicBezTo>
                  <a:pt x="113" y="41"/>
                  <a:pt x="113" y="41"/>
                  <a:pt x="114" y="40"/>
                </a:cubicBezTo>
                <a:close/>
                <a:moveTo>
                  <a:pt x="45" y="124"/>
                </a:moveTo>
                <a:cubicBezTo>
                  <a:pt x="48" y="122"/>
                  <a:pt x="50" y="119"/>
                  <a:pt x="53" y="116"/>
                </a:cubicBezTo>
                <a:cubicBezTo>
                  <a:pt x="52" y="116"/>
                  <a:pt x="51" y="116"/>
                  <a:pt x="51" y="117"/>
                </a:cubicBezTo>
                <a:cubicBezTo>
                  <a:pt x="43" y="124"/>
                  <a:pt x="43" y="124"/>
                  <a:pt x="43" y="124"/>
                </a:cubicBezTo>
                <a:cubicBezTo>
                  <a:pt x="44" y="124"/>
                  <a:pt x="44" y="124"/>
                  <a:pt x="45" y="124"/>
                </a:cubicBezTo>
                <a:close/>
                <a:moveTo>
                  <a:pt x="12" y="187"/>
                </a:moveTo>
                <a:cubicBezTo>
                  <a:pt x="19" y="182"/>
                  <a:pt x="19" y="182"/>
                  <a:pt x="19" y="182"/>
                </a:cubicBezTo>
                <a:cubicBezTo>
                  <a:pt x="20" y="182"/>
                  <a:pt x="18" y="180"/>
                  <a:pt x="19" y="179"/>
                </a:cubicBezTo>
                <a:cubicBezTo>
                  <a:pt x="16" y="182"/>
                  <a:pt x="14" y="184"/>
                  <a:pt x="12" y="187"/>
                </a:cubicBezTo>
                <a:close/>
                <a:moveTo>
                  <a:pt x="49" y="197"/>
                </a:moveTo>
                <a:cubicBezTo>
                  <a:pt x="53" y="194"/>
                  <a:pt x="53" y="194"/>
                  <a:pt x="53" y="194"/>
                </a:cubicBezTo>
                <a:cubicBezTo>
                  <a:pt x="50" y="194"/>
                  <a:pt x="48" y="194"/>
                  <a:pt x="45" y="193"/>
                </a:cubicBezTo>
                <a:cubicBezTo>
                  <a:pt x="46" y="193"/>
                  <a:pt x="46" y="194"/>
                  <a:pt x="45" y="195"/>
                </a:cubicBezTo>
                <a:cubicBezTo>
                  <a:pt x="44" y="196"/>
                  <a:pt x="43" y="197"/>
                  <a:pt x="42" y="198"/>
                </a:cubicBezTo>
                <a:cubicBezTo>
                  <a:pt x="44" y="197"/>
                  <a:pt x="46" y="195"/>
                  <a:pt x="48" y="194"/>
                </a:cubicBezTo>
                <a:cubicBezTo>
                  <a:pt x="49" y="194"/>
                  <a:pt x="50" y="195"/>
                  <a:pt x="49" y="196"/>
                </a:cubicBezTo>
                <a:cubicBezTo>
                  <a:pt x="49" y="196"/>
                  <a:pt x="49" y="197"/>
                  <a:pt x="49" y="197"/>
                </a:cubicBezTo>
                <a:close/>
                <a:moveTo>
                  <a:pt x="58" y="23"/>
                </a:moveTo>
                <a:cubicBezTo>
                  <a:pt x="61" y="19"/>
                  <a:pt x="63" y="16"/>
                  <a:pt x="66" y="13"/>
                </a:cubicBezTo>
                <a:cubicBezTo>
                  <a:pt x="64" y="14"/>
                  <a:pt x="62" y="14"/>
                  <a:pt x="61" y="15"/>
                </a:cubicBezTo>
                <a:cubicBezTo>
                  <a:pt x="60" y="18"/>
                  <a:pt x="59" y="20"/>
                  <a:pt x="58" y="23"/>
                </a:cubicBezTo>
                <a:close/>
                <a:moveTo>
                  <a:pt x="79" y="15"/>
                </a:moveTo>
                <a:cubicBezTo>
                  <a:pt x="80" y="14"/>
                  <a:pt x="82" y="13"/>
                  <a:pt x="83" y="12"/>
                </a:cubicBezTo>
                <a:cubicBezTo>
                  <a:pt x="84" y="12"/>
                  <a:pt x="84" y="13"/>
                  <a:pt x="84" y="13"/>
                </a:cubicBezTo>
                <a:cubicBezTo>
                  <a:pt x="84" y="12"/>
                  <a:pt x="87" y="12"/>
                  <a:pt x="87" y="10"/>
                </a:cubicBezTo>
                <a:cubicBezTo>
                  <a:pt x="85" y="10"/>
                  <a:pt x="83" y="10"/>
                  <a:pt x="82" y="10"/>
                </a:cubicBezTo>
                <a:cubicBezTo>
                  <a:pt x="81" y="11"/>
                  <a:pt x="80" y="13"/>
                  <a:pt x="79" y="15"/>
                </a:cubicBezTo>
                <a:close/>
                <a:moveTo>
                  <a:pt x="27" y="199"/>
                </a:moveTo>
                <a:cubicBezTo>
                  <a:pt x="30" y="195"/>
                  <a:pt x="34" y="192"/>
                  <a:pt x="38" y="191"/>
                </a:cubicBezTo>
                <a:cubicBezTo>
                  <a:pt x="34" y="190"/>
                  <a:pt x="34" y="190"/>
                  <a:pt x="34" y="190"/>
                </a:cubicBezTo>
                <a:cubicBezTo>
                  <a:pt x="32" y="192"/>
                  <a:pt x="30" y="195"/>
                  <a:pt x="27" y="198"/>
                </a:cubicBezTo>
                <a:cubicBezTo>
                  <a:pt x="27" y="198"/>
                  <a:pt x="27" y="198"/>
                  <a:pt x="27" y="199"/>
                </a:cubicBezTo>
                <a:close/>
                <a:moveTo>
                  <a:pt x="31" y="66"/>
                </a:moveTo>
                <a:cubicBezTo>
                  <a:pt x="31" y="66"/>
                  <a:pt x="32" y="65"/>
                  <a:pt x="32" y="65"/>
                </a:cubicBezTo>
                <a:cubicBezTo>
                  <a:pt x="34" y="63"/>
                  <a:pt x="35" y="60"/>
                  <a:pt x="36" y="58"/>
                </a:cubicBezTo>
                <a:cubicBezTo>
                  <a:pt x="34" y="60"/>
                  <a:pt x="32" y="62"/>
                  <a:pt x="30" y="65"/>
                </a:cubicBezTo>
                <a:cubicBezTo>
                  <a:pt x="29" y="66"/>
                  <a:pt x="30" y="68"/>
                  <a:pt x="31" y="68"/>
                </a:cubicBezTo>
                <a:cubicBezTo>
                  <a:pt x="31" y="68"/>
                  <a:pt x="31" y="67"/>
                  <a:pt x="31" y="66"/>
                </a:cubicBezTo>
                <a:close/>
                <a:moveTo>
                  <a:pt x="70" y="69"/>
                </a:moveTo>
                <a:cubicBezTo>
                  <a:pt x="73" y="68"/>
                  <a:pt x="75" y="66"/>
                  <a:pt x="76" y="64"/>
                </a:cubicBezTo>
                <a:cubicBezTo>
                  <a:pt x="76" y="63"/>
                  <a:pt x="75" y="62"/>
                  <a:pt x="74" y="61"/>
                </a:cubicBezTo>
                <a:cubicBezTo>
                  <a:pt x="71" y="68"/>
                  <a:pt x="71" y="68"/>
                  <a:pt x="71" y="68"/>
                </a:cubicBezTo>
                <a:cubicBezTo>
                  <a:pt x="71" y="68"/>
                  <a:pt x="70" y="70"/>
                  <a:pt x="70" y="69"/>
                </a:cubicBezTo>
                <a:close/>
                <a:moveTo>
                  <a:pt x="26" y="54"/>
                </a:moveTo>
                <a:cubicBezTo>
                  <a:pt x="26" y="53"/>
                  <a:pt x="26" y="53"/>
                  <a:pt x="27" y="52"/>
                </a:cubicBezTo>
                <a:cubicBezTo>
                  <a:pt x="28" y="50"/>
                  <a:pt x="30" y="48"/>
                  <a:pt x="32" y="45"/>
                </a:cubicBezTo>
                <a:cubicBezTo>
                  <a:pt x="32" y="45"/>
                  <a:pt x="32" y="43"/>
                  <a:pt x="31" y="44"/>
                </a:cubicBezTo>
                <a:cubicBezTo>
                  <a:pt x="25" y="51"/>
                  <a:pt x="25" y="51"/>
                  <a:pt x="25" y="51"/>
                </a:cubicBezTo>
                <a:cubicBezTo>
                  <a:pt x="24" y="52"/>
                  <a:pt x="25" y="53"/>
                  <a:pt x="26" y="54"/>
                </a:cubicBezTo>
                <a:close/>
                <a:moveTo>
                  <a:pt x="84" y="201"/>
                </a:moveTo>
                <a:cubicBezTo>
                  <a:pt x="89" y="196"/>
                  <a:pt x="94" y="191"/>
                  <a:pt x="97" y="186"/>
                </a:cubicBezTo>
                <a:cubicBezTo>
                  <a:pt x="93" y="190"/>
                  <a:pt x="89" y="195"/>
                  <a:pt x="84" y="201"/>
                </a:cubicBezTo>
                <a:cubicBezTo>
                  <a:pt x="85" y="201"/>
                  <a:pt x="84" y="202"/>
                  <a:pt x="84" y="201"/>
                </a:cubicBezTo>
                <a:close/>
                <a:moveTo>
                  <a:pt x="43" y="206"/>
                </a:moveTo>
                <a:cubicBezTo>
                  <a:pt x="44" y="206"/>
                  <a:pt x="44" y="206"/>
                  <a:pt x="44" y="206"/>
                </a:cubicBezTo>
                <a:cubicBezTo>
                  <a:pt x="52" y="197"/>
                  <a:pt x="52" y="197"/>
                  <a:pt x="52" y="197"/>
                </a:cubicBezTo>
                <a:cubicBezTo>
                  <a:pt x="53" y="197"/>
                  <a:pt x="53" y="197"/>
                  <a:pt x="52" y="197"/>
                </a:cubicBezTo>
                <a:cubicBezTo>
                  <a:pt x="49" y="200"/>
                  <a:pt x="45" y="202"/>
                  <a:pt x="42" y="206"/>
                </a:cubicBezTo>
                <a:cubicBezTo>
                  <a:pt x="42" y="206"/>
                  <a:pt x="43" y="206"/>
                  <a:pt x="43" y="206"/>
                </a:cubicBezTo>
                <a:close/>
                <a:moveTo>
                  <a:pt x="72" y="134"/>
                </a:moveTo>
                <a:cubicBezTo>
                  <a:pt x="74" y="134"/>
                  <a:pt x="74" y="132"/>
                  <a:pt x="74" y="131"/>
                </a:cubicBezTo>
                <a:cubicBezTo>
                  <a:pt x="74" y="131"/>
                  <a:pt x="72" y="130"/>
                  <a:pt x="72" y="130"/>
                </a:cubicBezTo>
                <a:cubicBezTo>
                  <a:pt x="71" y="129"/>
                  <a:pt x="72" y="127"/>
                  <a:pt x="72" y="126"/>
                </a:cubicBezTo>
                <a:cubicBezTo>
                  <a:pt x="71" y="127"/>
                  <a:pt x="69" y="128"/>
                  <a:pt x="68" y="129"/>
                </a:cubicBezTo>
                <a:cubicBezTo>
                  <a:pt x="68" y="129"/>
                  <a:pt x="69" y="130"/>
                  <a:pt x="70" y="130"/>
                </a:cubicBezTo>
                <a:cubicBezTo>
                  <a:pt x="71" y="131"/>
                  <a:pt x="72" y="133"/>
                  <a:pt x="72" y="134"/>
                </a:cubicBezTo>
                <a:close/>
                <a:moveTo>
                  <a:pt x="100" y="31"/>
                </a:moveTo>
                <a:cubicBezTo>
                  <a:pt x="103" y="28"/>
                  <a:pt x="106" y="24"/>
                  <a:pt x="110" y="21"/>
                </a:cubicBezTo>
                <a:cubicBezTo>
                  <a:pt x="111" y="20"/>
                  <a:pt x="109" y="19"/>
                  <a:pt x="108" y="18"/>
                </a:cubicBezTo>
                <a:cubicBezTo>
                  <a:pt x="106" y="23"/>
                  <a:pt x="102" y="28"/>
                  <a:pt x="100" y="31"/>
                </a:cubicBezTo>
                <a:close/>
                <a:moveTo>
                  <a:pt x="103" y="34"/>
                </a:moveTo>
                <a:cubicBezTo>
                  <a:pt x="106" y="32"/>
                  <a:pt x="109" y="28"/>
                  <a:pt x="113" y="25"/>
                </a:cubicBezTo>
                <a:cubicBezTo>
                  <a:pt x="113" y="25"/>
                  <a:pt x="112" y="24"/>
                  <a:pt x="112" y="22"/>
                </a:cubicBezTo>
                <a:cubicBezTo>
                  <a:pt x="109" y="27"/>
                  <a:pt x="105" y="30"/>
                  <a:pt x="103" y="34"/>
                </a:cubicBezTo>
                <a:close/>
                <a:moveTo>
                  <a:pt x="13" y="196"/>
                </a:moveTo>
                <a:cubicBezTo>
                  <a:pt x="17" y="193"/>
                  <a:pt x="20" y="189"/>
                  <a:pt x="24" y="186"/>
                </a:cubicBezTo>
                <a:cubicBezTo>
                  <a:pt x="24" y="186"/>
                  <a:pt x="23" y="185"/>
                  <a:pt x="23" y="186"/>
                </a:cubicBezTo>
                <a:cubicBezTo>
                  <a:pt x="19" y="188"/>
                  <a:pt x="15" y="192"/>
                  <a:pt x="11" y="195"/>
                </a:cubicBezTo>
                <a:lnTo>
                  <a:pt x="13" y="196"/>
                </a:lnTo>
                <a:close/>
                <a:moveTo>
                  <a:pt x="44" y="71"/>
                </a:moveTo>
                <a:cubicBezTo>
                  <a:pt x="45" y="70"/>
                  <a:pt x="47" y="69"/>
                  <a:pt x="49" y="69"/>
                </a:cubicBezTo>
                <a:cubicBezTo>
                  <a:pt x="50" y="69"/>
                  <a:pt x="51" y="67"/>
                  <a:pt x="52" y="65"/>
                </a:cubicBezTo>
                <a:cubicBezTo>
                  <a:pt x="53" y="65"/>
                  <a:pt x="55" y="63"/>
                  <a:pt x="54" y="63"/>
                </a:cubicBezTo>
                <a:cubicBezTo>
                  <a:pt x="53" y="64"/>
                  <a:pt x="50" y="64"/>
                  <a:pt x="49" y="64"/>
                </a:cubicBezTo>
                <a:cubicBezTo>
                  <a:pt x="47" y="65"/>
                  <a:pt x="45" y="68"/>
                  <a:pt x="44" y="70"/>
                </a:cubicBezTo>
                <a:cubicBezTo>
                  <a:pt x="43" y="71"/>
                  <a:pt x="43" y="72"/>
                  <a:pt x="44" y="71"/>
                </a:cubicBezTo>
                <a:close/>
                <a:moveTo>
                  <a:pt x="28" y="203"/>
                </a:moveTo>
                <a:cubicBezTo>
                  <a:pt x="32" y="200"/>
                  <a:pt x="36" y="196"/>
                  <a:pt x="39" y="192"/>
                </a:cubicBezTo>
                <a:cubicBezTo>
                  <a:pt x="34" y="194"/>
                  <a:pt x="30" y="198"/>
                  <a:pt x="26" y="202"/>
                </a:cubicBezTo>
                <a:cubicBezTo>
                  <a:pt x="27" y="202"/>
                  <a:pt x="28" y="202"/>
                  <a:pt x="28" y="203"/>
                </a:cubicBezTo>
                <a:close/>
                <a:moveTo>
                  <a:pt x="106" y="39"/>
                </a:moveTo>
                <a:cubicBezTo>
                  <a:pt x="110" y="37"/>
                  <a:pt x="113" y="35"/>
                  <a:pt x="116" y="32"/>
                </a:cubicBezTo>
                <a:cubicBezTo>
                  <a:pt x="116" y="31"/>
                  <a:pt x="115" y="29"/>
                  <a:pt x="114" y="28"/>
                </a:cubicBezTo>
                <a:cubicBezTo>
                  <a:pt x="107" y="38"/>
                  <a:pt x="107" y="38"/>
                  <a:pt x="107" y="38"/>
                </a:cubicBezTo>
                <a:cubicBezTo>
                  <a:pt x="107" y="39"/>
                  <a:pt x="105" y="40"/>
                  <a:pt x="106" y="39"/>
                </a:cubicBezTo>
                <a:close/>
                <a:moveTo>
                  <a:pt x="76" y="204"/>
                </a:moveTo>
                <a:cubicBezTo>
                  <a:pt x="77" y="203"/>
                  <a:pt x="80" y="203"/>
                  <a:pt x="81" y="203"/>
                </a:cubicBezTo>
                <a:cubicBezTo>
                  <a:pt x="84" y="198"/>
                  <a:pt x="88" y="194"/>
                  <a:pt x="92" y="190"/>
                </a:cubicBezTo>
                <a:cubicBezTo>
                  <a:pt x="90" y="189"/>
                  <a:pt x="89" y="190"/>
                  <a:pt x="89" y="190"/>
                </a:cubicBezTo>
                <a:lnTo>
                  <a:pt x="76" y="204"/>
                </a:lnTo>
                <a:close/>
                <a:moveTo>
                  <a:pt x="22" y="200"/>
                </a:moveTo>
                <a:cubicBezTo>
                  <a:pt x="22" y="200"/>
                  <a:pt x="23" y="200"/>
                  <a:pt x="23" y="200"/>
                </a:cubicBezTo>
                <a:cubicBezTo>
                  <a:pt x="26" y="196"/>
                  <a:pt x="29" y="193"/>
                  <a:pt x="32" y="189"/>
                </a:cubicBezTo>
                <a:cubicBezTo>
                  <a:pt x="32" y="189"/>
                  <a:pt x="31" y="189"/>
                  <a:pt x="31" y="189"/>
                </a:cubicBezTo>
                <a:cubicBezTo>
                  <a:pt x="27" y="192"/>
                  <a:pt x="23" y="195"/>
                  <a:pt x="19" y="199"/>
                </a:cubicBezTo>
                <a:cubicBezTo>
                  <a:pt x="20" y="199"/>
                  <a:pt x="21" y="199"/>
                  <a:pt x="22" y="200"/>
                </a:cubicBezTo>
                <a:close/>
                <a:moveTo>
                  <a:pt x="66" y="205"/>
                </a:moveTo>
                <a:cubicBezTo>
                  <a:pt x="67" y="205"/>
                  <a:pt x="70" y="205"/>
                  <a:pt x="71" y="204"/>
                </a:cubicBezTo>
                <a:cubicBezTo>
                  <a:pt x="74" y="201"/>
                  <a:pt x="77" y="197"/>
                  <a:pt x="80" y="193"/>
                </a:cubicBezTo>
                <a:cubicBezTo>
                  <a:pt x="79" y="194"/>
                  <a:pt x="77" y="193"/>
                  <a:pt x="77" y="194"/>
                </a:cubicBezTo>
                <a:cubicBezTo>
                  <a:pt x="73" y="198"/>
                  <a:pt x="70" y="201"/>
                  <a:pt x="66" y="205"/>
                </a:cubicBezTo>
                <a:cubicBezTo>
                  <a:pt x="66" y="205"/>
                  <a:pt x="65" y="206"/>
                  <a:pt x="66" y="205"/>
                </a:cubicBezTo>
                <a:close/>
                <a:moveTo>
                  <a:pt x="55" y="207"/>
                </a:moveTo>
                <a:cubicBezTo>
                  <a:pt x="57" y="206"/>
                  <a:pt x="59" y="206"/>
                  <a:pt x="60" y="206"/>
                </a:cubicBezTo>
                <a:cubicBezTo>
                  <a:pt x="70" y="195"/>
                  <a:pt x="70" y="195"/>
                  <a:pt x="70" y="195"/>
                </a:cubicBezTo>
                <a:cubicBezTo>
                  <a:pt x="69" y="195"/>
                  <a:pt x="68" y="194"/>
                  <a:pt x="67" y="195"/>
                </a:cubicBezTo>
                <a:cubicBezTo>
                  <a:pt x="55" y="205"/>
                  <a:pt x="55" y="205"/>
                  <a:pt x="55" y="205"/>
                </a:cubicBezTo>
                <a:cubicBezTo>
                  <a:pt x="55" y="205"/>
                  <a:pt x="54" y="207"/>
                  <a:pt x="55" y="207"/>
                </a:cubicBezTo>
                <a:close/>
                <a:moveTo>
                  <a:pt x="32" y="70"/>
                </a:moveTo>
                <a:cubicBezTo>
                  <a:pt x="32" y="70"/>
                  <a:pt x="33" y="69"/>
                  <a:pt x="33" y="69"/>
                </a:cubicBezTo>
                <a:cubicBezTo>
                  <a:pt x="34" y="67"/>
                  <a:pt x="35" y="65"/>
                  <a:pt x="36" y="64"/>
                </a:cubicBezTo>
                <a:cubicBezTo>
                  <a:pt x="37" y="63"/>
                  <a:pt x="38" y="61"/>
                  <a:pt x="40" y="61"/>
                </a:cubicBezTo>
                <a:cubicBezTo>
                  <a:pt x="40" y="60"/>
                  <a:pt x="41" y="59"/>
                  <a:pt x="41" y="59"/>
                </a:cubicBezTo>
                <a:cubicBezTo>
                  <a:pt x="40" y="54"/>
                  <a:pt x="38" y="50"/>
                  <a:pt x="34" y="47"/>
                </a:cubicBezTo>
                <a:cubicBezTo>
                  <a:pt x="33" y="51"/>
                  <a:pt x="30" y="55"/>
                  <a:pt x="27" y="59"/>
                </a:cubicBezTo>
                <a:cubicBezTo>
                  <a:pt x="30" y="56"/>
                  <a:pt x="32" y="53"/>
                  <a:pt x="34" y="51"/>
                </a:cubicBezTo>
                <a:cubicBezTo>
                  <a:pt x="35" y="51"/>
                  <a:pt x="36" y="51"/>
                  <a:pt x="36" y="51"/>
                </a:cubicBezTo>
                <a:cubicBezTo>
                  <a:pt x="35" y="54"/>
                  <a:pt x="34" y="56"/>
                  <a:pt x="33" y="59"/>
                </a:cubicBezTo>
                <a:cubicBezTo>
                  <a:pt x="34" y="58"/>
                  <a:pt x="35" y="57"/>
                  <a:pt x="36" y="56"/>
                </a:cubicBezTo>
                <a:cubicBezTo>
                  <a:pt x="36" y="55"/>
                  <a:pt x="38" y="55"/>
                  <a:pt x="38" y="56"/>
                </a:cubicBezTo>
                <a:cubicBezTo>
                  <a:pt x="39" y="57"/>
                  <a:pt x="38" y="59"/>
                  <a:pt x="37" y="60"/>
                </a:cubicBezTo>
                <a:cubicBezTo>
                  <a:pt x="35" y="64"/>
                  <a:pt x="33" y="67"/>
                  <a:pt x="31" y="70"/>
                </a:cubicBezTo>
                <a:cubicBezTo>
                  <a:pt x="32" y="70"/>
                  <a:pt x="32" y="70"/>
                  <a:pt x="32" y="70"/>
                </a:cubicBezTo>
                <a:close/>
                <a:moveTo>
                  <a:pt x="89" y="200"/>
                </a:moveTo>
                <a:cubicBezTo>
                  <a:pt x="99" y="194"/>
                  <a:pt x="108" y="185"/>
                  <a:pt x="114" y="171"/>
                </a:cubicBezTo>
                <a:cubicBezTo>
                  <a:pt x="105" y="179"/>
                  <a:pt x="97" y="190"/>
                  <a:pt x="89" y="200"/>
                </a:cubicBezTo>
                <a:close/>
                <a:moveTo>
                  <a:pt x="124" y="113"/>
                </a:moveTo>
                <a:cubicBezTo>
                  <a:pt x="124" y="113"/>
                  <a:pt x="123" y="113"/>
                  <a:pt x="123" y="113"/>
                </a:cubicBezTo>
                <a:cubicBezTo>
                  <a:pt x="119" y="116"/>
                  <a:pt x="115" y="119"/>
                  <a:pt x="111" y="123"/>
                </a:cubicBezTo>
                <a:cubicBezTo>
                  <a:pt x="111" y="123"/>
                  <a:pt x="109" y="123"/>
                  <a:pt x="109" y="122"/>
                </a:cubicBezTo>
                <a:cubicBezTo>
                  <a:pt x="109" y="122"/>
                  <a:pt x="110" y="121"/>
                  <a:pt x="110" y="121"/>
                </a:cubicBezTo>
                <a:cubicBezTo>
                  <a:pt x="114" y="117"/>
                  <a:pt x="118" y="114"/>
                  <a:pt x="122" y="109"/>
                </a:cubicBezTo>
                <a:cubicBezTo>
                  <a:pt x="117" y="113"/>
                  <a:pt x="114" y="116"/>
                  <a:pt x="110" y="119"/>
                </a:cubicBezTo>
                <a:cubicBezTo>
                  <a:pt x="109" y="119"/>
                  <a:pt x="108" y="118"/>
                  <a:pt x="109" y="117"/>
                </a:cubicBezTo>
                <a:cubicBezTo>
                  <a:pt x="112" y="114"/>
                  <a:pt x="115" y="111"/>
                  <a:pt x="118" y="107"/>
                </a:cubicBezTo>
                <a:cubicBezTo>
                  <a:pt x="119" y="107"/>
                  <a:pt x="119" y="107"/>
                  <a:pt x="119" y="106"/>
                </a:cubicBezTo>
                <a:cubicBezTo>
                  <a:pt x="118" y="106"/>
                  <a:pt x="118" y="107"/>
                  <a:pt x="118" y="107"/>
                </a:cubicBezTo>
                <a:cubicBezTo>
                  <a:pt x="118" y="107"/>
                  <a:pt x="118" y="107"/>
                  <a:pt x="118" y="107"/>
                </a:cubicBezTo>
                <a:cubicBezTo>
                  <a:pt x="113" y="111"/>
                  <a:pt x="113" y="111"/>
                  <a:pt x="113" y="111"/>
                </a:cubicBezTo>
                <a:cubicBezTo>
                  <a:pt x="111" y="113"/>
                  <a:pt x="109" y="114"/>
                  <a:pt x="108" y="115"/>
                </a:cubicBezTo>
                <a:cubicBezTo>
                  <a:pt x="107" y="115"/>
                  <a:pt x="106" y="114"/>
                  <a:pt x="107" y="113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19" y="101"/>
                  <a:pt x="120" y="100"/>
                  <a:pt x="119" y="101"/>
                </a:cubicBezTo>
                <a:cubicBezTo>
                  <a:pt x="115" y="104"/>
                  <a:pt x="112" y="106"/>
                  <a:pt x="109" y="108"/>
                </a:cubicBezTo>
                <a:cubicBezTo>
                  <a:pt x="108" y="109"/>
                  <a:pt x="106" y="108"/>
                  <a:pt x="107" y="107"/>
                </a:cubicBezTo>
                <a:cubicBezTo>
                  <a:pt x="109" y="104"/>
                  <a:pt x="112" y="101"/>
                  <a:pt x="115" y="98"/>
                </a:cubicBezTo>
                <a:cubicBezTo>
                  <a:pt x="112" y="100"/>
                  <a:pt x="110" y="102"/>
                  <a:pt x="107" y="103"/>
                </a:cubicBezTo>
                <a:cubicBezTo>
                  <a:pt x="106" y="104"/>
                  <a:pt x="106" y="103"/>
                  <a:pt x="106" y="102"/>
                </a:cubicBezTo>
                <a:cubicBezTo>
                  <a:pt x="108" y="100"/>
                  <a:pt x="111" y="98"/>
                  <a:pt x="114" y="94"/>
                </a:cubicBezTo>
                <a:cubicBezTo>
                  <a:pt x="110" y="96"/>
                  <a:pt x="108" y="98"/>
                  <a:pt x="105" y="100"/>
                </a:cubicBezTo>
                <a:cubicBezTo>
                  <a:pt x="104" y="100"/>
                  <a:pt x="102" y="98"/>
                  <a:pt x="103" y="97"/>
                </a:cubicBezTo>
                <a:cubicBezTo>
                  <a:pt x="107" y="93"/>
                  <a:pt x="107" y="93"/>
                  <a:pt x="107" y="93"/>
                </a:cubicBezTo>
                <a:cubicBezTo>
                  <a:pt x="105" y="92"/>
                  <a:pt x="102" y="92"/>
                  <a:pt x="100" y="91"/>
                </a:cubicBezTo>
                <a:cubicBezTo>
                  <a:pt x="94" y="90"/>
                  <a:pt x="89" y="92"/>
                  <a:pt x="86" y="94"/>
                </a:cubicBezTo>
                <a:cubicBezTo>
                  <a:pt x="85" y="94"/>
                  <a:pt x="84" y="92"/>
                  <a:pt x="85" y="92"/>
                </a:cubicBezTo>
                <a:cubicBezTo>
                  <a:pt x="95" y="86"/>
                  <a:pt x="95" y="86"/>
                  <a:pt x="95" y="86"/>
                </a:cubicBezTo>
                <a:cubicBezTo>
                  <a:pt x="96" y="86"/>
                  <a:pt x="96" y="84"/>
                  <a:pt x="97" y="83"/>
                </a:cubicBezTo>
                <a:cubicBezTo>
                  <a:pt x="100" y="79"/>
                  <a:pt x="103" y="75"/>
                  <a:pt x="106" y="72"/>
                </a:cubicBezTo>
                <a:cubicBezTo>
                  <a:pt x="110" y="67"/>
                  <a:pt x="112" y="62"/>
                  <a:pt x="115" y="57"/>
                </a:cubicBezTo>
                <a:cubicBezTo>
                  <a:pt x="118" y="51"/>
                  <a:pt x="119" y="43"/>
                  <a:pt x="118" y="38"/>
                </a:cubicBezTo>
                <a:cubicBezTo>
                  <a:pt x="116" y="39"/>
                  <a:pt x="114" y="42"/>
                  <a:pt x="112" y="42"/>
                </a:cubicBezTo>
                <a:cubicBezTo>
                  <a:pt x="112" y="41"/>
                  <a:pt x="112" y="40"/>
                  <a:pt x="112" y="40"/>
                </a:cubicBezTo>
                <a:cubicBezTo>
                  <a:pt x="112" y="38"/>
                  <a:pt x="113" y="36"/>
                  <a:pt x="114" y="35"/>
                </a:cubicBezTo>
                <a:cubicBezTo>
                  <a:pt x="115" y="34"/>
                  <a:pt x="115" y="34"/>
                  <a:pt x="115" y="34"/>
                </a:cubicBezTo>
                <a:cubicBezTo>
                  <a:pt x="114" y="35"/>
                  <a:pt x="114" y="35"/>
                  <a:pt x="114" y="35"/>
                </a:cubicBezTo>
                <a:cubicBezTo>
                  <a:pt x="112" y="37"/>
                  <a:pt x="109" y="39"/>
                  <a:pt x="106" y="41"/>
                </a:cubicBezTo>
                <a:cubicBezTo>
                  <a:pt x="106" y="41"/>
                  <a:pt x="104" y="41"/>
                  <a:pt x="105" y="40"/>
                </a:cubicBezTo>
                <a:cubicBezTo>
                  <a:pt x="107" y="36"/>
                  <a:pt x="110" y="32"/>
                  <a:pt x="113" y="28"/>
                </a:cubicBezTo>
                <a:cubicBezTo>
                  <a:pt x="113" y="28"/>
                  <a:pt x="115" y="27"/>
                  <a:pt x="113" y="25"/>
                </a:cubicBezTo>
                <a:cubicBezTo>
                  <a:pt x="110" y="30"/>
                  <a:pt x="106" y="34"/>
                  <a:pt x="102" y="37"/>
                </a:cubicBezTo>
                <a:cubicBezTo>
                  <a:pt x="101" y="36"/>
                  <a:pt x="100" y="36"/>
                  <a:pt x="101" y="35"/>
                </a:cubicBezTo>
                <a:cubicBezTo>
                  <a:pt x="102" y="33"/>
                  <a:pt x="103" y="32"/>
                  <a:pt x="104" y="30"/>
                </a:cubicBezTo>
                <a:cubicBezTo>
                  <a:pt x="106" y="27"/>
                  <a:pt x="109" y="26"/>
                  <a:pt x="111" y="22"/>
                </a:cubicBezTo>
                <a:cubicBezTo>
                  <a:pt x="106" y="26"/>
                  <a:pt x="101" y="31"/>
                  <a:pt x="97" y="36"/>
                </a:cubicBezTo>
                <a:cubicBezTo>
                  <a:pt x="96" y="37"/>
                  <a:pt x="95" y="34"/>
                  <a:pt x="96" y="34"/>
                </a:cubicBezTo>
                <a:cubicBezTo>
                  <a:pt x="99" y="29"/>
                  <a:pt x="103" y="24"/>
                  <a:pt x="106" y="19"/>
                </a:cubicBezTo>
                <a:cubicBezTo>
                  <a:pt x="95" y="32"/>
                  <a:pt x="95" y="32"/>
                  <a:pt x="95" y="32"/>
                </a:cubicBezTo>
                <a:cubicBezTo>
                  <a:pt x="94" y="33"/>
                  <a:pt x="93" y="33"/>
                  <a:pt x="93" y="32"/>
                </a:cubicBezTo>
                <a:cubicBezTo>
                  <a:pt x="92" y="30"/>
                  <a:pt x="94" y="29"/>
                  <a:pt x="95" y="28"/>
                </a:cubicBezTo>
                <a:cubicBezTo>
                  <a:pt x="95" y="27"/>
                  <a:pt x="96" y="27"/>
                  <a:pt x="96" y="26"/>
                </a:cubicBezTo>
                <a:cubicBezTo>
                  <a:pt x="98" y="25"/>
                  <a:pt x="99" y="23"/>
                  <a:pt x="100" y="21"/>
                </a:cubicBezTo>
                <a:cubicBezTo>
                  <a:pt x="100" y="21"/>
                  <a:pt x="101" y="20"/>
                  <a:pt x="101" y="20"/>
                </a:cubicBezTo>
                <a:cubicBezTo>
                  <a:pt x="101" y="20"/>
                  <a:pt x="102" y="19"/>
                  <a:pt x="102" y="18"/>
                </a:cubicBezTo>
                <a:cubicBezTo>
                  <a:pt x="102" y="18"/>
                  <a:pt x="101" y="19"/>
                  <a:pt x="101" y="20"/>
                </a:cubicBezTo>
                <a:cubicBezTo>
                  <a:pt x="99" y="21"/>
                  <a:pt x="98" y="23"/>
                  <a:pt x="96" y="25"/>
                </a:cubicBezTo>
                <a:cubicBezTo>
                  <a:pt x="96" y="25"/>
                  <a:pt x="96" y="26"/>
                  <a:pt x="96" y="26"/>
                </a:cubicBezTo>
                <a:cubicBezTo>
                  <a:pt x="95" y="26"/>
                  <a:pt x="95" y="27"/>
                  <a:pt x="95" y="28"/>
                </a:cubicBezTo>
                <a:cubicBezTo>
                  <a:pt x="91" y="32"/>
                  <a:pt x="91" y="32"/>
                  <a:pt x="91" y="32"/>
                </a:cubicBezTo>
                <a:cubicBezTo>
                  <a:pt x="90" y="33"/>
                  <a:pt x="90" y="32"/>
                  <a:pt x="89" y="32"/>
                </a:cubicBezTo>
                <a:cubicBezTo>
                  <a:pt x="89" y="32"/>
                  <a:pt x="89" y="31"/>
                  <a:pt x="89" y="30"/>
                </a:cubicBezTo>
                <a:cubicBezTo>
                  <a:pt x="93" y="25"/>
                  <a:pt x="98" y="20"/>
                  <a:pt x="101" y="15"/>
                </a:cubicBezTo>
                <a:cubicBezTo>
                  <a:pt x="87" y="31"/>
                  <a:pt x="87" y="31"/>
                  <a:pt x="87" y="31"/>
                </a:cubicBezTo>
                <a:cubicBezTo>
                  <a:pt x="87" y="31"/>
                  <a:pt x="86" y="31"/>
                  <a:pt x="86" y="30"/>
                </a:cubicBezTo>
                <a:cubicBezTo>
                  <a:pt x="85" y="29"/>
                  <a:pt x="86" y="29"/>
                  <a:pt x="87" y="28"/>
                </a:cubicBezTo>
                <a:cubicBezTo>
                  <a:pt x="91" y="23"/>
                  <a:pt x="95" y="18"/>
                  <a:pt x="99" y="11"/>
                </a:cubicBezTo>
                <a:cubicBezTo>
                  <a:pt x="98" y="12"/>
                  <a:pt x="98" y="12"/>
                  <a:pt x="97" y="13"/>
                </a:cubicBezTo>
                <a:cubicBezTo>
                  <a:pt x="92" y="18"/>
                  <a:pt x="87" y="24"/>
                  <a:pt x="82" y="30"/>
                </a:cubicBezTo>
                <a:cubicBezTo>
                  <a:pt x="81" y="30"/>
                  <a:pt x="81" y="29"/>
                  <a:pt x="80" y="29"/>
                </a:cubicBezTo>
                <a:cubicBezTo>
                  <a:pt x="85" y="23"/>
                  <a:pt x="90" y="17"/>
                  <a:pt x="94" y="11"/>
                </a:cubicBezTo>
                <a:cubicBezTo>
                  <a:pt x="95" y="10"/>
                  <a:pt x="93" y="11"/>
                  <a:pt x="93" y="11"/>
                </a:cubicBezTo>
                <a:cubicBezTo>
                  <a:pt x="87" y="16"/>
                  <a:pt x="83" y="23"/>
                  <a:pt x="78" y="28"/>
                </a:cubicBezTo>
                <a:cubicBezTo>
                  <a:pt x="77" y="29"/>
                  <a:pt x="76" y="28"/>
                  <a:pt x="76" y="27"/>
                </a:cubicBezTo>
                <a:cubicBezTo>
                  <a:pt x="80" y="22"/>
                  <a:pt x="84" y="17"/>
                  <a:pt x="88" y="12"/>
                </a:cubicBezTo>
                <a:cubicBezTo>
                  <a:pt x="88" y="11"/>
                  <a:pt x="88" y="11"/>
                  <a:pt x="88" y="11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12"/>
                  <a:pt x="87" y="12"/>
                  <a:pt x="87" y="12"/>
                </a:cubicBezTo>
                <a:cubicBezTo>
                  <a:pt x="82" y="17"/>
                  <a:pt x="77" y="24"/>
                  <a:pt x="73" y="29"/>
                </a:cubicBezTo>
                <a:cubicBezTo>
                  <a:pt x="72" y="30"/>
                  <a:pt x="71" y="30"/>
                  <a:pt x="70" y="30"/>
                </a:cubicBezTo>
                <a:cubicBezTo>
                  <a:pt x="71" y="29"/>
                  <a:pt x="71" y="28"/>
                  <a:pt x="72" y="27"/>
                </a:cubicBezTo>
                <a:cubicBezTo>
                  <a:pt x="75" y="24"/>
                  <a:pt x="78" y="20"/>
                  <a:pt x="81" y="16"/>
                </a:cubicBezTo>
                <a:cubicBezTo>
                  <a:pt x="79" y="17"/>
                  <a:pt x="75" y="23"/>
                  <a:pt x="72" y="26"/>
                </a:cubicBezTo>
                <a:cubicBezTo>
                  <a:pt x="72" y="26"/>
                  <a:pt x="72" y="27"/>
                  <a:pt x="72" y="27"/>
                </a:cubicBezTo>
                <a:cubicBezTo>
                  <a:pt x="70" y="28"/>
                  <a:pt x="70" y="29"/>
                  <a:pt x="69" y="30"/>
                </a:cubicBezTo>
                <a:cubicBezTo>
                  <a:pt x="67" y="28"/>
                  <a:pt x="67" y="28"/>
                  <a:pt x="67" y="28"/>
                </a:cubicBezTo>
                <a:cubicBezTo>
                  <a:pt x="71" y="20"/>
                  <a:pt x="71" y="20"/>
                  <a:pt x="71" y="20"/>
                </a:cubicBezTo>
                <a:cubicBezTo>
                  <a:pt x="69" y="23"/>
                  <a:pt x="66" y="26"/>
                  <a:pt x="64" y="29"/>
                </a:cubicBezTo>
                <a:cubicBezTo>
                  <a:pt x="63" y="29"/>
                  <a:pt x="64" y="28"/>
                  <a:pt x="64" y="27"/>
                </a:cubicBezTo>
                <a:cubicBezTo>
                  <a:pt x="66" y="23"/>
                  <a:pt x="69" y="19"/>
                  <a:pt x="71" y="15"/>
                </a:cubicBezTo>
                <a:cubicBezTo>
                  <a:pt x="66" y="20"/>
                  <a:pt x="62" y="27"/>
                  <a:pt x="58" y="33"/>
                </a:cubicBezTo>
                <a:cubicBezTo>
                  <a:pt x="58" y="34"/>
                  <a:pt x="57" y="33"/>
                  <a:pt x="57" y="32"/>
                </a:cubicBezTo>
                <a:cubicBezTo>
                  <a:pt x="57" y="32"/>
                  <a:pt x="57" y="31"/>
                  <a:pt x="57" y="31"/>
                </a:cubicBezTo>
                <a:cubicBezTo>
                  <a:pt x="60" y="25"/>
                  <a:pt x="63" y="20"/>
                  <a:pt x="66" y="15"/>
                </a:cubicBezTo>
                <a:cubicBezTo>
                  <a:pt x="62" y="19"/>
                  <a:pt x="59" y="24"/>
                  <a:pt x="56" y="29"/>
                </a:cubicBezTo>
                <a:cubicBezTo>
                  <a:pt x="56" y="30"/>
                  <a:pt x="54" y="30"/>
                  <a:pt x="54" y="29"/>
                </a:cubicBezTo>
                <a:cubicBezTo>
                  <a:pt x="56" y="25"/>
                  <a:pt x="57" y="21"/>
                  <a:pt x="59" y="18"/>
                </a:cubicBezTo>
                <a:cubicBezTo>
                  <a:pt x="56" y="21"/>
                  <a:pt x="53" y="26"/>
                  <a:pt x="51" y="31"/>
                </a:cubicBezTo>
                <a:cubicBezTo>
                  <a:pt x="51" y="32"/>
                  <a:pt x="50" y="32"/>
                  <a:pt x="49" y="31"/>
                </a:cubicBezTo>
                <a:cubicBezTo>
                  <a:pt x="49" y="29"/>
                  <a:pt x="50" y="27"/>
                  <a:pt x="51" y="26"/>
                </a:cubicBezTo>
                <a:cubicBezTo>
                  <a:pt x="49" y="28"/>
                  <a:pt x="49" y="30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3"/>
                </a:cubicBezTo>
                <a:cubicBezTo>
                  <a:pt x="47" y="33"/>
                  <a:pt x="45" y="34"/>
                  <a:pt x="45" y="33"/>
                </a:cubicBezTo>
                <a:cubicBezTo>
                  <a:pt x="46" y="31"/>
                  <a:pt x="47" y="27"/>
                  <a:pt x="48" y="25"/>
                </a:cubicBezTo>
                <a:cubicBezTo>
                  <a:pt x="48" y="24"/>
                  <a:pt x="50" y="22"/>
                  <a:pt x="50" y="21"/>
                </a:cubicBezTo>
                <a:cubicBezTo>
                  <a:pt x="48" y="24"/>
                  <a:pt x="46" y="27"/>
                  <a:pt x="45" y="30"/>
                </a:cubicBezTo>
                <a:cubicBezTo>
                  <a:pt x="45" y="31"/>
                  <a:pt x="44" y="32"/>
                  <a:pt x="44" y="31"/>
                </a:cubicBezTo>
                <a:cubicBezTo>
                  <a:pt x="43" y="30"/>
                  <a:pt x="43" y="28"/>
                  <a:pt x="43" y="28"/>
                </a:cubicBezTo>
                <a:cubicBezTo>
                  <a:pt x="43" y="27"/>
                  <a:pt x="42" y="28"/>
                  <a:pt x="42" y="28"/>
                </a:cubicBezTo>
                <a:cubicBezTo>
                  <a:pt x="40" y="30"/>
                  <a:pt x="38" y="33"/>
                  <a:pt x="38" y="36"/>
                </a:cubicBezTo>
                <a:cubicBezTo>
                  <a:pt x="42" y="43"/>
                  <a:pt x="46" y="49"/>
                  <a:pt x="48" y="57"/>
                </a:cubicBezTo>
                <a:cubicBezTo>
                  <a:pt x="51" y="57"/>
                  <a:pt x="53" y="55"/>
                  <a:pt x="56" y="55"/>
                </a:cubicBezTo>
                <a:cubicBezTo>
                  <a:pt x="64" y="53"/>
                  <a:pt x="74" y="51"/>
                  <a:pt x="83" y="56"/>
                </a:cubicBezTo>
                <a:cubicBezTo>
                  <a:pt x="85" y="57"/>
                  <a:pt x="87" y="58"/>
                  <a:pt x="88" y="59"/>
                </a:cubicBezTo>
                <a:cubicBezTo>
                  <a:pt x="87" y="63"/>
                  <a:pt x="86" y="67"/>
                  <a:pt x="85" y="69"/>
                </a:cubicBezTo>
                <a:cubicBezTo>
                  <a:pt x="85" y="69"/>
                  <a:pt x="85" y="69"/>
                  <a:pt x="85" y="68"/>
                </a:cubicBezTo>
                <a:cubicBezTo>
                  <a:pt x="81" y="76"/>
                  <a:pt x="76" y="80"/>
                  <a:pt x="70" y="83"/>
                </a:cubicBezTo>
                <a:cubicBezTo>
                  <a:pt x="66" y="85"/>
                  <a:pt x="61" y="86"/>
                  <a:pt x="56" y="88"/>
                </a:cubicBezTo>
                <a:cubicBezTo>
                  <a:pt x="55" y="88"/>
                  <a:pt x="53" y="89"/>
                  <a:pt x="53" y="90"/>
                </a:cubicBezTo>
                <a:cubicBezTo>
                  <a:pt x="54" y="96"/>
                  <a:pt x="55" y="102"/>
                  <a:pt x="56" y="109"/>
                </a:cubicBezTo>
                <a:cubicBezTo>
                  <a:pt x="67" y="111"/>
                  <a:pt x="73" y="116"/>
                  <a:pt x="78" y="122"/>
                </a:cubicBezTo>
                <a:cubicBezTo>
                  <a:pt x="82" y="127"/>
                  <a:pt x="81" y="139"/>
                  <a:pt x="75" y="143"/>
                </a:cubicBezTo>
                <a:cubicBezTo>
                  <a:pt x="66" y="150"/>
                  <a:pt x="54" y="153"/>
                  <a:pt x="40" y="150"/>
                </a:cubicBezTo>
                <a:cubicBezTo>
                  <a:pt x="38" y="150"/>
                  <a:pt x="37" y="150"/>
                  <a:pt x="36" y="150"/>
                </a:cubicBezTo>
                <a:cubicBezTo>
                  <a:pt x="35" y="154"/>
                  <a:pt x="33" y="155"/>
                  <a:pt x="32" y="158"/>
                </a:cubicBezTo>
                <a:cubicBezTo>
                  <a:pt x="32" y="159"/>
                  <a:pt x="30" y="159"/>
                  <a:pt x="31" y="160"/>
                </a:cubicBezTo>
                <a:cubicBezTo>
                  <a:pt x="31" y="160"/>
                  <a:pt x="30" y="160"/>
                  <a:pt x="31" y="161"/>
                </a:cubicBezTo>
                <a:cubicBezTo>
                  <a:pt x="31" y="162"/>
                  <a:pt x="30" y="161"/>
                  <a:pt x="30" y="162"/>
                </a:cubicBezTo>
                <a:cubicBezTo>
                  <a:pt x="28" y="166"/>
                  <a:pt x="27" y="172"/>
                  <a:pt x="27" y="176"/>
                </a:cubicBezTo>
                <a:cubicBezTo>
                  <a:pt x="28" y="176"/>
                  <a:pt x="29" y="174"/>
                  <a:pt x="30" y="174"/>
                </a:cubicBezTo>
                <a:cubicBezTo>
                  <a:pt x="31" y="174"/>
                  <a:pt x="32" y="175"/>
                  <a:pt x="31" y="175"/>
                </a:cubicBezTo>
                <a:cubicBezTo>
                  <a:pt x="30" y="177"/>
                  <a:pt x="28" y="178"/>
                  <a:pt x="27" y="180"/>
                </a:cubicBezTo>
                <a:cubicBezTo>
                  <a:pt x="36" y="183"/>
                  <a:pt x="48" y="187"/>
                  <a:pt x="57" y="187"/>
                </a:cubicBezTo>
                <a:cubicBezTo>
                  <a:pt x="74" y="188"/>
                  <a:pt x="88" y="185"/>
                  <a:pt x="99" y="176"/>
                </a:cubicBezTo>
                <a:cubicBezTo>
                  <a:pt x="112" y="165"/>
                  <a:pt x="123" y="143"/>
                  <a:pt x="126" y="119"/>
                </a:cubicBezTo>
                <a:cubicBezTo>
                  <a:pt x="126" y="117"/>
                  <a:pt x="126" y="115"/>
                  <a:pt x="125" y="113"/>
                </a:cubicBezTo>
                <a:cubicBezTo>
                  <a:pt x="123" y="115"/>
                  <a:pt x="121" y="117"/>
                  <a:pt x="120" y="119"/>
                </a:cubicBezTo>
                <a:cubicBezTo>
                  <a:pt x="119" y="119"/>
                  <a:pt x="118" y="119"/>
                  <a:pt x="118" y="120"/>
                </a:cubicBezTo>
                <a:cubicBezTo>
                  <a:pt x="118" y="121"/>
                  <a:pt x="118" y="121"/>
                  <a:pt x="118" y="121"/>
                </a:cubicBezTo>
                <a:cubicBezTo>
                  <a:pt x="118" y="120"/>
                  <a:pt x="118" y="120"/>
                  <a:pt x="118" y="120"/>
                </a:cubicBezTo>
                <a:cubicBezTo>
                  <a:pt x="119" y="120"/>
                  <a:pt x="120" y="120"/>
                  <a:pt x="120" y="119"/>
                </a:cubicBezTo>
                <a:cubicBezTo>
                  <a:pt x="121" y="118"/>
                  <a:pt x="123" y="116"/>
                  <a:pt x="126" y="115"/>
                </a:cubicBezTo>
                <a:cubicBezTo>
                  <a:pt x="124" y="120"/>
                  <a:pt x="120" y="123"/>
                  <a:pt x="117" y="126"/>
                </a:cubicBezTo>
                <a:cubicBezTo>
                  <a:pt x="117" y="126"/>
                  <a:pt x="117" y="126"/>
                  <a:pt x="117" y="127"/>
                </a:cubicBezTo>
                <a:cubicBezTo>
                  <a:pt x="117" y="127"/>
                  <a:pt x="117" y="126"/>
                  <a:pt x="117" y="126"/>
                </a:cubicBezTo>
                <a:cubicBezTo>
                  <a:pt x="119" y="125"/>
                  <a:pt x="120" y="124"/>
                  <a:pt x="121" y="124"/>
                </a:cubicBezTo>
                <a:cubicBezTo>
                  <a:pt x="123" y="124"/>
                  <a:pt x="122" y="125"/>
                  <a:pt x="122" y="125"/>
                </a:cubicBezTo>
                <a:cubicBezTo>
                  <a:pt x="119" y="130"/>
                  <a:pt x="115" y="134"/>
                  <a:pt x="111" y="138"/>
                </a:cubicBezTo>
                <a:cubicBezTo>
                  <a:pt x="113" y="137"/>
                  <a:pt x="115" y="135"/>
                  <a:pt x="117" y="135"/>
                </a:cubicBezTo>
                <a:cubicBezTo>
                  <a:pt x="117" y="134"/>
                  <a:pt x="118" y="135"/>
                  <a:pt x="118" y="136"/>
                </a:cubicBezTo>
                <a:cubicBezTo>
                  <a:pt x="116" y="138"/>
                  <a:pt x="114" y="141"/>
                  <a:pt x="111" y="144"/>
                </a:cubicBezTo>
                <a:cubicBezTo>
                  <a:pt x="113" y="144"/>
                  <a:pt x="113" y="143"/>
                  <a:pt x="114" y="143"/>
                </a:cubicBezTo>
                <a:cubicBezTo>
                  <a:pt x="115" y="143"/>
                  <a:pt x="116" y="144"/>
                  <a:pt x="115" y="145"/>
                </a:cubicBezTo>
                <a:cubicBezTo>
                  <a:pt x="113" y="147"/>
                  <a:pt x="111" y="150"/>
                  <a:pt x="109" y="153"/>
                </a:cubicBezTo>
                <a:cubicBezTo>
                  <a:pt x="108" y="153"/>
                  <a:pt x="109" y="155"/>
                  <a:pt x="108" y="154"/>
                </a:cubicBezTo>
                <a:cubicBezTo>
                  <a:pt x="108" y="153"/>
                  <a:pt x="107" y="152"/>
                  <a:pt x="108" y="151"/>
                </a:cubicBezTo>
                <a:cubicBezTo>
                  <a:pt x="110" y="149"/>
                  <a:pt x="112" y="147"/>
                  <a:pt x="113" y="144"/>
                </a:cubicBezTo>
                <a:cubicBezTo>
                  <a:pt x="112" y="145"/>
                  <a:pt x="111" y="146"/>
                  <a:pt x="111" y="146"/>
                </a:cubicBezTo>
                <a:cubicBezTo>
                  <a:pt x="109" y="145"/>
                  <a:pt x="110" y="144"/>
                  <a:pt x="111" y="143"/>
                </a:cubicBezTo>
                <a:cubicBezTo>
                  <a:pt x="112" y="141"/>
                  <a:pt x="114" y="140"/>
                  <a:pt x="115" y="137"/>
                </a:cubicBezTo>
                <a:cubicBezTo>
                  <a:pt x="113" y="139"/>
                  <a:pt x="111" y="140"/>
                  <a:pt x="109" y="141"/>
                </a:cubicBezTo>
                <a:cubicBezTo>
                  <a:pt x="108" y="141"/>
                  <a:pt x="108" y="139"/>
                  <a:pt x="108" y="139"/>
                </a:cubicBezTo>
                <a:cubicBezTo>
                  <a:pt x="112" y="134"/>
                  <a:pt x="116" y="130"/>
                  <a:pt x="119" y="126"/>
                </a:cubicBezTo>
                <a:cubicBezTo>
                  <a:pt x="117" y="129"/>
                  <a:pt x="114" y="131"/>
                  <a:pt x="111" y="133"/>
                </a:cubicBezTo>
                <a:cubicBezTo>
                  <a:pt x="110" y="133"/>
                  <a:pt x="110" y="134"/>
                  <a:pt x="109" y="133"/>
                </a:cubicBezTo>
                <a:cubicBezTo>
                  <a:pt x="109" y="133"/>
                  <a:pt x="109" y="132"/>
                  <a:pt x="109" y="131"/>
                </a:cubicBezTo>
                <a:cubicBezTo>
                  <a:pt x="112" y="128"/>
                  <a:pt x="116" y="125"/>
                  <a:pt x="119" y="121"/>
                </a:cubicBezTo>
                <a:cubicBezTo>
                  <a:pt x="120" y="121"/>
                  <a:pt x="121" y="121"/>
                  <a:pt x="120" y="120"/>
                </a:cubicBezTo>
                <a:cubicBezTo>
                  <a:pt x="120" y="120"/>
                  <a:pt x="120" y="121"/>
                  <a:pt x="119" y="121"/>
                </a:cubicBezTo>
                <a:cubicBezTo>
                  <a:pt x="116" y="124"/>
                  <a:pt x="112" y="128"/>
                  <a:pt x="108" y="130"/>
                </a:cubicBezTo>
                <a:cubicBezTo>
                  <a:pt x="107" y="129"/>
                  <a:pt x="108" y="128"/>
                  <a:pt x="109" y="127"/>
                </a:cubicBezTo>
                <a:cubicBezTo>
                  <a:pt x="114" y="122"/>
                  <a:pt x="119" y="117"/>
                  <a:pt x="124" y="113"/>
                </a:cubicBezTo>
                <a:close/>
                <a:moveTo>
                  <a:pt x="19" y="54"/>
                </a:moveTo>
                <a:cubicBezTo>
                  <a:pt x="19" y="54"/>
                  <a:pt x="18" y="56"/>
                  <a:pt x="18" y="56"/>
                </a:cubicBezTo>
                <a:cubicBezTo>
                  <a:pt x="17" y="55"/>
                  <a:pt x="17" y="53"/>
                  <a:pt x="18" y="52"/>
                </a:cubicBezTo>
                <a:cubicBezTo>
                  <a:pt x="16" y="55"/>
                  <a:pt x="14" y="59"/>
                  <a:pt x="14" y="62"/>
                </a:cubicBezTo>
                <a:cubicBezTo>
                  <a:pt x="13" y="63"/>
                  <a:pt x="11" y="63"/>
                  <a:pt x="10" y="61"/>
                </a:cubicBezTo>
                <a:cubicBezTo>
                  <a:pt x="10" y="60"/>
                  <a:pt x="10" y="59"/>
                  <a:pt x="10" y="58"/>
                </a:cubicBezTo>
                <a:cubicBezTo>
                  <a:pt x="12" y="57"/>
                  <a:pt x="11" y="56"/>
                  <a:pt x="12" y="55"/>
                </a:cubicBezTo>
                <a:cubicBezTo>
                  <a:pt x="18" y="41"/>
                  <a:pt x="26" y="30"/>
                  <a:pt x="34" y="17"/>
                </a:cubicBezTo>
                <a:cubicBezTo>
                  <a:pt x="34" y="15"/>
                  <a:pt x="36" y="15"/>
                  <a:pt x="37" y="13"/>
                </a:cubicBezTo>
                <a:cubicBezTo>
                  <a:pt x="38" y="12"/>
                  <a:pt x="38" y="10"/>
                  <a:pt x="39" y="10"/>
                </a:cubicBezTo>
                <a:cubicBezTo>
                  <a:pt x="40" y="10"/>
                  <a:pt x="40" y="10"/>
                  <a:pt x="40" y="11"/>
                </a:cubicBezTo>
                <a:cubicBezTo>
                  <a:pt x="39" y="13"/>
                  <a:pt x="36" y="17"/>
                  <a:pt x="37" y="18"/>
                </a:cubicBezTo>
                <a:cubicBezTo>
                  <a:pt x="37" y="19"/>
                  <a:pt x="38" y="20"/>
                  <a:pt x="37" y="21"/>
                </a:cubicBezTo>
                <a:cubicBezTo>
                  <a:pt x="43" y="16"/>
                  <a:pt x="49" y="13"/>
                  <a:pt x="55" y="10"/>
                </a:cubicBezTo>
                <a:cubicBezTo>
                  <a:pt x="68" y="4"/>
                  <a:pt x="83" y="0"/>
                  <a:pt x="102" y="6"/>
                </a:cubicBezTo>
                <a:cubicBezTo>
                  <a:pt x="115" y="12"/>
                  <a:pt x="120" y="24"/>
                  <a:pt x="123" y="36"/>
                </a:cubicBezTo>
                <a:cubicBezTo>
                  <a:pt x="128" y="45"/>
                  <a:pt x="124" y="61"/>
                  <a:pt x="117" y="68"/>
                </a:cubicBezTo>
                <a:cubicBezTo>
                  <a:pt x="115" y="74"/>
                  <a:pt x="111" y="77"/>
                  <a:pt x="108" y="81"/>
                </a:cubicBezTo>
                <a:cubicBezTo>
                  <a:pt x="107" y="82"/>
                  <a:pt x="107" y="83"/>
                  <a:pt x="106" y="84"/>
                </a:cubicBezTo>
                <a:cubicBezTo>
                  <a:pt x="120" y="90"/>
                  <a:pt x="129" y="99"/>
                  <a:pt x="132" y="111"/>
                </a:cubicBezTo>
                <a:cubicBezTo>
                  <a:pt x="132" y="100"/>
                  <a:pt x="132" y="100"/>
                  <a:pt x="132" y="100"/>
                </a:cubicBezTo>
                <a:cubicBezTo>
                  <a:pt x="132" y="100"/>
                  <a:pt x="133" y="99"/>
                  <a:pt x="134" y="100"/>
                </a:cubicBezTo>
                <a:cubicBezTo>
                  <a:pt x="134" y="101"/>
                  <a:pt x="136" y="101"/>
                  <a:pt x="136" y="102"/>
                </a:cubicBezTo>
                <a:cubicBezTo>
                  <a:pt x="137" y="115"/>
                  <a:pt x="135" y="128"/>
                  <a:pt x="133" y="142"/>
                </a:cubicBezTo>
                <a:cubicBezTo>
                  <a:pt x="132" y="150"/>
                  <a:pt x="132" y="158"/>
                  <a:pt x="130" y="167"/>
                </a:cubicBezTo>
                <a:cubicBezTo>
                  <a:pt x="130" y="167"/>
                  <a:pt x="129" y="168"/>
                  <a:pt x="128" y="169"/>
                </a:cubicBezTo>
                <a:cubicBezTo>
                  <a:pt x="127" y="170"/>
                  <a:pt x="128" y="171"/>
                  <a:pt x="128" y="172"/>
                </a:cubicBezTo>
                <a:cubicBezTo>
                  <a:pt x="127" y="172"/>
                  <a:pt x="126" y="173"/>
                  <a:pt x="126" y="172"/>
                </a:cubicBezTo>
                <a:cubicBezTo>
                  <a:pt x="126" y="170"/>
                  <a:pt x="126" y="169"/>
                  <a:pt x="126" y="166"/>
                </a:cubicBezTo>
                <a:cubicBezTo>
                  <a:pt x="126" y="165"/>
                  <a:pt x="125" y="168"/>
                  <a:pt x="125" y="168"/>
                </a:cubicBezTo>
                <a:cubicBezTo>
                  <a:pt x="124" y="174"/>
                  <a:pt x="124" y="174"/>
                  <a:pt x="124" y="174"/>
                </a:cubicBezTo>
                <a:cubicBezTo>
                  <a:pt x="123" y="174"/>
                  <a:pt x="123" y="174"/>
                  <a:pt x="123" y="174"/>
                </a:cubicBezTo>
                <a:cubicBezTo>
                  <a:pt x="124" y="167"/>
                  <a:pt x="124" y="167"/>
                  <a:pt x="124" y="167"/>
                </a:cubicBezTo>
                <a:cubicBezTo>
                  <a:pt x="116" y="184"/>
                  <a:pt x="105" y="197"/>
                  <a:pt x="91" y="205"/>
                </a:cubicBezTo>
                <a:cubicBezTo>
                  <a:pt x="74" y="211"/>
                  <a:pt x="56" y="215"/>
                  <a:pt x="32" y="209"/>
                </a:cubicBezTo>
                <a:cubicBezTo>
                  <a:pt x="31" y="210"/>
                  <a:pt x="31" y="211"/>
                  <a:pt x="30" y="211"/>
                </a:cubicBezTo>
                <a:cubicBezTo>
                  <a:pt x="29" y="211"/>
                  <a:pt x="29" y="211"/>
                  <a:pt x="28" y="210"/>
                </a:cubicBezTo>
                <a:cubicBezTo>
                  <a:pt x="28" y="210"/>
                  <a:pt x="29" y="209"/>
                  <a:pt x="29" y="208"/>
                </a:cubicBezTo>
                <a:cubicBezTo>
                  <a:pt x="29" y="208"/>
                  <a:pt x="28" y="208"/>
                  <a:pt x="28" y="208"/>
                </a:cubicBezTo>
                <a:cubicBezTo>
                  <a:pt x="26" y="208"/>
                  <a:pt x="25" y="210"/>
                  <a:pt x="24" y="211"/>
                </a:cubicBezTo>
                <a:cubicBezTo>
                  <a:pt x="24" y="211"/>
                  <a:pt x="23" y="210"/>
                  <a:pt x="22" y="210"/>
                </a:cubicBezTo>
                <a:cubicBezTo>
                  <a:pt x="22" y="209"/>
                  <a:pt x="24" y="208"/>
                  <a:pt x="25" y="207"/>
                </a:cubicBezTo>
                <a:cubicBezTo>
                  <a:pt x="24" y="206"/>
                  <a:pt x="23" y="205"/>
                  <a:pt x="22" y="206"/>
                </a:cubicBezTo>
                <a:cubicBezTo>
                  <a:pt x="21" y="206"/>
                  <a:pt x="20" y="208"/>
                  <a:pt x="18" y="208"/>
                </a:cubicBezTo>
                <a:cubicBezTo>
                  <a:pt x="18" y="208"/>
                  <a:pt x="17" y="208"/>
                  <a:pt x="17" y="207"/>
                </a:cubicBezTo>
                <a:cubicBezTo>
                  <a:pt x="17" y="206"/>
                  <a:pt x="18" y="205"/>
                  <a:pt x="19" y="204"/>
                </a:cubicBezTo>
                <a:cubicBezTo>
                  <a:pt x="15" y="203"/>
                  <a:pt x="15" y="203"/>
                  <a:pt x="15" y="203"/>
                </a:cubicBezTo>
                <a:cubicBezTo>
                  <a:pt x="15" y="205"/>
                  <a:pt x="13" y="205"/>
                  <a:pt x="12" y="206"/>
                </a:cubicBezTo>
                <a:cubicBezTo>
                  <a:pt x="11" y="206"/>
                  <a:pt x="10" y="206"/>
                  <a:pt x="10" y="205"/>
                </a:cubicBezTo>
                <a:cubicBezTo>
                  <a:pt x="10" y="203"/>
                  <a:pt x="12" y="202"/>
                  <a:pt x="13" y="200"/>
                </a:cubicBezTo>
                <a:cubicBezTo>
                  <a:pt x="10" y="201"/>
                  <a:pt x="9" y="203"/>
                  <a:pt x="8" y="204"/>
                </a:cubicBezTo>
                <a:cubicBezTo>
                  <a:pt x="8" y="204"/>
                  <a:pt x="7" y="203"/>
                  <a:pt x="7" y="203"/>
                </a:cubicBezTo>
                <a:cubicBezTo>
                  <a:pt x="7" y="201"/>
                  <a:pt x="9" y="201"/>
                  <a:pt x="10" y="200"/>
                </a:cubicBezTo>
                <a:cubicBezTo>
                  <a:pt x="10" y="199"/>
                  <a:pt x="8" y="198"/>
                  <a:pt x="7" y="197"/>
                </a:cubicBezTo>
                <a:cubicBezTo>
                  <a:pt x="6" y="199"/>
                  <a:pt x="5" y="201"/>
                  <a:pt x="3" y="202"/>
                </a:cubicBezTo>
                <a:cubicBezTo>
                  <a:pt x="2" y="202"/>
                  <a:pt x="2" y="201"/>
                  <a:pt x="2" y="200"/>
                </a:cubicBezTo>
                <a:cubicBezTo>
                  <a:pt x="2" y="198"/>
                  <a:pt x="4" y="198"/>
                  <a:pt x="5" y="197"/>
                </a:cubicBezTo>
                <a:cubicBezTo>
                  <a:pt x="4" y="195"/>
                  <a:pt x="4" y="194"/>
                  <a:pt x="4" y="192"/>
                </a:cubicBezTo>
                <a:cubicBezTo>
                  <a:pt x="4" y="186"/>
                  <a:pt x="6" y="179"/>
                  <a:pt x="7" y="173"/>
                </a:cubicBezTo>
                <a:cubicBezTo>
                  <a:pt x="5" y="174"/>
                  <a:pt x="3" y="175"/>
                  <a:pt x="0" y="176"/>
                </a:cubicBezTo>
                <a:cubicBezTo>
                  <a:pt x="0" y="176"/>
                  <a:pt x="0" y="175"/>
                  <a:pt x="0" y="175"/>
                </a:cubicBezTo>
                <a:cubicBezTo>
                  <a:pt x="2" y="171"/>
                  <a:pt x="5" y="167"/>
                  <a:pt x="8" y="165"/>
                </a:cubicBezTo>
                <a:cubicBezTo>
                  <a:pt x="7" y="163"/>
                  <a:pt x="6" y="162"/>
                  <a:pt x="8" y="161"/>
                </a:cubicBezTo>
                <a:cubicBezTo>
                  <a:pt x="15" y="155"/>
                  <a:pt x="22" y="147"/>
                  <a:pt x="29" y="141"/>
                </a:cubicBezTo>
                <a:cubicBezTo>
                  <a:pt x="40" y="144"/>
                  <a:pt x="50" y="145"/>
                  <a:pt x="58" y="144"/>
                </a:cubicBezTo>
                <a:cubicBezTo>
                  <a:pt x="62" y="142"/>
                  <a:pt x="66" y="140"/>
                  <a:pt x="69" y="138"/>
                </a:cubicBezTo>
                <a:cubicBezTo>
                  <a:pt x="69" y="136"/>
                  <a:pt x="67" y="134"/>
                  <a:pt x="66" y="133"/>
                </a:cubicBezTo>
                <a:cubicBezTo>
                  <a:pt x="65" y="133"/>
                  <a:pt x="65" y="132"/>
                  <a:pt x="64" y="132"/>
                </a:cubicBezTo>
                <a:cubicBezTo>
                  <a:pt x="63" y="133"/>
                  <a:pt x="62" y="133"/>
                  <a:pt x="62" y="132"/>
                </a:cubicBezTo>
                <a:cubicBezTo>
                  <a:pt x="62" y="132"/>
                  <a:pt x="62" y="131"/>
                  <a:pt x="62" y="131"/>
                </a:cubicBezTo>
                <a:cubicBezTo>
                  <a:pt x="61" y="130"/>
                  <a:pt x="60" y="130"/>
                  <a:pt x="60" y="130"/>
                </a:cubicBezTo>
                <a:cubicBezTo>
                  <a:pt x="60" y="131"/>
                  <a:pt x="59" y="131"/>
                  <a:pt x="58" y="132"/>
                </a:cubicBezTo>
                <a:cubicBezTo>
                  <a:pt x="57" y="132"/>
                  <a:pt x="57" y="132"/>
                  <a:pt x="56" y="131"/>
                </a:cubicBezTo>
                <a:cubicBezTo>
                  <a:pt x="56" y="130"/>
                  <a:pt x="57" y="130"/>
                  <a:pt x="57" y="129"/>
                </a:cubicBezTo>
                <a:cubicBezTo>
                  <a:pt x="56" y="129"/>
                  <a:pt x="55" y="128"/>
                  <a:pt x="54" y="129"/>
                </a:cubicBezTo>
                <a:cubicBezTo>
                  <a:pt x="54" y="130"/>
                  <a:pt x="53" y="131"/>
                  <a:pt x="52" y="131"/>
                </a:cubicBezTo>
                <a:cubicBezTo>
                  <a:pt x="51" y="130"/>
                  <a:pt x="52" y="129"/>
                  <a:pt x="51" y="129"/>
                </a:cubicBezTo>
                <a:cubicBezTo>
                  <a:pt x="49" y="128"/>
                  <a:pt x="49" y="131"/>
                  <a:pt x="47" y="131"/>
                </a:cubicBezTo>
                <a:cubicBezTo>
                  <a:pt x="46" y="130"/>
                  <a:pt x="47" y="129"/>
                  <a:pt x="46" y="129"/>
                </a:cubicBezTo>
                <a:cubicBezTo>
                  <a:pt x="43" y="129"/>
                  <a:pt x="40" y="129"/>
                  <a:pt x="37" y="129"/>
                </a:cubicBezTo>
                <a:cubicBezTo>
                  <a:pt x="36" y="129"/>
                  <a:pt x="35" y="127"/>
                  <a:pt x="34" y="126"/>
                </a:cubicBezTo>
                <a:cubicBezTo>
                  <a:pt x="33" y="119"/>
                  <a:pt x="33" y="111"/>
                  <a:pt x="34" y="103"/>
                </a:cubicBezTo>
                <a:cubicBezTo>
                  <a:pt x="34" y="101"/>
                  <a:pt x="32" y="99"/>
                  <a:pt x="32" y="99"/>
                </a:cubicBezTo>
                <a:cubicBezTo>
                  <a:pt x="37" y="94"/>
                  <a:pt x="41" y="89"/>
                  <a:pt x="45" y="84"/>
                </a:cubicBezTo>
                <a:cubicBezTo>
                  <a:pt x="46" y="83"/>
                  <a:pt x="48" y="82"/>
                  <a:pt x="50" y="82"/>
                </a:cubicBezTo>
                <a:cubicBezTo>
                  <a:pt x="50" y="81"/>
                  <a:pt x="52" y="82"/>
                  <a:pt x="52" y="82"/>
                </a:cubicBezTo>
                <a:cubicBezTo>
                  <a:pt x="58" y="79"/>
                  <a:pt x="63" y="77"/>
                  <a:pt x="68" y="73"/>
                </a:cubicBezTo>
                <a:cubicBezTo>
                  <a:pt x="62" y="70"/>
                  <a:pt x="56" y="72"/>
                  <a:pt x="51" y="73"/>
                </a:cubicBezTo>
                <a:cubicBezTo>
                  <a:pt x="51" y="74"/>
                  <a:pt x="53" y="73"/>
                  <a:pt x="53" y="74"/>
                </a:cubicBezTo>
                <a:cubicBezTo>
                  <a:pt x="54" y="74"/>
                  <a:pt x="53" y="75"/>
                  <a:pt x="53" y="75"/>
                </a:cubicBezTo>
                <a:cubicBezTo>
                  <a:pt x="50" y="76"/>
                  <a:pt x="47" y="75"/>
                  <a:pt x="45" y="76"/>
                </a:cubicBezTo>
                <a:cubicBezTo>
                  <a:pt x="42" y="77"/>
                  <a:pt x="40" y="77"/>
                  <a:pt x="37" y="78"/>
                </a:cubicBezTo>
                <a:cubicBezTo>
                  <a:pt x="35" y="81"/>
                  <a:pt x="33" y="83"/>
                  <a:pt x="31" y="87"/>
                </a:cubicBezTo>
                <a:cubicBezTo>
                  <a:pt x="31" y="86"/>
                  <a:pt x="32" y="87"/>
                  <a:pt x="31" y="87"/>
                </a:cubicBezTo>
                <a:cubicBezTo>
                  <a:pt x="31" y="87"/>
                  <a:pt x="30" y="87"/>
                  <a:pt x="30" y="88"/>
                </a:cubicBezTo>
                <a:cubicBezTo>
                  <a:pt x="30" y="89"/>
                  <a:pt x="28" y="89"/>
                  <a:pt x="29" y="91"/>
                </a:cubicBezTo>
                <a:cubicBezTo>
                  <a:pt x="28" y="91"/>
                  <a:pt x="28" y="90"/>
                  <a:pt x="28" y="90"/>
                </a:cubicBezTo>
                <a:cubicBezTo>
                  <a:pt x="28" y="89"/>
                  <a:pt x="28" y="88"/>
                  <a:pt x="28" y="87"/>
                </a:cubicBezTo>
                <a:cubicBezTo>
                  <a:pt x="29" y="87"/>
                  <a:pt x="30" y="87"/>
                  <a:pt x="29" y="86"/>
                </a:cubicBezTo>
                <a:cubicBezTo>
                  <a:pt x="30" y="84"/>
                  <a:pt x="32" y="81"/>
                  <a:pt x="33" y="79"/>
                </a:cubicBezTo>
                <a:cubicBezTo>
                  <a:pt x="32" y="78"/>
                  <a:pt x="31" y="77"/>
                  <a:pt x="30" y="78"/>
                </a:cubicBezTo>
                <a:cubicBezTo>
                  <a:pt x="28" y="76"/>
                  <a:pt x="27" y="72"/>
                  <a:pt x="26" y="70"/>
                </a:cubicBezTo>
                <a:cubicBezTo>
                  <a:pt x="26" y="70"/>
                  <a:pt x="26" y="71"/>
                  <a:pt x="25" y="71"/>
                </a:cubicBezTo>
                <a:cubicBezTo>
                  <a:pt x="24" y="71"/>
                  <a:pt x="24" y="70"/>
                  <a:pt x="24" y="69"/>
                </a:cubicBezTo>
                <a:cubicBezTo>
                  <a:pt x="24" y="69"/>
                  <a:pt x="25" y="67"/>
                  <a:pt x="25" y="67"/>
                </a:cubicBezTo>
                <a:cubicBezTo>
                  <a:pt x="25" y="66"/>
                  <a:pt x="25" y="65"/>
                  <a:pt x="25" y="64"/>
                </a:cubicBezTo>
                <a:cubicBezTo>
                  <a:pt x="24" y="65"/>
                  <a:pt x="23" y="67"/>
                  <a:pt x="22" y="67"/>
                </a:cubicBezTo>
                <a:cubicBezTo>
                  <a:pt x="21" y="66"/>
                  <a:pt x="22" y="64"/>
                  <a:pt x="22" y="64"/>
                </a:cubicBezTo>
                <a:cubicBezTo>
                  <a:pt x="23" y="63"/>
                  <a:pt x="24" y="61"/>
                  <a:pt x="24" y="60"/>
                </a:cubicBezTo>
                <a:cubicBezTo>
                  <a:pt x="23" y="60"/>
                  <a:pt x="22" y="61"/>
                  <a:pt x="21" y="60"/>
                </a:cubicBezTo>
                <a:cubicBezTo>
                  <a:pt x="22" y="59"/>
                  <a:pt x="23" y="57"/>
                  <a:pt x="22" y="55"/>
                </a:cubicBezTo>
                <a:cubicBezTo>
                  <a:pt x="21" y="56"/>
                  <a:pt x="19" y="56"/>
                  <a:pt x="20" y="54"/>
                </a:cubicBezTo>
                <a:cubicBezTo>
                  <a:pt x="20" y="53"/>
                  <a:pt x="21" y="52"/>
                  <a:pt x="20" y="51"/>
                </a:cubicBezTo>
                <a:cubicBezTo>
                  <a:pt x="20" y="51"/>
                  <a:pt x="19" y="52"/>
                  <a:pt x="19" y="53"/>
                </a:cubicBezTo>
                <a:cubicBezTo>
                  <a:pt x="19" y="54"/>
                  <a:pt x="19" y="54"/>
                  <a:pt x="19" y="5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lIns="91424" tIns="45718" rIns="91424" bIns="45718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MH_SubTitle_3">
            <a:extLst>
              <a:ext uri="{FF2B5EF4-FFF2-40B4-BE49-F238E27FC236}">
                <a16:creationId xmlns:a16="http://schemas.microsoft.com/office/drawing/2014/main" xmlns="" id="{4A681185-73A6-4DAE-A891-B111DD63EEA2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7512059" y="2940059"/>
            <a:ext cx="2154239" cy="5603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从互联网下载</a:t>
            </a:r>
          </a:p>
          <a:p>
            <a:pPr algn="ctr">
              <a:lnSpc>
                <a:spcPct val="120000"/>
              </a:lnSpc>
              <a:defRPr/>
            </a:pP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32" name="MH_Other_4">
            <a:extLst>
              <a:ext uri="{FF2B5EF4-FFF2-40B4-BE49-F238E27FC236}">
                <a16:creationId xmlns:a16="http://schemas.microsoft.com/office/drawing/2014/main" xmlns="" id="{B07FF13D-6A60-4F8D-8CCE-70376213160D}"/>
              </a:ext>
            </a:extLst>
          </p:cNvPr>
          <p:cNvSpPr>
            <a:spLocks noChangeAspect="1" noEditPoints="1"/>
          </p:cNvSpPr>
          <p:nvPr>
            <p:custDataLst>
              <p:tags r:id="rId8"/>
            </p:custDataLst>
          </p:nvPr>
        </p:nvSpPr>
        <p:spPr bwMode="auto">
          <a:xfrm>
            <a:off x="3317876" y="4052889"/>
            <a:ext cx="619125" cy="814387"/>
          </a:xfrm>
          <a:custGeom>
            <a:avLst/>
            <a:gdLst>
              <a:gd name="T0" fmla="*/ 17 w 153"/>
              <a:gd name="T1" fmla="*/ 103 h 199"/>
              <a:gd name="T2" fmla="*/ 77 w 153"/>
              <a:gd name="T3" fmla="*/ 43 h 199"/>
              <a:gd name="T4" fmla="*/ 24 w 153"/>
              <a:gd name="T5" fmla="*/ 70 h 199"/>
              <a:gd name="T6" fmla="*/ 77 w 153"/>
              <a:gd name="T7" fmla="*/ 26 h 199"/>
              <a:gd name="T8" fmla="*/ 25 w 153"/>
              <a:gd name="T9" fmla="*/ 90 h 199"/>
              <a:gd name="T10" fmla="*/ 78 w 153"/>
              <a:gd name="T11" fmla="*/ 35 h 199"/>
              <a:gd name="T12" fmla="*/ 24 w 153"/>
              <a:gd name="T13" fmla="*/ 85 h 199"/>
              <a:gd name="T14" fmla="*/ 83 w 153"/>
              <a:gd name="T15" fmla="*/ 31 h 199"/>
              <a:gd name="T16" fmla="*/ 32 w 153"/>
              <a:gd name="T17" fmla="*/ 44 h 199"/>
              <a:gd name="T18" fmla="*/ 24 w 153"/>
              <a:gd name="T19" fmla="*/ 73 h 199"/>
              <a:gd name="T20" fmla="*/ 23 w 153"/>
              <a:gd name="T21" fmla="*/ 76 h 199"/>
              <a:gd name="T22" fmla="*/ 22 w 153"/>
              <a:gd name="T23" fmla="*/ 84 h 199"/>
              <a:gd name="T24" fmla="*/ 15 w 153"/>
              <a:gd name="T25" fmla="*/ 95 h 199"/>
              <a:gd name="T26" fmla="*/ 110 w 153"/>
              <a:gd name="T27" fmla="*/ 174 h 199"/>
              <a:gd name="T28" fmla="*/ 30 w 153"/>
              <a:gd name="T29" fmla="*/ 35 h 199"/>
              <a:gd name="T30" fmla="*/ 28 w 153"/>
              <a:gd name="T31" fmla="*/ 39 h 199"/>
              <a:gd name="T32" fmla="*/ 33 w 153"/>
              <a:gd name="T33" fmla="*/ 31 h 199"/>
              <a:gd name="T34" fmla="*/ 111 w 153"/>
              <a:gd name="T35" fmla="*/ 168 h 199"/>
              <a:gd name="T36" fmla="*/ 17 w 153"/>
              <a:gd name="T37" fmla="*/ 111 h 199"/>
              <a:gd name="T38" fmla="*/ 112 w 153"/>
              <a:gd name="T39" fmla="*/ 19 h 199"/>
              <a:gd name="T40" fmla="*/ 60 w 153"/>
              <a:gd name="T41" fmla="*/ 122 h 199"/>
              <a:gd name="T42" fmla="*/ 129 w 153"/>
              <a:gd name="T43" fmla="*/ 107 h 199"/>
              <a:gd name="T44" fmla="*/ 76 w 153"/>
              <a:gd name="T45" fmla="*/ 151 h 199"/>
              <a:gd name="T46" fmla="*/ 71 w 153"/>
              <a:gd name="T47" fmla="*/ 162 h 199"/>
              <a:gd name="T48" fmla="*/ 77 w 153"/>
              <a:gd name="T49" fmla="*/ 162 h 199"/>
              <a:gd name="T50" fmla="*/ 71 w 153"/>
              <a:gd name="T51" fmla="*/ 180 h 199"/>
              <a:gd name="T52" fmla="*/ 83 w 153"/>
              <a:gd name="T53" fmla="*/ 37 h 199"/>
              <a:gd name="T54" fmla="*/ 101 w 153"/>
              <a:gd name="T55" fmla="*/ 163 h 199"/>
              <a:gd name="T56" fmla="*/ 111 w 153"/>
              <a:gd name="T57" fmla="*/ 177 h 199"/>
              <a:gd name="T58" fmla="*/ 47 w 153"/>
              <a:gd name="T59" fmla="*/ 121 h 199"/>
              <a:gd name="T60" fmla="*/ 76 w 153"/>
              <a:gd name="T61" fmla="*/ 103 h 199"/>
              <a:gd name="T62" fmla="*/ 79 w 153"/>
              <a:gd name="T63" fmla="*/ 61 h 199"/>
              <a:gd name="T64" fmla="*/ 68 w 153"/>
              <a:gd name="T65" fmla="*/ 107 h 199"/>
              <a:gd name="T66" fmla="*/ 136 w 153"/>
              <a:gd name="T67" fmla="*/ 102 h 199"/>
              <a:gd name="T68" fmla="*/ 124 w 153"/>
              <a:gd name="T69" fmla="*/ 108 h 199"/>
              <a:gd name="T70" fmla="*/ 112 w 153"/>
              <a:gd name="T71" fmla="*/ 154 h 199"/>
              <a:gd name="T72" fmla="*/ 112 w 153"/>
              <a:gd name="T73" fmla="*/ 127 h 199"/>
              <a:gd name="T74" fmla="*/ 112 w 153"/>
              <a:gd name="T75" fmla="*/ 124 h 199"/>
              <a:gd name="T76" fmla="*/ 111 w 153"/>
              <a:gd name="T77" fmla="*/ 152 h 199"/>
              <a:gd name="T78" fmla="*/ 75 w 153"/>
              <a:gd name="T79" fmla="*/ 149 h 199"/>
              <a:gd name="T80" fmla="*/ 92 w 153"/>
              <a:gd name="T81" fmla="*/ 180 h 199"/>
              <a:gd name="T82" fmla="*/ 74 w 153"/>
              <a:gd name="T83" fmla="*/ 180 h 199"/>
              <a:gd name="T84" fmla="*/ 32 w 153"/>
              <a:gd name="T85" fmla="*/ 123 h 199"/>
              <a:gd name="T86" fmla="*/ 101 w 153"/>
              <a:gd name="T87" fmla="*/ 34 h 199"/>
              <a:gd name="T88" fmla="*/ 102 w 153"/>
              <a:gd name="T89" fmla="*/ 22 h 199"/>
              <a:gd name="T90" fmla="*/ 87 w 153"/>
              <a:gd name="T91" fmla="*/ 30 h 199"/>
              <a:gd name="T92" fmla="*/ 63 w 153"/>
              <a:gd name="T93" fmla="*/ 20 h 199"/>
              <a:gd name="T94" fmla="*/ 35 w 153"/>
              <a:gd name="T95" fmla="*/ 47 h 199"/>
              <a:gd name="T96" fmla="*/ 86 w 153"/>
              <a:gd name="T97" fmla="*/ 160 h 199"/>
              <a:gd name="T98" fmla="*/ 124 w 153"/>
              <a:gd name="T99" fmla="*/ 158 h 199"/>
              <a:gd name="T100" fmla="*/ 110 w 153"/>
              <a:gd name="T101" fmla="*/ 26 h 199"/>
              <a:gd name="T102" fmla="*/ 105 w 153"/>
              <a:gd name="T103" fmla="*/ 48 h 199"/>
              <a:gd name="T104" fmla="*/ 108 w 153"/>
              <a:gd name="T105" fmla="*/ 55 h 199"/>
              <a:gd name="T106" fmla="*/ 100 w 153"/>
              <a:gd name="T107" fmla="*/ 44 h 199"/>
              <a:gd name="T108" fmla="*/ 4 w 153"/>
              <a:gd name="T109" fmla="*/ 136 h 199"/>
              <a:gd name="T110" fmla="*/ 12 w 153"/>
              <a:gd name="T111" fmla="*/ 38 h 199"/>
              <a:gd name="T112" fmla="*/ 64 w 153"/>
              <a:gd name="T113" fmla="*/ 17 h 199"/>
              <a:gd name="T114" fmla="*/ 70 w 153"/>
              <a:gd name="T115" fmla="*/ 24 h 199"/>
              <a:gd name="T116" fmla="*/ 127 w 153"/>
              <a:gd name="T117" fmla="*/ 63 h 199"/>
              <a:gd name="T118" fmla="*/ 147 w 153"/>
              <a:gd name="T119" fmla="*/ 109 h 199"/>
              <a:gd name="T120" fmla="*/ 133 w 153"/>
              <a:gd name="T121" fmla="*/ 144 h 199"/>
              <a:gd name="T122" fmla="*/ 120 w 153"/>
              <a:gd name="T123" fmla="*/ 181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53" h="199">
                <a:moveTo>
                  <a:pt x="85" y="17"/>
                </a:moveTo>
                <a:cubicBezTo>
                  <a:pt x="85" y="17"/>
                  <a:pt x="84" y="16"/>
                  <a:pt x="84" y="16"/>
                </a:cubicBezTo>
                <a:cubicBezTo>
                  <a:pt x="84" y="17"/>
                  <a:pt x="83" y="17"/>
                  <a:pt x="83" y="18"/>
                </a:cubicBezTo>
                <a:cubicBezTo>
                  <a:pt x="84" y="18"/>
                  <a:pt x="85" y="18"/>
                  <a:pt x="85" y="17"/>
                </a:cubicBezTo>
                <a:close/>
                <a:moveTo>
                  <a:pt x="19" y="101"/>
                </a:moveTo>
                <a:cubicBezTo>
                  <a:pt x="18" y="101"/>
                  <a:pt x="18" y="101"/>
                  <a:pt x="18" y="101"/>
                </a:cubicBezTo>
                <a:cubicBezTo>
                  <a:pt x="18" y="102"/>
                  <a:pt x="18" y="102"/>
                  <a:pt x="18" y="102"/>
                </a:cubicBezTo>
                <a:cubicBezTo>
                  <a:pt x="18" y="102"/>
                  <a:pt x="18" y="102"/>
                  <a:pt x="18" y="102"/>
                </a:cubicBezTo>
                <a:cubicBezTo>
                  <a:pt x="18" y="102"/>
                  <a:pt x="17" y="103"/>
                  <a:pt x="17" y="103"/>
                </a:cubicBezTo>
                <a:cubicBezTo>
                  <a:pt x="17" y="104"/>
                  <a:pt x="17" y="104"/>
                  <a:pt x="17" y="104"/>
                </a:cubicBezTo>
                <a:cubicBezTo>
                  <a:pt x="17" y="103"/>
                  <a:pt x="17" y="103"/>
                  <a:pt x="17" y="103"/>
                </a:cubicBezTo>
                <a:cubicBezTo>
                  <a:pt x="17" y="103"/>
                  <a:pt x="18" y="103"/>
                  <a:pt x="18" y="102"/>
                </a:cubicBezTo>
                <a:cubicBezTo>
                  <a:pt x="18" y="102"/>
                  <a:pt x="18" y="102"/>
                  <a:pt x="18" y="102"/>
                </a:cubicBezTo>
                <a:cubicBezTo>
                  <a:pt x="18" y="101"/>
                  <a:pt x="18" y="101"/>
                  <a:pt x="18" y="101"/>
                </a:cubicBezTo>
                <a:lnTo>
                  <a:pt x="19" y="101"/>
                </a:lnTo>
                <a:close/>
                <a:moveTo>
                  <a:pt x="76" y="45"/>
                </a:moveTo>
                <a:cubicBezTo>
                  <a:pt x="77" y="43"/>
                  <a:pt x="77" y="43"/>
                  <a:pt x="77" y="43"/>
                </a:cubicBezTo>
                <a:cubicBezTo>
                  <a:pt x="77" y="44"/>
                  <a:pt x="79" y="42"/>
                  <a:pt x="77" y="43"/>
                </a:cubicBezTo>
                <a:cubicBezTo>
                  <a:pt x="77" y="43"/>
                  <a:pt x="76" y="44"/>
                  <a:pt x="76" y="45"/>
                </a:cubicBezTo>
                <a:close/>
                <a:moveTo>
                  <a:pt x="52" y="119"/>
                </a:moveTo>
                <a:cubicBezTo>
                  <a:pt x="52" y="119"/>
                  <a:pt x="52" y="119"/>
                  <a:pt x="52" y="119"/>
                </a:cubicBezTo>
                <a:cubicBezTo>
                  <a:pt x="51" y="120"/>
                  <a:pt x="50" y="120"/>
                  <a:pt x="50" y="121"/>
                </a:cubicBezTo>
                <a:cubicBezTo>
                  <a:pt x="50" y="121"/>
                  <a:pt x="51" y="120"/>
                  <a:pt x="52" y="119"/>
                </a:cubicBezTo>
                <a:close/>
                <a:moveTo>
                  <a:pt x="26" y="67"/>
                </a:moveTo>
                <a:cubicBezTo>
                  <a:pt x="26" y="68"/>
                  <a:pt x="26" y="68"/>
                  <a:pt x="26" y="68"/>
                </a:cubicBezTo>
                <a:cubicBezTo>
                  <a:pt x="25" y="69"/>
                  <a:pt x="25" y="69"/>
                  <a:pt x="25" y="69"/>
                </a:cubicBezTo>
                <a:cubicBezTo>
                  <a:pt x="25" y="69"/>
                  <a:pt x="24" y="69"/>
                  <a:pt x="24" y="70"/>
                </a:cubicBezTo>
                <a:cubicBezTo>
                  <a:pt x="24" y="71"/>
                  <a:pt x="24" y="71"/>
                  <a:pt x="24" y="71"/>
                </a:cubicBezTo>
                <a:cubicBezTo>
                  <a:pt x="24" y="71"/>
                  <a:pt x="24" y="70"/>
                  <a:pt x="24" y="70"/>
                </a:cubicBezTo>
                <a:cubicBezTo>
                  <a:pt x="25" y="70"/>
                  <a:pt x="25" y="69"/>
                  <a:pt x="25" y="69"/>
                </a:cubicBezTo>
                <a:cubicBezTo>
                  <a:pt x="26" y="68"/>
                  <a:pt x="26" y="68"/>
                  <a:pt x="26" y="68"/>
                </a:cubicBezTo>
                <a:lnTo>
                  <a:pt x="26" y="67"/>
                </a:lnTo>
                <a:close/>
                <a:moveTo>
                  <a:pt x="79" y="23"/>
                </a:moveTo>
                <a:cubicBezTo>
                  <a:pt x="79" y="23"/>
                  <a:pt x="78" y="23"/>
                  <a:pt x="78" y="24"/>
                </a:cubicBezTo>
                <a:cubicBezTo>
                  <a:pt x="78" y="24"/>
                  <a:pt x="77" y="24"/>
                  <a:pt x="77" y="25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5"/>
                  <a:pt x="77" y="25"/>
                  <a:pt x="77" y="25"/>
                </a:cubicBezTo>
                <a:cubicBezTo>
                  <a:pt x="78" y="25"/>
                  <a:pt x="78" y="25"/>
                  <a:pt x="78" y="24"/>
                </a:cubicBezTo>
                <a:cubicBezTo>
                  <a:pt x="79" y="24"/>
                  <a:pt x="79" y="23"/>
                  <a:pt x="79" y="23"/>
                </a:cubicBezTo>
                <a:close/>
                <a:moveTo>
                  <a:pt x="25" y="90"/>
                </a:moveTo>
                <a:cubicBezTo>
                  <a:pt x="26" y="89"/>
                  <a:pt x="27" y="89"/>
                  <a:pt x="27" y="87"/>
                </a:cubicBezTo>
                <a:cubicBezTo>
                  <a:pt x="26" y="87"/>
                  <a:pt x="26" y="89"/>
                  <a:pt x="25" y="90"/>
                </a:cubicBezTo>
                <a:cubicBezTo>
                  <a:pt x="25" y="90"/>
                  <a:pt x="25" y="90"/>
                  <a:pt x="25" y="90"/>
                </a:cubicBezTo>
                <a:close/>
                <a:moveTo>
                  <a:pt x="79" y="34"/>
                </a:moveTo>
                <a:cubicBezTo>
                  <a:pt x="78" y="34"/>
                  <a:pt x="78" y="34"/>
                  <a:pt x="78" y="34"/>
                </a:cubicBezTo>
                <a:cubicBezTo>
                  <a:pt x="78" y="35"/>
                  <a:pt x="78" y="35"/>
                  <a:pt x="78" y="35"/>
                </a:cubicBezTo>
                <a:cubicBezTo>
                  <a:pt x="77" y="36"/>
                  <a:pt x="77" y="36"/>
                  <a:pt x="77" y="36"/>
                </a:cubicBezTo>
                <a:cubicBezTo>
                  <a:pt x="77" y="36"/>
                  <a:pt x="77" y="36"/>
                  <a:pt x="77" y="37"/>
                </a:cubicBezTo>
                <a:cubicBezTo>
                  <a:pt x="76" y="37"/>
                  <a:pt x="76" y="38"/>
                  <a:pt x="76" y="38"/>
                </a:cubicBezTo>
                <a:cubicBezTo>
                  <a:pt x="77" y="38"/>
                  <a:pt x="77" y="37"/>
                  <a:pt x="77" y="37"/>
                </a:cubicBezTo>
                <a:cubicBezTo>
                  <a:pt x="77" y="36"/>
                  <a:pt x="77" y="36"/>
                  <a:pt x="77" y="36"/>
                </a:cubicBezTo>
                <a:cubicBezTo>
                  <a:pt x="78" y="35"/>
                  <a:pt x="78" y="35"/>
                  <a:pt x="78" y="35"/>
                </a:cubicBezTo>
                <a:cubicBezTo>
                  <a:pt x="78" y="34"/>
                  <a:pt x="78" y="34"/>
                  <a:pt x="78" y="34"/>
                </a:cubicBezTo>
                <a:lnTo>
                  <a:pt x="79" y="34"/>
                </a:lnTo>
                <a:close/>
                <a:moveTo>
                  <a:pt x="49" y="123"/>
                </a:moveTo>
                <a:cubicBezTo>
                  <a:pt x="48" y="123"/>
                  <a:pt x="46" y="123"/>
                  <a:pt x="46" y="124"/>
                </a:cubicBezTo>
                <a:cubicBezTo>
                  <a:pt x="48" y="124"/>
                  <a:pt x="50" y="124"/>
                  <a:pt x="49" y="123"/>
                </a:cubicBezTo>
                <a:close/>
                <a:moveTo>
                  <a:pt x="25" y="82"/>
                </a:moveTo>
                <a:cubicBezTo>
                  <a:pt x="25" y="83"/>
                  <a:pt x="24" y="83"/>
                  <a:pt x="24" y="84"/>
                </a:cubicBezTo>
                <a:cubicBezTo>
                  <a:pt x="24" y="85"/>
                  <a:pt x="24" y="85"/>
                  <a:pt x="24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3" y="85"/>
                  <a:pt x="23" y="86"/>
                  <a:pt x="23" y="86"/>
                </a:cubicBezTo>
                <a:cubicBezTo>
                  <a:pt x="23" y="87"/>
                  <a:pt x="23" y="87"/>
                  <a:pt x="23" y="87"/>
                </a:cubicBezTo>
                <a:cubicBezTo>
                  <a:pt x="23" y="86"/>
                  <a:pt x="23" y="86"/>
                  <a:pt x="23" y="86"/>
                </a:cubicBezTo>
                <a:cubicBezTo>
                  <a:pt x="23" y="86"/>
                  <a:pt x="24" y="86"/>
                  <a:pt x="24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4" y="84"/>
                  <a:pt x="24" y="84"/>
                  <a:pt x="24" y="84"/>
                </a:cubicBezTo>
                <a:cubicBezTo>
                  <a:pt x="25" y="84"/>
                  <a:pt x="25" y="83"/>
                  <a:pt x="25" y="82"/>
                </a:cubicBezTo>
                <a:close/>
                <a:moveTo>
                  <a:pt x="81" y="34"/>
                </a:moveTo>
                <a:cubicBezTo>
                  <a:pt x="82" y="33"/>
                  <a:pt x="83" y="32"/>
                  <a:pt x="83" y="31"/>
                </a:cubicBezTo>
                <a:cubicBezTo>
                  <a:pt x="84" y="30"/>
                  <a:pt x="83" y="31"/>
                  <a:pt x="83" y="31"/>
                </a:cubicBezTo>
                <a:cubicBezTo>
                  <a:pt x="82" y="32"/>
                  <a:pt x="82" y="33"/>
                  <a:pt x="81" y="34"/>
                </a:cubicBezTo>
                <a:close/>
                <a:moveTo>
                  <a:pt x="25" y="82"/>
                </a:moveTo>
                <a:cubicBezTo>
                  <a:pt x="27" y="82"/>
                  <a:pt x="27" y="81"/>
                  <a:pt x="27" y="79"/>
                </a:cubicBezTo>
                <a:cubicBezTo>
                  <a:pt x="27" y="78"/>
                  <a:pt x="26" y="81"/>
                  <a:pt x="26" y="82"/>
                </a:cubicBezTo>
                <a:cubicBezTo>
                  <a:pt x="26" y="82"/>
                  <a:pt x="25" y="82"/>
                  <a:pt x="25" y="82"/>
                </a:cubicBezTo>
                <a:close/>
                <a:moveTo>
                  <a:pt x="33" y="45"/>
                </a:moveTo>
                <a:cubicBezTo>
                  <a:pt x="33" y="44"/>
                  <a:pt x="34" y="42"/>
                  <a:pt x="33" y="42"/>
                </a:cubicBezTo>
                <a:cubicBezTo>
                  <a:pt x="32" y="42"/>
                  <a:pt x="32" y="43"/>
                  <a:pt x="32" y="44"/>
                </a:cubicBezTo>
                <a:cubicBezTo>
                  <a:pt x="32" y="44"/>
                  <a:pt x="32" y="45"/>
                  <a:pt x="33" y="45"/>
                </a:cubicBezTo>
                <a:close/>
                <a:moveTo>
                  <a:pt x="41" y="125"/>
                </a:moveTo>
                <a:cubicBezTo>
                  <a:pt x="42" y="123"/>
                  <a:pt x="42" y="123"/>
                  <a:pt x="42" y="123"/>
                </a:cubicBezTo>
                <a:cubicBezTo>
                  <a:pt x="41" y="124"/>
                  <a:pt x="39" y="124"/>
                  <a:pt x="38" y="125"/>
                </a:cubicBezTo>
                <a:cubicBezTo>
                  <a:pt x="39" y="125"/>
                  <a:pt x="40" y="125"/>
                  <a:pt x="41" y="125"/>
                </a:cubicBezTo>
                <a:close/>
                <a:moveTo>
                  <a:pt x="26" y="71"/>
                </a:moveTo>
                <a:cubicBezTo>
                  <a:pt x="25" y="72"/>
                  <a:pt x="25" y="72"/>
                  <a:pt x="25" y="72"/>
                </a:cubicBezTo>
                <a:cubicBezTo>
                  <a:pt x="25" y="72"/>
                  <a:pt x="25" y="72"/>
                  <a:pt x="25" y="72"/>
                </a:cubicBezTo>
                <a:cubicBezTo>
                  <a:pt x="25" y="73"/>
                  <a:pt x="24" y="73"/>
                  <a:pt x="24" y="73"/>
                </a:cubicBezTo>
                <a:cubicBezTo>
                  <a:pt x="24" y="74"/>
                  <a:pt x="24" y="74"/>
                  <a:pt x="24" y="74"/>
                </a:cubicBezTo>
                <a:cubicBezTo>
                  <a:pt x="24" y="75"/>
                  <a:pt x="24" y="75"/>
                  <a:pt x="24" y="75"/>
                </a:cubicBezTo>
                <a:cubicBezTo>
                  <a:pt x="23" y="75"/>
                  <a:pt x="23" y="76"/>
                  <a:pt x="23" y="76"/>
                </a:cubicBezTo>
                <a:cubicBezTo>
                  <a:pt x="22" y="77"/>
                  <a:pt x="22" y="77"/>
                  <a:pt x="22" y="77"/>
                </a:cubicBezTo>
                <a:cubicBezTo>
                  <a:pt x="22" y="77"/>
                  <a:pt x="22" y="77"/>
                  <a:pt x="22" y="77"/>
                </a:cubicBezTo>
                <a:cubicBezTo>
                  <a:pt x="21" y="78"/>
                  <a:pt x="21" y="78"/>
                  <a:pt x="21" y="78"/>
                </a:cubicBezTo>
                <a:cubicBezTo>
                  <a:pt x="22" y="77"/>
                  <a:pt x="22" y="77"/>
                  <a:pt x="22" y="77"/>
                </a:cubicBezTo>
                <a:cubicBezTo>
                  <a:pt x="22" y="77"/>
                  <a:pt x="22" y="77"/>
                  <a:pt x="22" y="77"/>
                </a:cubicBezTo>
                <a:cubicBezTo>
                  <a:pt x="23" y="76"/>
                  <a:pt x="23" y="76"/>
                  <a:pt x="23" y="76"/>
                </a:cubicBezTo>
                <a:cubicBezTo>
                  <a:pt x="23" y="76"/>
                  <a:pt x="24" y="75"/>
                  <a:pt x="24" y="75"/>
                </a:cubicBezTo>
                <a:cubicBezTo>
                  <a:pt x="24" y="74"/>
                  <a:pt x="24" y="74"/>
                  <a:pt x="24" y="74"/>
                </a:cubicBezTo>
                <a:cubicBezTo>
                  <a:pt x="24" y="73"/>
                  <a:pt x="24" y="73"/>
                  <a:pt x="24" y="73"/>
                </a:cubicBezTo>
                <a:cubicBezTo>
                  <a:pt x="25" y="73"/>
                  <a:pt x="25" y="73"/>
                  <a:pt x="25" y="72"/>
                </a:cubicBezTo>
                <a:cubicBezTo>
                  <a:pt x="25" y="72"/>
                  <a:pt x="25" y="72"/>
                  <a:pt x="25" y="72"/>
                </a:cubicBezTo>
                <a:lnTo>
                  <a:pt x="26" y="71"/>
                </a:lnTo>
                <a:close/>
                <a:moveTo>
                  <a:pt x="24" y="80"/>
                </a:moveTo>
                <a:cubicBezTo>
                  <a:pt x="24" y="80"/>
                  <a:pt x="23" y="81"/>
                  <a:pt x="23" y="81"/>
                </a:cubicBezTo>
                <a:cubicBezTo>
                  <a:pt x="22" y="82"/>
                  <a:pt x="22" y="83"/>
                  <a:pt x="22" y="84"/>
                </a:cubicBezTo>
                <a:cubicBezTo>
                  <a:pt x="21" y="84"/>
                  <a:pt x="20" y="85"/>
                  <a:pt x="21" y="86"/>
                </a:cubicBezTo>
                <a:cubicBezTo>
                  <a:pt x="22" y="84"/>
                  <a:pt x="22" y="84"/>
                  <a:pt x="22" y="84"/>
                </a:cubicBezTo>
                <a:cubicBezTo>
                  <a:pt x="23" y="83"/>
                  <a:pt x="23" y="82"/>
                  <a:pt x="23" y="81"/>
                </a:cubicBezTo>
                <a:lnTo>
                  <a:pt x="24" y="80"/>
                </a:lnTo>
                <a:close/>
                <a:moveTo>
                  <a:pt x="114" y="12"/>
                </a:moveTo>
                <a:cubicBezTo>
                  <a:pt x="117" y="9"/>
                  <a:pt x="117" y="9"/>
                  <a:pt x="117" y="9"/>
                </a:cubicBezTo>
                <a:cubicBezTo>
                  <a:pt x="116" y="9"/>
                  <a:pt x="115" y="9"/>
                  <a:pt x="115" y="10"/>
                </a:cubicBezTo>
                <a:cubicBezTo>
                  <a:pt x="114" y="10"/>
                  <a:pt x="114" y="11"/>
                  <a:pt x="114" y="12"/>
                </a:cubicBezTo>
                <a:close/>
                <a:moveTo>
                  <a:pt x="15" y="95"/>
                </a:moveTo>
                <a:cubicBezTo>
                  <a:pt x="16" y="94"/>
                  <a:pt x="18" y="92"/>
                  <a:pt x="17" y="90"/>
                </a:cubicBezTo>
                <a:cubicBezTo>
                  <a:pt x="17" y="92"/>
                  <a:pt x="15" y="93"/>
                  <a:pt x="15" y="95"/>
                </a:cubicBezTo>
                <a:close/>
                <a:moveTo>
                  <a:pt x="74" y="120"/>
                </a:moveTo>
                <a:cubicBezTo>
                  <a:pt x="76" y="118"/>
                  <a:pt x="77" y="116"/>
                  <a:pt x="78" y="115"/>
                </a:cubicBezTo>
                <a:cubicBezTo>
                  <a:pt x="79" y="115"/>
                  <a:pt x="79" y="114"/>
                  <a:pt x="79" y="113"/>
                </a:cubicBezTo>
                <a:cubicBezTo>
                  <a:pt x="77" y="115"/>
                  <a:pt x="75" y="118"/>
                  <a:pt x="74" y="120"/>
                </a:cubicBezTo>
                <a:close/>
                <a:moveTo>
                  <a:pt x="108" y="178"/>
                </a:moveTo>
                <a:cubicBezTo>
                  <a:pt x="109" y="177"/>
                  <a:pt x="109" y="176"/>
                  <a:pt x="109" y="175"/>
                </a:cubicBezTo>
                <a:cubicBezTo>
                  <a:pt x="110" y="175"/>
                  <a:pt x="111" y="173"/>
                  <a:pt x="110" y="174"/>
                </a:cubicBezTo>
                <a:cubicBezTo>
                  <a:pt x="109" y="175"/>
                  <a:pt x="107" y="176"/>
                  <a:pt x="107" y="178"/>
                </a:cubicBezTo>
                <a:cubicBezTo>
                  <a:pt x="107" y="178"/>
                  <a:pt x="108" y="178"/>
                  <a:pt x="108" y="178"/>
                </a:cubicBezTo>
                <a:close/>
                <a:moveTo>
                  <a:pt x="34" y="30"/>
                </a:moveTo>
                <a:cubicBezTo>
                  <a:pt x="34" y="30"/>
                  <a:pt x="34" y="30"/>
                  <a:pt x="34" y="30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2" y="32"/>
                  <a:pt x="32" y="32"/>
                  <a:pt x="31" y="33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0" y="34"/>
                  <a:pt x="30" y="35"/>
                </a:cubicBezTo>
                <a:cubicBezTo>
                  <a:pt x="30" y="35"/>
                  <a:pt x="30" y="35"/>
                  <a:pt x="30" y="35"/>
                </a:cubicBezTo>
                <a:cubicBezTo>
                  <a:pt x="29" y="35"/>
                  <a:pt x="29" y="36"/>
                  <a:pt x="29" y="37"/>
                </a:cubicBezTo>
                <a:cubicBezTo>
                  <a:pt x="29" y="38"/>
                  <a:pt x="29" y="38"/>
                  <a:pt x="29" y="38"/>
                </a:cubicBezTo>
                <a:cubicBezTo>
                  <a:pt x="28" y="38"/>
                  <a:pt x="28" y="38"/>
                  <a:pt x="28" y="38"/>
                </a:cubicBezTo>
                <a:cubicBezTo>
                  <a:pt x="28" y="39"/>
                  <a:pt x="28" y="39"/>
                  <a:pt x="28" y="39"/>
                </a:cubicBezTo>
                <a:cubicBezTo>
                  <a:pt x="27" y="39"/>
                  <a:pt x="27" y="39"/>
                  <a:pt x="27" y="39"/>
                </a:cubicBezTo>
                <a:cubicBezTo>
                  <a:pt x="27" y="40"/>
                  <a:pt x="27" y="40"/>
                  <a:pt x="27" y="40"/>
                </a:cubicBezTo>
                <a:cubicBezTo>
                  <a:pt x="27" y="39"/>
                  <a:pt x="27" y="39"/>
                  <a:pt x="27" y="39"/>
                </a:cubicBezTo>
                <a:cubicBezTo>
                  <a:pt x="28" y="39"/>
                  <a:pt x="28" y="39"/>
                  <a:pt x="28" y="39"/>
                </a:cubicBezTo>
                <a:cubicBezTo>
                  <a:pt x="28" y="38"/>
                  <a:pt x="28" y="38"/>
                  <a:pt x="28" y="38"/>
                </a:cubicBezTo>
                <a:cubicBezTo>
                  <a:pt x="29" y="38"/>
                  <a:pt x="29" y="38"/>
                  <a:pt x="29" y="38"/>
                </a:cubicBezTo>
                <a:cubicBezTo>
                  <a:pt x="29" y="37"/>
                  <a:pt x="29" y="37"/>
                  <a:pt x="29" y="37"/>
                </a:cubicBezTo>
                <a:cubicBezTo>
                  <a:pt x="30" y="37"/>
                  <a:pt x="30" y="36"/>
                  <a:pt x="30" y="35"/>
                </a:cubicBezTo>
                <a:cubicBezTo>
                  <a:pt x="30" y="35"/>
                  <a:pt x="30" y="35"/>
                  <a:pt x="30" y="35"/>
                </a:cubicBezTo>
                <a:cubicBezTo>
                  <a:pt x="31" y="35"/>
                  <a:pt x="31" y="34"/>
                  <a:pt x="31" y="34"/>
                </a:cubicBezTo>
                <a:cubicBezTo>
                  <a:pt x="31" y="33"/>
                  <a:pt x="31" y="33"/>
                  <a:pt x="31" y="33"/>
                </a:cubicBezTo>
                <a:cubicBezTo>
                  <a:pt x="32" y="33"/>
                  <a:pt x="33" y="32"/>
                  <a:pt x="33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4" y="30"/>
                  <a:pt x="34" y="30"/>
                  <a:pt x="34" y="30"/>
                </a:cubicBezTo>
                <a:close/>
                <a:moveTo>
                  <a:pt x="26" y="67"/>
                </a:moveTo>
                <a:cubicBezTo>
                  <a:pt x="27" y="66"/>
                  <a:pt x="29" y="65"/>
                  <a:pt x="29" y="64"/>
                </a:cubicBezTo>
                <a:cubicBezTo>
                  <a:pt x="30" y="63"/>
                  <a:pt x="30" y="62"/>
                  <a:pt x="29" y="62"/>
                </a:cubicBezTo>
                <a:cubicBezTo>
                  <a:pt x="28" y="64"/>
                  <a:pt x="27" y="65"/>
                  <a:pt x="26" y="67"/>
                </a:cubicBezTo>
                <a:close/>
                <a:moveTo>
                  <a:pt x="111" y="168"/>
                </a:moveTo>
                <a:cubicBezTo>
                  <a:pt x="113" y="167"/>
                  <a:pt x="114" y="164"/>
                  <a:pt x="115" y="163"/>
                </a:cubicBezTo>
                <a:cubicBezTo>
                  <a:pt x="116" y="162"/>
                  <a:pt x="114" y="163"/>
                  <a:pt x="114" y="163"/>
                </a:cubicBezTo>
                <a:cubicBezTo>
                  <a:pt x="113" y="164"/>
                  <a:pt x="112" y="166"/>
                  <a:pt x="111" y="168"/>
                </a:cubicBezTo>
                <a:cubicBezTo>
                  <a:pt x="111" y="167"/>
                  <a:pt x="110" y="170"/>
                  <a:pt x="111" y="168"/>
                </a:cubicBezTo>
                <a:close/>
                <a:moveTo>
                  <a:pt x="103" y="178"/>
                </a:moveTo>
                <a:cubicBezTo>
                  <a:pt x="105" y="177"/>
                  <a:pt x="105" y="175"/>
                  <a:pt x="106" y="173"/>
                </a:cubicBezTo>
                <a:cubicBezTo>
                  <a:pt x="101" y="179"/>
                  <a:pt x="101" y="179"/>
                  <a:pt x="101" y="179"/>
                </a:cubicBezTo>
                <a:cubicBezTo>
                  <a:pt x="102" y="178"/>
                  <a:pt x="103" y="178"/>
                  <a:pt x="103" y="178"/>
                </a:cubicBezTo>
                <a:close/>
                <a:moveTo>
                  <a:pt x="21" y="105"/>
                </a:moveTo>
                <a:cubicBezTo>
                  <a:pt x="20" y="106"/>
                  <a:pt x="20" y="106"/>
                  <a:pt x="20" y="106"/>
                </a:cubicBezTo>
                <a:cubicBezTo>
                  <a:pt x="19" y="106"/>
                  <a:pt x="19" y="107"/>
                  <a:pt x="19" y="109"/>
                </a:cubicBezTo>
                <a:cubicBezTo>
                  <a:pt x="18" y="109"/>
                  <a:pt x="17" y="110"/>
                  <a:pt x="17" y="111"/>
                </a:cubicBezTo>
                <a:cubicBezTo>
                  <a:pt x="17" y="112"/>
                  <a:pt x="15" y="113"/>
                  <a:pt x="16" y="114"/>
                </a:cubicBezTo>
                <a:cubicBezTo>
                  <a:pt x="17" y="112"/>
                  <a:pt x="19" y="111"/>
                  <a:pt x="19" y="109"/>
                </a:cubicBezTo>
                <a:cubicBezTo>
                  <a:pt x="20" y="108"/>
                  <a:pt x="20" y="107"/>
                  <a:pt x="20" y="106"/>
                </a:cubicBezTo>
                <a:lnTo>
                  <a:pt x="21" y="105"/>
                </a:lnTo>
                <a:close/>
                <a:moveTo>
                  <a:pt x="79" y="30"/>
                </a:moveTo>
                <a:cubicBezTo>
                  <a:pt x="84" y="22"/>
                  <a:pt x="84" y="22"/>
                  <a:pt x="84" y="22"/>
                </a:cubicBezTo>
                <a:cubicBezTo>
                  <a:pt x="85" y="22"/>
                  <a:pt x="84" y="21"/>
                  <a:pt x="84" y="21"/>
                </a:cubicBezTo>
                <a:lnTo>
                  <a:pt x="79" y="30"/>
                </a:lnTo>
                <a:close/>
                <a:moveTo>
                  <a:pt x="112" y="19"/>
                </a:moveTo>
                <a:cubicBezTo>
                  <a:pt x="114" y="18"/>
                  <a:pt x="116" y="15"/>
                  <a:pt x="118" y="14"/>
                </a:cubicBezTo>
                <a:cubicBezTo>
                  <a:pt x="119" y="13"/>
                  <a:pt x="118" y="12"/>
                  <a:pt x="118" y="11"/>
                </a:cubicBezTo>
                <a:cubicBezTo>
                  <a:pt x="116" y="14"/>
                  <a:pt x="114" y="16"/>
                  <a:pt x="112" y="19"/>
                </a:cubicBezTo>
                <a:close/>
                <a:moveTo>
                  <a:pt x="21" y="102"/>
                </a:moveTo>
                <a:cubicBezTo>
                  <a:pt x="22" y="101"/>
                  <a:pt x="23" y="98"/>
                  <a:pt x="25" y="97"/>
                </a:cubicBezTo>
                <a:cubicBezTo>
                  <a:pt x="26" y="97"/>
                  <a:pt x="26" y="94"/>
                  <a:pt x="26" y="93"/>
                </a:cubicBezTo>
                <a:lnTo>
                  <a:pt x="21" y="102"/>
                </a:lnTo>
                <a:close/>
                <a:moveTo>
                  <a:pt x="65" y="117"/>
                </a:moveTo>
                <a:cubicBezTo>
                  <a:pt x="63" y="118"/>
                  <a:pt x="61" y="120"/>
                  <a:pt x="60" y="122"/>
                </a:cubicBezTo>
                <a:cubicBezTo>
                  <a:pt x="59" y="122"/>
                  <a:pt x="60" y="123"/>
                  <a:pt x="60" y="124"/>
                </a:cubicBezTo>
                <a:cubicBezTo>
                  <a:pt x="62" y="122"/>
                  <a:pt x="64" y="119"/>
                  <a:pt x="65" y="117"/>
                </a:cubicBezTo>
                <a:close/>
                <a:moveTo>
                  <a:pt x="80" y="56"/>
                </a:moveTo>
                <a:cubicBezTo>
                  <a:pt x="80" y="56"/>
                  <a:pt x="81" y="56"/>
                  <a:pt x="81" y="56"/>
                </a:cubicBezTo>
                <a:cubicBezTo>
                  <a:pt x="84" y="50"/>
                  <a:pt x="84" y="50"/>
                  <a:pt x="84" y="50"/>
                </a:cubicBezTo>
                <a:cubicBezTo>
                  <a:pt x="84" y="50"/>
                  <a:pt x="83" y="47"/>
                  <a:pt x="83" y="48"/>
                </a:cubicBezTo>
                <a:cubicBezTo>
                  <a:pt x="79" y="56"/>
                  <a:pt x="79" y="56"/>
                  <a:pt x="79" y="56"/>
                </a:cubicBezTo>
                <a:cubicBezTo>
                  <a:pt x="79" y="56"/>
                  <a:pt x="79" y="57"/>
                  <a:pt x="80" y="56"/>
                </a:cubicBezTo>
                <a:close/>
                <a:moveTo>
                  <a:pt x="129" y="107"/>
                </a:moveTo>
                <a:cubicBezTo>
                  <a:pt x="129" y="106"/>
                  <a:pt x="131" y="105"/>
                  <a:pt x="131" y="104"/>
                </a:cubicBezTo>
                <a:cubicBezTo>
                  <a:pt x="131" y="103"/>
                  <a:pt x="132" y="101"/>
                  <a:pt x="131" y="102"/>
                </a:cubicBezTo>
                <a:cubicBezTo>
                  <a:pt x="127" y="108"/>
                  <a:pt x="127" y="108"/>
                  <a:pt x="127" y="108"/>
                </a:cubicBezTo>
                <a:cubicBezTo>
                  <a:pt x="127" y="108"/>
                  <a:pt x="126" y="109"/>
                  <a:pt x="127" y="109"/>
                </a:cubicBezTo>
                <a:cubicBezTo>
                  <a:pt x="128" y="109"/>
                  <a:pt x="130" y="109"/>
                  <a:pt x="129" y="107"/>
                </a:cubicBezTo>
                <a:close/>
                <a:moveTo>
                  <a:pt x="76" y="151"/>
                </a:moveTo>
                <a:cubicBezTo>
                  <a:pt x="72" y="156"/>
                  <a:pt x="72" y="156"/>
                  <a:pt x="72" y="156"/>
                </a:cubicBezTo>
                <a:cubicBezTo>
                  <a:pt x="71" y="157"/>
                  <a:pt x="71" y="159"/>
                  <a:pt x="72" y="161"/>
                </a:cubicBezTo>
                <a:lnTo>
                  <a:pt x="76" y="151"/>
                </a:lnTo>
                <a:close/>
                <a:moveTo>
                  <a:pt x="99" y="177"/>
                </a:moveTo>
                <a:cubicBezTo>
                  <a:pt x="100" y="176"/>
                  <a:pt x="100" y="175"/>
                  <a:pt x="100" y="174"/>
                </a:cubicBezTo>
                <a:cubicBezTo>
                  <a:pt x="100" y="174"/>
                  <a:pt x="102" y="171"/>
                  <a:pt x="101" y="172"/>
                </a:cubicBezTo>
                <a:cubicBezTo>
                  <a:pt x="95" y="180"/>
                  <a:pt x="95" y="180"/>
                  <a:pt x="95" y="180"/>
                </a:cubicBezTo>
                <a:cubicBezTo>
                  <a:pt x="97" y="179"/>
                  <a:pt x="98" y="178"/>
                  <a:pt x="100" y="179"/>
                </a:cubicBezTo>
                <a:cubicBezTo>
                  <a:pt x="100" y="179"/>
                  <a:pt x="99" y="178"/>
                  <a:pt x="99" y="177"/>
                </a:cubicBezTo>
                <a:close/>
                <a:moveTo>
                  <a:pt x="75" y="162"/>
                </a:moveTo>
                <a:cubicBezTo>
                  <a:pt x="74" y="161"/>
                  <a:pt x="73" y="163"/>
                  <a:pt x="72" y="162"/>
                </a:cubicBezTo>
                <a:cubicBezTo>
                  <a:pt x="71" y="161"/>
                  <a:pt x="71" y="162"/>
                  <a:pt x="71" y="162"/>
                </a:cubicBezTo>
                <a:cubicBezTo>
                  <a:pt x="71" y="165"/>
                  <a:pt x="71" y="167"/>
                  <a:pt x="71" y="170"/>
                </a:cubicBezTo>
                <a:cubicBezTo>
                  <a:pt x="70" y="170"/>
                  <a:pt x="70" y="170"/>
                  <a:pt x="70" y="170"/>
                </a:cubicBezTo>
                <a:cubicBezTo>
                  <a:pt x="71" y="171"/>
                  <a:pt x="71" y="170"/>
                  <a:pt x="71" y="170"/>
                </a:cubicBezTo>
                <a:cubicBezTo>
                  <a:pt x="73" y="167"/>
                  <a:pt x="74" y="164"/>
                  <a:pt x="75" y="162"/>
                </a:cubicBezTo>
                <a:close/>
                <a:moveTo>
                  <a:pt x="77" y="162"/>
                </a:moveTo>
                <a:cubicBezTo>
                  <a:pt x="79" y="160"/>
                  <a:pt x="81" y="157"/>
                  <a:pt x="82" y="155"/>
                </a:cubicBezTo>
                <a:cubicBezTo>
                  <a:pt x="83" y="154"/>
                  <a:pt x="83" y="152"/>
                  <a:pt x="83" y="151"/>
                </a:cubicBezTo>
                <a:cubicBezTo>
                  <a:pt x="80" y="155"/>
                  <a:pt x="79" y="158"/>
                  <a:pt x="77" y="162"/>
                </a:cubicBezTo>
                <a:cubicBezTo>
                  <a:pt x="77" y="162"/>
                  <a:pt x="77" y="162"/>
                  <a:pt x="77" y="162"/>
                </a:cubicBezTo>
                <a:close/>
                <a:moveTo>
                  <a:pt x="22" y="53"/>
                </a:moveTo>
                <a:cubicBezTo>
                  <a:pt x="26" y="49"/>
                  <a:pt x="29" y="43"/>
                  <a:pt x="32" y="39"/>
                </a:cubicBezTo>
                <a:cubicBezTo>
                  <a:pt x="28" y="43"/>
                  <a:pt x="25" y="48"/>
                  <a:pt x="22" y="52"/>
                </a:cubicBezTo>
                <a:cubicBezTo>
                  <a:pt x="22" y="53"/>
                  <a:pt x="22" y="53"/>
                  <a:pt x="22" y="53"/>
                </a:cubicBezTo>
                <a:close/>
                <a:moveTo>
                  <a:pt x="77" y="154"/>
                </a:moveTo>
                <a:cubicBezTo>
                  <a:pt x="79" y="151"/>
                  <a:pt x="82" y="149"/>
                  <a:pt x="83" y="146"/>
                </a:cubicBezTo>
                <a:cubicBezTo>
                  <a:pt x="83" y="145"/>
                  <a:pt x="83" y="143"/>
                  <a:pt x="83" y="142"/>
                </a:cubicBezTo>
                <a:lnTo>
                  <a:pt x="77" y="154"/>
                </a:lnTo>
                <a:close/>
                <a:moveTo>
                  <a:pt x="71" y="180"/>
                </a:moveTo>
                <a:cubicBezTo>
                  <a:pt x="72" y="178"/>
                  <a:pt x="73" y="176"/>
                  <a:pt x="74" y="174"/>
                </a:cubicBezTo>
                <a:cubicBezTo>
                  <a:pt x="74" y="174"/>
                  <a:pt x="73" y="174"/>
                  <a:pt x="73" y="174"/>
                </a:cubicBezTo>
                <a:cubicBezTo>
                  <a:pt x="71" y="174"/>
                  <a:pt x="72" y="173"/>
                  <a:pt x="73" y="172"/>
                </a:cubicBezTo>
                <a:cubicBezTo>
                  <a:pt x="72" y="172"/>
                  <a:pt x="71" y="172"/>
                  <a:pt x="71" y="172"/>
                </a:cubicBezTo>
                <a:cubicBezTo>
                  <a:pt x="71" y="174"/>
                  <a:pt x="69" y="177"/>
                  <a:pt x="70" y="179"/>
                </a:cubicBezTo>
                <a:cubicBezTo>
                  <a:pt x="70" y="180"/>
                  <a:pt x="71" y="179"/>
                  <a:pt x="71" y="180"/>
                </a:cubicBezTo>
                <a:close/>
                <a:moveTo>
                  <a:pt x="76" y="49"/>
                </a:moveTo>
                <a:cubicBezTo>
                  <a:pt x="79" y="46"/>
                  <a:pt x="81" y="43"/>
                  <a:pt x="83" y="40"/>
                </a:cubicBezTo>
                <a:cubicBezTo>
                  <a:pt x="84" y="40"/>
                  <a:pt x="84" y="38"/>
                  <a:pt x="83" y="37"/>
                </a:cubicBezTo>
                <a:cubicBezTo>
                  <a:pt x="81" y="41"/>
                  <a:pt x="79" y="45"/>
                  <a:pt x="76" y="49"/>
                </a:cubicBezTo>
                <a:close/>
                <a:moveTo>
                  <a:pt x="104" y="173"/>
                </a:moveTo>
                <a:cubicBezTo>
                  <a:pt x="106" y="170"/>
                  <a:pt x="109" y="166"/>
                  <a:pt x="111" y="163"/>
                </a:cubicBezTo>
                <a:cubicBezTo>
                  <a:pt x="110" y="163"/>
                  <a:pt x="109" y="163"/>
                  <a:pt x="109" y="163"/>
                </a:cubicBezTo>
                <a:cubicBezTo>
                  <a:pt x="107" y="166"/>
                  <a:pt x="105" y="169"/>
                  <a:pt x="103" y="172"/>
                </a:cubicBezTo>
                <a:cubicBezTo>
                  <a:pt x="103" y="172"/>
                  <a:pt x="103" y="173"/>
                  <a:pt x="104" y="173"/>
                </a:cubicBezTo>
                <a:close/>
                <a:moveTo>
                  <a:pt x="97" y="174"/>
                </a:moveTo>
                <a:cubicBezTo>
                  <a:pt x="106" y="163"/>
                  <a:pt x="106" y="163"/>
                  <a:pt x="106" y="163"/>
                </a:cubicBezTo>
                <a:cubicBezTo>
                  <a:pt x="101" y="163"/>
                  <a:pt x="101" y="163"/>
                  <a:pt x="101" y="163"/>
                </a:cubicBezTo>
                <a:cubicBezTo>
                  <a:pt x="100" y="167"/>
                  <a:pt x="99" y="170"/>
                  <a:pt x="97" y="174"/>
                </a:cubicBezTo>
                <a:cubicBezTo>
                  <a:pt x="97" y="174"/>
                  <a:pt x="96" y="176"/>
                  <a:pt x="97" y="174"/>
                </a:cubicBezTo>
                <a:close/>
                <a:moveTo>
                  <a:pt x="21" y="68"/>
                </a:moveTo>
                <a:cubicBezTo>
                  <a:pt x="23" y="65"/>
                  <a:pt x="26" y="62"/>
                  <a:pt x="29" y="58"/>
                </a:cubicBezTo>
                <a:cubicBezTo>
                  <a:pt x="29" y="58"/>
                  <a:pt x="31" y="59"/>
                  <a:pt x="31" y="58"/>
                </a:cubicBezTo>
                <a:cubicBezTo>
                  <a:pt x="31" y="55"/>
                  <a:pt x="31" y="53"/>
                  <a:pt x="31" y="51"/>
                </a:cubicBezTo>
                <a:cubicBezTo>
                  <a:pt x="28" y="57"/>
                  <a:pt x="24" y="62"/>
                  <a:pt x="21" y="67"/>
                </a:cubicBezTo>
                <a:cubicBezTo>
                  <a:pt x="21" y="68"/>
                  <a:pt x="21" y="68"/>
                  <a:pt x="21" y="68"/>
                </a:cubicBezTo>
                <a:close/>
                <a:moveTo>
                  <a:pt x="111" y="177"/>
                </a:moveTo>
                <a:cubicBezTo>
                  <a:pt x="115" y="172"/>
                  <a:pt x="119" y="167"/>
                  <a:pt x="122" y="161"/>
                </a:cubicBezTo>
                <a:cubicBezTo>
                  <a:pt x="117" y="162"/>
                  <a:pt x="116" y="166"/>
                  <a:pt x="115" y="169"/>
                </a:cubicBezTo>
                <a:cubicBezTo>
                  <a:pt x="114" y="172"/>
                  <a:pt x="112" y="174"/>
                  <a:pt x="111" y="177"/>
                </a:cubicBezTo>
                <a:close/>
                <a:moveTo>
                  <a:pt x="14" y="123"/>
                </a:moveTo>
                <a:cubicBezTo>
                  <a:pt x="15" y="122"/>
                  <a:pt x="16" y="120"/>
                  <a:pt x="17" y="119"/>
                </a:cubicBezTo>
                <a:cubicBezTo>
                  <a:pt x="21" y="114"/>
                  <a:pt x="25" y="107"/>
                  <a:pt x="25" y="100"/>
                </a:cubicBezTo>
                <a:cubicBezTo>
                  <a:pt x="22" y="107"/>
                  <a:pt x="18" y="115"/>
                  <a:pt x="14" y="122"/>
                </a:cubicBezTo>
                <a:cubicBezTo>
                  <a:pt x="14" y="123"/>
                  <a:pt x="14" y="124"/>
                  <a:pt x="14" y="123"/>
                </a:cubicBezTo>
                <a:close/>
                <a:moveTo>
                  <a:pt x="47" y="121"/>
                </a:moveTo>
                <a:cubicBezTo>
                  <a:pt x="55" y="111"/>
                  <a:pt x="55" y="111"/>
                  <a:pt x="55" y="111"/>
                </a:cubicBezTo>
                <a:cubicBezTo>
                  <a:pt x="57" y="110"/>
                  <a:pt x="59" y="108"/>
                  <a:pt x="60" y="105"/>
                </a:cubicBezTo>
                <a:cubicBezTo>
                  <a:pt x="58" y="106"/>
                  <a:pt x="56" y="106"/>
                  <a:pt x="55" y="107"/>
                </a:cubicBezTo>
                <a:cubicBezTo>
                  <a:pt x="52" y="111"/>
                  <a:pt x="49" y="116"/>
                  <a:pt x="45" y="121"/>
                </a:cubicBezTo>
                <a:cubicBezTo>
                  <a:pt x="45" y="121"/>
                  <a:pt x="46" y="121"/>
                  <a:pt x="47" y="121"/>
                </a:cubicBezTo>
                <a:close/>
                <a:moveTo>
                  <a:pt x="72" y="117"/>
                </a:moveTo>
                <a:cubicBezTo>
                  <a:pt x="76" y="113"/>
                  <a:pt x="79" y="109"/>
                  <a:pt x="83" y="106"/>
                </a:cubicBezTo>
                <a:cubicBezTo>
                  <a:pt x="83" y="105"/>
                  <a:pt x="83" y="104"/>
                  <a:pt x="83" y="103"/>
                </a:cubicBezTo>
                <a:cubicBezTo>
                  <a:pt x="80" y="103"/>
                  <a:pt x="78" y="103"/>
                  <a:pt x="76" y="103"/>
                </a:cubicBezTo>
                <a:cubicBezTo>
                  <a:pt x="75" y="103"/>
                  <a:pt x="77" y="104"/>
                  <a:pt x="76" y="105"/>
                </a:cubicBezTo>
                <a:cubicBezTo>
                  <a:pt x="68" y="116"/>
                  <a:pt x="68" y="116"/>
                  <a:pt x="68" y="116"/>
                </a:cubicBezTo>
                <a:cubicBezTo>
                  <a:pt x="71" y="113"/>
                  <a:pt x="74" y="111"/>
                  <a:pt x="76" y="108"/>
                </a:cubicBezTo>
                <a:cubicBezTo>
                  <a:pt x="77" y="107"/>
                  <a:pt x="79" y="108"/>
                  <a:pt x="78" y="109"/>
                </a:cubicBezTo>
                <a:lnTo>
                  <a:pt x="72" y="117"/>
                </a:lnTo>
                <a:close/>
                <a:moveTo>
                  <a:pt x="84" y="62"/>
                </a:moveTo>
                <a:cubicBezTo>
                  <a:pt x="84" y="59"/>
                  <a:pt x="84" y="56"/>
                  <a:pt x="84" y="53"/>
                </a:cubicBezTo>
                <a:cubicBezTo>
                  <a:pt x="79" y="63"/>
                  <a:pt x="79" y="63"/>
                  <a:pt x="79" y="63"/>
                </a:cubicBezTo>
                <a:cubicBezTo>
                  <a:pt x="78" y="62"/>
                  <a:pt x="78" y="61"/>
                  <a:pt x="79" y="61"/>
                </a:cubicBezTo>
                <a:cubicBezTo>
                  <a:pt x="80" y="59"/>
                  <a:pt x="77" y="59"/>
                  <a:pt x="77" y="58"/>
                </a:cubicBezTo>
                <a:cubicBezTo>
                  <a:pt x="78" y="53"/>
                  <a:pt x="81" y="49"/>
                  <a:pt x="83" y="45"/>
                </a:cubicBezTo>
                <a:cubicBezTo>
                  <a:pt x="83" y="45"/>
                  <a:pt x="84" y="42"/>
                  <a:pt x="83" y="44"/>
                </a:cubicBezTo>
                <a:cubicBezTo>
                  <a:pt x="81" y="47"/>
                  <a:pt x="79" y="49"/>
                  <a:pt x="76" y="52"/>
                </a:cubicBezTo>
                <a:cubicBezTo>
                  <a:pt x="76" y="56"/>
                  <a:pt x="76" y="60"/>
                  <a:pt x="76" y="64"/>
                </a:cubicBezTo>
                <a:cubicBezTo>
                  <a:pt x="78" y="63"/>
                  <a:pt x="82" y="63"/>
                  <a:pt x="84" y="62"/>
                </a:cubicBezTo>
                <a:close/>
                <a:moveTo>
                  <a:pt x="54" y="120"/>
                </a:moveTo>
                <a:cubicBezTo>
                  <a:pt x="58" y="116"/>
                  <a:pt x="63" y="111"/>
                  <a:pt x="67" y="106"/>
                </a:cubicBezTo>
                <a:cubicBezTo>
                  <a:pt x="67" y="105"/>
                  <a:pt x="68" y="107"/>
                  <a:pt x="68" y="107"/>
                </a:cubicBezTo>
                <a:cubicBezTo>
                  <a:pt x="61" y="116"/>
                  <a:pt x="61" y="116"/>
                  <a:pt x="61" y="116"/>
                </a:cubicBezTo>
                <a:cubicBezTo>
                  <a:pt x="61" y="116"/>
                  <a:pt x="61" y="117"/>
                  <a:pt x="62" y="116"/>
                </a:cubicBezTo>
                <a:cubicBezTo>
                  <a:pt x="66" y="112"/>
                  <a:pt x="70" y="107"/>
                  <a:pt x="75" y="103"/>
                </a:cubicBezTo>
                <a:cubicBezTo>
                  <a:pt x="71" y="104"/>
                  <a:pt x="67" y="104"/>
                  <a:pt x="62" y="105"/>
                </a:cubicBezTo>
                <a:cubicBezTo>
                  <a:pt x="61" y="105"/>
                  <a:pt x="62" y="106"/>
                  <a:pt x="62" y="106"/>
                </a:cubicBezTo>
                <a:cubicBezTo>
                  <a:pt x="53" y="120"/>
                  <a:pt x="53" y="120"/>
                  <a:pt x="53" y="120"/>
                </a:cubicBezTo>
                <a:cubicBezTo>
                  <a:pt x="53" y="121"/>
                  <a:pt x="53" y="121"/>
                  <a:pt x="54" y="120"/>
                </a:cubicBezTo>
                <a:close/>
                <a:moveTo>
                  <a:pt x="133" y="105"/>
                </a:moveTo>
                <a:cubicBezTo>
                  <a:pt x="134" y="104"/>
                  <a:pt x="135" y="103"/>
                  <a:pt x="136" y="102"/>
                </a:cubicBezTo>
                <a:cubicBezTo>
                  <a:pt x="137" y="100"/>
                  <a:pt x="139" y="97"/>
                  <a:pt x="140" y="94"/>
                </a:cubicBezTo>
                <a:cubicBezTo>
                  <a:pt x="134" y="96"/>
                  <a:pt x="129" y="97"/>
                  <a:pt x="123" y="97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122" y="100"/>
                  <a:pt x="123" y="104"/>
                  <a:pt x="123" y="106"/>
                </a:cubicBezTo>
                <a:cubicBezTo>
                  <a:pt x="123" y="105"/>
                  <a:pt x="124" y="104"/>
                  <a:pt x="124" y="104"/>
                </a:cubicBezTo>
                <a:cubicBezTo>
                  <a:pt x="124" y="102"/>
                  <a:pt x="125" y="99"/>
                  <a:pt x="126" y="98"/>
                </a:cubicBezTo>
                <a:cubicBezTo>
                  <a:pt x="127" y="98"/>
                  <a:pt x="128" y="99"/>
                  <a:pt x="128" y="99"/>
                </a:cubicBezTo>
                <a:cubicBezTo>
                  <a:pt x="127" y="102"/>
                  <a:pt x="126" y="105"/>
                  <a:pt x="124" y="107"/>
                </a:cubicBezTo>
                <a:cubicBezTo>
                  <a:pt x="124" y="108"/>
                  <a:pt x="124" y="108"/>
                  <a:pt x="124" y="108"/>
                </a:cubicBezTo>
                <a:cubicBezTo>
                  <a:pt x="124" y="109"/>
                  <a:pt x="124" y="109"/>
                  <a:pt x="124" y="109"/>
                </a:cubicBezTo>
                <a:cubicBezTo>
                  <a:pt x="124" y="108"/>
                  <a:pt x="124" y="108"/>
                  <a:pt x="124" y="108"/>
                </a:cubicBezTo>
                <a:cubicBezTo>
                  <a:pt x="132" y="99"/>
                  <a:pt x="132" y="99"/>
                  <a:pt x="132" y="99"/>
                </a:cubicBezTo>
                <a:cubicBezTo>
                  <a:pt x="133" y="98"/>
                  <a:pt x="134" y="98"/>
                  <a:pt x="134" y="99"/>
                </a:cubicBezTo>
                <a:cubicBezTo>
                  <a:pt x="134" y="101"/>
                  <a:pt x="133" y="103"/>
                  <a:pt x="133" y="104"/>
                </a:cubicBezTo>
                <a:cubicBezTo>
                  <a:pt x="132" y="104"/>
                  <a:pt x="133" y="105"/>
                  <a:pt x="133" y="105"/>
                </a:cubicBezTo>
                <a:close/>
                <a:moveTo>
                  <a:pt x="113" y="156"/>
                </a:moveTo>
                <a:cubicBezTo>
                  <a:pt x="112" y="156"/>
                  <a:pt x="112" y="156"/>
                  <a:pt x="111" y="155"/>
                </a:cubicBezTo>
                <a:cubicBezTo>
                  <a:pt x="111" y="155"/>
                  <a:pt x="112" y="155"/>
                  <a:pt x="112" y="154"/>
                </a:cubicBezTo>
                <a:cubicBezTo>
                  <a:pt x="111" y="154"/>
                  <a:pt x="110" y="156"/>
                  <a:pt x="109" y="155"/>
                </a:cubicBezTo>
                <a:cubicBezTo>
                  <a:pt x="108" y="155"/>
                  <a:pt x="108" y="154"/>
                  <a:pt x="108" y="154"/>
                </a:cubicBezTo>
                <a:cubicBezTo>
                  <a:pt x="113" y="144"/>
                  <a:pt x="113" y="144"/>
                  <a:pt x="113" y="144"/>
                </a:cubicBezTo>
                <a:cubicBezTo>
                  <a:pt x="112" y="146"/>
                  <a:pt x="110" y="148"/>
                  <a:pt x="107" y="150"/>
                </a:cubicBezTo>
                <a:cubicBezTo>
                  <a:pt x="107" y="151"/>
                  <a:pt x="105" y="150"/>
                  <a:pt x="106" y="149"/>
                </a:cubicBezTo>
                <a:cubicBezTo>
                  <a:pt x="108" y="144"/>
                  <a:pt x="111" y="138"/>
                  <a:pt x="114" y="132"/>
                </a:cubicBezTo>
                <a:cubicBezTo>
                  <a:pt x="107" y="140"/>
                  <a:pt x="107" y="140"/>
                  <a:pt x="107" y="140"/>
                </a:cubicBezTo>
                <a:cubicBezTo>
                  <a:pt x="106" y="140"/>
                  <a:pt x="105" y="140"/>
                  <a:pt x="105" y="139"/>
                </a:cubicBezTo>
                <a:cubicBezTo>
                  <a:pt x="108" y="135"/>
                  <a:pt x="110" y="131"/>
                  <a:pt x="112" y="127"/>
                </a:cubicBezTo>
                <a:cubicBezTo>
                  <a:pt x="110" y="128"/>
                  <a:pt x="110" y="130"/>
                  <a:pt x="108" y="130"/>
                </a:cubicBezTo>
                <a:cubicBezTo>
                  <a:pt x="107" y="130"/>
                  <a:pt x="107" y="129"/>
                  <a:pt x="107" y="128"/>
                </a:cubicBezTo>
                <a:cubicBezTo>
                  <a:pt x="109" y="125"/>
                  <a:pt x="110" y="123"/>
                  <a:pt x="111" y="120"/>
                </a:cubicBezTo>
                <a:cubicBezTo>
                  <a:pt x="110" y="119"/>
                  <a:pt x="107" y="121"/>
                  <a:pt x="107" y="120"/>
                </a:cubicBezTo>
                <a:cubicBezTo>
                  <a:pt x="107" y="116"/>
                  <a:pt x="108" y="113"/>
                  <a:pt x="110" y="110"/>
                </a:cubicBezTo>
                <a:cubicBezTo>
                  <a:pt x="110" y="110"/>
                  <a:pt x="111" y="110"/>
                  <a:pt x="110" y="111"/>
                </a:cubicBezTo>
                <a:cubicBezTo>
                  <a:pt x="109" y="113"/>
                  <a:pt x="109" y="115"/>
                  <a:pt x="108" y="118"/>
                </a:cubicBezTo>
                <a:cubicBezTo>
                  <a:pt x="110" y="118"/>
                  <a:pt x="112" y="117"/>
                  <a:pt x="113" y="119"/>
                </a:cubicBezTo>
                <a:cubicBezTo>
                  <a:pt x="113" y="121"/>
                  <a:pt x="112" y="123"/>
                  <a:pt x="112" y="124"/>
                </a:cubicBezTo>
                <a:cubicBezTo>
                  <a:pt x="114" y="123"/>
                  <a:pt x="114" y="123"/>
                  <a:pt x="114" y="123"/>
                </a:cubicBezTo>
                <a:cubicBezTo>
                  <a:pt x="114" y="124"/>
                  <a:pt x="115" y="125"/>
                  <a:pt x="115" y="125"/>
                </a:cubicBezTo>
                <a:cubicBezTo>
                  <a:pt x="111" y="133"/>
                  <a:pt x="111" y="133"/>
                  <a:pt x="111" y="133"/>
                </a:cubicBezTo>
                <a:cubicBezTo>
                  <a:pt x="113" y="132"/>
                  <a:pt x="114" y="130"/>
                  <a:pt x="116" y="129"/>
                </a:cubicBezTo>
                <a:cubicBezTo>
                  <a:pt x="117" y="128"/>
                  <a:pt x="118" y="130"/>
                  <a:pt x="117" y="131"/>
                </a:cubicBezTo>
                <a:cubicBezTo>
                  <a:pt x="115" y="135"/>
                  <a:pt x="112" y="140"/>
                  <a:pt x="110" y="145"/>
                </a:cubicBezTo>
                <a:cubicBezTo>
                  <a:pt x="112" y="143"/>
                  <a:pt x="114" y="141"/>
                  <a:pt x="117" y="139"/>
                </a:cubicBezTo>
                <a:cubicBezTo>
                  <a:pt x="118" y="138"/>
                  <a:pt x="117" y="142"/>
                  <a:pt x="116" y="143"/>
                </a:cubicBezTo>
                <a:cubicBezTo>
                  <a:pt x="111" y="152"/>
                  <a:pt x="111" y="152"/>
                  <a:pt x="111" y="152"/>
                </a:cubicBezTo>
                <a:cubicBezTo>
                  <a:pt x="113" y="151"/>
                  <a:pt x="114" y="149"/>
                  <a:pt x="116" y="148"/>
                </a:cubicBezTo>
                <a:cubicBezTo>
                  <a:pt x="116" y="148"/>
                  <a:pt x="118" y="148"/>
                  <a:pt x="117" y="149"/>
                </a:cubicBezTo>
                <a:cubicBezTo>
                  <a:pt x="115" y="151"/>
                  <a:pt x="114" y="153"/>
                  <a:pt x="113" y="156"/>
                </a:cubicBezTo>
                <a:close/>
                <a:moveTo>
                  <a:pt x="73" y="149"/>
                </a:moveTo>
                <a:cubicBezTo>
                  <a:pt x="78" y="139"/>
                  <a:pt x="78" y="139"/>
                  <a:pt x="78" y="139"/>
                </a:cubicBezTo>
                <a:cubicBezTo>
                  <a:pt x="77" y="138"/>
                  <a:pt x="76" y="139"/>
                  <a:pt x="75" y="139"/>
                </a:cubicBezTo>
                <a:cubicBezTo>
                  <a:pt x="77" y="137"/>
                  <a:pt x="79" y="135"/>
                  <a:pt x="80" y="133"/>
                </a:cubicBezTo>
                <a:cubicBezTo>
                  <a:pt x="80" y="132"/>
                  <a:pt x="82" y="133"/>
                  <a:pt x="82" y="134"/>
                </a:cubicBezTo>
                <a:cubicBezTo>
                  <a:pt x="75" y="149"/>
                  <a:pt x="75" y="149"/>
                  <a:pt x="75" y="149"/>
                </a:cubicBezTo>
                <a:cubicBezTo>
                  <a:pt x="77" y="147"/>
                  <a:pt x="79" y="144"/>
                  <a:pt x="80" y="142"/>
                </a:cubicBezTo>
                <a:cubicBezTo>
                  <a:pt x="81" y="141"/>
                  <a:pt x="82" y="140"/>
                  <a:pt x="83" y="140"/>
                </a:cubicBezTo>
                <a:cubicBezTo>
                  <a:pt x="83" y="130"/>
                  <a:pt x="83" y="121"/>
                  <a:pt x="83" y="111"/>
                </a:cubicBezTo>
                <a:cubicBezTo>
                  <a:pt x="80" y="116"/>
                  <a:pt x="76" y="121"/>
                  <a:pt x="73" y="125"/>
                </a:cubicBezTo>
                <a:cubicBezTo>
                  <a:pt x="72" y="126"/>
                  <a:pt x="73" y="127"/>
                  <a:pt x="73" y="127"/>
                </a:cubicBezTo>
                <a:cubicBezTo>
                  <a:pt x="73" y="130"/>
                  <a:pt x="73" y="134"/>
                  <a:pt x="73" y="137"/>
                </a:cubicBezTo>
                <a:cubicBezTo>
                  <a:pt x="73" y="137"/>
                  <a:pt x="74" y="137"/>
                  <a:pt x="74" y="138"/>
                </a:cubicBezTo>
                <a:cubicBezTo>
                  <a:pt x="74" y="142"/>
                  <a:pt x="74" y="145"/>
                  <a:pt x="73" y="149"/>
                </a:cubicBezTo>
                <a:close/>
                <a:moveTo>
                  <a:pt x="92" y="180"/>
                </a:moveTo>
                <a:cubicBezTo>
                  <a:pt x="92" y="180"/>
                  <a:pt x="92" y="180"/>
                  <a:pt x="92" y="180"/>
                </a:cubicBezTo>
                <a:cubicBezTo>
                  <a:pt x="95" y="175"/>
                  <a:pt x="97" y="171"/>
                  <a:pt x="98" y="166"/>
                </a:cubicBezTo>
                <a:cubicBezTo>
                  <a:pt x="98" y="167"/>
                  <a:pt x="97" y="168"/>
                  <a:pt x="97" y="168"/>
                </a:cubicBezTo>
                <a:cubicBezTo>
                  <a:pt x="95" y="171"/>
                  <a:pt x="93" y="174"/>
                  <a:pt x="90" y="177"/>
                </a:cubicBezTo>
                <a:cubicBezTo>
                  <a:pt x="89" y="177"/>
                  <a:pt x="88" y="176"/>
                  <a:pt x="88" y="176"/>
                </a:cubicBezTo>
                <a:cubicBezTo>
                  <a:pt x="92" y="173"/>
                  <a:pt x="95" y="169"/>
                  <a:pt x="98" y="165"/>
                </a:cubicBezTo>
                <a:cubicBezTo>
                  <a:pt x="98" y="164"/>
                  <a:pt x="99" y="164"/>
                  <a:pt x="97" y="164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74" y="180"/>
                  <a:pt x="74" y="180"/>
                  <a:pt x="74" y="180"/>
                </a:cubicBezTo>
                <a:cubicBezTo>
                  <a:pt x="80" y="180"/>
                  <a:pt x="86" y="181"/>
                  <a:pt x="92" y="180"/>
                </a:cubicBezTo>
                <a:close/>
                <a:moveTo>
                  <a:pt x="40" y="122"/>
                </a:moveTo>
                <a:cubicBezTo>
                  <a:pt x="44" y="117"/>
                  <a:pt x="49" y="112"/>
                  <a:pt x="53" y="107"/>
                </a:cubicBezTo>
                <a:cubicBezTo>
                  <a:pt x="43" y="108"/>
                  <a:pt x="35" y="108"/>
                  <a:pt x="26" y="109"/>
                </a:cubicBezTo>
                <a:cubicBezTo>
                  <a:pt x="23" y="114"/>
                  <a:pt x="20" y="120"/>
                  <a:pt x="17" y="125"/>
                </a:cubicBezTo>
                <a:cubicBezTo>
                  <a:pt x="17" y="125"/>
                  <a:pt x="18" y="125"/>
                  <a:pt x="19" y="125"/>
                </a:cubicBezTo>
                <a:cubicBezTo>
                  <a:pt x="22" y="125"/>
                  <a:pt x="26" y="125"/>
                  <a:pt x="29" y="124"/>
                </a:cubicBezTo>
                <a:cubicBezTo>
                  <a:pt x="35" y="111"/>
                  <a:pt x="35" y="111"/>
                  <a:pt x="35" y="111"/>
                </a:cubicBezTo>
                <a:cubicBezTo>
                  <a:pt x="35" y="115"/>
                  <a:pt x="33" y="119"/>
                  <a:pt x="32" y="123"/>
                </a:cubicBezTo>
                <a:cubicBezTo>
                  <a:pt x="37" y="119"/>
                  <a:pt x="42" y="114"/>
                  <a:pt x="45" y="110"/>
                </a:cubicBezTo>
                <a:cubicBezTo>
                  <a:pt x="46" y="109"/>
                  <a:pt x="46" y="110"/>
                  <a:pt x="46" y="111"/>
                </a:cubicBezTo>
                <a:cubicBezTo>
                  <a:pt x="43" y="114"/>
                  <a:pt x="40" y="118"/>
                  <a:pt x="38" y="122"/>
                </a:cubicBezTo>
                <a:cubicBezTo>
                  <a:pt x="38" y="122"/>
                  <a:pt x="39" y="122"/>
                  <a:pt x="40" y="122"/>
                </a:cubicBezTo>
                <a:close/>
                <a:moveTo>
                  <a:pt x="112" y="28"/>
                </a:moveTo>
                <a:cubicBezTo>
                  <a:pt x="111" y="28"/>
                  <a:pt x="111" y="28"/>
                  <a:pt x="111" y="29"/>
                </a:cubicBezTo>
                <a:cubicBezTo>
                  <a:pt x="110" y="29"/>
                  <a:pt x="109" y="30"/>
                  <a:pt x="109" y="30"/>
                </a:cubicBezTo>
                <a:cubicBezTo>
                  <a:pt x="107" y="32"/>
                  <a:pt x="104" y="35"/>
                  <a:pt x="102" y="37"/>
                </a:cubicBezTo>
                <a:cubicBezTo>
                  <a:pt x="101" y="37"/>
                  <a:pt x="100" y="35"/>
                  <a:pt x="101" y="34"/>
                </a:cubicBezTo>
                <a:cubicBezTo>
                  <a:pt x="102" y="33"/>
                  <a:pt x="100" y="33"/>
                  <a:pt x="100" y="33"/>
                </a:cubicBezTo>
                <a:cubicBezTo>
                  <a:pt x="100" y="31"/>
                  <a:pt x="101" y="30"/>
                  <a:pt x="102" y="28"/>
                </a:cubicBezTo>
                <a:cubicBezTo>
                  <a:pt x="102" y="28"/>
                  <a:pt x="101" y="27"/>
                  <a:pt x="101" y="27"/>
                </a:cubicBezTo>
                <a:cubicBezTo>
                  <a:pt x="101" y="25"/>
                  <a:pt x="103" y="24"/>
                  <a:pt x="104" y="22"/>
                </a:cubicBezTo>
                <a:cubicBezTo>
                  <a:pt x="106" y="20"/>
                  <a:pt x="108" y="17"/>
                  <a:pt x="109" y="15"/>
                </a:cubicBezTo>
                <a:cubicBezTo>
                  <a:pt x="110" y="15"/>
                  <a:pt x="110" y="14"/>
                  <a:pt x="110" y="13"/>
                </a:cubicBezTo>
                <a:cubicBezTo>
                  <a:pt x="107" y="16"/>
                  <a:pt x="106" y="19"/>
                  <a:pt x="103" y="21"/>
                </a:cubicBezTo>
                <a:cubicBezTo>
                  <a:pt x="103" y="21"/>
                  <a:pt x="104" y="22"/>
                  <a:pt x="104" y="22"/>
                </a:cubicBezTo>
                <a:cubicBezTo>
                  <a:pt x="103" y="22"/>
                  <a:pt x="102" y="22"/>
                  <a:pt x="102" y="22"/>
                </a:cubicBezTo>
                <a:cubicBezTo>
                  <a:pt x="103" y="19"/>
                  <a:pt x="106" y="16"/>
                  <a:pt x="109" y="12"/>
                </a:cubicBezTo>
                <a:cubicBezTo>
                  <a:pt x="109" y="12"/>
                  <a:pt x="112" y="9"/>
                  <a:pt x="110" y="9"/>
                </a:cubicBezTo>
                <a:cubicBezTo>
                  <a:pt x="102" y="11"/>
                  <a:pt x="95" y="14"/>
                  <a:pt x="87" y="15"/>
                </a:cubicBezTo>
                <a:cubicBezTo>
                  <a:pt x="87" y="15"/>
                  <a:pt x="87" y="17"/>
                  <a:pt x="87" y="18"/>
                </a:cubicBezTo>
                <a:cubicBezTo>
                  <a:pt x="86" y="20"/>
                  <a:pt x="88" y="19"/>
                  <a:pt x="88" y="20"/>
                </a:cubicBezTo>
                <a:cubicBezTo>
                  <a:pt x="89" y="21"/>
                  <a:pt x="87" y="23"/>
                  <a:pt x="87" y="24"/>
                </a:cubicBezTo>
                <a:cubicBezTo>
                  <a:pt x="86" y="25"/>
                  <a:pt x="86" y="27"/>
                  <a:pt x="87" y="26"/>
                </a:cubicBezTo>
                <a:cubicBezTo>
                  <a:pt x="88" y="26"/>
                  <a:pt x="88" y="25"/>
                  <a:pt x="90" y="25"/>
                </a:cubicBezTo>
                <a:cubicBezTo>
                  <a:pt x="90" y="27"/>
                  <a:pt x="88" y="29"/>
                  <a:pt x="87" y="30"/>
                </a:cubicBezTo>
                <a:cubicBezTo>
                  <a:pt x="86" y="32"/>
                  <a:pt x="86" y="34"/>
                  <a:pt x="86" y="36"/>
                </a:cubicBezTo>
                <a:cubicBezTo>
                  <a:pt x="86" y="37"/>
                  <a:pt x="87" y="35"/>
                  <a:pt x="89" y="36"/>
                </a:cubicBezTo>
                <a:cubicBezTo>
                  <a:pt x="88" y="38"/>
                  <a:pt x="87" y="41"/>
                  <a:pt x="86" y="43"/>
                </a:cubicBezTo>
                <a:cubicBezTo>
                  <a:pt x="86" y="50"/>
                  <a:pt x="86" y="56"/>
                  <a:pt x="87" y="63"/>
                </a:cubicBezTo>
                <a:cubicBezTo>
                  <a:pt x="87" y="64"/>
                  <a:pt x="87" y="65"/>
                  <a:pt x="86" y="65"/>
                </a:cubicBezTo>
                <a:cubicBezTo>
                  <a:pt x="82" y="66"/>
                  <a:pt x="77" y="65"/>
                  <a:pt x="73" y="68"/>
                </a:cubicBezTo>
                <a:cubicBezTo>
                  <a:pt x="70" y="69"/>
                  <a:pt x="67" y="69"/>
                  <a:pt x="64" y="68"/>
                </a:cubicBezTo>
                <a:cubicBezTo>
                  <a:pt x="63" y="67"/>
                  <a:pt x="63" y="66"/>
                  <a:pt x="63" y="65"/>
                </a:cubicBezTo>
                <a:cubicBezTo>
                  <a:pt x="63" y="50"/>
                  <a:pt x="64" y="35"/>
                  <a:pt x="63" y="20"/>
                </a:cubicBezTo>
                <a:cubicBezTo>
                  <a:pt x="60" y="19"/>
                  <a:pt x="56" y="19"/>
                  <a:pt x="52" y="19"/>
                </a:cubicBezTo>
                <a:cubicBezTo>
                  <a:pt x="47" y="20"/>
                  <a:pt x="42" y="20"/>
                  <a:pt x="39" y="19"/>
                </a:cubicBezTo>
                <a:cubicBezTo>
                  <a:pt x="37" y="19"/>
                  <a:pt x="37" y="21"/>
                  <a:pt x="38" y="22"/>
                </a:cubicBezTo>
                <a:cubicBezTo>
                  <a:pt x="38" y="21"/>
                  <a:pt x="39" y="20"/>
                  <a:pt x="40" y="20"/>
                </a:cubicBezTo>
                <a:cubicBezTo>
                  <a:pt x="40" y="19"/>
                  <a:pt x="41" y="20"/>
                  <a:pt x="41" y="21"/>
                </a:cubicBezTo>
                <a:cubicBezTo>
                  <a:pt x="40" y="24"/>
                  <a:pt x="38" y="27"/>
                  <a:pt x="36" y="30"/>
                </a:cubicBezTo>
                <a:cubicBezTo>
                  <a:pt x="37" y="31"/>
                  <a:pt x="38" y="31"/>
                  <a:pt x="38" y="31"/>
                </a:cubicBezTo>
                <a:cubicBezTo>
                  <a:pt x="38" y="33"/>
                  <a:pt x="36" y="35"/>
                  <a:pt x="36" y="38"/>
                </a:cubicBezTo>
                <a:cubicBezTo>
                  <a:pt x="35" y="47"/>
                  <a:pt x="35" y="47"/>
                  <a:pt x="35" y="47"/>
                </a:cubicBezTo>
                <a:cubicBezTo>
                  <a:pt x="31" y="66"/>
                  <a:pt x="30" y="87"/>
                  <a:pt x="27" y="106"/>
                </a:cubicBezTo>
                <a:cubicBezTo>
                  <a:pt x="39" y="106"/>
                  <a:pt x="53" y="104"/>
                  <a:pt x="66" y="102"/>
                </a:cubicBezTo>
                <a:cubicBezTo>
                  <a:pt x="74" y="101"/>
                  <a:pt x="81" y="100"/>
                  <a:pt x="87" y="100"/>
                </a:cubicBezTo>
                <a:cubicBezTo>
                  <a:pt x="88" y="101"/>
                  <a:pt x="88" y="102"/>
                  <a:pt x="87" y="102"/>
                </a:cubicBezTo>
                <a:cubicBezTo>
                  <a:pt x="88" y="104"/>
                  <a:pt x="86" y="105"/>
                  <a:pt x="86" y="106"/>
                </a:cubicBezTo>
                <a:cubicBezTo>
                  <a:pt x="85" y="143"/>
                  <a:pt x="85" y="143"/>
                  <a:pt x="85" y="143"/>
                </a:cubicBezTo>
                <a:cubicBezTo>
                  <a:pt x="86" y="146"/>
                  <a:pt x="85" y="149"/>
                  <a:pt x="86" y="153"/>
                </a:cubicBezTo>
                <a:cubicBezTo>
                  <a:pt x="86" y="154"/>
                  <a:pt x="85" y="157"/>
                  <a:pt x="85" y="160"/>
                </a:cubicBezTo>
                <a:cubicBezTo>
                  <a:pt x="85" y="160"/>
                  <a:pt x="86" y="160"/>
                  <a:pt x="86" y="160"/>
                </a:cubicBezTo>
                <a:cubicBezTo>
                  <a:pt x="87" y="159"/>
                  <a:pt x="88" y="159"/>
                  <a:pt x="87" y="160"/>
                </a:cubicBezTo>
                <a:cubicBezTo>
                  <a:pt x="87" y="161"/>
                  <a:pt x="87" y="162"/>
                  <a:pt x="88" y="162"/>
                </a:cubicBezTo>
                <a:cubicBezTo>
                  <a:pt x="90" y="161"/>
                  <a:pt x="93" y="161"/>
                  <a:pt x="96" y="161"/>
                </a:cubicBezTo>
                <a:cubicBezTo>
                  <a:pt x="97" y="161"/>
                  <a:pt x="100" y="161"/>
                  <a:pt x="102" y="160"/>
                </a:cubicBezTo>
                <a:cubicBezTo>
                  <a:pt x="103" y="159"/>
                  <a:pt x="103" y="161"/>
                  <a:pt x="104" y="161"/>
                </a:cubicBezTo>
                <a:cubicBezTo>
                  <a:pt x="107" y="160"/>
                  <a:pt x="110" y="160"/>
                  <a:pt x="112" y="160"/>
                </a:cubicBezTo>
                <a:cubicBezTo>
                  <a:pt x="114" y="160"/>
                  <a:pt x="114" y="158"/>
                  <a:pt x="115" y="158"/>
                </a:cubicBezTo>
                <a:cubicBezTo>
                  <a:pt x="115" y="159"/>
                  <a:pt x="116" y="159"/>
                  <a:pt x="116" y="160"/>
                </a:cubicBezTo>
                <a:cubicBezTo>
                  <a:pt x="118" y="160"/>
                  <a:pt x="121" y="159"/>
                  <a:pt x="124" y="158"/>
                </a:cubicBezTo>
                <a:cubicBezTo>
                  <a:pt x="123" y="141"/>
                  <a:pt x="123" y="141"/>
                  <a:pt x="123" y="141"/>
                </a:cubicBezTo>
                <a:cubicBezTo>
                  <a:pt x="123" y="125"/>
                  <a:pt x="120" y="110"/>
                  <a:pt x="120" y="94"/>
                </a:cubicBezTo>
                <a:cubicBezTo>
                  <a:pt x="126" y="96"/>
                  <a:pt x="133" y="94"/>
                  <a:pt x="140" y="92"/>
                </a:cubicBezTo>
                <a:cubicBezTo>
                  <a:pt x="141" y="84"/>
                  <a:pt x="142" y="77"/>
                  <a:pt x="142" y="68"/>
                </a:cubicBezTo>
                <a:cubicBezTo>
                  <a:pt x="142" y="67"/>
                  <a:pt x="141" y="68"/>
                  <a:pt x="140" y="68"/>
                </a:cubicBezTo>
                <a:cubicBezTo>
                  <a:pt x="135" y="68"/>
                  <a:pt x="131" y="68"/>
                  <a:pt x="126" y="69"/>
                </a:cubicBezTo>
                <a:cubicBezTo>
                  <a:pt x="123" y="70"/>
                  <a:pt x="121" y="68"/>
                  <a:pt x="120" y="66"/>
                </a:cubicBezTo>
                <a:cubicBezTo>
                  <a:pt x="118" y="48"/>
                  <a:pt x="118" y="32"/>
                  <a:pt x="119" y="15"/>
                </a:cubicBezTo>
                <a:cubicBezTo>
                  <a:pt x="110" y="26"/>
                  <a:pt x="110" y="26"/>
                  <a:pt x="110" y="26"/>
                </a:cubicBezTo>
                <a:cubicBezTo>
                  <a:pt x="110" y="27"/>
                  <a:pt x="110" y="27"/>
                  <a:pt x="110" y="27"/>
                </a:cubicBezTo>
                <a:cubicBezTo>
                  <a:pt x="110" y="26"/>
                  <a:pt x="110" y="26"/>
                  <a:pt x="110" y="26"/>
                </a:cubicBezTo>
                <a:cubicBezTo>
                  <a:pt x="112" y="25"/>
                  <a:pt x="114" y="23"/>
                  <a:pt x="116" y="23"/>
                </a:cubicBezTo>
                <a:cubicBezTo>
                  <a:pt x="116" y="23"/>
                  <a:pt x="117" y="24"/>
                  <a:pt x="116" y="25"/>
                </a:cubicBezTo>
                <a:cubicBezTo>
                  <a:pt x="112" y="31"/>
                  <a:pt x="107" y="36"/>
                  <a:pt x="103" y="42"/>
                </a:cubicBezTo>
                <a:cubicBezTo>
                  <a:pt x="104" y="42"/>
                  <a:pt x="105" y="41"/>
                  <a:pt x="106" y="40"/>
                </a:cubicBezTo>
                <a:cubicBezTo>
                  <a:pt x="107" y="39"/>
                  <a:pt x="109" y="36"/>
                  <a:pt x="113" y="34"/>
                </a:cubicBezTo>
                <a:cubicBezTo>
                  <a:pt x="110" y="39"/>
                  <a:pt x="108" y="43"/>
                  <a:pt x="105" y="47"/>
                </a:cubicBezTo>
                <a:cubicBezTo>
                  <a:pt x="105" y="47"/>
                  <a:pt x="104" y="48"/>
                  <a:pt x="105" y="48"/>
                </a:cubicBezTo>
                <a:cubicBezTo>
                  <a:pt x="107" y="47"/>
                  <a:pt x="108" y="45"/>
                  <a:pt x="110" y="44"/>
                </a:cubicBezTo>
                <a:cubicBezTo>
                  <a:pt x="111" y="44"/>
                  <a:pt x="110" y="45"/>
                  <a:pt x="110" y="46"/>
                </a:cubicBezTo>
                <a:cubicBezTo>
                  <a:pt x="109" y="48"/>
                  <a:pt x="107" y="51"/>
                  <a:pt x="107" y="54"/>
                </a:cubicBezTo>
                <a:cubicBezTo>
                  <a:pt x="108" y="54"/>
                  <a:pt x="108" y="54"/>
                  <a:pt x="109" y="55"/>
                </a:cubicBezTo>
                <a:cubicBezTo>
                  <a:pt x="109" y="55"/>
                  <a:pt x="110" y="56"/>
                  <a:pt x="109" y="58"/>
                </a:cubicBezTo>
                <a:cubicBezTo>
                  <a:pt x="109" y="61"/>
                  <a:pt x="106" y="64"/>
                  <a:pt x="106" y="68"/>
                </a:cubicBezTo>
                <a:cubicBezTo>
                  <a:pt x="106" y="69"/>
                  <a:pt x="105" y="67"/>
                  <a:pt x="105" y="67"/>
                </a:cubicBezTo>
                <a:cubicBezTo>
                  <a:pt x="105" y="64"/>
                  <a:pt x="106" y="61"/>
                  <a:pt x="107" y="59"/>
                </a:cubicBezTo>
                <a:cubicBezTo>
                  <a:pt x="108" y="58"/>
                  <a:pt x="108" y="57"/>
                  <a:pt x="108" y="55"/>
                </a:cubicBezTo>
                <a:cubicBezTo>
                  <a:pt x="105" y="55"/>
                  <a:pt x="105" y="55"/>
                  <a:pt x="105" y="55"/>
                </a:cubicBezTo>
                <a:cubicBezTo>
                  <a:pt x="105" y="53"/>
                  <a:pt x="106" y="51"/>
                  <a:pt x="107" y="49"/>
                </a:cubicBezTo>
                <a:cubicBezTo>
                  <a:pt x="108" y="49"/>
                  <a:pt x="109" y="46"/>
                  <a:pt x="108" y="47"/>
                </a:cubicBezTo>
                <a:cubicBezTo>
                  <a:pt x="106" y="49"/>
                  <a:pt x="105" y="50"/>
                  <a:pt x="103" y="51"/>
                </a:cubicBezTo>
                <a:cubicBezTo>
                  <a:pt x="103" y="51"/>
                  <a:pt x="102" y="50"/>
                  <a:pt x="102" y="49"/>
                </a:cubicBezTo>
                <a:cubicBezTo>
                  <a:pt x="103" y="48"/>
                  <a:pt x="103" y="47"/>
                  <a:pt x="104" y="46"/>
                </a:cubicBezTo>
                <a:cubicBezTo>
                  <a:pt x="105" y="44"/>
                  <a:pt x="107" y="41"/>
                  <a:pt x="108" y="40"/>
                </a:cubicBezTo>
                <a:cubicBezTo>
                  <a:pt x="106" y="42"/>
                  <a:pt x="104" y="44"/>
                  <a:pt x="101" y="46"/>
                </a:cubicBezTo>
                <a:cubicBezTo>
                  <a:pt x="101" y="46"/>
                  <a:pt x="100" y="44"/>
                  <a:pt x="100" y="44"/>
                </a:cubicBezTo>
                <a:cubicBezTo>
                  <a:pt x="103" y="39"/>
                  <a:pt x="107" y="34"/>
                  <a:pt x="111" y="29"/>
                </a:cubicBezTo>
                <a:cubicBezTo>
                  <a:pt x="111" y="29"/>
                  <a:pt x="112" y="28"/>
                  <a:pt x="112" y="28"/>
                </a:cubicBezTo>
                <a:close/>
                <a:moveTo>
                  <a:pt x="69" y="189"/>
                </a:moveTo>
                <a:cubicBezTo>
                  <a:pt x="69" y="192"/>
                  <a:pt x="68" y="194"/>
                  <a:pt x="67" y="195"/>
                </a:cubicBezTo>
                <a:cubicBezTo>
                  <a:pt x="66" y="196"/>
                  <a:pt x="64" y="196"/>
                  <a:pt x="64" y="195"/>
                </a:cubicBezTo>
                <a:cubicBezTo>
                  <a:pt x="63" y="195"/>
                  <a:pt x="62" y="194"/>
                  <a:pt x="62" y="193"/>
                </a:cubicBezTo>
                <a:cubicBezTo>
                  <a:pt x="62" y="171"/>
                  <a:pt x="63" y="151"/>
                  <a:pt x="66" y="130"/>
                </a:cubicBezTo>
                <a:cubicBezTo>
                  <a:pt x="47" y="131"/>
                  <a:pt x="28" y="131"/>
                  <a:pt x="10" y="132"/>
                </a:cubicBezTo>
                <a:cubicBezTo>
                  <a:pt x="7" y="132"/>
                  <a:pt x="6" y="136"/>
                  <a:pt x="4" y="136"/>
                </a:cubicBezTo>
                <a:cubicBezTo>
                  <a:pt x="3" y="137"/>
                  <a:pt x="1" y="136"/>
                  <a:pt x="1" y="135"/>
                </a:cubicBezTo>
                <a:cubicBezTo>
                  <a:pt x="0" y="133"/>
                  <a:pt x="2" y="131"/>
                  <a:pt x="2" y="128"/>
                </a:cubicBezTo>
                <a:cubicBezTo>
                  <a:pt x="2" y="115"/>
                  <a:pt x="1" y="101"/>
                  <a:pt x="2" y="89"/>
                </a:cubicBezTo>
                <a:cubicBezTo>
                  <a:pt x="4" y="78"/>
                  <a:pt x="5" y="66"/>
                  <a:pt x="5" y="54"/>
                </a:cubicBezTo>
                <a:cubicBezTo>
                  <a:pt x="4" y="54"/>
                  <a:pt x="4" y="52"/>
                  <a:pt x="4" y="52"/>
                </a:cubicBezTo>
                <a:cubicBezTo>
                  <a:pt x="5" y="49"/>
                  <a:pt x="7" y="46"/>
                  <a:pt x="5" y="42"/>
                </a:cubicBezTo>
                <a:cubicBezTo>
                  <a:pt x="5" y="41"/>
                  <a:pt x="6" y="40"/>
                  <a:pt x="7" y="39"/>
                </a:cubicBezTo>
                <a:cubicBezTo>
                  <a:pt x="8" y="39"/>
                  <a:pt x="9" y="37"/>
                  <a:pt x="11" y="37"/>
                </a:cubicBezTo>
                <a:cubicBezTo>
                  <a:pt x="12" y="37"/>
                  <a:pt x="12" y="38"/>
                  <a:pt x="12" y="38"/>
                </a:cubicBezTo>
                <a:cubicBezTo>
                  <a:pt x="13" y="36"/>
                  <a:pt x="14" y="33"/>
                  <a:pt x="16" y="31"/>
                </a:cubicBezTo>
                <a:cubicBezTo>
                  <a:pt x="17" y="32"/>
                  <a:pt x="19" y="30"/>
                  <a:pt x="20" y="30"/>
                </a:cubicBezTo>
                <a:cubicBezTo>
                  <a:pt x="27" y="19"/>
                  <a:pt x="34" y="9"/>
                  <a:pt x="43" y="0"/>
                </a:cubicBezTo>
                <a:cubicBezTo>
                  <a:pt x="44" y="1"/>
                  <a:pt x="44" y="2"/>
                  <a:pt x="44" y="3"/>
                </a:cubicBezTo>
                <a:cubicBezTo>
                  <a:pt x="43" y="7"/>
                  <a:pt x="40" y="11"/>
                  <a:pt x="37" y="14"/>
                </a:cubicBezTo>
                <a:cubicBezTo>
                  <a:pt x="47" y="12"/>
                  <a:pt x="55" y="10"/>
                  <a:pt x="61" y="13"/>
                </a:cubicBezTo>
                <a:cubicBezTo>
                  <a:pt x="62" y="14"/>
                  <a:pt x="62" y="15"/>
                  <a:pt x="62" y="16"/>
                </a:cubicBezTo>
                <a:cubicBezTo>
                  <a:pt x="62" y="16"/>
                  <a:pt x="61" y="17"/>
                  <a:pt x="62" y="17"/>
                </a:cubicBezTo>
                <a:cubicBezTo>
                  <a:pt x="63" y="17"/>
                  <a:pt x="63" y="18"/>
                  <a:pt x="64" y="17"/>
                </a:cubicBezTo>
                <a:cubicBezTo>
                  <a:pt x="63" y="13"/>
                  <a:pt x="63" y="9"/>
                  <a:pt x="64" y="7"/>
                </a:cubicBezTo>
                <a:cubicBezTo>
                  <a:pt x="64" y="5"/>
                  <a:pt x="65" y="4"/>
                  <a:pt x="66" y="5"/>
                </a:cubicBezTo>
                <a:cubicBezTo>
                  <a:pt x="67" y="6"/>
                  <a:pt x="68" y="6"/>
                  <a:pt x="68" y="7"/>
                </a:cubicBezTo>
                <a:cubicBezTo>
                  <a:pt x="68" y="11"/>
                  <a:pt x="68" y="14"/>
                  <a:pt x="68" y="18"/>
                </a:cubicBezTo>
                <a:cubicBezTo>
                  <a:pt x="68" y="19"/>
                  <a:pt x="69" y="21"/>
                  <a:pt x="69" y="22"/>
                </a:cubicBezTo>
                <a:cubicBezTo>
                  <a:pt x="67" y="21"/>
                  <a:pt x="69" y="23"/>
                  <a:pt x="69" y="23"/>
                </a:cubicBezTo>
                <a:cubicBezTo>
                  <a:pt x="68" y="37"/>
                  <a:pt x="67" y="49"/>
                  <a:pt x="68" y="63"/>
                </a:cubicBezTo>
                <a:cubicBezTo>
                  <a:pt x="69" y="63"/>
                  <a:pt x="71" y="63"/>
                  <a:pt x="71" y="62"/>
                </a:cubicBezTo>
                <a:cubicBezTo>
                  <a:pt x="70" y="24"/>
                  <a:pt x="70" y="24"/>
                  <a:pt x="70" y="24"/>
                </a:cubicBezTo>
                <a:cubicBezTo>
                  <a:pt x="90" y="1"/>
                  <a:pt x="90" y="1"/>
                  <a:pt x="90" y="1"/>
                </a:cubicBezTo>
                <a:cubicBezTo>
                  <a:pt x="91" y="1"/>
                  <a:pt x="92" y="2"/>
                  <a:pt x="93" y="2"/>
                </a:cubicBezTo>
                <a:cubicBezTo>
                  <a:pt x="94" y="3"/>
                  <a:pt x="93" y="3"/>
                  <a:pt x="93" y="4"/>
                </a:cubicBezTo>
                <a:cubicBezTo>
                  <a:pt x="92" y="5"/>
                  <a:pt x="91" y="6"/>
                  <a:pt x="91" y="8"/>
                </a:cubicBezTo>
                <a:cubicBezTo>
                  <a:pt x="94" y="7"/>
                  <a:pt x="98" y="6"/>
                  <a:pt x="101" y="5"/>
                </a:cubicBezTo>
                <a:cubicBezTo>
                  <a:pt x="120" y="2"/>
                  <a:pt x="120" y="2"/>
                  <a:pt x="120" y="2"/>
                </a:cubicBezTo>
                <a:cubicBezTo>
                  <a:pt x="122" y="2"/>
                  <a:pt x="125" y="3"/>
                  <a:pt x="125" y="6"/>
                </a:cubicBezTo>
                <a:cubicBezTo>
                  <a:pt x="126" y="25"/>
                  <a:pt x="124" y="42"/>
                  <a:pt x="126" y="61"/>
                </a:cubicBezTo>
                <a:cubicBezTo>
                  <a:pt x="126" y="62"/>
                  <a:pt x="127" y="63"/>
                  <a:pt x="127" y="63"/>
                </a:cubicBezTo>
                <a:cubicBezTo>
                  <a:pt x="133" y="62"/>
                  <a:pt x="139" y="62"/>
                  <a:pt x="144" y="62"/>
                </a:cubicBezTo>
                <a:cubicBezTo>
                  <a:pt x="144" y="59"/>
                  <a:pt x="145" y="56"/>
                  <a:pt x="145" y="55"/>
                </a:cubicBezTo>
                <a:cubicBezTo>
                  <a:pt x="145" y="52"/>
                  <a:pt x="147" y="52"/>
                  <a:pt x="149" y="53"/>
                </a:cubicBezTo>
                <a:cubicBezTo>
                  <a:pt x="150" y="53"/>
                  <a:pt x="150" y="54"/>
                  <a:pt x="151" y="54"/>
                </a:cubicBezTo>
                <a:cubicBezTo>
                  <a:pt x="151" y="54"/>
                  <a:pt x="153" y="53"/>
                  <a:pt x="153" y="54"/>
                </a:cubicBezTo>
                <a:cubicBezTo>
                  <a:pt x="152" y="65"/>
                  <a:pt x="151" y="76"/>
                  <a:pt x="151" y="87"/>
                </a:cubicBezTo>
                <a:cubicBezTo>
                  <a:pt x="153" y="90"/>
                  <a:pt x="150" y="92"/>
                  <a:pt x="150" y="95"/>
                </a:cubicBezTo>
                <a:cubicBezTo>
                  <a:pt x="149" y="99"/>
                  <a:pt x="149" y="103"/>
                  <a:pt x="148" y="108"/>
                </a:cubicBezTo>
                <a:cubicBezTo>
                  <a:pt x="148" y="108"/>
                  <a:pt x="148" y="109"/>
                  <a:pt x="147" y="109"/>
                </a:cubicBezTo>
                <a:cubicBezTo>
                  <a:pt x="148" y="110"/>
                  <a:pt x="147" y="112"/>
                  <a:pt x="147" y="113"/>
                </a:cubicBezTo>
                <a:cubicBezTo>
                  <a:pt x="146" y="113"/>
                  <a:pt x="145" y="113"/>
                  <a:pt x="145" y="112"/>
                </a:cubicBezTo>
                <a:cubicBezTo>
                  <a:pt x="144" y="110"/>
                  <a:pt x="143" y="108"/>
                  <a:pt x="143" y="106"/>
                </a:cubicBezTo>
                <a:cubicBezTo>
                  <a:pt x="143" y="106"/>
                  <a:pt x="142" y="105"/>
                  <a:pt x="142" y="105"/>
                </a:cubicBezTo>
                <a:cubicBezTo>
                  <a:pt x="140" y="107"/>
                  <a:pt x="138" y="110"/>
                  <a:pt x="136" y="113"/>
                </a:cubicBezTo>
                <a:cubicBezTo>
                  <a:pt x="134" y="115"/>
                  <a:pt x="132" y="117"/>
                  <a:pt x="130" y="119"/>
                </a:cubicBezTo>
                <a:cubicBezTo>
                  <a:pt x="130" y="145"/>
                  <a:pt x="130" y="145"/>
                  <a:pt x="130" y="145"/>
                </a:cubicBezTo>
                <a:cubicBezTo>
                  <a:pt x="130" y="146"/>
                  <a:pt x="130" y="146"/>
                  <a:pt x="130" y="145"/>
                </a:cubicBezTo>
                <a:cubicBezTo>
                  <a:pt x="131" y="144"/>
                  <a:pt x="132" y="144"/>
                  <a:pt x="133" y="144"/>
                </a:cubicBezTo>
                <a:cubicBezTo>
                  <a:pt x="134" y="145"/>
                  <a:pt x="135" y="145"/>
                  <a:pt x="135" y="147"/>
                </a:cubicBezTo>
                <a:cubicBezTo>
                  <a:pt x="135" y="147"/>
                  <a:pt x="133" y="150"/>
                  <a:pt x="133" y="151"/>
                </a:cubicBezTo>
                <a:cubicBezTo>
                  <a:pt x="133" y="152"/>
                  <a:pt x="134" y="152"/>
                  <a:pt x="135" y="152"/>
                </a:cubicBezTo>
                <a:cubicBezTo>
                  <a:pt x="135" y="153"/>
                  <a:pt x="135" y="154"/>
                  <a:pt x="135" y="154"/>
                </a:cubicBezTo>
                <a:cubicBezTo>
                  <a:pt x="133" y="157"/>
                  <a:pt x="132" y="159"/>
                  <a:pt x="131" y="162"/>
                </a:cubicBezTo>
                <a:cubicBezTo>
                  <a:pt x="131" y="163"/>
                  <a:pt x="130" y="164"/>
                  <a:pt x="130" y="165"/>
                </a:cubicBezTo>
                <a:cubicBezTo>
                  <a:pt x="129" y="166"/>
                  <a:pt x="128" y="166"/>
                  <a:pt x="128" y="166"/>
                </a:cubicBezTo>
                <a:cubicBezTo>
                  <a:pt x="121" y="179"/>
                  <a:pt x="121" y="179"/>
                  <a:pt x="121" y="179"/>
                </a:cubicBezTo>
                <a:cubicBezTo>
                  <a:pt x="122" y="179"/>
                  <a:pt x="121" y="180"/>
                  <a:pt x="120" y="181"/>
                </a:cubicBezTo>
                <a:cubicBezTo>
                  <a:pt x="117" y="187"/>
                  <a:pt x="115" y="193"/>
                  <a:pt x="112" y="199"/>
                </a:cubicBezTo>
                <a:cubicBezTo>
                  <a:pt x="110" y="199"/>
                  <a:pt x="108" y="199"/>
                  <a:pt x="108" y="197"/>
                </a:cubicBezTo>
                <a:cubicBezTo>
                  <a:pt x="108" y="195"/>
                  <a:pt x="109" y="192"/>
                  <a:pt x="111" y="190"/>
                </a:cubicBezTo>
                <a:cubicBezTo>
                  <a:pt x="111" y="189"/>
                  <a:pt x="109" y="188"/>
                  <a:pt x="109" y="186"/>
                </a:cubicBezTo>
                <a:cubicBezTo>
                  <a:pt x="95" y="187"/>
                  <a:pt x="82" y="186"/>
                  <a:pt x="68" y="186"/>
                </a:cubicBezTo>
                <a:cubicBezTo>
                  <a:pt x="69" y="188"/>
                  <a:pt x="72" y="190"/>
                  <a:pt x="73" y="191"/>
                </a:cubicBezTo>
                <a:cubicBezTo>
                  <a:pt x="72" y="191"/>
                  <a:pt x="71" y="191"/>
                  <a:pt x="69" y="18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lIns="91424" tIns="45718" rIns="91424" bIns="45718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3" name="MH_SubTitle_6">
            <a:extLst>
              <a:ext uri="{FF2B5EF4-FFF2-40B4-BE49-F238E27FC236}">
                <a16:creationId xmlns:a16="http://schemas.microsoft.com/office/drawing/2014/main" xmlns="" id="{88B1E691-603C-4728-B1B4-E5FA85BBF0DE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2549537" y="4960937"/>
            <a:ext cx="2155825" cy="1096963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利用绘图软件制作获得</a:t>
            </a:r>
          </a:p>
        </p:txBody>
      </p:sp>
      <p:sp>
        <p:nvSpPr>
          <p:cNvPr id="34" name="MH_Other_5">
            <a:extLst>
              <a:ext uri="{FF2B5EF4-FFF2-40B4-BE49-F238E27FC236}">
                <a16:creationId xmlns:a16="http://schemas.microsoft.com/office/drawing/2014/main" xmlns="" id="{25A098D3-F75C-4A30-B40B-DC818FB9401A}"/>
              </a:ext>
            </a:extLst>
          </p:cNvPr>
          <p:cNvSpPr>
            <a:spLocks noChangeAspect="1" noEditPoints="1"/>
          </p:cNvSpPr>
          <p:nvPr>
            <p:custDataLst>
              <p:tags r:id="rId10"/>
            </p:custDataLst>
          </p:nvPr>
        </p:nvSpPr>
        <p:spPr bwMode="auto">
          <a:xfrm>
            <a:off x="5743577" y="3951289"/>
            <a:ext cx="730251" cy="814387"/>
          </a:xfrm>
          <a:custGeom>
            <a:avLst/>
            <a:gdLst>
              <a:gd name="T0" fmla="*/ 119 w 131"/>
              <a:gd name="T1" fmla="*/ 29 h 145"/>
              <a:gd name="T2" fmla="*/ 79 w 131"/>
              <a:gd name="T3" fmla="*/ 63 h 145"/>
              <a:gd name="T4" fmla="*/ 98 w 131"/>
              <a:gd name="T5" fmla="*/ 45 h 145"/>
              <a:gd name="T6" fmla="*/ 101 w 131"/>
              <a:gd name="T7" fmla="*/ 26 h 145"/>
              <a:gd name="T8" fmla="*/ 101 w 131"/>
              <a:gd name="T9" fmla="*/ 26 h 145"/>
              <a:gd name="T10" fmla="*/ 92 w 131"/>
              <a:gd name="T11" fmla="*/ 110 h 145"/>
              <a:gd name="T12" fmla="*/ 86 w 131"/>
              <a:gd name="T13" fmla="*/ 117 h 145"/>
              <a:gd name="T14" fmla="*/ 125 w 131"/>
              <a:gd name="T15" fmla="*/ 25 h 145"/>
              <a:gd name="T16" fmla="*/ 23 w 131"/>
              <a:gd name="T17" fmla="*/ 54 h 145"/>
              <a:gd name="T18" fmla="*/ 79 w 131"/>
              <a:gd name="T19" fmla="*/ 51 h 145"/>
              <a:gd name="T20" fmla="*/ 116 w 131"/>
              <a:gd name="T21" fmla="*/ 33 h 145"/>
              <a:gd name="T22" fmla="*/ 115 w 131"/>
              <a:gd name="T23" fmla="*/ 49 h 145"/>
              <a:gd name="T24" fmla="*/ 117 w 131"/>
              <a:gd name="T25" fmla="*/ 34 h 145"/>
              <a:gd name="T26" fmla="*/ 123 w 131"/>
              <a:gd name="T27" fmla="*/ 21 h 145"/>
              <a:gd name="T28" fmla="*/ 126 w 131"/>
              <a:gd name="T29" fmla="*/ 8 h 145"/>
              <a:gd name="T30" fmla="*/ 96 w 131"/>
              <a:gd name="T31" fmla="*/ 18 h 145"/>
              <a:gd name="T32" fmla="*/ 35 w 131"/>
              <a:gd name="T33" fmla="*/ 44 h 145"/>
              <a:gd name="T34" fmla="*/ 30 w 131"/>
              <a:gd name="T35" fmla="*/ 14 h 145"/>
              <a:gd name="T36" fmla="*/ 77 w 131"/>
              <a:gd name="T37" fmla="*/ 18 h 145"/>
              <a:gd name="T38" fmla="*/ 77 w 131"/>
              <a:gd name="T39" fmla="*/ 18 h 145"/>
              <a:gd name="T40" fmla="*/ 97 w 131"/>
              <a:gd name="T41" fmla="*/ 36 h 145"/>
              <a:gd name="T42" fmla="*/ 98 w 131"/>
              <a:gd name="T43" fmla="*/ 26 h 145"/>
              <a:gd name="T44" fmla="*/ 114 w 131"/>
              <a:gd name="T45" fmla="*/ 58 h 145"/>
              <a:gd name="T46" fmla="*/ 108 w 131"/>
              <a:gd name="T47" fmla="*/ 54 h 145"/>
              <a:gd name="T48" fmla="*/ 95 w 131"/>
              <a:gd name="T49" fmla="*/ 22 h 145"/>
              <a:gd name="T50" fmla="*/ 33 w 131"/>
              <a:gd name="T51" fmla="*/ 138 h 145"/>
              <a:gd name="T52" fmla="*/ 12 w 131"/>
              <a:gd name="T53" fmla="*/ 139 h 145"/>
              <a:gd name="T54" fmla="*/ 32 w 131"/>
              <a:gd name="T55" fmla="*/ 138 h 145"/>
              <a:gd name="T56" fmla="*/ 27 w 131"/>
              <a:gd name="T57" fmla="*/ 132 h 145"/>
              <a:gd name="T58" fmla="*/ 21 w 131"/>
              <a:gd name="T59" fmla="*/ 123 h 145"/>
              <a:gd name="T60" fmla="*/ 97 w 131"/>
              <a:gd name="T61" fmla="*/ 119 h 145"/>
              <a:gd name="T62" fmla="*/ 97 w 131"/>
              <a:gd name="T63" fmla="*/ 119 h 145"/>
              <a:gd name="T64" fmla="*/ 84 w 131"/>
              <a:gd name="T65" fmla="*/ 32 h 145"/>
              <a:gd name="T66" fmla="*/ 36 w 131"/>
              <a:gd name="T67" fmla="*/ 53 h 145"/>
              <a:gd name="T68" fmla="*/ 54 w 131"/>
              <a:gd name="T69" fmla="*/ 95 h 145"/>
              <a:gd name="T70" fmla="*/ 59 w 131"/>
              <a:gd name="T71" fmla="*/ 121 h 145"/>
              <a:gd name="T72" fmla="*/ 72 w 131"/>
              <a:gd name="T73" fmla="*/ 49 h 145"/>
              <a:gd name="T74" fmla="*/ 27 w 131"/>
              <a:gd name="T75" fmla="*/ 7 h 145"/>
              <a:gd name="T76" fmla="*/ 52 w 131"/>
              <a:gd name="T77" fmla="*/ 13 h 145"/>
              <a:gd name="T78" fmla="*/ 92 w 131"/>
              <a:gd name="T79" fmla="*/ 8 h 145"/>
              <a:gd name="T80" fmla="*/ 115 w 131"/>
              <a:gd name="T81" fmla="*/ 2 h 145"/>
              <a:gd name="T82" fmla="*/ 125 w 131"/>
              <a:gd name="T83" fmla="*/ 0 h 145"/>
              <a:gd name="T84" fmla="*/ 131 w 131"/>
              <a:gd name="T85" fmla="*/ 17 h 145"/>
              <a:gd name="T86" fmla="*/ 114 w 131"/>
              <a:gd name="T87" fmla="*/ 59 h 145"/>
              <a:gd name="T88" fmla="*/ 103 w 131"/>
              <a:gd name="T89" fmla="*/ 55 h 145"/>
              <a:gd name="T90" fmla="*/ 105 w 131"/>
              <a:gd name="T91" fmla="*/ 84 h 145"/>
              <a:gd name="T92" fmla="*/ 3 w 131"/>
              <a:gd name="T93" fmla="*/ 144 h 145"/>
              <a:gd name="T94" fmla="*/ 19 w 131"/>
              <a:gd name="T95" fmla="*/ 82 h 145"/>
              <a:gd name="T96" fmla="*/ 29 w 131"/>
              <a:gd name="T97" fmla="*/ 82 h 145"/>
              <a:gd name="T98" fmla="*/ 30 w 131"/>
              <a:gd name="T99" fmla="*/ 61 h 145"/>
              <a:gd name="T100" fmla="*/ 21 w 131"/>
              <a:gd name="T101" fmla="*/ 43 h 145"/>
              <a:gd name="T102" fmla="*/ 13 w 131"/>
              <a:gd name="T103" fmla="*/ 20 h 145"/>
              <a:gd name="T104" fmla="*/ 26 w 131"/>
              <a:gd name="T105" fmla="*/ 8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31" h="145">
                <a:moveTo>
                  <a:pt x="120" y="26"/>
                </a:moveTo>
                <a:cubicBezTo>
                  <a:pt x="120" y="26"/>
                  <a:pt x="120" y="26"/>
                  <a:pt x="120" y="26"/>
                </a:cubicBezTo>
                <a:cubicBezTo>
                  <a:pt x="120" y="27"/>
                  <a:pt x="119" y="27"/>
                  <a:pt x="120" y="28"/>
                </a:cubicBezTo>
                <a:cubicBezTo>
                  <a:pt x="120" y="28"/>
                  <a:pt x="120" y="28"/>
                  <a:pt x="120" y="28"/>
                </a:cubicBezTo>
                <a:cubicBezTo>
                  <a:pt x="119" y="29"/>
                  <a:pt x="119" y="29"/>
                  <a:pt x="119" y="29"/>
                </a:cubicBezTo>
                <a:cubicBezTo>
                  <a:pt x="120" y="28"/>
                  <a:pt x="120" y="28"/>
                  <a:pt x="120" y="28"/>
                </a:cubicBezTo>
                <a:cubicBezTo>
                  <a:pt x="120" y="28"/>
                  <a:pt x="120" y="28"/>
                  <a:pt x="120" y="28"/>
                </a:cubicBezTo>
                <a:cubicBezTo>
                  <a:pt x="120" y="27"/>
                  <a:pt x="120" y="27"/>
                  <a:pt x="120" y="26"/>
                </a:cubicBezTo>
                <a:close/>
                <a:moveTo>
                  <a:pt x="81" y="64"/>
                </a:moveTo>
                <a:cubicBezTo>
                  <a:pt x="81" y="63"/>
                  <a:pt x="80" y="63"/>
                  <a:pt x="79" y="63"/>
                </a:cubicBezTo>
                <a:cubicBezTo>
                  <a:pt x="79" y="64"/>
                  <a:pt x="80" y="64"/>
                  <a:pt x="81" y="64"/>
                </a:cubicBezTo>
                <a:close/>
                <a:moveTo>
                  <a:pt x="99" y="45"/>
                </a:moveTo>
                <a:cubicBezTo>
                  <a:pt x="99" y="44"/>
                  <a:pt x="100" y="43"/>
                  <a:pt x="100" y="42"/>
                </a:cubicBezTo>
                <a:cubicBezTo>
                  <a:pt x="100" y="42"/>
                  <a:pt x="100" y="40"/>
                  <a:pt x="100" y="42"/>
                </a:cubicBezTo>
                <a:cubicBezTo>
                  <a:pt x="99" y="43"/>
                  <a:pt x="99" y="44"/>
                  <a:pt x="98" y="45"/>
                </a:cubicBezTo>
                <a:cubicBezTo>
                  <a:pt x="98" y="46"/>
                  <a:pt x="99" y="46"/>
                  <a:pt x="99" y="45"/>
                </a:cubicBezTo>
                <a:close/>
                <a:moveTo>
                  <a:pt x="102" y="20"/>
                </a:moveTo>
                <a:cubicBezTo>
                  <a:pt x="101" y="21"/>
                  <a:pt x="101" y="23"/>
                  <a:pt x="101" y="24"/>
                </a:cubicBezTo>
                <a:cubicBezTo>
                  <a:pt x="101" y="24"/>
                  <a:pt x="101" y="24"/>
                  <a:pt x="101" y="25"/>
                </a:cubicBezTo>
                <a:cubicBezTo>
                  <a:pt x="101" y="25"/>
                  <a:pt x="100" y="25"/>
                  <a:pt x="101" y="26"/>
                </a:cubicBezTo>
                <a:cubicBezTo>
                  <a:pt x="101" y="26"/>
                  <a:pt x="101" y="26"/>
                  <a:pt x="101" y="26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100" y="28"/>
                  <a:pt x="100" y="28"/>
                  <a:pt x="100" y="28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101" y="26"/>
                  <a:pt x="101" y="26"/>
                  <a:pt x="101" y="26"/>
                </a:cubicBezTo>
                <a:cubicBezTo>
                  <a:pt x="101" y="26"/>
                  <a:pt x="101" y="26"/>
                  <a:pt x="101" y="2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02" y="23"/>
                  <a:pt x="102" y="22"/>
                  <a:pt x="102" y="20"/>
                </a:cubicBezTo>
                <a:cubicBezTo>
                  <a:pt x="102" y="20"/>
                  <a:pt x="102" y="20"/>
                  <a:pt x="102" y="20"/>
                </a:cubicBezTo>
                <a:close/>
                <a:moveTo>
                  <a:pt x="92" y="110"/>
                </a:moveTo>
                <a:cubicBezTo>
                  <a:pt x="93" y="109"/>
                  <a:pt x="93" y="107"/>
                  <a:pt x="94" y="106"/>
                </a:cubicBezTo>
                <a:cubicBezTo>
                  <a:pt x="94" y="106"/>
                  <a:pt x="94" y="105"/>
                  <a:pt x="94" y="106"/>
                </a:cubicBezTo>
                <a:cubicBezTo>
                  <a:pt x="92" y="108"/>
                  <a:pt x="90" y="110"/>
                  <a:pt x="89" y="113"/>
                </a:cubicBezTo>
                <a:cubicBezTo>
                  <a:pt x="91" y="112"/>
                  <a:pt x="91" y="111"/>
                  <a:pt x="92" y="110"/>
                </a:cubicBezTo>
                <a:close/>
                <a:moveTo>
                  <a:pt x="86" y="117"/>
                </a:moveTo>
                <a:cubicBezTo>
                  <a:pt x="86" y="117"/>
                  <a:pt x="86" y="117"/>
                  <a:pt x="86" y="117"/>
                </a:cubicBezTo>
                <a:cubicBezTo>
                  <a:pt x="82" y="119"/>
                  <a:pt x="79" y="122"/>
                  <a:pt x="76" y="124"/>
                </a:cubicBezTo>
                <a:cubicBezTo>
                  <a:pt x="77" y="124"/>
                  <a:pt x="77" y="124"/>
                  <a:pt x="78" y="124"/>
                </a:cubicBezTo>
                <a:cubicBezTo>
                  <a:pt x="81" y="122"/>
                  <a:pt x="83" y="120"/>
                  <a:pt x="86" y="117"/>
                </a:cubicBezTo>
                <a:close/>
                <a:moveTo>
                  <a:pt x="125" y="25"/>
                </a:moveTo>
                <a:cubicBezTo>
                  <a:pt x="128" y="19"/>
                  <a:pt x="128" y="19"/>
                  <a:pt x="128" y="19"/>
                </a:cubicBezTo>
                <a:cubicBezTo>
                  <a:pt x="127" y="18"/>
                  <a:pt x="126" y="19"/>
                  <a:pt x="126" y="20"/>
                </a:cubicBezTo>
                <a:cubicBezTo>
                  <a:pt x="126" y="22"/>
                  <a:pt x="125" y="23"/>
                  <a:pt x="125" y="25"/>
                </a:cubicBezTo>
                <a:close/>
                <a:moveTo>
                  <a:pt x="25" y="57"/>
                </a:moveTo>
                <a:cubicBezTo>
                  <a:pt x="24" y="56"/>
                  <a:pt x="24" y="55"/>
                  <a:pt x="23" y="54"/>
                </a:cubicBezTo>
                <a:cubicBezTo>
                  <a:pt x="22" y="55"/>
                  <a:pt x="23" y="57"/>
                  <a:pt x="22" y="58"/>
                </a:cubicBezTo>
                <a:cubicBezTo>
                  <a:pt x="23" y="58"/>
                  <a:pt x="24" y="58"/>
                  <a:pt x="25" y="58"/>
                </a:cubicBezTo>
                <a:cubicBezTo>
                  <a:pt x="25" y="58"/>
                  <a:pt x="25" y="57"/>
                  <a:pt x="25" y="57"/>
                </a:cubicBezTo>
                <a:close/>
                <a:moveTo>
                  <a:pt x="80" y="58"/>
                </a:moveTo>
                <a:cubicBezTo>
                  <a:pt x="80" y="56"/>
                  <a:pt x="81" y="53"/>
                  <a:pt x="79" y="51"/>
                </a:cubicBezTo>
                <a:cubicBezTo>
                  <a:pt x="79" y="53"/>
                  <a:pt x="79" y="55"/>
                  <a:pt x="79" y="56"/>
                </a:cubicBezTo>
                <a:cubicBezTo>
                  <a:pt x="79" y="57"/>
                  <a:pt x="80" y="58"/>
                  <a:pt x="80" y="58"/>
                </a:cubicBezTo>
                <a:close/>
                <a:moveTo>
                  <a:pt x="117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116" y="33"/>
                  <a:pt x="116" y="33"/>
                  <a:pt x="116" y="33"/>
                </a:cubicBezTo>
                <a:cubicBezTo>
                  <a:pt x="116" y="37"/>
                  <a:pt x="116" y="37"/>
                  <a:pt x="116" y="37"/>
                </a:cubicBezTo>
                <a:cubicBezTo>
                  <a:pt x="115" y="38"/>
                  <a:pt x="115" y="40"/>
                  <a:pt x="115" y="41"/>
                </a:cubicBezTo>
                <a:cubicBezTo>
                  <a:pt x="115" y="42"/>
                  <a:pt x="115" y="42"/>
                  <a:pt x="115" y="42"/>
                </a:cubicBezTo>
                <a:cubicBezTo>
                  <a:pt x="114" y="44"/>
                  <a:pt x="115" y="46"/>
                  <a:pt x="115" y="47"/>
                </a:cubicBezTo>
                <a:cubicBezTo>
                  <a:pt x="115" y="48"/>
                  <a:pt x="114" y="49"/>
                  <a:pt x="115" y="49"/>
                </a:cubicBezTo>
                <a:cubicBezTo>
                  <a:pt x="115" y="48"/>
                  <a:pt x="115" y="48"/>
                  <a:pt x="115" y="47"/>
                </a:cubicBezTo>
                <a:cubicBezTo>
                  <a:pt x="116" y="46"/>
                  <a:pt x="115" y="44"/>
                  <a:pt x="115" y="42"/>
                </a:cubicBezTo>
                <a:cubicBezTo>
                  <a:pt x="116" y="41"/>
                  <a:pt x="116" y="39"/>
                  <a:pt x="116" y="38"/>
                </a:cubicBezTo>
                <a:cubicBezTo>
                  <a:pt x="116" y="38"/>
                  <a:pt x="116" y="37"/>
                  <a:pt x="116" y="37"/>
                </a:cubicBezTo>
                <a:cubicBezTo>
                  <a:pt x="116" y="36"/>
                  <a:pt x="117" y="35"/>
                  <a:pt x="117" y="34"/>
                </a:cubicBezTo>
                <a:cubicBezTo>
                  <a:pt x="117" y="33"/>
                  <a:pt x="117" y="33"/>
                  <a:pt x="116" y="33"/>
                </a:cubicBezTo>
                <a:cubicBezTo>
                  <a:pt x="117" y="32"/>
                  <a:pt x="117" y="32"/>
                  <a:pt x="117" y="32"/>
                </a:cubicBezTo>
                <a:close/>
                <a:moveTo>
                  <a:pt x="121" y="31"/>
                </a:moveTo>
                <a:cubicBezTo>
                  <a:pt x="122" y="27"/>
                  <a:pt x="124" y="22"/>
                  <a:pt x="124" y="18"/>
                </a:cubicBezTo>
                <a:cubicBezTo>
                  <a:pt x="122" y="18"/>
                  <a:pt x="123" y="20"/>
                  <a:pt x="123" y="21"/>
                </a:cubicBezTo>
                <a:lnTo>
                  <a:pt x="121" y="31"/>
                </a:lnTo>
                <a:close/>
                <a:moveTo>
                  <a:pt x="123" y="13"/>
                </a:moveTo>
                <a:cubicBezTo>
                  <a:pt x="123" y="13"/>
                  <a:pt x="123" y="15"/>
                  <a:pt x="123" y="16"/>
                </a:cubicBezTo>
                <a:cubicBezTo>
                  <a:pt x="123" y="16"/>
                  <a:pt x="125" y="16"/>
                  <a:pt x="125" y="16"/>
                </a:cubicBezTo>
                <a:cubicBezTo>
                  <a:pt x="125" y="13"/>
                  <a:pt x="126" y="11"/>
                  <a:pt x="126" y="8"/>
                </a:cubicBezTo>
                <a:cubicBezTo>
                  <a:pt x="124" y="9"/>
                  <a:pt x="124" y="11"/>
                  <a:pt x="123" y="13"/>
                </a:cubicBezTo>
                <a:close/>
                <a:moveTo>
                  <a:pt x="78" y="18"/>
                </a:moveTo>
                <a:cubicBezTo>
                  <a:pt x="78" y="19"/>
                  <a:pt x="78" y="19"/>
                  <a:pt x="78" y="19"/>
                </a:cubicBezTo>
                <a:cubicBezTo>
                  <a:pt x="95" y="19"/>
                  <a:pt x="95" y="19"/>
                  <a:pt x="95" y="19"/>
                </a:cubicBezTo>
                <a:cubicBezTo>
                  <a:pt x="96" y="19"/>
                  <a:pt x="96" y="18"/>
                  <a:pt x="96" y="18"/>
                </a:cubicBezTo>
                <a:cubicBezTo>
                  <a:pt x="90" y="18"/>
                  <a:pt x="84" y="18"/>
                  <a:pt x="78" y="18"/>
                </a:cubicBezTo>
                <a:close/>
                <a:moveTo>
                  <a:pt x="35" y="45"/>
                </a:moveTo>
                <a:cubicBezTo>
                  <a:pt x="36" y="38"/>
                  <a:pt x="36" y="32"/>
                  <a:pt x="36" y="25"/>
                </a:cubicBezTo>
                <a:cubicBezTo>
                  <a:pt x="36" y="25"/>
                  <a:pt x="35" y="25"/>
                  <a:pt x="35" y="25"/>
                </a:cubicBezTo>
                <a:cubicBezTo>
                  <a:pt x="34" y="32"/>
                  <a:pt x="35" y="38"/>
                  <a:pt x="35" y="44"/>
                </a:cubicBezTo>
                <a:cubicBezTo>
                  <a:pt x="35" y="44"/>
                  <a:pt x="35" y="44"/>
                  <a:pt x="35" y="45"/>
                </a:cubicBezTo>
                <a:close/>
                <a:moveTo>
                  <a:pt x="48" y="11"/>
                </a:moveTo>
                <a:cubicBezTo>
                  <a:pt x="47" y="11"/>
                  <a:pt x="47" y="11"/>
                  <a:pt x="47" y="11"/>
                </a:cubicBezTo>
                <a:cubicBezTo>
                  <a:pt x="41" y="12"/>
                  <a:pt x="35" y="12"/>
                  <a:pt x="29" y="13"/>
                </a:cubicBezTo>
                <a:cubicBezTo>
                  <a:pt x="29" y="13"/>
                  <a:pt x="29" y="13"/>
                  <a:pt x="30" y="14"/>
                </a:cubicBezTo>
                <a:cubicBezTo>
                  <a:pt x="35" y="15"/>
                  <a:pt x="41" y="13"/>
                  <a:pt x="47" y="12"/>
                </a:cubicBezTo>
                <a:cubicBezTo>
                  <a:pt x="47" y="12"/>
                  <a:pt x="47" y="11"/>
                  <a:pt x="47" y="11"/>
                </a:cubicBezTo>
                <a:lnTo>
                  <a:pt x="48" y="11"/>
                </a:lnTo>
                <a:close/>
                <a:moveTo>
                  <a:pt x="78" y="18"/>
                </a:moveTo>
                <a:cubicBezTo>
                  <a:pt x="77" y="18"/>
                  <a:pt x="77" y="18"/>
                  <a:pt x="77" y="18"/>
                </a:cubicBezTo>
                <a:cubicBezTo>
                  <a:pt x="73" y="19"/>
                  <a:pt x="70" y="17"/>
                  <a:pt x="65" y="18"/>
                </a:cubicBezTo>
                <a:cubicBezTo>
                  <a:pt x="50" y="21"/>
                  <a:pt x="50" y="21"/>
                  <a:pt x="50" y="21"/>
                </a:cubicBezTo>
                <a:cubicBezTo>
                  <a:pt x="48" y="21"/>
                  <a:pt x="51" y="21"/>
                  <a:pt x="51" y="21"/>
                </a:cubicBezTo>
                <a:cubicBezTo>
                  <a:pt x="60" y="21"/>
                  <a:pt x="68" y="19"/>
                  <a:pt x="76" y="19"/>
                </a:cubicBezTo>
                <a:cubicBezTo>
                  <a:pt x="77" y="19"/>
                  <a:pt x="77" y="18"/>
                  <a:pt x="77" y="18"/>
                </a:cubicBezTo>
                <a:lnTo>
                  <a:pt x="78" y="18"/>
                </a:lnTo>
                <a:close/>
                <a:moveTo>
                  <a:pt x="97" y="26"/>
                </a:moveTo>
                <a:cubicBezTo>
                  <a:pt x="96" y="26"/>
                  <a:pt x="96" y="26"/>
                  <a:pt x="96" y="26"/>
                </a:cubicBezTo>
                <a:cubicBezTo>
                  <a:pt x="96" y="31"/>
                  <a:pt x="96" y="36"/>
                  <a:pt x="96" y="41"/>
                </a:cubicBezTo>
                <a:cubicBezTo>
                  <a:pt x="97" y="40"/>
                  <a:pt x="97" y="38"/>
                  <a:pt x="97" y="36"/>
                </a:cubicBezTo>
                <a:cubicBezTo>
                  <a:pt x="98" y="30"/>
                  <a:pt x="99" y="24"/>
                  <a:pt x="101" y="17"/>
                </a:cubicBezTo>
                <a:cubicBezTo>
                  <a:pt x="100" y="17"/>
                  <a:pt x="98" y="18"/>
                  <a:pt x="98" y="19"/>
                </a:cubicBezTo>
                <a:cubicBezTo>
                  <a:pt x="98" y="20"/>
                  <a:pt x="98" y="21"/>
                  <a:pt x="98" y="21"/>
                </a:cubicBezTo>
                <a:cubicBezTo>
                  <a:pt x="98" y="22"/>
                  <a:pt x="99" y="23"/>
                  <a:pt x="98" y="23"/>
                </a:cubicBezTo>
                <a:cubicBezTo>
                  <a:pt x="98" y="24"/>
                  <a:pt x="99" y="25"/>
                  <a:pt x="98" y="26"/>
                </a:cubicBezTo>
                <a:cubicBezTo>
                  <a:pt x="97" y="26"/>
                  <a:pt x="97" y="26"/>
                  <a:pt x="97" y="26"/>
                </a:cubicBezTo>
                <a:close/>
                <a:moveTo>
                  <a:pt x="109" y="62"/>
                </a:moveTo>
                <a:cubicBezTo>
                  <a:pt x="108" y="62"/>
                  <a:pt x="108" y="62"/>
                  <a:pt x="108" y="62"/>
                </a:cubicBezTo>
                <a:cubicBezTo>
                  <a:pt x="109" y="62"/>
                  <a:pt x="109" y="63"/>
                  <a:pt x="109" y="64"/>
                </a:cubicBezTo>
                <a:cubicBezTo>
                  <a:pt x="111" y="62"/>
                  <a:pt x="112" y="59"/>
                  <a:pt x="114" y="58"/>
                </a:cubicBezTo>
                <a:cubicBezTo>
                  <a:pt x="114" y="57"/>
                  <a:pt x="114" y="56"/>
                  <a:pt x="115" y="54"/>
                </a:cubicBezTo>
                <a:cubicBezTo>
                  <a:pt x="115" y="53"/>
                  <a:pt x="113" y="54"/>
                  <a:pt x="113" y="54"/>
                </a:cubicBezTo>
                <a:cubicBezTo>
                  <a:pt x="113" y="55"/>
                  <a:pt x="113" y="57"/>
                  <a:pt x="112" y="57"/>
                </a:cubicBezTo>
                <a:cubicBezTo>
                  <a:pt x="111" y="58"/>
                  <a:pt x="111" y="55"/>
                  <a:pt x="110" y="54"/>
                </a:cubicBezTo>
                <a:cubicBezTo>
                  <a:pt x="110" y="53"/>
                  <a:pt x="108" y="53"/>
                  <a:pt x="108" y="54"/>
                </a:cubicBezTo>
                <a:cubicBezTo>
                  <a:pt x="108" y="55"/>
                  <a:pt x="107" y="57"/>
                  <a:pt x="108" y="58"/>
                </a:cubicBezTo>
                <a:cubicBezTo>
                  <a:pt x="108" y="59"/>
                  <a:pt x="109" y="59"/>
                  <a:pt x="108" y="60"/>
                </a:cubicBezTo>
                <a:cubicBezTo>
                  <a:pt x="107" y="61"/>
                  <a:pt x="108" y="61"/>
                  <a:pt x="109" y="62"/>
                </a:cubicBezTo>
                <a:close/>
                <a:moveTo>
                  <a:pt x="91" y="39"/>
                </a:moveTo>
                <a:cubicBezTo>
                  <a:pt x="93" y="33"/>
                  <a:pt x="94" y="28"/>
                  <a:pt x="95" y="22"/>
                </a:cubicBezTo>
                <a:cubicBezTo>
                  <a:pt x="94" y="22"/>
                  <a:pt x="92" y="21"/>
                  <a:pt x="91" y="21"/>
                </a:cubicBezTo>
                <a:cubicBezTo>
                  <a:pt x="91" y="27"/>
                  <a:pt x="91" y="33"/>
                  <a:pt x="90" y="38"/>
                </a:cubicBezTo>
                <a:cubicBezTo>
                  <a:pt x="90" y="38"/>
                  <a:pt x="91" y="39"/>
                  <a:pt x="91" y="39"/>
                </a:cubicBezTo>
                <a:close/>
                <a:moveTo>
                  <a:pt x="33" y="138"/>
                </a:moveTo>
                <a:cubicBezTo>
                  <a:pt x="33" y="138"/>
                  <a:pt x="33" y="138"/>
                  <a:pt x="33" y="138"/>
                </a:cubicBezTo>
                <a:cubicBezTo>
                  <a:pt x="32" y="138"/>
                  <a:pt x="32" y="138"/>
                  <a:pt x="32" y="138"/>
                </a:cubicBezTo>
                <a:cubicBezTo>
                  <a:pt x="31" y="139"/>
                  <a:pt x="31" y="139"/>
                  <a:pt x="31" y="139"/>
                </a:cubicBezTo>
                <a:cubicBezTo>
                  <a:pt x="31" y="138"/>
                  <a:pt x="31" y="138"/>
                  <a:pt x="31" y="138"/>
                </a:cubicBezTo>
                <a:cubicBezTo>
                  <a:pt x="25" y="138"/>
                  <a:pt x="18" y="138"/>
                  <a:pt x="13" y="134"/>
                </a:cubicBezTo>
                <a:cubicBezTo>
                  <a:pt x="13" y="135"/>
                  <a:pt x="12" y="137"/>
                  <a:pt x="12" y="139"/>
                </a:cubicBezTo>
                <a:cubicBezTo>
                  <a:pt x="14" y="142"/>
                  <a:pt x="18" y="141"/>
                  <a:pt x="20" y="140"/>
                </a:cubicBezTo>
                <a:cubicBezTo>
                  <a:pt x="24" y="140"/>
                  <a:pt x="27" y="139"/>
                  <a:pt x="30" y="139"/>
                </a:cubicBezTo>
                <a:cubicBezTo>
                  <a:pt x="30" y="139"/>
                  <a:pt x="31" y="139"/>
                  <a:pt x="31" y="138"/>
                </a:cubicBezTo>
                <a:cubicBezTo>
                  <a:pt x="31" y="139"/>
                  <a:pt x="31" y="139"/>
                  <a:pt x="31" y="139"/>
                </a:cubicBezTo>
                <a:cubicBezTo>
                  <a:pt x="32" y="138"/>
                  <a:pt x="32" y="138"/>
                  <a:pt x="32" y="138"/>
                </a:cubicBezTo>
                <a:cubicBezTo>
                  <a:pt x="33" y="138"/>
                  <a:pt x="33" y="138"/>
                  <a:pt x="33" y="138"/>
                </a:cubicBezTo>
                <a:close/>
                <a:moveTo>
                  <a:pt x="47" y="132"/>
                </a:moveTo>
                <a:cubicBezTo>
                  <a:pt x="42" y="131"/>
                  <a:pt x="37" y="131"/>
                  <a:pt x="32" y="130"/>
                </a:cubicBezTo>
                <a:cubicBezTo>
                  <a:pt x="30" y="129"/>
                  <a:pt x="28" y="128"/>
                  <a:pt x="27" y="128"/>
                </a:cubicBezTo>
                <a:cubicBezTo>
                  <a:pt x="27" y="129"/>
                  <a:pt x="27" y="131"/>
                  <a:pt x="27" y="132"/>
                </a:cubicBezTo>
                <a:cubicBezTo>
                  <a:pt x="26" y="133"/>
                  <a:pt x="23" y="132"/>
                  <a:pt x="22" y="131"/>
                </a:cubicBezTo>
                <a:cubicBezTo>
                  <a:pt x="21" y="129"/>
                  <a:pt x="21" y="127"/>
                  <a:pt x="21" y="124"/>
                </a:cubicBezTo>
                <a:cubicBezTo>
                  <a:pt x="21" y="124"/>
                  <a:pt x="21" y="123"/>
                  <a:pt x="21" y="123"/>
                </a:cubicBezTo>
                <a:cubicBezTo>
                  <a:pt x="21" y="123"/>
                  <a:pt x="21" y="123"/>
                  <a:pt x="21" y="123"/>
                </a:cubicBezTo>
                <a:cubicBezTo>
                  <a:pt x="21" y="123"/>
                  <a:pt x="21" y="123"/>
                  <a:pt x="21" y="123"/>
                </a:cubicBezTo>
                <a:cubicBezTo>
                  <a:pt x="19" y="126"/>
                  <a:pt x="19" y="128"/>
                  <a:pt x="19" y="131"/>
                </a:cubicBezTo>
                <a:cubicBezTo>
                  <a:pt x="20" y="132"/>
                  <a:pt x="21" y="132"/>
                  <a:pt x="23" y="133"/>
                </a:cubicBezTo>
                <a:cubicBezTo>
                  <a:pt x="27" y="133"/>
                  <a:pt x="32" y="134"/>
                  <a:pt x="37" y="133"/>
                </a:cubicBezTo>
                <a:cubicBezTo>
                  <a:pt x="40" y="133"/>
                  <a:pt x="44" y="132"/>
                  <a:pt x="47" y="132"/>
                </a:cubicBezTo>
                <a:close/>
                <a:moveTo>
                  <a:pt x="97" y="119"/>
                </a:moveTo>
                <a:cubicBezTo>
                  <a:pt x="97" y="118"/>
                  <a:pt x="98" y="118"/>
                  <a:pt x="98" y="117"/>
                </a:cubicBezTo>
                <a:cubicBezTo>
                  <a:pt x="105" y="108"/>
                  <a:pt x="106" y="97"/>
                  <a:pt x="103" y="87"/>
                </a:cubicBezTo>
                <a:cubicBezTo>
                  <a:pt x="105" y="95"/>
                  <a:pt x="103" y="103"/>
                  <a:pt x="100" y="110"/>
                </a:cubicBezTo>
                <a:cubicBezTo>
                  <a:pt x="97" y="116"/>
                  <a:pt x="91" y="121"/>
                  <a:pt x="85" y="127"/>
                </a:cubicBezTo>
                <a:cubicBezTo>
                  <a:pt x="90" y="125"/>
                  <a:pt x="94" y="123"/>
                  <a:pt x="97" y="119"/>
                </a:cubicBezTo>
                <a:close/>
                <a:moveTo>
                  <a:pt x="94" y="35"/>
                </a:moveTo>
                <a:cubicBezTo>
                  <a:pt x="93" y="38"/>
                  <a:pt x="92" y="40"/>
                  <a:pt x="91" y="42"/>
                </a:cubicBezTo>
                <a:cubicBezTo>
                  <a:pt x="91" y="43"/>
                  <a:pt x="89" y="44"/>
                  <a:pt x="89" y="43"/>
                </a:cubicBezTo>
                <a:cubicBezTo>
                  <a:pt x="89" y="36"/>
                  <a:pt x="90" y="30"/>
                  <a:pt x="89" y="24"/>
                </a:cubicBezTo>
                <a:cubicBezTo>
                  <a:pt x="88" y="27"/>
                  <a:pt x="86" y="30"/>
                  <a:pt x="84" y="32"/>
                </a:cubicBezTo>
                <a:cubicBezTo>
                  <a:pt x="85" y="29"/>
                  <a:pt x="87" y="27"/>
                  <a:pt x="88" y="24"/>
                </a:cubicBezTo>
                <a:cubicBezTo>
                  <a:pt x="88" y="23"/>
                  <a:pt x="89" y="21"/>
                  <a:pt x="89" y="21"/>
                </a:cubicBezTo>
                <a:cubicBezTo>
                  <a:pt x="86" y="21"/>
                  <a:pt x="84" y="21"/>
                  <a:pt x="82" y="21"/>
                </a:cubicBezTo>
                <a:cubicBezTo>
                  <a:pt x="67" y="21"/>
                  <a:pt x="52" y="24"/>
                  <a:pt x="38" y="25"/>
                </a:cubicBezTo>
                <a:cubicBezTo>
                  <a:pt x="38" y="34"/>
                  <a:pt x="38" y="44"/>
                  <a:pt x="36" y="53"/>
                </a:cubicBezTo>
                <a:cubicBezTo>
                  <a:pt x="36" y="55"/>
                  <a:pt x="35" y="57"/>
                  <a:pt x="37" y="58"/>
                </a:cubicBezTo>
                <a:cubicBezTo>
                  <a:pt x="41" y="59"/>
                  <a:pt x="45" y="59"/>
                  <a:pt x="49" y="59"/>
                </a:cubicBezTo>
                <a:cubicBezTo>
                  <a:pt x="53" y="61"/>
                  <a:pt x="57" y="63"/>
                  <a:pt x="60" y="66"/>
                </a:cubicBezTo>
                <a:cubicBezTo>
                  <a:pt x="65" y="75"/>
                  <a:pt x="63" y="83"/>
                  <a:pt x="58" y="91"/>
                </a:cubicBezTo>
                <a:cubicBezTo>
                  <a:pt x="54" y="95"/>
                  <a:pt x="54" y="95"/>
                  <a:pt x="54" y="95"/>
                </a:cubicBezTo>
                <a:cubicBezTo>
                  <a:pt x="53" y="95"/>
                  <a:pt x="52" y="95"/>
                  <a:pt x="50" y="96"/>
                </a:cubicBezTo>
                <a:cubicBezTo>
                  <a:pt x="44" y="98"/>
                  <a:pt x="38" y="100"/>
                  <a:pt x="32" y="97"/>
                </a:cubicBezTo>
                <a:cubicBezTo>
                  <a:pt x="31" y="105"/>
                  <a:pt x="29" y="113"/>
                  <a:pt x="28" y="121"/>
                </a:cubicBezTo>
                <a:cubicBezTo>
                  <a:pt x="28" y="122"/>
                  <a:pt x="29" y="121"/>
                  <a:pt x="30" y="122"/>
                </a:cubicBezTo>
                <a:cubicBezTo>
                  <a:pt x="39" y="125"/>
                  <a:pt x="49" y="125"/>
                  <a:pt x="59" y="121"/>
                </a:cubicBezTo>
                <a:cubicBezTo>
                  <a:pt x="78" y="116"/>
                  <a:pt x="89" y="95"/>
                  <a:pt x="90" y="81"/>
                </a:cubicBezTo>
                <a:cubicBezTo>
                  <a:pt x="89" y="80"/>
                  <a:pt x="91" y="77"/>
                  <a:pt x="89" y="75"/>
                </a:cubicBezTo>
                <a:cubicBezTo>
                  <a:pt x="83" y="71"/>
                  <a:pt x="78" y="69"/>
                  <a:pt x="74" y="67"/>
                </a:cubicBezTo>
                <a:cubicBezTo>
                  <a:pt x="72" y="66"/>
                  <a:pt x="71" y="64"/>
                  <a:pt x="72" y="62"/>
                </a:cubicBezTo>
                <a:cubicBezTo>
                  <a:pt x="72" y="58"/>
                  <a:pt x="72" y="53"/>
                  <a:pt x="72" y="49"/>
                </a:cubicBezTo>
                <a:cubicBezTo>
                  <a:pt x="72" y="48"/>
                  <a:pt x="72" y="45"/>
                  <a:pt x="74" y="44"/>
                </a:cubicBezTo>
                <a:cubicBezTo>
                  <a:pt x="81" y="46"/>
                  <a:pt x="87" y="45"/>
                  <a:pt x="94" y="45"/>
                </a:cubicBezTo>
                <a:lnTo>
                  <a:pt x="94" y="35"/>
                </a:lnTo>
                <a:close/>
                <a:moveTo>
                  <a:pt x="26" y="8"/>
                </a:moveTo>
                <a:cubicBezTo>
                  <a:pt x="26" y="7"/>
                  <a:pt x="27" y="7"/>
                  <a:pt x="27" y="7"/>
                </a:cubicBezTo>
                <a:cubicBezTo>
                  <a:pt x="28" y="6"/>
                  <a:pt x="29" y="6"/>
                  <a:pt x="29" y="7"/>
                </a:cubicBezTo>
                <a:cubicBezTo>
                  <a:pt x="29" y="8"/>
                  <a:pt x="29" y="10"/>
                  <a:pt x="30" y="11"/>
                </a:cubicBezTo>
                <a:cubicBezTo>
                  <a:pt x="42" y="9"/>
                  <a:pt x="55" y="8"/>
                  <a:pt x="68" y="7"/>
                </a:cubicBezTo>
                <a:cubicBezTo>
                  <a:pt x="69" y="7"/>
                  <a:pt x="69" y="9"/>
                  <a:pt x="68" y="9"/>
                </a:cubicBezTo>
                <a:cubicBezTo>
                  <a:pt x="63" y="10"/>
                  <a:pt x="57" y="11"/>
                  <a:pt x="52" y="13"/>
                </a:cubicBezTo>
                <a:cubicBezTo>
                  <a:pt x="50" y="13"/>
                  <a:pt x="52" y="13"/>
                  <a:pt x="52" y="13"/>
                </a:cubicBezTo>
                <a:cubicBezTo>
                  <a:pt x="58" y="13"/>
                  <a:pt x="64" y="12"/>
                  <a:pt x="70" y="11"/>
                </a:cubicBezTo>
                <a:cubicBezTo>
                  <a:pt x="70" y="11"/>
                  <a:pt x="72" y="11"/>
                  <a:pt x="71" y="10"/>
                </a:cubicBezTo>
                <a:cubicBezTo>
                  <a:pt x="71" y="9"/>
                  <a:pt x="72" y="8"/>
                  <a:pt x="74" y="8"/>
                </a:cubicBezTo>
                <a:cubicBezTo>
                  <a:pt x="80" y="7"/>
                  <a:pt x="86" y="8"/>
                  <a:pt x="92" y="8"/>
                </a:cubicBezTo>
                <a:cubicBezTo>
                  <a:pt x="96" y="9"/>
                  <a:pt x="100" y="9"/>
                  <a:pt x="104" y="9"/>
                </a:cubicBezTo>
                <a:cubicBezTo>
                  <a:pt x="104" y="9"/>
                  <a:pt x="105" y="8"/>
                  <a:pt x="105" y="8"/>
                </a:cubicBezTo>
                <a:cubicBezTo>
                  <a:pt x="108" y="10"/>
                  <a:pt x="110" y="10"/>
                  <a:pt x="113" y="10"/>
                </a:cubicBezTo>
                <a:cubicBezTo>
                  <a:pt x="113" y="12"/>
                  <a:pt x="114" y="10"/>
                  <a:pt x="114" y="10"/>
                </a:cubicBezTo>
                <a:cubicBezTo>
                  <a:pt x="114" y="7"/>
                  <a:pt x="115" y="5"/>
                  <a:pt x="115" y="2"/>
                </a:cubicBezTo>
                <a:cubicBezTo>
                  <a:pt x="116" y="2"/>
                  <a:pt x="117" y="2"/>
                  <a:pt x="117" y="2"/>
                </a:cubicBezTo>
                <a:cubicBezTo>
                  <a:pt x="118" y="4"/>
                  <a:pt x="118" y="6"/>
                  <a:pt x="118" y="8"/>
                </a:cubicBezTo>
                <a:cubicBezTo>
                  <a:pt x="118" y="7"/>
                  <a:pt x="119" y="5"/>
                  <a:pt x="120" y="5"/>
                </a:cubicBezTo>
                <a:cubicBezTo>
                  <a:pt x="121" y="4"/>
                  <a:pt x="121" y="6"/>
                  <a:pt x="121" y="5"/>
                </a:cubicBezTo>
                <a:cubicBezTo>
                  <a:pt x="122" y="4"/>
                  <a:pt x="123" y="1"/>
                  <a:pt x="125" y="0"/>
                </a:cubicBezTo>
                <a:cubicBezTo>
                  <a:pt x="124" y="3"/>
                  <a:pt x="123" y="5"/>
                  <a:pt x="123" y="8"/>
                </a:cubicBezTo>
                <a:cubicBezTo>
                  <a:pt x="124" y="7"/>
                  <a:pt x="124" y="5"/>
                  <a:pt x="126" y="4"/>
                </a:cubicBezTo>
                <a:cubicBezTo>
                  <a:pt x="126" y="4"/>
                  <a:pt x="127" y="4"/>
                  <a:pt x="127" y="5"/>
                </a:cubicBezTo>
                <a:cubicBezTo>
                  <a:pt x="128" y="8"/>
                  <a:pt x="127" y="12"/>
                  <a:pt x="126" y="16"/>
                </a:cubicBezTo>
                <a:cubicBezTo>
                  <a:pt x="128" y="17"/>
                  <a:pt x="130" y="16"/>
                  <a:pt x="131" y="17"/>
                </a:cubicBezTo>
                <a:cubicBezTo>
                  <a:pt x="126" y="29"/>
                  <a:pt x="122" y="41"/>
                  <a:pt x="118" y="53"/>
                </a:cubicBezTo>
                <a:cubicBezTo>
                  <a:pt x="117" y="53"/>
                  <a:pt x="118" y="54"/>
                  <a:pt x="118" y="55"/>
                </a:cubicBezTo>
                <a:cubicBezTo>
                  <a:pt x="117" y="55"/>
                  <a:pt x="116" y="55"/>
                  <a:pt x="116" y="56"/>
                </a:cubicBezTo>
                <a:cubicBezTo>
                  <a:pt x="116" y="57"/>
                  <a:pt x="116" y="59"/>
                  <a:pt x="115" y="59"/>
                </a:cubicBezTo>
                <a:cubicBezTo>
                  <a:pt x="115" y="60"/>
                  <a:pt x="114" y="59"/>
                  <a:pt x="114" y="59"/>
                </a:cubicBezTo>
                <a:cubicBezTo>
                  <a:pt x="112" y="61"/>
                  <a:pt x="111" y="64"/>
                  <a:pt x="109" y="66"/>
                </a:cubicBezTo>
                <a:cubicBezTo>
                  <a:pt x="109" y="66"/>
                  <a:pt x="107" y="66"/>
                  <a:pt x="107" y="65"/>
                </a:cubicBezTo>
                <a:cubicBezTo>
                  <a:pt x="106" y="61"/>
                  <a:pt x="106" y="57"/>
                  <a:pt x="106" y="53"/>
                </a:cubicBezTo>
                <a:cubicBezTo>
                  <a:pt x="105" y="53"/>
                  <a:pt x="104" y="52"/>
                  <a:pt x="104" y="53"/>
                </a:cubicBezTo>
                <a:cubicBezTo>
                  <a:pt x="104" y="54"/>
                  <a:pt x="104" y="56"/>
                  <a:pt x="103" y="55"/>
                </a:cubicBezTo>
                <a:cubicBezTo>
                  <a:pt x="99" y="54"/>
                  <a:pt x="94" y="52"/>
                  <a:pt x="90" y="53"/>
                </a:cubicBezTo>
                <a:cubicBezTo>
                  <a:pt x="87" y="53"/>
                  <a:pt x="85" y="51"/>
                  <a:pt x="83" y="52"/>
                </a:cubicBezTo>
                <a:cubicBezTo>
                  <a:pt x="83" y="54"/>
                  <a:pt x="83" y="57"/>
                  <a:pt x="84" y="59"/>
                </a:cubicBezTo>
                <a:cubicBezTo>
                  <a:pt x="87" y="60"/>
                  <a:pt x="92" y="64"/>
                  <a:pt x="94" y="68"/>
                </a:cubicBezTo>
                <a:cubicBezTo>
                  <a:pt x="96" y="74"/>
                  <a:pt x="101" y="79"/>
                  <a:pt x="105" y="84"/>
                </a:cubicBezTo>
                <a:cubicBezTo>
                  <a:pt x="110" y="99"/>
                  <a:pt x="108" y="117"/>
                  <a:pt x="90" y="127"/>
                </a:cubicBezTo>
                <a:cubicBezTo>
                  <a:pt x="72" y="137"/>
                  <a:pt x="54" y="140"/>
                  <a:pt x="37" y="141"/>
                </a:cubicBezTo>
                <a:cubicBezTo>
                  <a:pt x="8" y="145"/>
                  <a:pt x="8" y="145"/>
                  <a:pt x="8" y="145"/>
                </a:cubicBezTo>
                <a:cubicBezTo>
                  <a:pt x="8" y="143"/>
                  <a:pt x="7" y="144"/>
                  <a:pt x="7" y="144"/>
                </a:cubicBezTo>
                <a:cubicBezTo>
                  <a:pt x="5" y="145"/>
                  <a:pt x="4" y="144"/>
                  <a:pt x="3" y="144"/>
                </a:cubicBezTo>
                <a:cubicBezTo>
                  <a:pt x="1" y="144"/>
                  <a:pt x="0" y="142"/>
                  <a:pt x="1" y="140"/>
                </a:cubicBezTo>
                <a:cubicBezTo>
                  <a:pt x="2" y="139"/>
                  <a:pt x="3" y="137"/>
                  <a:pt x="5" y="136"/>
                </a:cubicBezTo>
                <a:cubicBezTo>
                  <a:pt x="5" y="136"/>
                  <a:pt x="6" y="136"/>
                  <a:pt x="7" y="137"/>
                </a:cubicBezTo>
                <a:cubicBezTo>
                  <a:pt x="15" y="122"/>
                  <a:pt x="17" y="108"/>
                  <a:pt x="21" y="93"/>
                </a:cubicBezTo>
                <a:cubicBezTo>
                  <a:pt x="22" y="89"/>
                  <a:pt x="22" y="85"/>
                  <a:pt x="19" y="82"/>
                </a:cubicBezTo>
                <a:cubicBezTo>
                  <a:pt x="19" y="81"/>
                  <a:pt x="19" y="80"/>
                  <a:pt x="20" y="80"/>
                </a:cubicBezTo>
                <a:cubicBezTo>
                  <a:pt x="20" y="79"/>
                  <a:pt x="21" y="80"/>
                  <a:pt x="21" y="80"/>
                </a:cubicBezTo>
                <a:cubicBezTo>
                  <a:pt x="22" y="80"/>
                  <a:pt x="22" y="79"/>
                  <a:pt x="23" y="80"/>
                </a:cubicBezTo>
                <a:cubicBezTo>
                  <a:pt x="23" y="81"/>
                  <a:pt x="24" y="81"/>
                  <a:pt x="24" y="82"/>
                </a:cubicBezTo>
                <a:cubicBezTo>
                  <a:pt x="25" y="81"/>
                  <a:pt x="28" y="82"/>
                  <a:pt x="29" y="82"/>
                </a:cubicBezTo>
                <a:cubicBezTo>
                  <a:pt x="34" y="88"/>
                  <a:pt x="41" y="90"/>
                  <a:pt x="47" y="91"/>
                </a:cubicBezTo>
                <a:cubicBezTo>
                  <a:pt x="48" y="91"/>
                  <a:pt x="49" y="89"/>
                  <a:pt x="50" y="88"/>
                </a:cubicBezTo>
                <a:cubicBezTo>
                  <a:pt x="55" y="82"/>
                  <a:pt x="57" y="74"/>
                  <a:pt x="50" y="67"/>
                </a:cubicBezTo>
                <a:cubicBezTo>
                  <a:pt x="45" y="64"/>
                  <a:pt x="40" y="63"/>
                  <a:pt x="34" y="64"/>
                </a:cubicBezTo>
                <a:cubicBezTo>
                  <a:pt x="32" y="64"/>
                  <a:pt x="31" y="63"/>
                  <a:pt x="30" y="61"/>
                </a:cubicBezTo>
                <a:cubicBezTo>
                  <a:pt x="28" y="61"/>
                  <a:pt x="27" y="61"/>
                  <a:pt x="25" y="61"/>
                </a:cubicBezTo>
                <a:cubicBezTo>
                  <a:pt x="25" y="61"/>
                  <a:pt x="25" y="61"/>
                  <a:pt x="25" y="61"/>
                </a:cubicBezTo>
                <a:cubicBezTo>
                  <a:pt x="24" y="61"/>
                  <a:pt x="24" y="61"/>
                  <a:pt x="24" y="61"/>
                </a:cubicBezTo>
                <a:cubicBezTo>
                  <a:pt x="22" y="61"/>
                  <a:pt x="21" y="62"/>
                  <a:pt x="19" y="60"/>
                </a:cubicBezTo>
                <a:cubicBezTo>
                  <a:pt x="21" y="55"/>
                  <a:pt x="21" y="49"/>
                  <a:pt x="21" y="43"/>
                </a:cubicBezTo>
                <a:cubicBezTo>
                  <a:pt x="21" y="36"/>
                  <a:pt x="22" y="29"/>
                  <a:pt x="23" y="22"/>
                </a:cubicBezTo>
                <a:cubicBezTo>
                  <a:pt x="22" y="22"/>
                  <a:pt x="20" y="22"/>
                  <a:pt x="19" y="22"/>
                </a:cubicBezTo>
                <a:cubicBezTo>
                  <a:pt x="19" y="23"/>
                  <a:pt x="18" y="23"/>
                  <a:pt x="18" y="22"/>
                </a:cubicBezTo>
                <a:cubicBezTo>
                  <a:pt x="16" y="22"/>
                  <a:pt x="13" y="23"/>
                  <a:pt x="12" y="22"/>
                </a:cubicBezTo>
                <a:cubicBezTo>
                  <a:pt x="11" y="22"/>
                  <a:pt x="12" y="20"/>
                  <a:pt x="13" y="20"/>
                </a:cubicBezTo>
                <a:cubicBezTo>
                  <a:pt x="16" y="20"/>
                  <a:pt x="19" y="19"/>
                  <a:pt x="23" y="18"/>
                </a:cubicBezTo>
                <a:cubicBezTo>
                  <a:pt x="24" y="16"/>
                  <a:pt x="24" y="13"/>
                  <a:pt x="23" y="11"/>
                </a:cubicBezTo>
                <a:cubicBezTo>
                  <a:pt x="23" y="9"/>
                  <a:pt x="23" y="8"/>
                  <a:pt x="23" y="6"/>
                </a:cubicBezTo>
                <a:cubicBezTo>
                  <a:pt x="23" y="6"/>
                  <a:pt x="25" y="6"/>
                  <a:pt x="25" y="6"/>
                </a:cubicBezTo>
                <a:cubicBezTo>
                  <a:pt x="26" y="7"/>
                  <a:pt x="26" y="7"/>
                  <a:pt x="26" y="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lIns="91424" tIns="45718" rIns="91424" bIns="45718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5" name="MH_SubTitle_5">
            <a:extLst>
              <a:ext uri="{FF2B5EF4-FFF2-40B4-BE49-F238E27FC236}">
                <a16:creationId xmlns:a16="http://schemas.microsoft.com/office/drawing/2014/main" xmlns="" id="{8DD14D3D-E1C0-4960-8CF6-03A80AE298C5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5030792" y="4960937"/>
            <a:ext cx="2154237" cy="1096963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从数码相机或数码摄像机拍摄获得</a:t>
            </a:r>
          </a:p>
        </p:txBody>
      </p:sp>
      <p:sp>
        <p:nvSpPr>
          <p:cNvPr id="36" name="MH_Other_6">
            <a:extLst>
              <a:ext uri="{FF2B5EF4-FFF2-40B4-BE49-F238E27FC236}">
                <a16:creationId xmlns:a16="http://schemas.microsoft.com/office/drawing/2014/main" xmlns="" id="{A0D95F9A-C4C9-40E3-9A4D-8558489DF61E}"/>
              </a:ext>
            </a:extLst>
          </p:cNvPr>
          <p:cNvSpPr>
            <a:spLocks noChangeAspect="1" noEditPoints="1"/>
          </p:cNvSpPr>
          <p:nvPr>
            <p:custDataLst>
              <p:tags r:id="rId12"/>
            </p:custDataLst>
          </p:nvPr>
        </p:nvSpPr>
        <p:spPr bwMode="auto">
          <a:xfrm>
            <a:off x="8288347" y="4046541"/>
            <a:ext cx="601663" cy="814387"/>
          </a:xfrm>
          <a:custGeom>
            <a:avLst/>
            <a:gdLst>
              <a:gd name="T0" fmla="*/ 7 w 129"/>
              <a:gd name="T1" fmla="*/ 109 h 172"/>
              <a:gd name="T2" fmla="*/ 73 w 129"/>
              <a:gd name="T3" fmla="*/ 66 h 172"/>
              <a:gd name="T4" fmla="*/ 83 w 129"/>
              <a:gd name="T5" fmla="*/ 22 h 172"/>
              <a:gd name="T6" fmla="*/ 36 w 129"/>
              <a:gd name="T7" fmla="*/ 151 h 172"/>
              <a:gd name="T8" fmla="*/ 100 w 129"/>
              <a:gd name="T9" fmla="*/ 14 h 172"/>
              <a:gd name="T10" fmla="*/ 112 w 129"/>
              <a:gd name="T11" fmla="*/ 141 h 172"/>
              <a:gd name="T12" fmla="*/ 87 w 129"/>
              <a:gd name="T13" fmla="*/ 26 h 172"/>
              <a:gd name="T14" fmla="*/ 88 w 129"/>
              <a:gd name="T15" fmla="*/ 41 h 172"/>
              <a:gd name="T16" fmla="*/ 8 w 129"/>
              <a:gd name="T17" fmla="*/ 120 h 172"/>
              <a:gd name="T18" fmla="*/ 101 w 129"/>
              <a:gd name="T19" fmla="*/ 4 h 172"/>
              <a:gd name="T20" fmla="*/ 18 w 129"/>
              <a:gd name="T21" fmla="*/ 122 h 172"/>
              <a:gd name="T22" fmla="*/ 106 w 129"/>
              <a:gd name="T23" fmla="*/ 15 h 172"/>
              <a:gd name="T24" fmla="*/ 83 w 129"/>
              <a:gd name="T25" fmla="*/ 29 h 172"/>
              <a:gd name="T26" fmla="*/ 48 w 129"/>
              <a:gd name="T27" fmla="*/ 162 h 172"/>
              <a:gd name="T28" fmla="*/ 112 w 129"/>
              <a:gd name="T29" fmla="*/ 121 h 172"/>
              <a:gd name="T30" fmla="*/ 51 w 129"/>
              <a:gd name="T31" fmla="*/ 117 h 172"/>
              <a:gd name="T32" fmla="*/ 22 w 129"/>
              <a:gd name="T33" fmla="*/ 103 h 172"/>
              <a:gd name="T34" fmla="*/ 118 w 129"/>
              <a:gd name="T35" fmla="*/ 124 h 172"/>
              <a:gd name="T36" fmla="*/ 70 w 129"/>
              <a:gd name="T37" fmla="*/ 56 h 172"/>
              <a:gd name="T38" fmla="*/ 17 w 129"/>
              <a:gd name="T39" fmla="*/ 60 h 172"/>
              <a:gd name="T40" fmla="*/ 54 w 129"/>
              <a:gd name="T41" fmla="*/ 108 h 172"/>
              <a:gd name="T42" fmla="*/ 76 w 129"/>
              <a:gd name="T43" fmla="*/ 46 h 172"/>
              <a:gd name="T44" fmla="*/ 71 w 129"/>
              <a:gd name="T45" fmla="*/ 52 h 172"/>
              <a:gd name="T46" fmla="*/ 57 w 129"/>
              <a:gd name="T47" fmla="*/ 63 h 172"/>
              <a:gd name="T48" fmla="*/ 106 w 129"/>
              <a:gd name="T49" fmla="*/ 137 h 172"/>
              <a:gd name="T50" fmla="*/ 119 w 129"/>
              <a:gd name="T51" fmla="*/ 122 h 172"/>
              <a:gd name="T52" fmla="*/ 37 w 129"/>
              <a:gd name="T53" fmla="*/ 53 h 172"/>
              <a:gd name="T54" fmla="*/ 35 w 129"/>
              <a:gd name="T55" fmla="*/ 45 h 172"/>
              <a:gd name="T56" fmla="*/ 47 w 129"/>
              <a:gd name="T57" fmla="*/ 26 h 172"/>
              <a:gd name="T58" fmla="*/ 77 w 129"/>
              <a:gd name="T59" fmla="*/ 41 h 172"/>
              <a:gd name="T60" fmla="*/ 24 w 129"/>
              <a:gd name="T61" fmla="*/ 69 h 172"/>
              <a:gd name="T62" fmla="*/ 18 w 129"/>
              <a:gd name="T63" fmla="*/ 86 h 172"/>
              <a:gd name="T64" fmla="*/ 17 w 129"/>
              <a:gd name="T65" fmla="*/ 89 h 172"/>
              <a:gd name="T66" fmla="*/ 59 w 129"/>
              <a:gd name="T67" fmla="*/ 118 h 172"/>
              <a:gd name="T68" fmla="*/ 35 w 129"/>
              <a:gd name="T69" fmla="*/ 157 h 172"/>
              <a:gd name="T70" fmla="*/ 7 w 129"/>
              <a:gd name="T71" fmla="*/ 136 h 172"/>
              <a:gd name="T72" fmla="*/ 113 w 129"/>
              <a:gd name="T73" fmla="*/ 105 h 172"/>
              <a:gd name="T74" fmla="*/ 115 w 129"/>
              <a:gd name="T75" fmla="*/ 91 h 172"/>
              <a:gd name="T76" fmla="*/ 71 w 129"/>
              <a:gd name="T77" fmla="*/ 164 h 172"/>
              <a:gd name="T78" fmla="*/ 65 w 129"/>
              <a:gd name="T79" fmla="*/ 94 h 172"/>
              <a:gd name="T80" fmla="*/ 94 w 129"/>
              <a:gd name="T81" fmla="*/ 13 h 172"/>
              <a:gd name="T82" fmla="*/ 44 w 129"/>
              <a:gd name="T83" fmla="*/ 42 h 172"/>
              <a:gd name="T84" fmla="*/ 37 w 129"/>
              <a:gd name="T85" fmla="*/ 62 h 172"/>
              <a:gd name="T86" fmla="*/ 28 w 129"/>
              <a:gd name="T87" fmla="*/ 88 h 172"/>
              <a:gd name="T88" fmla="*/ 32 w 129"/>
              <a:gd name="T89" fmla="*/ 110 h 172"/>
              <a:gd name="T90" fmla="*/ 33 w 129"/>
              <a:gd name="T91" fmla="*/ 128 h 172"/>
              <a:gd name="T92" fmla="*/ 44 w 129"/>
              <a:gd name="T93" fmla="*/ 140 h 172"/>
              <a:gd name="T94" fmla="*/ 36 w 129"/>
              <a:gd name="T95" fmla="*/ 153 h 172"/>
              <a:gd name="T96" fmla="*/ 73 w 129"/>
              <a:gd name="T97" fmla="*/ 157 h 172"/>
              <a:gd name="T98" fmla="*/ 104 w 129"/>
              <a:gd name="T99" fmla="*/ 128 h 172"/>
              <a:gd name="T100" fmla="*/ 106 w 129"/>
              <a:gd name="T101" fmla="*/ 96 h 172"/>
              <a:gd name="T102" fmla="*/ 50 w 129"/>
              <a:gd name="T103" fmla="*/ 56 h 172"/>
              <a:gd name="T104" fmla="*/ 67 w 129"/>
              <a:gd name="T105" fmla="*/ 36 h 172"/>
              <a:gd name="T106" fmla="*/ 80 w 129"/>
              <a:gd name="T107" fmla="*/ 22 h 172"/>
              <a:gd name="T108" fmla="*/ 74 w 129"/>
              <a:gd name="T109" fmla="*/ 57 h 172"/>
              <a:gd name="T110" fmla="*/ 74 w 129"/>
              <a:gd name="T111" fmla="*/ 170 h 172"/>
              <a:gd name="T112" fmla="*/ 32 w 129"/>
              <a:gd name="T113" fmla="*/ 10 h 172"/>
              <a:gd name="T114" fmla="*/ 99 w 129"/>
              <a:gd name="T115" fmla="*/ 4 h 172"/>
              <a:gd name="T116" fmla="*/ 119 w 129"/>
              <a:gd name="T117" fmla="*/ 15 h 172"/>
              <a:gd name="T118" fmla="*/ 110 w 129"/>
              <a:gd name="T119" fmla="*/ 40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9" h="172">
                <a:moveTo>
                  <a:pt x="18" y="122"/>
                </a:moveTo>
                <a:cubicBezTo>
                  <a:pt x="19" y="122"/>
                  <a:pt x="20" y="122"/>
                  <a:pt x="19" y="121"/>
                </a:cubicBezTo>
                <a:cubicBezTo>
                  <a:pt x="19" y="121"/>
                  <a:pt x="19" y="121"/>
                  <a:pt x="18" y="122"/>
                </a:cubicBezTo>
                <a:close/>
                <a:moveTo>
                  <a:pt x="25" y="124"/>
                </a:moveTo>
                <a:cubicBezTo>
                  <a:pt x="25" y="124"/>
                  <a:pt x="24" y="125"/>
                  <a:pt x="24" y="125"/>
                </a:cubicBezTo>
                <a:cubicBezTo>
                  <a:pt x="25" y="125"/>
                  <a:pt x="26" y="125"/>
                  <a:pt x="26" y="124"/>
                </a:cubicBezTo>
                <a:cubicBezTo>
                  <a:pt x="26" y="124"/>
                  <a:pt x="25" y="124"/>
                  <a:pt x="25" y="124"/>
                </a:cubicBezTo>
                <a:close/>
                <a:moveTo>
                  <a:pt x="7" y="109"/>
                </a:moveTo>
                <a:cubicBezTo>
                  <a:pt x="7" y="109"/>
                  <a:pt x="7" y="110"/>
                  <a:pt x="7" y="110"/>
                </a:cubicBezTo>
                <a:cubicBezTo>
                  <a:pt x="7" y="111"/>
                  <a:pt x="7" y="111"/>
                  <a:pt x="7" y="110"/>
                </a:cubicBezTo>
                <a:cubicBezTo>
                  <a:pt x="7" y="110"/>
                  <a:pt x="8" y="108"/>
                  <a:pt x="7" y="109"/>
                </a:cubicBezTo>
                <a:close/>
                <a:moveTo>
                  <a:pt x="99" y="15"/>
                </a:moveTo>
                <a:cubicBezTo>
                  <a:pt x="99" y="15"/>
                  <a:pt x="98" y="16"/>
                  <a:pt x="98" y="16"/>
                </a:cubicBezTo>
                <a:cubicBezTo>
                  <a:pt x="97" y="17"/>
                  <a:pt x="99" y="16"/>
                  <a:pt x="99" y="16"/>
                </a:cubicBezTo>
                <a:cubicBezTo>
                  <a:pt x="99" y="16"/>
                  <a:pt x="99" y="15"/>
                  <a:pt x="99" y="15"/>
                </a:cubicBezTo>
                <a:close/>
                <a:moveTo>
                  <a:pt x="27" y="147"/>
                </a:moveTo>
                <a:cubicBezTo>
                  <a:pt x="27" y="147"/>
                  <a:pt x="27" y="147"/>
                  <a:pt x="27" y="147"/>
                </a:cubicBezTo>
                <a:cubicBezTo>
                  <a:pt x="28" y="148"/>
                  <a:pt x="29" y="147"/>
                  <a:pt x="30" y="147"/>
                </a:cubicBezTo>
                <a:cubicBezTo>
                  <a:pt x="29" y="147"/>
                  <a:pt x="28" y="147"/>
                  <a:pt x="27" y="147"/>
                </a:cubicBezTo>
                <a:close/>
                <a:moveTo>
                  <a:pt x="72" y="66"/>
                </a:moveTo>
                <a:cubicBezTo>
                  <a:pt x="73" y="66"/>
                  <a:pt x="75" y="67"/>
                  <a:pt x="75" y="66"/>
                </a:cubicBezTo>
                <a:cubicBezTo>
                  <a:pt x="74" y="66"/>
                  <a:pt x="74" y="66"/>
                  <a:pt x="73" y="66"/>
                </a:cubicBezTo>
                <a:cubicBezTo>
                  <a:pt x="72" y="66"/>
                  <a:pt x="72" y="66"/>
                  <a:pt x="72" y="66"/>
                </a:cubicBezTo>
                <a:close/>
                <a:moveTo>
                  <a:pt x="8" y="82"/>
                </a:moveTo>
                <a:cubicBezTo>
                  <a:pt x="7" y="83"/>
                  <a:pt x="7" y="84"/>
                  <a:pt x="7" y="86"/>
                </a:cubicBezTo>
                <a:cubicBezTo>
                  <a:pt x="7" y="85"/>
                  <a:pt x="8" y="83"/>
                  <a:pt x="8" y="82"/>
                </a:cubicBezTo>
                <a:close/>
                <a:moveTo>
                  <a:pt x="10" y="93"/>
                </a:moveTo>
                <a:cubicBezTo>
                  <a:pt x="10" y="95"/>
                  <a:pt x="9" y="96"/>
                  <a:pt x="10" y="98"/>
                </a:cubicBezTo>
                <a:cubicBezTo>
                  <a:pt x="10" y="97"/>
                  <a:pt x="10" y="96"/>
                  <a:pt x="10" y="96"/>
                </a:cubicBezTo>
                <a:cubicBezTo>
                  <a:pt x="10" y="95"/>
                  <a:pt x="11" y="93"/>
                  <a:pt x="10" y="93"/>
                </a:cubicBezTo>
                <a:close/>
                <a:moveTo>
                  <a:pt x="80" y="22"/>
                </a:moveTo>
                <a:cubicBezTo>
                  <a:pt x="81" y="23"/>
                  <a:pt x="81" y="23"/>
                  <a:pt x="82" y="23"/>
                </a:cubicBezTo>
                <a:cubicBezTo>
                  <a:pt x="82" y="23"/>
                  <a:pt x="83" y="23"/>
                  <a:pt x="83" y="22"/>
                </a:cubicBezTo>
                <a:cubicBezTo>
                  <a:pt x="82" y="23"/>
                  <a:pt x="81" y="22"/>
                  <a:pt x="80" y="22"/>
                </a:cubicBezTo>
                <a:close/>
                <a:moveTo>
                  <a:pt x="106" y="139"/>
                </a:moveTo>
                <a:cubicBezTo>
                  <a:pt x="105" y="139"/>
                  <a:pt x="105" y="140"/>
                  <a:pt x="105" y="140"/>
                </a:cubicBezTo>
                <a:cubicBezTo>
                  <a:pt x="106" y="140"/>
                  <a:pt x="106" y="140"/>
                  <a:pt x="107" y="139"/>
                </a:cubicBezTo>
                <a:cubicBezTo>
                  <a:pt x="107" y="139"/>
                  <a:pt x="109" y="140"/>
                  <a:pt x="108" y="139"/>
                </a:cubicBezTo>
                <a:cubicBezTo>
                  <a:pt x="108" y="139"/>
                  <a:pt x="106" y="139"/>
                  <a:pt x="106" y="139"/>
                </a:cubicBezTo>
                <a:close/>
                <a:moveTo>
                  <a:pt x="36" y="151"/>
                </a:moveTo>
                <a:cubicBezTo>
                  <a:pt x="35" y="151"/>
                  <a:pt x="34" y="151"/>
                  <a:pt x="33" y="151"/>
                </a:cubicBezTo>
                <a:cubicBezTo>
                  <a:pt x="33" y="151"/>
                  <a:pt x="34" y="151"/>
                  <a:pt x="34" y="151"/>
                </a:cubicBezTo>
                <a:cubicBezTo>
                  <a:pt x="35" y="151"/>
                  <a:pt x="37" y="151"/>
                  <a:pt x="38" y="150"/>
                </a:cubicBezTo>
                <a:cubicBezTo>
                  <a:pt x="37" y="150"/>
                  <a:pt x="36" y="151"/>
                  <a:pt x="36" y="151"/>
                </a:cubicBezTo>
                <a:close/>
                <a:moveTo>
                  <a:pt x="57" y="110"/>
                </a:moveTo>
                <a:cubicBezTo>
                  <a:pt x="57" y="110"/>
                  <a:pt x="56" y="110"/>
                  <a:pt x="56" y="110"/>
                </a:cubicBezTo>
                <a:cubicBezTo>
                  <a:pt x="57" y="110"/>
                  <a:pt x="59" y="110"/>
                  <a:pt x="60" y="110"/>
                </a:cubicBezTo>
                <a:cubicBezTo>
                  <a:pt x="60" y="110"/>
                  <a:pt x="61" y="110"/>
                  <a:pt x="61" y="109"/>
                </a:cubicBezTo>
                <a:cubicBezTo>
                  <a:pt x="60" y="109"/>
                  <a:pt x="58" y="110"/>
                  <a:pt x="57" y="110"/>
                </a:cubicBezTo>
                <a:close/>
                <a:moveTo>
                  <a:pt x="54" y="54"/>
                </a:moveTo>
                <a:cubicBezTo>
                  <a:pt x="53" y="54"/>
                  <a:pt x="53" y="54"/>
                  <a:pt x="52" y="55"/>
                </a:cubicBezTo>
                <a:cubicBezTo>
                  <a:pt x="53" y="55"/>
                  <a:pt x="55" y="55"/>
                  <a:pt x="55" y="55"/>
                </a:cubicBezTo>
                <a:cubicBezTo>
                  <a:pt x="56" y="55"/>
                  <a:pt x="56" y="54"/>
                  <a:pt x="56" y="53"/>
                </a:cubicBezTo>
                <a:cubicBezTo>
                  <a:pt x="56" y="53"/>
                  <a:pt x="54" y="54"/>
                  <a:pt x="54" y="54"/>
                </a:cubicBezTo>
                <a:close/>
                <a:moveTo>
                  <a:pt x="100" y="14"/>
                </a:moveTo>
                <a:cubicBezTo>
                  <a:pt x="100" y="15"/>
                  <a:pt x="101" y="15"/>
                  <a:pt x="101" y="16"/>
                </a:cubicBezTo>
                <a:cubicBezTo>
                  <a:pt x="101" y="16"/>
                  <a:pt x="102" y="17"/>
                  <a:pt x="102" y="16"/>
                </a:cubicBezTo>
                <a:cubicBezTo>
                  <a:pt x="102" y="15"/>
                  <a:pt x="102" y="13"/>
                  <a:pt x="100" y="14"/>
                </a:cubicBezTo>
                <a:close/>
                <a:moveTo>
                  <a:pt x="97" y="20"/>
                </a:moveTo>
                <a:cubicBezTo>
                  <a:pt x="97" y="20"/>
                  <a:pt x="97" y="20"/>
                  <a:pt x="97" y="20"/>
                </a:cubicBezTo>
                <a:cubicBezTo>
                  <a:pt x="98" y="21"/>
                  <a:pt x="99" y="20"/>
                  <a:pt x="99" y="20"/>
                </a:cubicBezTo>
                <a:cubicBezTo>
                  <a:pt x="100" y="21"/>
                  <a:pt x="103" y="21"/>
                  <a:pt x="102" y="20"/>
                </a:cubicBezTo>
                <a:cubicBezTo>
                  <a:pt x="100" y="20"/>
                  <a:pt x="99" y="20"/>
                  <a:pt x="97" y="20"/>
                </a:cubicBezTo>
                <a:close/>
                <a:moveTo>
                  <a:pt x="110" y="140"/>
                </a:moveTo>
                <a:cubicBezTo>
                  <a:pt x="110" y="140"/>
                  <a:pt x="108" y="140"/>
                  <a:pt x="108" y="141"/>
                </a:cubicBezTo>
                <a:cubicBezTo>
                  <a:pt x="112" y="141"/>
                  <a:pt x="112" y="141"/>
                  <a:pt x="112" y="141"/>
                </a:cubicBezTo>
                <a:cubicBezTo>
                  <a:pt x="113" y="141"/>
                  <a:pt x="113" y="140"/>
                  <a:pt x="113" y="140"/>
                </a:cubicBezTo>
                <a:cubicBezTo>
                  <a:pt x="112" y="140"/>
                  <a:pt x="111" y="140"/>
                  <a:pt x="110" y="140"/>
                </a:cubicBezTo>
                <a:close/>
                <a:moveTo>
                  <a:pt x="16" y="136"/>
                </a:moveTo>
                <a:cubicBezTo>
                  <a:pt x="16" y="136"/>
                  <a:pt x="17" y="137"/>
                  <a:pt x="17" y="137"/>
                </a:cubicBezTo>
                <a:cubicBezTo>
                  <a:pt x="18" y="137"/>
                  <a:pt x="20" y="136"/>
                  <a:pt x="22" y="136"/>
                </a:cubicBezTo>
                <a:cubicBezTo>
                  <a:pt x="20" y="136"/>
                  <a:pt x="18" y="136"/>
                  <a:pt x="16" y="136"/>
                </a:cubicBezTo>
                <a:close/>
                <a:moveTo>
                  <a:pt x="58" y="104"/>
                </a:moveTo>
                <a:cubicBezTo>
                  <a:pt x="58" y="104"/>
                  <a:pt x="57" y="104"/>
                  <a:pt x="57" y="104"/>
                </a:cubicBezTo>
                <a:cubicBezTo>
                  <a:pt x="59" y="104"/>
                  <a:pt x="62" y="104"/>
                  <a:pt x="65" y="104"/>
                </a:cubicBezTo>
                <a:cubicBezTo>
                  <a:pt x="62" y="103"/>
                  <a:pt x="60" y="104"/>
                  <a:pt x="58" y="104"/>
                </a:cubicBezTo>
                <a:close/>
                <a:moveTo>
                  <a:pt x="87" y="26"/>
                </a:moveTo>
                <a:cubicBezTo>
                  <a:pt x="86" y="26"/>
                  <a:pt x="86" y="26"/>
                  <a:pt x="86" y="27"/>
                </a:cubicBezTo>
                <a:cubicBezTo>
                  <a:pt x="88" y="26"/>
                  <a:pt x="91" y="26"/>
                  <a:pt x="94" y="25"/>
                </a:cubicBezTo>
                <a:lnTo>
                  <a:pt x="87" y="26"/>
                </a:lnTo>
                <a:close/>
                <a:moveTo>
                  <a:pt x="19" y="140"/>
                </a:moveTo>
                <a:cubicBezTo>
                  <a:pt x="19" y="141"/>
                  <a:pt x="20" y="141"/>
                  <a:pt x="20" y="141"/>
                </a:cubicBezTo>
                <a:cubicBezTo>
                  <a:pt x="21" y="141"/>
                  <a:pt x="23" y="141"/>
                  <a:pt x="25" y="140"/>
                </a:cubicBezTo>
                <a:lnTo>
                  <a:pt x="19" y="140"/>
                </a:lnTo>
                <a:close/>
                <a:moveTo>
                  <a:pt x="88" y="41"/>
                </a:moveTo>
                <a:cubicBezTo>
                  <a:pt x="87" y="41"/>
                  <a:pt x="87" y="41"/>
                  <a:pt x="87" y="42"/>
                </a:cubicBezTo>
                <a:cubicBezTo>
                  <a:pt x="88" y="42"/>
                  <a:pt x="90" y="42"/>
                  <a:pt x="92" y="41"/>
                </a:cubicBezTo>
                <a:cubicBezTo>
                  <a:pt x="90" y="41"/>
                  <a:pt x="89" y="40"/>
                  <a:pt x="88" y="41"/>
                </a:cubicBezTo>
                <a:close/>
                <a:moveTo>
                  <a:pt x="91" y="22"/>
                </a:moveTo>
                <a:cubicBezTo>
                  <a:pt x="91" y="22"/>
                  <a:pt x="90" y="23"/>
                  <a:pt x="90" y="23"/>
                </a:cubicBezTo>
                <a:cubicBezTo>
                  <a:pt x="92" y="22"/>
                  <a:pt x="96" y="23"/>
                  <a:pt x="99" y="23"/>
                </a:cubicBezTo>
                <a:cubicBezTo>
                  <a:pt x="99" y="22"/>
                  <a:pt x="101" y="22"/>
                  <a:pt x="100" y="22"/>
                </a:cubicBezTo>
                <a:lnTo>
                  <a:pt x="91" y="22"/>
                </a:lnTo>
                <a:close/>
                <a:moveTo>
                  <a:pt x="16" y="131"/>
                </a:moveTo>
                <a:cubicBezTo>
                  <a:pt x="15" y="131"/>
                  <a:pt x="14" y="132"/>
                  <a:pt x="15" y="132"/>
                </a:cubicBezTo>
                <a:cubicBezTo>
                  <a:pt x="17" y="132"/>
                  <a:pt x="19" y="131"/>
                  <a:pt x="21" y="131"/>
                </a:cubicBezTo>
                <a:lnTo>
                  <a:pt x="16" y="131"/>
                </a:lnTo>
                <a:close/>
                <a:moveTo>
                  <a:pt x="7" y="113"/>
                </a:moveTo>
                <a:cubicBezTo>
                  <a:pt x="7" y="115"/>
                  <a:pt x="7" y="118"/>
                  <a:pt x="8" y="120"/>
                </a:cubicBezTo>
                <a:cubicBezTo>
                  <a:pt x="8" y="113"/>
                  <a:pt x="8" y="113"/>
                  <a:pt x="8" y="113"/>
                </a:cubicBezTo>
                <a:cubicBezTo>
                  <a:pt x="8" y="112"/>
                  <a:pt x="7" y="113"/>
                  <a:pt x="7" y="113"/>
                </a:cubicBezTo>
                <a:close/>
                <a:moveTo>
                  <a:pt x="75" y="48"/>
                </a:moveTo>
                <a:cubicBezTo>
                  <a:pt x="71" y="49"/>
                  <a:pt x="67" y="49"/>
                  <a:pt x="64" y="50"/>
                </a:cubicBezTo>
                <a:cubicBezTo>
                  <a:pt x="63" y="50"/>
                  <a:pt x="63" y="50"/>
                  <a:pt x="63" y="50"/>
                </a:cubicBezTo>
                <a:cubicBezTo>
                  <a:pt x="74" y="49"/>
                  <a:pt x="74" y="49"/>
                  <a:pt x="74" y="49"/>
                </a:cubicBezTo>
                <a:cubicBezTo>
                  <a:pt x="74" y="49"/>
                  <a:pt x="74" y="48"/>
                  <a:pt x="75" y="48"/>
                </a:cubicBezTo>
                <a:close/>
                <a:moveTo>
                  <a:pt x="101" y="4"/>
                </a:moveTo>
                <a:cubicBezTo>
                  <a:pt x="101" y="4"/>
                  <a:pt x="101" y="5"/>
                  <a:pt x="102" y="5"/>
                </a:cubicBezTo>
                <a:cubicBezTo>
                  <a:pt x="103" y="6"/>
                  <a:pt x="104" y="6"/>
                  <a:pt x="105" y="6"/>
                </a:cubicBezTo>
                <a:cubicBezTo>
                  <a:pt x="104" y="5"/>
                  <a:pt x="103" y="4"/>
                  <a:pt x="101" y="4"/>
                </a:cubicBezTo>
                <a:cubicBezTo>
                  <a:pt x="101" y="3"/>
                  <a:pt x="100" y="3"/>
                  <a:pt x="101" y="4"/>
                </a:cubicBezTo>
                <a:close/>
                <a:moveTo>
                  <a:pt x="82" y="33"/>
                </a:moveTo>
                <a:cubicBezTo>
                  <a:pt x="81" y="33"/>
                  <a:pt x="81" y="33"/>
                  <a:pt x="81" y="33"/>
                </a:cubicBezTo>
                <a:cubicBezTo>
                  <a:pt x="80" y="33"/>
                  <a:pt x="78" y="33"/>
                  <a:pt x="77" y="34"/>
                </a:cubicBezTo>
                <a:cubicBezTo>
                  <a:pt x="80" y="34"/>
                  <a:pt x="82" y="34"/>
                  <a:pt x="86" y="34"/>
                </a:cubicBezTo>
                <a:cubicBezTo>
                  <a:pt x="86" y="34"/>
                  <a:pt x="86" y="33"/>
                  <a:pt x="87" y="33"/>
                </a:cubicBezTo>
                <a:cubicBezTo>
                  <a:pt x="85" y="33"/>
                  <a:pt x="83" y="33"/>
                  <a:pt x="82" y="33"/>
                </a:cubicBezTo>
                <a:close/>
                <a:moveTo>
                  <a:pt x="18" y="122"/>
                </a:moveTo>
                <a:cubicBezTo>
                  <a:pt x="16" y="121"/>
                  <a:pt x="14" y="122"/>
                  <a:pt x="13" y="122"/>
                </a:cubicBezTo>
                <a:cubicBezTo>
                  <a:pt x="13" y="122"/>
                  <a:pt x="13" y="123"/>
                  <a:pt x="13" y="124"/>
                </a:cubicBezTo>
                <a:cubicBezTo>
                  <a:pt x="15" y="123"/>
                  <a:pt x="17" y="123"/>
                  <a:pt x="18" y="122"/>
                </a:cubicBezTo>
                <a:close/>
                <a:moveTo>
                  <a:pt x="107" y="148"/>
                </a:moveTo>
                <a:cubicBezTo>
                  <a:pt x="105" y="148"/>
                  <a:pt x="102" y="149"/>
                  <a:pt x="100" y="150"/>
                </a:cubicBezTo>
                <a:cubicBezTo>
                  <a:pt x="106" y="149"/>
                  <a:pt x="106" y="149"/>
                  <a:pt x="106" y="149"/>
                </a:cubicBezTo>
                <a:cubicBezTo>
                  <a:pt x="107" y="149"/>
                  <a:pt x="108" y="148"/>
                  <a:pt x="108" y="147"/>
                </a:cubicBezTo>
                <a:cubicBezTo>
                  <a:pt x="108" y="147"/>
                  <a:pt x="107" y="147"/>
                  <a:pt x="107" y="148"/>
                </a:cubicBezTo>
                <a:close/>
                <a:moveTo>
                  <a:pt x="109" y="143"/>
                </a:moveTo>
                <a:cubicBezTo>
                  <a:pt x="104" y="144"/>
                  <a:pt x="104" y="144"/>
                  <a:pt x="104" y="144"/>
                </a:cubicBezTo>
                <a:cubicBezTo>
                  <a:pt x="106" y="144"/>
                  <a:pt x="108" y="144"/>
                  <a:pt x="110" y="144"/>
                </a:cubicBezTo>
                <a:cubicBezTo>
                  <a:pt x="111" y="144"/>
                  <a:pt x="111" y="143"/>
                  <a:pt x="111" y="142"/>
                </a:cubicBezTo>
                <a:cubicBezTo>
                  <a:pt x="111" y="143"/>
                  <a:pt x="109" y="143"/>
                  <a:pt x="109" y="143"/>
                </a:cubicBezTo>
                <a:close/>
                <a:moveTo>
                  <a:pt x="106" y="15"/>
                </a:moveTo>
                <a:cubicBezTo>
                  <a:pt x="106" y="16"/>
                  <a:pt x="106" y="17"/>
                  <a:pt x="107" y="17"/>
                </a:cubicBezTo>
                <a:cubicBezTo>
                  <a:pt x="108" y="17"/>
                  <a:pt x="109" y="16"/>
                  <a:pt x="110" y="15"/>
                </a:cubicBezTo>
                <a:cubicBezTo>
                  <a:pt x="109" y="14"/>
                  <a:pt x="109" y="15"/>
                  <a:pt x="108" y="15"/>
                </a:cubicBezTo>
                <a:cubicBezTo>
                  <a:pt x="107" y="15"/>
                  <a:pt x="106" y="14"/>
                  <a:pt x="106" y="15"/>
                </a:cubicBezTo>
                <a:close/>
                <a:moveTo>
                  <a:pt x="82" y="31"/>
                </a:moveTo>
                <a:cubicBezTo>
                  <a:pt x="81" y="31"/>
                  <a:pt x="80" y="31"/>
                  <a:pt x="80" y="32"/>
                </a:cubicBezTo>
                <a:cubicBezTo>
                  <a:pt x="83" y="31"/>
                  <a:pt x="86" y="31"/>
                  <a:pt x="88" y="31"/>
                </a:cubicBezTo>
                <a:cubicBezTo>
                  <a:pt x="89" y="31"/>
                  <a:pt x="89" y="31"/>
                  <a:pt x="89" y="30"/>
                </a:cubicBezTo>
                <a:cubicBezTo>
                  <a:pt x="87" y="31"/>
                  <a:pt x="85" y="30"/>
                  <a:pt x="82" y="31"/>
                </a:cubicBezTo>
                <a:close/>
                <a:moveTo>
                  <a:pt x="92" y="27"/>
                </a:moveTo>
                <a:cubicBezTo>
                  <a:pt x="90" y="28"/>
                  <a:pt x="86" y="28"/>
                  <a:pt x="83" y="29"/>
                </a:cubicBezTo>
                <a:cubicBezTo>
                  <a:pt x="91" y="29"/>
                  <a:pt x="91" y="29"/>
                  <a:pt x="91" y="29"/>
                </a:cubicBezTo>
                <a:cubicBezTo>
                  <a:pt x="91" y="29"/>
                  <a:pt x="92" y="28"/>
                  <a:pt x="92" y="27"/>
                </a:cubicBezTo>
                <a:close/>
                <a:moveTo>
                  <a:pt x="110" y="127"/>
                </a:moveTo>
                <a:cubicBezTo>
                  <a:pt x="110" y="127"/>
                  <a:pt x="110" y="128"/>
                  <a:pt x="110" y="129"/>
                </a:cubicBezTo>
                <a:cubicBezTo>
                  <a:pt x="111" y="129"/>
                  <a:pt x="114" y="128"/>
                  <a:pt x="116" y="128"/>
                </a:cubicBezTo>
                <a:cubicBezTo>
                  <a:pt x="116" y="128"/>
                  <a:pt x="117" y="129"/>
                  <a:pt x="117" y="128"/>
                </a:cubicBezTo>
                <a:lnTo>
                  <a:pt x="110" y="127"/>
                </a:lnTo>
                <a:close/>
                <a:moveTo>
                  <a:pt x="41" y="162"/>
                </a:moveTo>
                <a:cubicBezTo>
                  <a:pt x="41" y="162"/>
                  <a:pt x="39" y="162"/>
                  <a:pt x="39" y="162"/>
                </a:cubicBezTo>
                <a:cubicBezTo>
                  <a:pt x="42" y="163"/>
                  <a:pt x="45" y="163"/>
                  <a:pt x="48" y="163"/>
                </a:cubicBezTo>
                <a:cubicBezTo>
                  <a:pt x="49" y="162"/>
                  <a:pt x="49" y="162"/>
                  <a:pt x="48" y="162"/>
                </a:cubicBezTo>
                <a:cubicBezTo>
                  <a:pt x="46" y="161"/>
                  <a:pt x="43" y="161"/>
                  <a:pt x="41" y="162"/>
                </a:cubicBezTo>
                <a:close/>
                <a:moveTo>
                  <a:pt x="81" y="38"/>
                </a:moveTo>
                <a:cubicBezTo>
                  <a:pt x="78" y="39"/>
                  <a:pt x="75" y="39"/>
                  <a:pt x="71" y="39"/>
                </a:cubicBezTo>
                <a:cubicBezTo>
                  <a:pt x="71" y="40"/>
                  <a:pt x="71" y="40"/>
                  <a:pt x="71" y="40"/>
                </a:cubicBezTo>
                <a:cubicBezTo>
                  <a:pt x="74" y="40"/>
                  <a:pt x="77" y="40"/>
                  <a:pt x="81" y="39"/>
                </a:cubicBezTo>
                <a:cubicBezTo>
                  <a:pt x="81" y="39"/>
                  <a:pt x="81" y="39"/>
                  <a:pt x="81" y="38"/>
                </a:cubicBezTo>
                <a:close/>
                <a:moveTo>
                  <a:pt x="112" y="121"/>
                </a:moveTo>
                <a:cubicBezTo>
                  <a:pt x="112" y="121"/>
                  <a:pt x="112" y="121"/>
                  <a:pt x="112" y="121"/>
                </a:cubicBezTo>
                <a:cubicBezTo>
                  <a:pt x="112" y="122"/>
                  <a:pt x="111" y="123"/>
                  <a:pt x="111" y="123"/>
                </a:cubicBezTo>
                <a:cubicBezTo>
                  <a:pt x="118" y="123"/>
                  <a:pt x="118" y="123"/>
                  <a:pt x="118" y="123"/>
                </a:cubicBezTo>
                <a:cubicBezTo>
                  <a:pt x="116" y="122"/>
                  <a:pt x="114" y="122"/>
                  <a:pt x="112" y="121"/>
                </a:cubicBezTo>
                <a:close/>
                <a:moveTo>
                  <a:pt x="62" y="10"/>
                </a:moveTo>
                <a:cubicBezTo>
                  <a:pt x="58" y="14"/>
                  <a:pt x="58" y="14"/>
                  <a:pt x="58" y="14"/>
                </a:cubicBezTo>
                <a:cubicBezTo>
                  <a:pt x="58" y="14"/>
                  <a:pt x="57" y="16"/>
                  <a:pt x="57" y="15"/>
                </a:cubicBezTo>
                <a:cubicBezTo>
                  <a:pt x="66" y="10"/>
                  <a:pt x="66" y="10"/>
                  <a:pt x="66" y="10"/>
                </a:cubicBezTo>
                <a:cubicBezTo>
                  <a:pt x="65" y="10"/>
                  <a:pt x="64" y="10"/>
                  <a:pt x="64" y="11"/>
                </a:cubicBezTo>
                <a:cubicBezTo>
                  <a:pt x="64" y="11"/>
                  <a:pt x="63" y="10"/>
                  <a:pt x="62" y="10"/>
                </a:cubicBezTo>
                <a:close/>
                <a:moveTo>
                  <a:pt x="51" y="118"/>
                </a:moveTo>
                <a:cubicBezTo>
                  <a:pt x="51" y="119"/>
                  <a:pt x="51" y="119"/>
                  <a:pt x="52" y="120"/>
                </a:cubicBezTo>
                <a:cubicBezTo>
                  <a:pt x="54" y="119"/>
                  <a:pt x="57" y="119"/>
                  <a:pt x="59" y="118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2" y="118"/>
                  <a:pt x="51" y="118"/>
                  <a:pt x="51" y="117"/>
                </a:cubicBezTo>
                <a:cubicBezTo>
                  <a:pt x="51" y="117"/>
                  <a:pt x="51" y="118"/>
                  <a:pt x="51" y="118"/>
                </a:cubicBezTo>
                <a:close/>
                <a:moveTo>
                  <a:pt x="113" y="130"/>
                </a:moveTo>
                <a:cubicBezTo>
                  <a:pt x="113" y="130"/>
                  <a:pt x="111" y="130"/>
                  <a:pt x="111" y="130"/>
                </a:cubicBezTo>
                <a:cubicBezTo>
                  <a:pt x="111" y="130"/>
                  <a:pt x="108" y="130"/>
                  <a:pt x="109" y="130"/>
                </a:cubicBezTo>
                <a:cubicBezTo>
                  <a:pt x="112" y="131"/>
                  <a:pt x="114" y="131"/>
                  <a:pt x="117" y="131"/>
                </a:cubicBezTo>
                <a:cubicBezTo>
                  <a:pt x="117" y="129"/>
                  <a:pt x="117" y="129"/>
                  <a:pt x="117" y="129"/>
                </a:cubicBezTo>
                <a:cubicBezTo>
                  <a:pt x="116" y="130"/>
                  <a:pt x="115" y="129"/>
                  <a:pt x="113" y="130"/>
                </a:cubicBezTo>
                <a:close/>
                <a:moveTo>
                  <a:pt x="18" y="103"/>
                </a:moveTo>
                <a:cubicBezTo>
                  <a:pt x="17" y="104"/>
                  <a:pt x="16" y="104"/>
                  <a:pt x="15" y="104"/>
                </a:cubicBezTo>
                <a:cubicBezTo>
                  <a:pt x="14" y="104"/>
                  <a:pt x="14" y="106"/>
                  <a:pt x="14" y="107"/>
                </a:cubicBezTo>
                <a:cubicBezTo>
                  <a:pt x="22" y="103"/>
                  <a:pt x="22" y="103"/>
                  <a:pt x="22" y="103"/>
                </a:cubicBezTo>
                <a:cubicBezTo>
                  <a:pt x="20" y="103"/>
                  <a:pt x="19" y="103"/>
                  <a:pt x="18" y="103"/>
                </a:cubicBezTo>
                <a:close/>
                <a:moveTo>
                  <a:pt x="101" y="146"/>
                </a:moveTo>
                <a:cubicBezTo>
                  <a:pt x="100" y="147"/>
                  <a:pt x="99" y="148"/>
                  <a:pt x="98" y="149"/>
                </a:cubicBezTo>
                <a:cubicBezTo>
                  <a:pt x="101" y="148"/>
                  <a:pt x="104" y="147"/>
                  <a:pt x="107" y="146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5" y="146"/>
                  <a:pt x="103" y="146"/>
                  <a:pt x="101" y="146"/>
                </a:cubicBezTo>
                <a:close/>
                <a:moveTo>
                  <a:pt x="118" y="124"/>
                </a:moveTo>
                <a:cubicBezTo>
                  <a:pt x="115" y="124"/>
                  <a:pt x="112" y="124"/>
                  <a:pt x="110" y="125"/>
                </a:cubicBezTo>
                <a:cubicBezTo>
                  <a:pt x="118" y="127"/>
                  <a:pt x="118" y="127"/>
                  <a:pt x="118" y="127"/>
                </a:cubicBezTo>
                <a:cubicBezTo>
                  <a:pt x="118" y="126"/>
                  <a:pt x="118" y="125"/>
                  <a:pt x="118" y="125"/>
                </a:cubicBezTo>
                <a:cubicBezTo>
                  <a:pt x="119" y="124"/>
                  <a:pt x="118" y="123"/>
                  <a:pt x="118" y="124"/>
                </a:cubicBezTo>
                <a:close/>
                <a:moveTo>
                  <a:pt x="70" y="54"/>
                </a:moveTo>
                <a:cubicBezTo>
                  <a:pt x="61" y="55"/>
                  <a:pt x="61" y="55"/>
                  <a:pt x="61" y="55"/>
                </a:cubicBezTo>
                <a:cubicBezTo>
                  <a:pt x="60" y="55"/>
                  <a:pt x="59" y="57"/>
                  <a:pt x="60" y="57"/>
                </a:cubicBezTo>
                <a:cubicBezTo>
                  <a:pt x="69" y="55"/>
                  <a:pt x="69" y="55"/>
                  <a:pt x="69" y="55"/>
                </a:cubicBezTo>
                <a:cubicBezTo>
                  <a:pt x="70" y="55"/>
                  <a:pt x="71" y="55"/>
                  <a:pt x="71" y="54"/>
                </a:cubicBezTo>
                <a:cubicBezTo>
                  <a:pt x="71" y="54"/>
                  <a:pt x="71" y="54"/>
                  <a:pt x="70" y="54"/>
                </a:cubicBezTo>
                <a:close/>
                <a:moveTo>
                  <a:pt x="68" y="57"/>
                </a:moveTo>
                <a:cubicBezTo>
                  <a:pt x="66" y="57"/>
                  <a:pt x="63" y="58"/>
                  <a:pt x="61" y="58"/>
                </a:cubicBezTo>
                <a:cubicBezTo>
                  <a:pt x="60" y="58"/>
                  <a:pt x="59" y="58"/>
                  <a:pt x="58" y="59"/>
                </a:cubicBezTo>
                <a:cubicBezTo>
                  <a:pt x="62" y="59"/>
                  <a:pt x="65" y="58"/>
                  <a:pt x="69" y="58"/>
                </a:cubicBezTo>
                <a:cubicBezTo>
                  <a:pt x="70" y="58"/>
                  <a:pt x="70" y="57"/>
                  <a:pt x="70" y="56"/>
                </a:cubicBezTo>
                <a:cubicBezTo>
                  <a:pt x="69" y="56"/>
                  <a:pt x="69" y="56"/>
                  <a:pt x="68" y="57"/>
                </a:cubicBezTo>
                <a:close/>
                <a:moveTo>
                  <a:pt x="8" y="82"/>
                </a:moveTo>
                <a:cubicBezTo>
                  <a:pt x="10" y="77"/>
                  <a:pt x="12" y="72"/>
                  <a:pt x="14" y="67"/>
                </a:cubicBezTo>
                <a:cubicBezTo>
                  <a:pt x="14" y="67"/>
                  <a:pt x="14" y="67"/>
                  <a:pt x="14" y="66"/>
                </a:cubicBezTo>
                <a:cubicBezTo>
                  <a:pt x="15" y="66"/>
                  <a:pt x="15" y="65"/>
                  <a:pt x="15" y="65"/>
                </a:cubicBezTo>
                <a:cubicBezTo>
                  <a:pt x="15" y="64"/>
                  <a:pt x="16" y="63"/>
                  <a:pt x="16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17" y="62"/>
                  <a:pt x="17" y="61"/>
                  <a:pt x="17" y="61"/>
                </a:cubicBezTo>
                <a:cubicBezTo>
                  <a:pt x="17" y="60"/>
                  <a:pt x="17" y="60"/>
                  <a:pt x="17" y="60"/>
                </a:cubicBezTo>
                <a:cubicBezTo>
                  <a:pt x="17" y="59"/>
                  <a:pt x="17" y="59"/>
                  <a:pt x="17" y="59"/>
                </a:cubicBezTo>
                <a:cubicBezTo>
                  <a:pt x="17" y="60"/>
                  <a:pt x="17" y="60"/>
                  <a:pt x="17" y="60"/>
                </a:cubicBezTo>
                <a:cubicBezTo>
                  <a:pt x="17" y="61"/>
                  <a:pt x="17" y="61"/>
                  <a:pt x="17" y="61"/>
                </a:cubicBezTo>
                <a:cubicBezTo>
                  <a:pt x="16" y="61"/>
                  <a:pt x="16" y="61"/>
                  <a:pt x="16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15" y="63"/>
                  <a:pt x="15" y="64"/>
                  <a:pt x="15" y="65"/>
                </a:cubicBezTo>
                <a:cubicBezTo>
                  <a:pt x="14" y="65"/>
                  <a:pt x="14" y="66"/>
                  <a:pt x="14" y="66"/>
                </a:cubicBezTo>
                <a:cubicBezTo>
                  <a:pt x="13" y="67"/>
                  <a:pt x="13" y="69"/>
                  <a:pt x="12" y="70"/>
                </a:cubicBezTo>
                <a:cubicBezTo>
                  <a:pt x="11" y="74"/>
                  <a:pt x="9" y="77"/>
                  <a:pt x="8" y="80"/>
                </a:cubicBezTo>
                <a:cubicBezTo>
                  <a:pt x="8" y="81"/>
                  <a:pt x="8" y="81"/>
                  <a:pt x="8" y="82"/>
                </a:cubicBezTo>
                <a:close/>
                <a:moveTo>
                  <a:pt x="63" y="105"/>
                </a:moveTo>
                <a:cubicBezTo>
                  <a:pt x="60" y="105"/>
                  <a:pt x="58" y="106"/>
                  <a:pt x="55" y="106"/>
                </a:cubicBezTo>
                <a:cubicBezTo>
                  <a:pt x="55" y="107"/>
                  <a:pt x="54" y="107"/>
                  <a:pt x="54" y="108"/>
                </a:cubicBezTo>
                <a:cubicBezTo>
                  <a:pt x="62" y="108"/>
                  <a:pt x="62" y="108"/>
                  <a:pt x="62" y="108"/>
                </a:cubicBezTo>
                <a:cubicBezTo>
                  <a:pt x="62" y="108"/>
                  <a:pt x="62" y="106"/>
                  <a:pt x="63" y="105"/>
                </a:cubicBezTo>
                <a:close/>
                <a:moveTo>
                  <a:pt x="109" y="132"/>
                </a:moveTo>
                <a:cubicBezTo>
                  <a:pt x="108" y="132"/>
                  <a:pt x="108" y="132"/>
                  <a:pt x="108" y="132"/>
                </a:cubicBezTo>
                <a:cubicBezTo>
                  <a:pt x="108" y="133"/>
                  <a:pt x="108" y="134"/>
                  <a:pt x="108" y="135"/>
                </a:cubicBezTo>
                <a:cubicBezTo>
                  <a:pt x="111" y="134"/>
                  <a:pt x="114" y="134"/>
                  <a:pt x="116" y="133"/>
                </a:cubicBezTo>
                <a:lnTo>
                  <a:pt x="109" y="132"/>
                </a:lnTo>
                <a:close/>
                <a:moveTo>
                  <a:pt x="76" y="45"/>
                </a:moveTo>
                <a:cubicBezTo>
                  <a:pt x="72" y="46"/>
                  <a:pt x="69" y="46"/>
                  <a:pt x="65" y="47"/>
                </a:cubicBezTo>
                <a:cubicBezTo>
                  <a:pt x="65" y="47"/>
                  <a:pt x="65" y="47"/>
                  <a:pt x="65" y="48"/>
                </a:cubicBezTo>
                <a:cubicBezTo>
                  <a:pt x="68" y="48"/>
                  <a:pt x="72" y="47"/>
                  <a:pt x="76" y="46"/>
                </a:cubicBezTo>
                <a:cubicBezTo>
                  <a:pt x="76" y="46"/>
                  <a:pt x="78" y="45"/>
                  <a:pt x="76" y="45"/>
                </a:cubicBezTo>
                <a:close/>
                <a:moveTo>
                  <a:pt x="82" y="35"/>
                </a:moveTo>
                <a:cubicBezTo>
                  <a:pt x="75" y="36"/>
                  <a:pt x="75" y="36"/>
                  <a:pt x="75" y="36"/>
                </a:cubicBezTo>
                <a:cubicBezTo>
                  <a:pt x="74" y="36"/>
                  <a:pt x="73" y="37"/>
                  <a:pt x="73" y="38"/>
                </a:cubicBezTo>
                <a:cubicBezTo>
                  <a:pt x="83" y="36"/>
                  <a:pt x="83" y="36"/>
                  <a:pt x="83" y="36"/>
                </a:cubicBezTo>
                <a:cubicBezTo>
                  <a:pt x="84" y="36"/>
                  <a:pt x="84" y="35"/>
                  <a:pt x="84" y="35"/>
                </a:cubicBezTo>
                <a:cubicBezTo>
                  <a:pt x="83" y="35"/>
                  <a:pt x="82" y="35"/>
                  <a:pt x="82" y="35"/>
                </a:cubicBezTo>
                <a:close/>
                <a:moveTo>
                  <a:pt x="71" y="51"/>
                </a:moveTo>
                <a:cubicBezTo>
                  <a:pt x="68" y="51"/>
                  <a:pt x="65" y="52"/>
                  <a:pt x="62" y="52"/>
                </a:cubicBezTo>
                <a:cubicBezTo>
                  <a:pt x="62" y="52"/>
                  <a:pt x="61" y="53"/>
                  <a:pt x="61" y="54"/>
                </a:cubicBezTo>
                <a:cubicBezTo>
                  <a:pt x="64" y="53"/>
                  <a:pt x="68" y="53"/>
                  <a:pt x="71" y="52"/>
                </a:cubicBezTo>
                <a:cubicBezTo>
                  <a:pt x="72" y="52"/>
                  <a:pt x="73" y="51"/>
                  <a:pt x="73" y="50"/>
                </a:cubicBezTo>
                <a:cubicBezTo>
                  <a:pt x="73" y="51"/>
                  <a:pt x="72" y="51"/>
                  <a:pt x="71" y="51"/>
                </a:cubicBezTo>
                <a:close/>
                <a:moveTo>
                  <a:pt x="52" y="112"/>
                </a:moveTo>
                <a:cubicBezTo>
                  <a:pt x="52" y="113"/>
                  <a:pt x="51" y="114"/>
                  <a:pt x="51" y="115"/>
                </a:cubicBezTo>
                <a:cubicBezTo>
                  <a:pt x="51" y="115"/>
                  <a:pt x="52" y="115"/>
                  <a:pt x="52" y="114"/>
                </a:cubicBezTo>
                <a:cubicBezTo>
                  <a:pt x="54" y="114"/>
                  <a:pt x="56" y="113"/>
                  <a:pt x="58" y="113"/>
                </a:cubicBezTo>
                <a:cubicBezTo>
                  <a:pt x="59" y="112"/>
                  <a:pt x="61" y="111"/>
                  <a:pt x="60" y="111"/>
                </a:cubicBezTo>
                <a:cubicBezTo>
                  <a:pt x="57" y="112"/>
                  <a:pt x="55" y="112"/>
                  <a:pt x="52" y="112"/>
                </a:cubicBezTo>
                <a:close/>
                <a:moveTo>
                  <a:pt x="66" y="60"/>
                </a:moveTo>
                <a:cubicBezTo>
                  <a:pt x="64" y="60"/>
                  <a:pt x="62" y="60"/>
                  <a:pt x="59" y="61"/>
                </a:cubicBezTo>
                <a:cubicBezTo>
                  <a:pt x="57" y="61"/>
                  <a:pt x="57" y="62"/>
                  <a:pt x="57" y="63"/>
                </a:cubicBezTo>
                <a:cubicBezTo>
                  <a:pt x="61" y="62"/>
                  <a:pt x="64" y="61"/>
                  <a:pt x="68" y="60"/>
                </a:cubicBezTo>
                <a:cubicBezTo>
                  <a:pt x="68" y="60"/>
                  <a:pt x="69" y="60"/>
                  <a:pt x="69" y="59"/>
                </a:cubicBezTo>
                <a:cubicBezTo>
                  <a:pt x="68" y="60"/>
                  <a:pt x="67" y="60"/>
                  <a:pt x="66" y="60"/>
                </a:cubicBezTo>
                <a:close/>
                <a:moveTo>
                  <a:pt x="24" y="96"/>
                </a:moveTo>
                <a:cubicBezTo>
                  <a:pt x="21" y="96"/>
                  <a:pt x="18" y="97"/>
                  <a:pt x="15" y="98"/>
                </a:cubicBezTo>
                <a:cubicBezTo>
                  <a:pt x="15" y="98"/>
                  <a:pt x="15" y="100"/>
                  <a:pt x="15" y="100"/>
                </a:cubicBezTo>
                <a:cubicBezTo>
                  <a:pt x="18" y="99"/>
                  <a:pt x="21" y="98"/>
                  <a:pt x="24" y="96"/>
                </a:cubicBezTo>
                <a:cubicBezTo>
                  <a:pt x="25" y="97"/>
                  <a:pt x="25" y="96"/>
                  <a:pt x="24" y="96"/>
                </a:cubicBezTo>
                <a:close/>
                <a:moveTo>
                  <a:pt x="113" y="135"/>
                </a:moveTo>
                <a:cubicBezTo>
                  <a:pt x="111" y="135"/>
                  <a:pt x="109" y="136"/>
                  <a:pt x="107" y="136"/>
                </a:cubicBezTo>
                <a:cubicBezTo>
                  <a:pt x="106" y="136"/>
                  <a:pt x="106" y="137"/>
                  <a:pt x="106" y="137"/>
                </a:cubicBezTo>
                <a:cubicBezTo>
                  <a:pt x="109" y="138"/>
                  <a:pt x="112" y="137"/>
                  <a:pt x="114" y="137"/>
                </a:cubicBezTo>
                <a:cubicBezTo>
                  <a:pt x="115" y="137"/>
                  <a:pt x="115" y="136"/>
                  <a:pt x="116" y="135"/>
                </a:cubicBezTo>
                <a:cubicBezTo>
                  <a:pt x="115" y="135"/>
                  <a:pt x="114" y="135"/>
                  <a:pt x="113" y="135"/>
                </a:cubicBezTo>
                <a:close/>
                <a:moveTo>
                  <a:pt x="19" y="125"/>
                </a:moveTo>
                <a:cubicBezTo>
                  <a:pt x="13" y="125"/>
                  <a:pt x="13" y="125"/>
                  <a:pt x="13" y="125"/>
                </a:cubicBezTo>
                <a:cubicBezTo>
                  <a:pt x="13" y="126"/>
                  <a:pt x="13" y="128"/>
                  <a:pt x="14" y="128"/>
                </a:cubicBezTo>
                <a:cubicBezTo>
                  <a:pt x="20" y="126"/>
                  <a:pt x="20" y="126"/>
                  <a:pt x="20" y="126"/>
                </a:cubicBezTo>
                <a:cubicBezTo>
                  <a:pt x="21" y="126"/>
                  <a:pt x="23" y="126"/>
                  <a:pt x="24" y="125"/>
                </a:cubicBezTo>
                <a:cubicBezTo>
                  <a:pt x="22" y="125"/>
                  <a:pt x="21" y="125"/>
                  <a:pt x="19" y="125"/>
                </a:cubicBezTo>
                <a:close/>
                <a:moveTo>
                  <a:pt x="112" y="120"/>
                </a:moveTo>
                <a:cubicBezTo>
                  <a:pt x="115" y="120"/>
                  <a:pt x="117" y="120"/>
                  <a:pt x="119" y="122"/>
                </a:cubicBezTo>
                <a:cubicBezTo>
                  <a:pt x="119" y="120"/>
                  <a:pt x="119" y="119"/>
                  <a:pt x="119" y="118"/>
                </a:cubicBezTo>
                <a:cubicBezTo>
                  <a:pt x="117" y="118"/>
                  <a:pt x="115" y="118"/>
                  <a:pt x="112" y="118"/>
                </a:cubicBezTo>
                <a:lnTo>
                  <a:pt x="112" y="120"/>
                </a:lnTo>
                <a:close/>
                <a:moveTo>
                  <a:pt x="113" y="112"/>
                </a:moveTo>
                <a:cubicBezTo>
                  <a:pt x="113" y="114"/>
                  <a:pt x="113" y="115"/>
                  <a:pt x="113" y="116"/>
                </a:cubicBezTo>
                <a:cubicBezTo>
                  <a:pt x="115" y="117"/>
                  <a:pt x="117" y="117"/>
                  <a:pt x="119" y="116"/>
                </a:cubicBezTo>
                <a:cubicBezTo>
                  <a:pt x="120" y="116"/>
                  <a:pt x="120" y="115"/>
                  <a:pt x="119" y="115"/>
                </a:cubicBezTo>
                <a:cubicBezTo>
                  <a:pt x="117" y="114"/>
                  <a:pt x="115" y="114"/>
                  <a:pt x="113" y="112"/>
                </a:cubicBezTo>
                <a:close/>
                <a:moveTo>
                  <a:pt x="31" y="52"/>
                </a:moveTo>
                <a:cubicBezTo>
                  <a:pt x="31" y="54"/>
                  <a:pt x="30" y="55"/>
                  <a:pt x="29" y="57"/>
                </a:cubicBezTo>
                <a:cubicBezTo>
                  <a:pt x="32" y="56"/>
                  <a:pt x="34" y="55"/>
                  <a:pt x="37" y="53"/>
                </a:cubicBezTo>
                <a:cubicBezTo>
                  <a:pt x="35" y="52"/>
                  <a:pt x="33" y="52"/>
                  <a:pt x="31" y="52"/>
                </a:cubicBezTo>
                <a:close/>
                <a:moveTo>
                  <a:pt x="59" y="114"/>
                </a:moveTo>
                <a:cubicBezTo>
                  <a:pt x="56" y="114"/>
                  <a:pt x="54" y="115"/>
                  <a:pt x="52" y="116"/>
                </a:cubicBezTo>
                <a:cubicBezTo>
                  <a:pt x="52" y="116"/>
                  <a:pt x="51" y="117"/>
                  <a:pt x="52" y="117"/>
                </a:cubicBezTo>
                <a:cubicBezTo>
                  <a:pt x="55" y="117"/>
                  <a:pt x="57" y="117"/>
                  <a:pt x="60" y="117"/>
                </a:cubicBezTo>
                <a:cubicBezTo>
                  <a:pt x="59" y="116"/>
                  <a:pt x="59" y="115"/>
                  <a:pt x="60" y="113"/>
                </a:cubicBezTo>
                <a:cubicBezTo>
                  <a:pt x="60" y="113"/>
                  <a:pt x="59" y="114"/>
                  <a:pt x="59" y="114"/>
                </a:cubicBezTo>
                <a:close/>
                <a:moveTo>
                  <a:pt x="39" y="41"/>
                </a:moveTo>
                <a:cubicBezTo>
                  <a:pt x="39" y="40"/>
                  <a:pt x="40" y="40"/>
                  <a:pt x="40" y="40"/>
                </a:cubicBezTo>
                <a:cubicBezTo>
                  <a:pt x="38" y="40"/>
                  <a:pt x="38" y="40"/>
                  <a:pt x="38" y="40"/>
                </a:cubicBezTo>
                <a:cubicBezTo>
                  <a:pt x="35" y="45"/>
                  <a:pt x="35" y="45"/>
                  <a:pt x="35" y="45"/>
                </a:cubicBezTo>
                <a:cubicBezTo>
                  <a:pt x="35" y="45"/>
                  <a:pt x="34" y="46"/>
                  <a:pt x="35" y="46"/>
                </a:cubicBezTo>
                <a:cubicBezTo>
                  <a:pt x="37" y="45"/>
                  <a:pt x="40" y="44"/>
                  <a:pt x="43" y="42"/>
                </a:cubicBezTo>
                <a:cubicBezTo>
                  <a:pt x="42" y="42"/>
                  <a:pt x="41" y="41"/>
                  <a:pt x="41" y="40"/>
                </a:cubicBezTo>
                <a:cubicBezTo>
                  <a:pt x="40" y="40"/>
                  <a:pt x="40" y="41"/>
                  <a:pt x="39" y="41"/>
                </a:cubicBezTo>
                <a:close/>
                <a:moveTo>
                  <a:pt x="58" y="68"/>
                </a:moveTo>
                <a:cubicBezTo>
                  <a:pt x="57" y="68"/>
                  <a:pt x="55" y="68"/>
                  <a:pt x="55" y="68"/>
                </a:cubicBezTo>
                <a:cubicBezTo>
                  <a:pt x="55" y="70"/>
                  <a:pt x="54" y="72"/>
                  <a:pt x="54" y="74"/>
                </a:cubicBezTo>
                <a:cubicBezTo>
                  <a:pt x="55" y="73"/>
                  <a:pt x="56" y="73"/>
                  <a:pt x="57" y="72"/>
                </a:cubicBezTo>
                <a:cubicBezTo>
                  <a:pt x="59" y="70"/>
                  <a:pt x="61" y="68"/>
                  <a:pt x="64" y="68"/>
                </a:cubicBezTo>
                <a:lnTo>
                  <a:pt x="58" y="68"/>
                </a:lnTo>
                <a:close/>
                <a:moveTo>
                  <a:pt x="47" y="26"/>
                </a:moveTo>
                <a:cubicBezTo>
                  <a:pt x="46" y="28"/>
                  <a:pt x="44" y="31"/>
                  <a:pt x="42" y="33"/>
                </a:cubicBezTo>
                <a:cubicBezTo>
                  <a:pt x="42" y="33"/>
                  <a:pt x="43" y="33"/>
                  <a:pt x="43" y="33"/>
                </a:cubicBezTo>
                <a:cubicBezTo>
                  <a:pt x="46" y="32"/>
                  <a:pt x="48" y="30"/>
                  <a:pt x="49" y="28"/>
                </a:cubicBezTo>
                <a:cubicBezTo>
                  <a:pt x="50" y="27"/>
                  <a:pt x="49" y="26"/>
                  <a:pt x="49" y="26"/>
                </a:cubicBezTo>
                <a:cubicBezTo>
                  <a:pt x="48" y="25"/>
                  <a:pt x="48" y="25"/>
                  <a:pt x="47" y="26"/>
                </a:cubicBezTo>
                <a:close/>
                <a:moveTo>
                  <a:pt x="77" y="41"/>
                </a:moveTo>
                <a:cubicBezTo>
                  <a:pt x="75" y="41"/>
                  <a:pt x="72" y="42"/>
                  <a:pt x="69" y="42"/>
                </a:cubicBezTo>
                <a:cubicBezTo>
                  <a:pt x="68" y="42"/>
                  <a:pt x="68" y="44"/>
                  <a:pt x="67" y="45"/>
                </a:cubicBezTo>
                <a:cubicBezTo>
                  <a:pt x="70" y="44"/>
                  <a:pt x="74" y="44"/>
                  <a:pt x="77" y="43"/>
                </a:cubicBezTo>
                <a:cubicBezTo>
                  <a:pt x="78" y="43"/>
                  <a:pt x="79" y="42"/>
                  <a:pt x="79" y="41"/>
                </a:cubicBezTo>
                <a:cubicBezTo>
                  <a:pt x="79" y="41"/>
                  <a:pt x="78" y="41"/>
                  <a:pt x="77" y="41"/>
                </a:cubicBezTo>
                <a:close/>
                <a:moveTo>
                  <a:pt x="65" y="63"/>
                </a:moveTo>
                <a:cubicBezTo>
                  <a:pt x="62" y="64"/>
                  <a:pt x="60" y="64"/>
                  <a:pt x="57" y="65"/>
                </a:cubicBezTo>
                <a:cubicBezTo>
                  <a:pt x="56" y="65"/>
                  <a:pt x="56" y="66"/>
                  <a:pt x="56" y="67"/>
                </a:cubicBezTo>
                <a:cubicBezTo>
                  <a:pt x="55" y="68"/>
                  <a:pt x="56" y="67"/>
                  <a:pt x="57" y="67"/>
                </a:cubicBezTo>
                <a:cubicBezTo>
                  <a:pt x="59" y="67"/>
                  <a:pt x="63" y="67"/>
                  <a:pt x="66" y="66"/>
                </a:cubicBezTo>
                <a:cubicBezTo>
                  <a:pt x="66" y="65"/>
                  <a:pt x="65" y="65"/>
                  <a:pt x="65" y="65"/>
                </a:cubicBezTo>
                <a:cubicBezTo>
                  <a:pt x="66" y="64"/>
                  <a:pt x="67" y="63"/>
                  <a:pt x="68" y="62"/>
                </a:cubicBezTo>
                <a:cubicBezTo>
                  <a:pt x="67" y="62"/>
                  <a:pt x="66" y="62"/>
                  <a:pt x="65" y="63"/>
                </a:cubicBezTo>
                <a:close/>
                <a:moveTo>
                  <a:pt x="27" y="62"/>
                </a:moveTo>
                <a:cubicBezTo>
                  <a:pt x="27" y="62"/>
                  <a:pt x="27" y="63"/>
                  <a:pt x="27" y="63"/>
                </a:cubicBezTo>
                <a:cubicBezTo>
                  <a:pt x="26" y="64"/>
                  <a:pt x="25" y="66"/>
                  <a:pt x="24" y="69"/>
                </a:cubicBezTo>
                <a:cubicBezTo>
                  <a:pt x="28" y="67"/>
                  <a:pt x="32" y="65"/>
                  <a:pt x="35" y="63"/>
                </a:cubicBezTo>
                <a:cubicBezTo>
                  <a:pt x="35" y="63"/>
                  <a:pt x="34" y="62"/>
                  <a:pt x="33" y="63"/>
                </a:cubicBezTo>
                <a:cubicBezTo>
                  <a:pt x="33" y="63"/>
                  <a:pt x="32" y="63"/>
                  <a:pt x="31" y="63"/>
                </a:cubicBezTo>
                <a:cubicBezTo>
                  <a:pt x="30" y="62"/>
                  <a:pt x="28" y="62"/>
                  <a:pt x="27" y="62"/>
                </a:cubicBezTo>
                <a:close/>
                <a:moveTo>
                  <a:pt x="28" y="112"/>
                </a:moveTo>
                <a:cubicBezTo>
                  <a:pt x="24" y="113"/>
                  <a:pt x="18" y="113"/>
                  <a:pt x="14" y="113"/>
                </a:cubicBezTo>
                <a:cubicBezTo>
                  <a:pt x="13" y="114"/>
                  <a:pt x="13" y="116"/>
                  <a:pt x="13" y="118"/>
                </a:cubicBezTo>
                <a:cubicBezTo>
                  <a:pt x="29" y="112"/>
                  <a:pt x="29" y="112"/>
                  <a:pt x="29" y="112"/>
                </a:cubicBezTo>
                <a:cubicBezTo>
                  <a:pt x="29" y="112"/>
                  <a:pt x="28" y="112"/>
                  <a:pt x="28" y="112"/>
                </a:cubicBezTo>
                <a:close/>
                <a:moveTo>
                  <a:pt x="20" y="81"/>
                </a:moveTo>
                <a:cubicBezTo>
                  <a:pt x="20" y="82"/>
                  <a:pt x="19" y="84"/>
                  <a:pt x="18" y="86"/>
                </a:cubicBezTo>
                <a:cubicBezTo>
                  <a:pt x="19" y="86"/>
                  <a:pt x="17" y="87"/>
                  <a:pt x="19" y="87"/>
                </a:cubicBezTo>
                <a:cubicBezTo>
                  <a:pt x="22" y="86"/>
                  <a:pt x="26" y="84"/>
                  <a:pt x="28" y="82"/>
                </a:cubicBezTo>
                <a:cubicBezTo>
                  <a:pt x="29" y="81"/>
                  <a:pt x="28" y="81"/>
                  <a:pt x="28" y="81"/>
                </a:cubicBezTo>
                <a:cubicBezTo>
                  <a:pt x="25" y="80"/>
                  <a:pt x="23" y="80"/>
                  <a:pt x="20" y="81"/>
                </a:cubicBezTo>
                <a:close/>
                <a:moveTo>
                  <a:pt x="23" y="73"/>
                </a:moveTo>
                <a:cubicBezTo>
                  <a:pt x="23" y="73"/>
                  <a:pt x="22" y="73"/>
                  <a:pt x="22" y="73"/>
                </a:cubicBezTo>
                <a:cubicBezTo>
                  <a:pt x="22" y="75"/>
                  <a:pt x="21" y="77"/>
                  <a:pt x="21" y="79"/>
                </a:cubicBezTo>
                <a:cubicBezTo>
                  <a:pt x="22" y="79"/>
                  <a:pt x="23" y="78"/>
                  <a:pt x="24" y="78"/>
                </a:cubicBezTo>
                <a:cubicBezTo>
                  <a:pt x="27" y="77"/>
                  <a:pt x="30" y="75"/>
                  <a:pt x="33" y="73"/>
                </a:cubicBezTo>
                <a:lnTo>
                  <a:pt x="23" y="73"/>
                </a:lnTo>
                <a:close/>
                <a:moveTo>
                  <a:pt x="17" y="89"/>
                </a:moveTo>
                <a:cubicBezTo>
                  <a:pt x="17" y="89"/>
                  <a:pt x="17" y="90"/>
                  <a:pt x="17" y="90"/>
                </a:cubicBezTo>
                <a:cubicBezTo>
                  <a:pt x="16" y="91"/>
                  <a:pt x="16" y="93"/>
                  <a:pt x="16" y="94"/>
                </a:cubicBezTo>
                <a:cubicBezTo>
                  <a:pt x="16" y="95"/>
                  <a:pt x="15" y="95"/>
                  <a:pt x="16" y="95"/>
                </a:cubicBezTo>
                <a:cubicBezTo>
                  <a:pt x="21" y="94"/>
                  <a:pt x="25" y="91"/>
                  <a:pt x="29" y="89"/>
                </a:cubicBezTo>
                <a:lnTo>
                  <a:pt x="17" y="89"/>
                </a:lnTo>
                <a:close/>
                <a:moveTo>
                  <a:pt x="59" y="118"/>
                </a:moveTo>
                <a:cubicBezTo>
                  <a:pt x="59" y="118"/>
                  <a:pt x="58" y="119"/>
                  <a:pt x="58" y="119"/>
                </a:cubicBezTo>
                <a:cubicBezTo>
                  <a:pt x="56" y="120"/>
                  <a:pt x="54" y="120"/>
                  <a:pt x="52" y="121"/>
                </a:cubicBezTo>
                <a:cubicBezTo>
                  <a:pt x="54" y="125"/>
                  <a:pt x="59" y="127"/>
                  <a:pt x="64" y="125"/>
                </a:cubicBezTo>
                <a:cubicBezTo>
                  <a:pt x="62" y="124"/>
                  <a:pt x="62" y="122"/>
                  <a:pt x="61" y="120"/>
                </a:cubicBezTo>
                <a:cubicBezTo>
                  <a:pt x="60" y="120"/>
                  <a:pt x="60" y="118"/>
                  <a:pt x="59" y="118"/>
                </a:cubicBezTo>
                <a:close/>
                <a:moveTo>
                  <a:pt x="7" y="136"/>
                </a:moveTo>
                <a:cubicBezTo>
                  <a:pt x="7" y="136"/>
                  <a:pt x="7" y="137"/>
                  <a:pt x="7" y="137"/>
                </a:cubicBezTo>
                <a:cubicBezTo>
                  <a:pt x="8" y="142"/>
                  <a:pt x="10" y="146"/>
                  <a:pt x="14" y="149"/>
                </a:cubicBezTo>
                <a:cubicBezTo>
                  <a:pt x="17" y="153"/>
                  <a:pt x="21" y="156"/>
                  <a:pt x="26" y="158"/>
                </a:cubicBezTo>
                <a:cubicBezTo>
                  <a:pt x="30" y="159"/>
                  <a:pt x="32" y="161"/>
                  <a:pt x="37" y="162"/>
                </a:cubicBezTo>
                <a:cubicBezTo>
                  <a:pt x="37" y="162"/>
                  <a:pt x="38" y="163"/>
                  <a:pt x="38" y="161"/>
                </a:cubicBezTo>
                <a:cubicBezTo>
                  <a:pt x="38" y="160"/>
                  <a:pt x="39" y="160"/>
                  <a:pt x="40" y="160"/>
                </a:cubicBezTo>
                <a:cubicBezTo>
                  <a:pt x="40" y="160"/>
                  <a:pt x="41" y="159"/>
                  <a:pt x="40" y="159"/>
                </a:cubicBezTo>
                <a:cubicBezTo>
                  <a:pt x="37" y="159"/>
                  <a:pt x="34" y="159"/>
                  <a:pt x="31" y="160"/>
                </a:cubicBezTo>
                <a:cubicBezTo>
                  <a:pt x="31" y="160"/>
                  <a:pt x="30" y="159"/>
                  <a:pt x="30" y="158"/>
                </a:cubicBezTo>
                <a:cubicBezTo>
                  <a:pt x="31" y="157"/>
                  <a:pt x="33" y="157"/>
                  <a:pt x="35" y="157"/>
                </a:cubicBezTo>
                <a:cubicBezTo>
                  <a:pt x="34" y="156"/>
                  <a:pt x="33" y="155"/>
                  <a:pt x="32" y="156"/>
                </a:cubicBezTo>
                <a:cubicBezTo>
                  <a:pt x="30" y="156"/>
                  <a:pt x="28" y="156"/>
                  <a:pt x="26" y="155"/>
                </a:cubicBezTo>
                <a:cubicBezTo>
                  <a:pt x="26" y="154"/>
                  <a:pt x="26" y="154"/>
                  <a:pt x="26" y="154"/>
                </a:cubicBezTo>
                <a:cubicBezTo>
                  <a:pt x="26" y="154"/>
                  <a:pt x="27" y="154"/>
                  <a:pt x="28" y="153"/>
                </a:cubicBezTo>
                <a:cubicBezTo>
                  <a:pt x="27" y="153"/>
                  <a:pt x="25" y="151"/>
                  <a:pt x="24" y="151"/>
                </a:cubicBezTo>
                <a:cubicBezTo>
                  <a:pt x="23" y="151"/>
                  <a:pt x="21" y="151"/>
                  <a:pt x="21" y="151"/>
                </a:cubicBezTo>
                <a:cubicBezTo>
                  <a:pt x="20" y="150"/>
                  <a:pt x="21" y="149"/>
                  <a:pt x="22" y="149"/>
                </a:cubicBezTo>
                <a:cubicBezTo>
                  <a:pt x="22" y="149"/>
                  <a:pt x="21" y="149"/>
                  <a:pt x="21" y="148"/>
                </a:cubicBezTo>
                <a:cubicBezTo>
                  <a:pt x="21" y="148"/>
                  <a:pt x="20" y="148"/>
                  <a:pt x="19" y="148"/>
                </a:cubicBezTo>
                <a:cubicBezTo>
                  <a:pt x="18" y="148"/>
                  <a:pt x="18" y="148"/>
                  <a:pt x="17" y="148"/>
                </a:cubicBezTo>
                <a:cubicBezTo>
                  <a:pt x="13" y="144"/>
                  <a:pt x="10" y="141"/>
                  <a:pt x="7" y="136"/>
                </a:cubicBezTo>
                <a:cubicBezTo>
                  <a:pt x="7" y="136"/>
                  <a:pt x="7" y="135"/>
                  <a:pt x="7" y="136"/>
                </a:cubicBezTo>
                <a:close/>
                <a:moveTo>
                  <a:pt x="72" y="103"/>
                </a:moveTo>
                <a:cubicBezTo>
                  <a:pt x="71" y="103"/>
                  <a:pt x="70" y="104"/>
                  <a:pt x="69" y="104"/>
                </a:cubicBezTo>
                <a:cubicBezTo>
                  <a:pt x="68" y="106"/>
                  <a:pt x="66" y="107"/>
                  <a:pt x="65" y="109"/>
                </a:cubicBezTo>
                <a:cubicBezTo>
                  <a:pt x="62" y="112"/>
                  <a:pt x="62" y="119"/>
                  <a:pt x="65" y="122"/>
                </a:cubicBezTo>
                <a:cubicBezTo>
                  <a:pt x="66" y="123"/>
                  <a:pt x="66" y="124"/>
                  <a:pt x="67" y="123"/>
                </a:cubicBezTo>
                <a:cubicBezTo>
                  <a:pt x="70" y="120"/>
                  <a:pt x="73" y="117"/>
                  <a:pt x="75" y="112"/>
                </a:cubicBezTo>
                <a:cubicBezTo>
                  <a:pt x="76" y="108"/>
                  <a:pt x="75" y="104"/>
                  <a:pt x="72" y="103"/>
                </a:cubicBezTo>
                <a:close/>
                <a:moveTo>
                  <a:pt x="102" y="79"/>
                </a:moveTo>
                <a:cubicBezTo>
                  <a:pt x="107" y="86"/>
                  <a:pt x="111" y="94"/>
                  <a:pt x="113" y="103"/>
                </a:cubicBezTo>
                <a:cubicBezTo>
                  <a:pt x="113" y="104"/>
                  <a:pt x="113" y="104"/>
                  <a:pt x="113" y="105"/>
                </a:cubicBezTo>
                <a:cubicBezTo>
                  <a:pt x="118" y="104"/>
                  <a:pt x="118" y="104"/>
                  <a:pt x="118" y="104"/>
                </a:cubicBezTo>
                <a:cubicBezTo>
                  <a:pt x="119" y="103"/>
                  <a:pt x="116" y="102"/>
                  <a:pt x="116" y="101"/>
                </a:cubicBezTo>
                <a:cubicBezTo>
                  <a:pt x="111" y="98"/>
                  <a:pt x="109" y="92"/>
                  <a:pt x="108" y="85"/>
                </a:cubicBezTo>
                <a:cubicBezTo>
                  <a:pt x="108" y="85"/>
                  <a:pt x="108" y="85"/>
                  <a:pt x="108" y="84"/>
                </a:cubicBezTo>
                <a:cubicBezTo>
                  <a:pt x="110" y="87"/>
                  <a:pt x="111" y="91"/>
                  <a:pt x="112" y="94"/>
                </a:cubicBezTo>
                <a:cubicBezTo>
                  <a:pt x="114" y="98"/>
                  <a:pt x="116" y="101"/>
                  <a:pt x="119" y="103"/>
                </a:cubicBezTo>
                <a:cubicBezTo>
                  <a:pt x="120" y="104"/>
                  <a:pt x="120" y="105"/>
                  <a:pt x="119" y="105"/>
                </a:cubicBezTo>
                <a:cubicBezTo>
                  <a:pt x="113" y="106"/>
                  <a:pt x="113" y="106"/>
                  <a:pt x="113" y="106"/>
                </a:cubicBezTo>
                <a:cubicBezTo>
                  <a:pt x="113" y="111"/>
                  <a:pt x="113" y="111"/>
                  <a:pt x="113" y="111"/>
                </a:cubicBezTo>
                <a:cubicBezTo>
                  <a:pt x="115" y="112"/>
                  <a:pt x="117" y="113"/>
                  <a:pt x="120" y="114"/>
                </a:cubicBezTo>
                <a:cubicBezTo>
                  <a:pt x="122" y="105"/>
                  <a:pt x="119" y="97"/>
                  <a:pt x="115" y="91"/>
                </a:cubicBezTo>
                <a:cubicBezTo>
                  <a:pt x="112" y="86"/>
                  <a:pt x="108" y="82"/>
                  <a:pt x="102" y="79"/>
                </a:cubicBezTo>
                <a:cubicBezTo>
                  <a:pt x="102" y="79"/>
                  <a:pt x="102" y="79"/>
                  <a:pt x="102" y="79"/>
                </a:cubicBezTo>
                <a:close/>
                <a:moveTo>
                  <a:pt x="17" y="156"/>
                </a:moveTo>
                <a:cubicBezTo>
                  <a:pt x="20" y="159"/>
                  <a:pt x="24" y="161"/>
                  <a:pt x="28" y="163"/>
                </a:cubicBezTo>
                <a:cubicBezTo>
                  <a:pt x="33" y="165"/>
                  <a:pt x="33" y="165"/>
                  <a:pt x="33" y="165"/>
                </a:cubicBezTo>
                <a:cubicBezTo>
                  <a:pt x="40" y="167"/>
                  <a:pt x="47" y="168"/>
                  <a:pt x="55" y="169"/>
                </a:cubicBezTo>
                <a:cubicBezTo>
                  <a:pt x="69" y="170"/>
                  <a:pt x="81" y="167"/>
                  <a:pt x="91" y="162"/>
                </a:cubicBezTo>
                <a:cubicBezTo>
                  <a:pt x="91" y="162"/>
                  <a:pt x="92" y="161"/>
                  <a:pt x="92" y="161"/>
                </a:cubicBezTo>
                <a:cubicBezTo>
                  <a:pt x="89" y="161"/>
                  <a:pt x="85" y="162"/>
                  <a:pt x="81" y="161"/>
                </a:cubicBezTo>
                <a:cubicBezTo>
                  <a:pt x="80" y="162"/>
                  <a:pt x="78" y="163"/>
                  <a:pt x="76" y="163"/>
                </a:cubicBezTo>
                <a:cubicBezTo>
                  <a:pt x="75" y="164"/>
                  <a:pt x="73" y="163"/>
                  <a:pt x="71" y="164"/>
                </a:cubicBezTo>
                <a:cubicBezTo>
                  <a:pt x="66" y="164"/>
                  <a:pt x="62" y="163"/>
                  <a:pt x="57" y="164"/>
                </a:cubicBezTo>
                <a:cubicBezTo>
                  <a:pt x="57" y="164"/>
                  <a:pt x="56" y="164"/>
                  <a:pt x="56" y="164"/>
                </a:cubicBezTo>
                <a:cubicBezTo>
                  <a:pt x="52" y="164"/>
                  <a:pt x="48" y="165"/>
                  <a:pt x="44" y="165"/>
                </a:cubicBezTo>
                <a:cubicBezTo>
                  <a:pt x="33" y="164"/>
                  <a:pt x="25" y="161"/>
                  <a:pt x="18" y="157"/>
                </a:cubicBezTo>
                <a:cubicBezTo>
                  <a:pt x="18" y="156"/>
                  <a:pt x="18" y="156"/>
                  <a:pt x="17" y="156"/>
                </a:cubicBezTo>
                <a:close/>
                <a:moveTo>
                  <a:pt x="67" y="94"/>
                </a:moveTo>
                <a:cubicBezTo>
                  <a:pt x="73" y="93"/>
                  <a:pt x="77" y="96"/>
                  <a:pt x="79" y="100"/>
                </a:cubicBezTo>
                <a:cubicBezTo>
                  <a:pt x="85" y="110"/>
                  <a:pt x="78" y="123"/>
                  <a:pt x="71" y="127"/>
                </a:cubicBezTo>
                <a:cubicBezTo>
                  <a:pt x="66" y="132"/>
                  <a:pt x="55" y="132"/>
                  <a:pt x="50" y="128"/>
                </a:cubicBezTo>
                <a:cubicBezTo>
                  <a:pt x="45" y="123"/>
                  <a:pt x="43" y="110"/>
                  <a:pt x="49" y="104"/>
                </a:cubicBezTo>
                <a:cubicBezTo>
                  <a:pt x="54" y="100"/>
                  <a:pt x="58" y="96"/>
                  <a:pt x="65" y="94"/>
                </a:cubicBezTo>
                <a:cubicBezTo>
                  <a:pt x="66" y="94"/>
                  <a:pt x="67" y="94"/>
                  <a:pt x="67" y="94"/>
                </a:cubicBezTo>
                <a:close/>
                <a:moveTo>
                  <a:pt x="80" y="22"/>
                </a:moveTo>
                <a:cubicBezTo>
                  <a:pt x="79" y="23"/>
                  <a:pt x="78" y="23"/>
                  <a:pt x="78" y="22"/>
                </a:cubicBezTo>
                <a:cubicBezTo>
                  <a:pt x="78" y="21"/>
                  <a:pt x="78" y="21"/>
                  <a:pt x="79" y="21"/>
                </a:cubicBezTo>
                <a:cubicBezTo>
                  <a:pt x="80" y="20"/>
                  <a:pt x="81" y="20"/>
                  <a:pt x="82" y="20"/>
                </a:cubicBezTo>
                <a:cubicBezTo>
                  <a:pt x="84" y="20"/>
                  <a:pt x="86" y="19"/>
                  <a:pt x="88" y="18"/>
                </a:cubicBezTo>
                <a:cubicBezTo>
                  <a:pt x="87" y="18"/>
                  <a:pt x="86" y="18"/>
                  <a:pt x="85" y="18"/>
                </a:cubicBezTo>
                <a:cubicBezTo>
                  <a:pt x="85" y="19"/>
                  <a:pt x="84" y="18"/>
                  <a:pt x="84" y="18"/>
                </a:cubicBezTo>
                <a:cubicBezTo>
                  <a:pt x="83" y="17"/>
                  <a:pt x="83" y="16"/>
                  <a:pt x="84" y="16"/>
                </a:cubicBezTo>
                <a:cubicBezTo>
                  <a:pt x="86" y="16"/>
                  <a:pt x="89" y="16"/>
                  <a:pt x="91" y="16"/>
                </a:cubicBezTo>
                <a:cubicBezTo>
                  <a:pt x="92" y="16"/>
                  <a:pt x="93" y="14"/>
                  <a:pt x="94" y="13"/>
                </a:cubicBezTo>
                <a:cubicBezTo>
                  <a:pt x="94" y="13"/>
                  <a:pt x="95" y="12"/>
                  <a:pt x="94" y="12"/>
                </a:cubicBezTo>
                <a:cubicBezTo>
                  <a:pt x="87" y="12"/>
                  <a:pt x="80" y="11"/>
                  <a:pt x="73" y="11"/>
                </a:cubicBezTo>
                <a:cubicBezTo>
                  <a:pt x="73" y="11"/>
                  <a:pt x="72" y="11"/>
                  <a:pt x="72" y="10"/>
                </a:cubicBezTo>
                <a:cubicBezTo>
                  <a:pt x="67" y="10"/>
                  <a:pt x="65" y="12"/>
                  <a:pt x="62" y="14"/>
                </a:cubicBezTo>
                <a:cubicBezTo>
                  <a:pt x="57" y="17"/>
                  <a:pt x="52" y="19"/>
                  <a:pt x="49" y="24"/>
                </a:cubicBezTo>
                <a:cubicBezTo>
                  <a:pt x="48" y="25"/>
                  <a:pt x="50" y="25"/>
                  <a:pt x="50" y="26"/>
                </a:cubicBezTo>
                <a:cubicBezTo>
                  <a:pt x="51" y="27"/>
                  <a:pt x="50" y="29"/>
                  <a:pt x="49" y="30"/>
                </a:cubicBezTo>
                <a:cubicBezTo>
                  <a:pt x="47" y="32"/>
                  <a:pt x="44" y="34"/>
                  <a:pt x="41" y="35"/>
                </a:cubicBezTo>
                <a:cubicBezTo>
                  <a:pt x="40" y="36"/>
                  <a:pt x="39" y="38"/>
                  <a:pt x="38" y="39"/>
                </a:cubicBezTo>
                <a:cubicBezTo>
                  <a:pt x="40" y="39"/>
                  <a:pt x="42" y="39"/>
                  <a:pt x="44" y="41"/>
                </a:cubicBezTo>
                <a:cubicBezTo>
                  <a:pt x="44" y="41"/>
                  <a:pt x="45" y="42"/>
                  <a:pt x="44" y="42"/>
                </a:cubicBezTo>
                <a:cubicBezTo>
                  <a:pt x="43" y="43"/>
                  <a:pt x="41" y="45"/>
                  <a:pt x="40" y="45"/>
                </a:cubicBezTo>
                <a:cubicBezTo>
                  <a:pt x="38" y="46"/>
                  <a:pt x="37" y="47"/>
                  <a:pt x="34" y="48"/>
                </a:cubicBezTo>
                <a:cubicBezTo>
                  <a:pt x="35" y="48"/>
                  <a:pt x="34" y="49"/>
                  <a:pt x="34" y="48"/>
                </a:cubicBezTo>
                <a:cubicBezTo>
                  <a:pt x="32" y="51"/>
                  <a:pt x="32" y="51"/>
                  <a:pt x="32" y="51"/>
                </a:cubicBezTo>
                <a:cubicBezTo>
                  <a:pt x="33" y="51"/>
                  <a:pt x="35" y="51"/>
                  <a:pt x="36" y="51"/>
                </a:cubicBezTo>
                <a:cubicBezTo>
                  <a:pt x="37" y="51"/>
                  <a:pt x="38" y="52"/>
                  <a:pt x="38" y="52"/>
                </a:cubicBezTo>
                <a:cubicBezTo>
                  <a:pt x="38" y="53"/>
                  <a:pt x="38" y="53"/>
                  <a:pt x="38" y="54"/>
                </a:cubicBezTo>
                <a:cubicBezTo>
                  <a:pt x="35" y="56"/>
                  <a:pt x="32" y="58"/>
                  <a:pt x="28" y="59"/>
                </a:cubicBezTo>
                <a:cubicBezTo>
                  <a:pt x="28" y="60"/>
                  <a:pt x="28" y="60"/>
                  <a:pt x="27" y="61"/>
                </a:cubicBezTo>
                <a:cubicBezTo>
                  <a:pt x="30" y="61"/>
                  <a:pt x="32" y="61"/>
                  <a:pt x="34" y="61"/>
                </a:cubicBezTo>
                <a:cubicBezTo>
                  <a:pt x="35" y="61"/>
                  <a:pt x="36" y="61"/>
                  <a:pt x="37" y="62"/>
                </a:cubicBezTo>
                <a:cubicBezTo>
                  <a:pt x="37" y="63"/>
                  <a:pt x="37" y="63"/>
                  <a:pt x="37" y="64"/>
                </a:cubicBezTo>
                <a:cubicBezTo>
                  <a:pt x="33" y="66"/>
                  <a:pt x="29" y="68"/>
                  <a:pt x="25" y="70"/>
                </a:cubicBezTo>
                <a:cubicBezTo>
                  <a:pt x="24" y="70"/>
                  <a:pt x="23" y="71"/>
                  <a:pt x="23" y="71"/>
                </a:cubicBezTo>
                <a:cubicBezTo>
                  <a:pt x="27" y="72"/>
                  <a:pt x="31" y="71"/>
                  <a:pt x="34" y="72"/>
                </a:cubicBezTo>
                <a:cubicBezTo>
                  <a:pt x="35" y="72"/>
                  <a:pt x="35" y="73"/>
                  <a:pt x="34" y="73"/>
                </a:cubicBezTo>
                <a:cubicBezTo>
                  <a:pt x="31" y="76"/>
                  <a:pt x="28" y="78"/>
                  <a:pt x="23" y="79"/>
                </a:cubicBezTo>
                <a:cubicBezTo>
                  <a:pt x="26" y="79"/>
                  <a:pt x="28" y="79"/>
                  <a:pt x="30" y="80"/>
                </a:cubicBezTo>
                <a:cubicBezTo>
                  <a:pt x="30" y="80"/>
                  <a:pt x="31" y="81"/>
                  <a:pt x="30" y="82"/>
                </a:cubicBezTo>
                <a:cubicBezTo>
                  <a:pt x="27" y="84"/>
                  <a:pt x="24" y="86"/>
                  <a:pt x="20" y="87"/>
                </a:cubicBezTo>
                <a:cubicBezTo>
                  <a:pt x="19" y="88"/>
                  <a:pt x="21" y="88"/>
                  <a:pt x="21" y="88"/>
                </a:cubicBezTo>
                <a:cubicBezTo>
                  <a:pt x="23" y="88"/>
                  <a:pt x="26" y="88"/>
                  <a:pt x="28" y="88"/>
                </a:cubicBezTo>
                <a:cubicBezTo>
                  <a:pt x="29" y="88"/>
                  <a:pt x="29" y="88"/>
                  <a:pt x="30" y="89"/>
                </a:cubicBezTo>
                <a:cubicBezTo>
                  <a:pt x="30" y="89"/>
                  <a:pt x="29" y="90"/>
                  <a:pt x="29" y="90"/>
                </a:cubicBezTo>
                <a:cubicBezTo>
                  <a:pt x="26" y="92"/>
                  <a:pt x="23" y="94"/>
                  <a:pt x="20" y="95"/>
                </a:cubicBezTo>
                <a:cubicBezTo>
                  <a:pt x="22" y="95"/>
                  <a:pt x="25" y="95"/>
                  <a:pt x="27" y="95"/>
                </a:cubicBezTo>
                <a:cubicBezTo>
                  <a:pt x="28" y="95"/>
                  <a:pt x="28" y="96"/>
                  <a:pt x="27" y="96"/>
                </a:cubicBezTo>
                <a:cubicBezTo>
                  <a:pt x="24" y="98"/>
                  <a:pt x="20" y="100"/>
                  <a:pt x="15" y="102"/>
                </a:cubicBezTo>
                <a:cubicBezTo>
                  <a:pt x="26" y="101"/>
                  <a:pt x="26" y="101"/>
                  <a:pt x="26" y="101"/>
                </a:cubicBezTo>
                <a:cubicBezTo>
                  <a:pt x="27" y="101"/>
                  <a:pt x="27" y="102"/>
                  <a:pt x="26" y="102"/>
                </a:cubicBezTo>
                <a:cubicBezTo>
                  <a:pt x="22" y="104"/>
                  <a:pt x="18" y="106"/>
                  <a:pt x="14" y="109"/>
                </a:cubicBezTo>
                <a:cubicBezTo>
                  <a:pt x="13" y="109"/>
                  <a:pt x="14" y="110"/>
                  <a:pt x="14" y="111"/>
                </a:cubicBezTo>
                <a:cubicBezTo>
                  <a:pt x="20" y="111"/>
                  <a:pt x="27" y="112"/>
                  <a:pt x="32" y="110"/>
                </a:cubicBezTo>
                <a:cubicBezTo>
                  <a:pt x="33" y="110"/>
                  <a:pt x="33" y="112"/>
                  <a:pt x="32" y="112"/>
                </a:cubicBezTo>
                <a:cubicBezTo>
                  <a:pt x="26" y="114"/>
                  <a:pt x="20" y="117"/>
                  <a:pt x="14" y="119"/>
                </a:cubicBezTo>
                <a:cubicBezTo>
                  <a:pt x="13" y="119"/>
                  <a:pt x="12" y="120"/>
                  <a:pt x="13" y="120"/>
                </a:cubicBezTo>
                <a:cubicBezTo>
                  <a:pt x="19" y="120"/>
                  <a:pt x="25" y="119"/>
                  <a:pt x="30" y="118"/>
                </a:cubicBezTo>
                <a:cubicBezTo>
                  <a:pt x="31" y="118"/>
                  <a:pt x="31" y="119"/>
                  <a:pt x="31" y="119"/>
                </a:cubicBezTo>
                <a:cubicBezTo>
                  <a:pt x="31" y="120"/>
                  <a:pt x="30" y="120"/>
                  <a:pt x="30" y="120"/>
                </a:cubicBezTo>
                <a:cubicBezTo>
                  <a:pt x="19" y="123"/>
                  <a:pt x="19" y="123"/>
                  <a:pt x="19" y="123"/>
                </a:cubicBezTo>
                <a:cubicBezTo>
                  <a:pt x="33" y="122"/>
                  <a:pt x="33" y="122"/>
                  <a:pt x="33" y="122"/>
                </a:cubicBezTo>
                <a:cubicBezTo>
                  <a:pt x="33" y="123"/>
                  <a:pt x="33" y="124"/>
                  <a:pt x="32" y="124"/>
                </a:cubicBezTo>
                <a:cubicBezTo>
                  <a:pt x="14" y="130"/>
                  <a:pt x="14" y="130"/>
                  <a:pt x="14" y="130"/>
                </a:cubicBezTo>
                <a:cubicBezTo>
                  <a:pt x="20" y="129"/>
                  <a:pt x="27" y="128"/>
                  <a:pt x="33" y="128"/>
                </a:cubicBezTo>
                <a:cubicBezTo>
                  <a:pt x="33" y="128"/>
                  <a:pt x="35" y="128"/>
                  <a:pt x="34" y="129"/>
                </a:cubicBezTo>
                <a:cubicBezTo>
                  <a:pt x="28" y="130"/>
                  <a:pt x="22" y="132"/>
                  <a:pt x="16" y="134"/>
                </a:cubicBezTo>
                <a:cubicBezTo>
                  <a:pt x="16" y="134"/>
                  <a:pt x="15" y="134"/>
                  <a:pt x="16" y="134"/>
                </a:cubicBezTo>
                <a:cubicBezTo>
                  <a:pt x="23" y="134"/>
                  <a:pt x="31" y="133"/>
                  <a:pt x="38" y="132"/>
                </a:cubicBezTo>
                <a:cubicBezTo>
                  <a:pt x="38" y="132"/>
                  <a:pt x="39" y="133"/>
                  <a:pt x="38" y="133"/>
                </a:cubicBezTo>
                <a:cubicBezTo>
                  <a:pt x="31" y="134"/>
                  <a:pt x="24" y="136"/>
                  <a:pt x="17" y="138"/>
                </a:cubicBezTo>
                <a:cubicBezTo>
                  <a:pt x="26" y="139"/>
                  <a:pt x="35" y="138"/>
                  <a:pt x="42" y="137"/>
                </a:cubicBezTo>
                <a:cubicBezTo>
                  <a:pt x="43" y="137"/>
                  <a:pt x="42" y="138"/>
                  <a:pt x="42" y="138"/>
                </a:cubicBezTo>
                <a:cubicBezTo>
                  <a:pt x="36" y="139"/>
                  <a:pt x="31" y="140"/>
                  <a:pt x="25" y="142"/>
                </a:cubicBezTo>
                <a:cubicBezTo>
                  <a:pt x="25" y="142"/>
                  <a:pt x="23" y="142"/>
                  <a:pt x="24" y="142"/>
                </a:cubicBezTo>
                <a:cubicBezTo>
                  <a:pt x="31" y="142"/>
                  <a:pt x="37" y="141"/>
                  <a:pt x="44" y="140"/>
                </a:cubicBezTo>
                <a:cubicBezTo>
                  <a:pt x="44" y="140"/>
                  <a:pt x="45" y="141"/>
                  <a:pt x="45" y="141"/>
                </a:cubicBezTo>
                <a:cubicBezTo>
                  <a:pt x="45" y="142"/>
                  <a:pt x="44" y="142"/>
                  <a:pt x="43" y="142"/>
                </a:cubicBezTo>
                <a:cubicBezTo>
                  <a:pt x="37" y="143"/>
                  <a:pt x="32" y="144"/>
                  <a:pt x="27" y="145"/>
                </a:cubicBezTo>
                <a:cubicBezTo>
                  <a:pt x="35" y="145"/>
                  <a:pt x="43" y="145"/>
                  <a:pt x="50" y="143"/>
                </a:cubicBezTo>
                <a:cubicBezTo>
                  <a:pt x="51" y="143"/>
                  <a:pt x="51" y="145"/>
                  <a:pt x="50" y="145"/>
                </a:cubicBezTo>
                <a:cubicBezTo>
                  <a:pt x="48" y="145"/>
                  <a:pt x="44" y="146"/>
                  <a:pt x="41" y="146"/>
                </a:cubicBezTo>
                <a:cubicBezTo>
                  <a:pt x="41" y="146"/>
                  <a:pt x="40" y="146"/>
                  <a:pt x="40" y="147"/>
                </a:cubicBezTo>
                <a:cubicBezTo>
                  <a:pt x="30" y="149"/>
                  <a:pt x="30" y="149"/>
                  <a:pt x="30" y="149"/>
                </a:cubicBezTo>
                <a:cubicBezTo>
                  <a:pt x="39" y="148"/>
                  <a:pt x="47" y="148"/>
                  <a:pt x="56" y="147"/>
                </a:cubicBezTo>
                <a:cubicBezTo>
                  <a:pt x="57" y="147"/>
                  <a:pt x="57" y="148"/>
                  <a:pt x="57" y="148"/>
                </a:cubicBezTo>
                <a:cubicBezTo>
                  <a:pt x="49" y="149"/>
                  <a:pt x="43" y="151"/>
                  <a:pt x="36" y="153"/>
                </a:cubicBezTo>
                <a:cubicBezTo>
                  <a:pt x="37" y="153"/>
                  <a:pt x="38" y="153"/>
                  <a:pt x="38" y="153"/>
                </a:cubicBezTo>
                <a:cubicBezTo>
                  <a:pt x="46" y="153"/>
                  <a:pt x="52" y="152"/>
                  <a:pt x="59" y="151"/>
                </a:cubicBezTo>
                <a:cubicBezTo>
                  <a:pt x="59" y="151"/>
                  <a:pt x="59" y="153"/>
                  <a:pt x="58" y="153"/>
                </a:cubicBezTo>
                <a:cubicBezTo>
                  <a:pt x="54" y="153"/>
                  <a:pt x="49" y="154"/>
                  <a:pt x="45" y="156"/>
                </a:cubicBezTo>
                <a:cubicBezTo>
                  <a:pt x="53" y="156"/>
                  <a:pt x="61" y="154"/>
                  <a:pt x="68" y="153"/>
                </a:cubicBezTo>
                <a:cubicBezTo>
                  <a:pt x="69" y="153"/>
                  <a:pt x="69" y="154"/>
                  <a:pt x="69" y="154"/>
                </a:cubicBezTo>
                <a:cubicBezTo>
                  <a:pt x="67" y="155"/>
                  <a:pt x="62" y="156"/>
                  <a:pt x="61" y="156"/>
                </a:cubicBezTo>
                <a:cubicBezTo>
                  <a:pt x="59" y="156"/>
                  <a:pt x="56" y="157"/>
                  <a:pt x="53" y="158"/>
                </a:cubicBezTo>
                <a:cubicBezTo>
                  <a:pt x="55" y="158"/>
                  <a:pt x="56" y="158"/>
                  <a:pt x="57" y="158"/>
                </a:cubicBezTo>
                <a:cubicBezTo>
                  <a:pt x="62" y="157"/>
                  <a:pt x="68" y="157"/>
                  <a:pt x="73" y="156"/>
                </a:cubicBezTo>
                <a:cubicBezTo>
                  <a:pt x="74" y="156"/>
                  <a:pt x="73" y="157"/>
                  <a:pt x="73" y="157"/>
                </a:cubicBezTo>
                <a:cubicBezTo>
                  <a:pt x="81" y="156"/>
                  <a:pt x="87" y="153"/>
                  <a:pt x="91" y="149"/>
                </a:cubicBezTo>
                <a:cubicBezTo>
                  <a:pt x="92" y="148"/>
                  <a:pt x="94" y="147"/>
                  <a:pt x="94" y="145"/>
                </a:cubicBezTo>
                <a:cubicBezTo>
                  <a:pt x="94" y="145"/>
                  <a:pt x="95" y="144"/>
                  <a:pt x="95" y="145"/>
                </a:cubicBezTo>
                <a:cubicBezTo>
                  <a:pt x="97" y="143"/>
                  <a:pt x="99" y="141"/>
                  <a:pt x="100" y="138"/>
                </a:cubicBezTo>
                <a:cubicBezTo>
                  <a:pt x="99" y="138"/>
                  <a:pt x="98" y="138"/>
                  <a:pt x="98" y="138"/>
                </a:cubicBezTo>
                <a:cubicBezTo>
                  <a:pt x="97" y="138"/>
                  <a:pt x="96" y="137"/>
                  <a:pt x="96" y="137"/>
                </a:cubicBezTo>
                <a:cubicBezTo>
                  <a:pt x="97" y="136"/>
                  <a:pt x="99" y="135"/>
                  <a:pt x="101" y="135"/>
                </a:cubicBezTo>
                <a:cubicBezTo>
                  <a:pt x="102" y="134"/>
                  <a:pt x="103" y="133"/>
                  <a:pt x="103" y="132"/>
                </a:cubicBezTo>
                <a:cubicBezTo>
                  <a:pt x="104" y="131"/>
                  <a:pt x="103" y="130"/>
                  <a:pt x="102" y="130"/>
                </a:cubicBezTo>
                <a:cubicBezTo>
                  <a:pt x="102" y="130"/>
                  <a:pt x="101" y="129"/>
                  <a:pt x="102" y="129"/>
                </a:cubicBezTo>
                <a:cubicBezTo>
                  <a:pt x="103" y="129"/>
                  <a:pt x="104" y="129"/>
                  <a:pt x="104" y="128"/>
                </a:cubicBezTo>
                <a:cubicBezTo>
                  <a:pt x="105" y="128"/>
                  <a:pt x="105" y="127"/>
                  <a:pt x="105" y="126"/>
                </a:cubicBezTo>
                <a:cubicBezTo>
                  <a:pt x="106" y="126"/>
                  <a:pt x="105" y="125"/>
                  <a:pt x="105" y="125"/>
                </a:cubicBezTo>
                <a:cubicBezTo>
                  <a:pt x="104" y="125"/>
                  <a:pt x="103" y="124"/>
                  <a:pt x="103" y="124"/>
                </a:cubicBezTo>
                <a:cubicBezTo>
                  <a:pt x="104" y="123"/>
                  <a:pt x="105" y="123"/>
                  <a:pt x="106" y="123"/>
                </a:cubicBezTo>
                <a:cubicBezTo>
                  <a:pt x="106" y="122"/>
                  <a:pt x="107" y="120"/>
                  <a:pt x="107" y="119"/>
                </a:cubicBezTo>
                <a:cubicBezTo>
                  <a:pt x="107" y="118"/>
                  <a:pt x="106" y="117"/>
                  <a:pt x="106" y="117"/>
                </a:cubicBezTo>
                <a:cubicBezTo>
                  <a:pt x="107" y="117"/>
                  <a:pt x="108" y="117"/>
                  <a:pt x="108" y="116"/>
                </a:cubicBezTo>
                <a:cubicBezTo>
                  <a:pt x="108" y="114"/>
                  <a:pt x="108" y="112"/>
                  <a:pt x="109" y="110"/>
                </a:cubicBezTo>
                <a:cubicBezTo>
                  <a:pt x="109" y="109"/>
                  <a:pt x="107" y="109"/>
                  <a:pt x="107" y="107"/>
                </a:cubicBezTo>
                <a:cubicBezTo>
                  <a:pt x="107" y="106"/>
                  <a:pt x="108" y="106"/>
                  <a:pt x="108" y="106"/>
                </a:cubicBezTo>
                <a:cubicBezTo>
                  <a:pt x="108" y="102"/>
                  <a:pt x="107" y="99"/>
                  <a:pt x="106" y="96"/>
                </a:cubicBezTo>
                <a:cubicBezTo>
                  <a:pt x="101" y="83"/>
                  <a:pt x="93" y="72"/>
                  <a:pt x="77" y="71"/>
                </a:cubicBezTo>
                <a:cubicBezTo>
                  <a:pt x="65" y="70"/>
                  <a:pt x="58" y="75"/>
                  <a:pt x="54" y="83"/>
                </a:cubicBezTo>
                <a:cubicBezTo>
                  <a:pt x="54" y="84"/>
                  <a:pt x="52" y="83"/>
                  <a:pt x="51" y="82"/>
                </a:cubicBezTo>
                <a:cubicBezTo>
                  <a:pt x="51" y="82"/>
                  <a:pt x="50" y="81"/>
                  <a:pt x="50" y="80"/>
                </a:cubicBezTo>
                <a:cubicBezTo>
                  <a:pt x="49" y="76"/>
                  <a:pt x="49" y="70"/>
                  <a:pt x="51" y="66"/>
                </a:cubicBezTo>
                <a:cubicBezTo>
                  <a:pt x="51" y="65"/>
                  <a:pt x="52" y="63"/>
                  <a:pt x="52" y="62"/>
                </a:cubicBezTo>
                <a:cubicBezTo>
                  <a:pt x="52" y="62"/>
                  <a:pt x="51" y="62"/>
                  <a:pt x="51" y="62"/>
                </a:cubicBezTo>
                <a:cubicBezTo>
                  <a:pt x="51" y="62"/>
                  <a:pt x="50" y="61"/>
                  <a:pt x="50" y="61"/>
                </a:cubicBezTo>
                <a:cubicBezTo>
                  <a:pt x="51" y="60"/>
                  <a:pt x="52" y="59"/>
                  <a:pt x="53" y="59"/>
                </a:cubicBezTo>
                <a:cubicBezTo>
                  <a:pt x="54" y="58"/>
                  <a:pt x="54" y="57"/>
                  <a:pt x="54" y="56"/>
                </a:cubicBezTo>
                <a:cubicBezTo>
                  <a:pt x="53" y="56"/>
                  <a:pt x="51" y="57"/>
                  <a:pt x="50" y="56"/>
                </a:cubicBezTo>
                <a:cubicBezTo>
                  <a:pt x="50" y="55"/>
                  <a:pt x="50" y="54"/>
                  <a:pt x="50" y="54"/>
                </a:cubicBezTo>
                <a:cubicBezTo>
                  <a:pt x="52" y="53"/>
                  <a:pt x="54" y="52"/>
                  <a:pt x="56" y="51"/>
                </a:cubicBezTo>
                <a:cubicBezTo>
                  <a:pt x="57" y="51"/>
                  <a:pt x="58" y="51"/>
                  <a:pt x="57" y="51"/>
                </a:cubicBezTo>
                <a:cubicBezTo>
                  <a:pt x="57" y="51"/>
                  <a:pt x="56" y="51"/>
                  <a:pt x="56" y="51"/>
                </a:cubicBezTo>
                <a:cubicBezTo>
                  <a:pt x="56" y="51"/>
                  <a:pt x="55" y="50"/>
                  <a:pt x="55" y="50"/>
                </a:cubicBezTo>
                <a:cubicBezTo>
                  <a:pt x="55" y="49"/>
                  <a:pt x="55" y="48"/>
                  <a:pt x="57" y="47"/>
                </a:cubicBezTo>
                <a:cubicBezTo>
                  <a:pt x="59" y="47"/>
                  <a:pt x="61" y="46"/>
                  <a:pt x="62" y="43"/>
                </a:cubicBezTo>
                <a:cubicBezTo>
                  <a:pt x="62" y="43"/>
                  <a:pt x="63" y="42"/>
                  <a:pt x="62" y="42"/>
                </a:cubicBezTo>
                <a:cubicBezTo>
                  <a:pt x="61" y="42"/>
                  <a:pt x="62" y="41"/>
                  <a:pt x="62" y="40"/>
                </a:cubicBezTo>
                <a:cubicBezTo>
                  <a:pt x="63" y="40"/>
                  <a:pt x="63" y="39"/>
                  <a:pt x="64" y="39"/>
                </a:cubicBezTo>
                <a:cubicBezTo>
                  <a:pt x="66" y="39"/>
                  <a:pt x="67" y="38"/>
                  <a:pt x="67" y="36"/>
                </a:cubicBezTo>
                <a:cubicBezTo>
                  <a:pt x="67" y="36"/>
                  <a:pt x="66" y="37"/>
                  <a:pt x="66" y="36"/>
                </a:cubicBezTo>
                <a:cubicBezTo>
                  <a:pt x="66" y="34"/>
                  <a:pt x="67" y="34"/>
                  <a:pt x="69" y="33"/>
                </a:cubicBezTo>
                <a:cubicBezTo>
                  <a:pt x="70" y="33"/>
                  <a:pt x="72" y="32"/>
                  <a:pt x="73" y="31"/>
                </a:cubicBezTo>
                <a:cubicBezTo>
                  <a:pt x="73" y="31"/>
                  <a:pt x="72" y="31"/>
                  <a:pt x="72" y="31"/>
                </a:cubicBezTo>
                <a:cubicBezTo>
                  <a:pt x="72" y="31"/>
                  <a:pt x="71" y="30"/>
                  <a:pt x="71" y="29"/>
                </a:cubicBezTo>
                <a:cubicBezTo>
                  <a:pt x="73" y="28"/>
                  <a:pt x="75" y="27"/>
                  <a:pt x="77" y="27"/>
                </a:cubicBezTo>
                <a:cubicBezTo>
                  <a:pt x="78" y="27"/>
                  <a:pt x="78" y="27"/>
                  <a:pt x="79" y="26"/>
                </a:cubicBezTo>
                <a:cubicBezTo>
                  <a:pt x="78" y="26"/>
                  <a:pt x="78" y="26"/>
                  <a:pt x="77" y="27"/>
                </a:cubicBezTo>
                <a:cubicBezTo>
                  <a:pt x="77" y="26"/>
                  <a:pt x="76" y="26"/>
                  <a:pt x="75" y="25"/>
                </a:cubicBezTo>
                <a:cubicBezTo>
                  <a:pt x="76" y="25"/>
                  <a:pt x="75" y="24"/>
                  <a:pt x="76" y="24"/>
                </a:cubicBezTo>
                <a:cubicBezTo>
                  <a:pt x="77" y="23"/>
                  <a:pt x="79" y="23"/>
                  <a:pt x="80" y="22"/>
                </a:cubicBezTo>
                <a:close/>
                <a:moveTo>
                  <a:pt x="90" y="38"/>
                </a:moveTo>
                <a:cubicBezTo>
                  <a:pt x="89" y="39"/>
                  <a:pt x="89" y="39"/>
                  <a:pt x="89" y="39"/>
                </a:cubicBezTo>
                <a:cubicBezTo>
                  <a:pt x="91" y="40"/>
                  <a:pt x="92" y="39"/>
                  <a:pt x="93" y="41"/>
                </a:cubicBezTo>
                <a:cubicBezTo>
                  <a:pt x="93" y="41"/>
                  <a:pt x="92" y="42"/>
                  <a:pt x="92" y="42"/>
                </a:cubicBezTo>
                <a:cubicBezTo>
                  <a:pt x="90" y="43"/>
                  <a:pt x="87" y="44"/>
                  <a:pt x="85" y="44"/>
                </a:cubicBezTo>
                <a:cubicBezTo>
                  <a:pt x="84" y="44"/>
                  <a:pt x="83" y="46"/>
                  <a:pt x="84" y="46"/>
                </a:cubicBezTo>
                <a:cubicBezTo>
                  <a:pt x="85" y="47"/>
                  <a:pt x="86" y="46"/>
                  <a:pt x="86" y="47"/>
                </a:cubicBezTo>
                <a:cubicBezTo>
                  <a:pt x="86" y="48"/>
                  <a:pt x="85" y="48"/>
                  <a:pt x="85" y="48"/>
                </a:cubicBezTo>
                <a:cubicBezTo>
                  <a:pt x="81" y="48"/>
                  <a:pt x="79" y="50"/>
                  <a:pt x="78" y="53"/>
                </a:cubicBezTo>
                <a:cubicBezTo>
                  <a:pt x="78" y="53"/>
                  <a:pt x="78" y="54"/>
                  <a:pt x="77" y="54"/>
                </a:cubicBezTo>
                <a:cubicBezTo>
                  <a:pt x="76" y="54"/>
                  <a:pt x="75" y="56"/>
                  <a:pt x="74" y="57"/>
                </a:cubicBezTo>
                <a:cubicBezTo>
                  <a:pt x="74" y="58"/>
                  <a:pt x="75" y="58"/>
                  <a:pt x="75" y="59"/>
                </a:cubicBezTo>
                <a:cubicBezTo>
                  <a:pt x="74" y="60"/>
                  <a:pt x="73" y="60"/>
                  <a:pt x="73" y="61"/>
                </a:cubicBezTo>
                <a:cubicBezTo>
                  <a:pt x="72" y="61"/>
                  <a:pt x="72" y="62"/>
                  <a:pt x="72" y="62"/>
                </a:cubicBezTo>
                <a:cubicBezTo>
                  <a:pt x="85" y="62"/>
                  <a:pt x="93" y="67"/>
                  <a:pt x="101" y="71"/>
                </a:cubicBezTo>
                <a:cubicBezTo>
                  <a:pt x="106" y="74"/>
                  <a:pt x="109" y="77"/>
                  <a:pt x="113" y="80"/>
                </a:cubicBezTo>
                <a:cubicBezTo>
                  <a:pt x="123" y="87"/>
                  <a:pt x="129" y="103"/>
                  <a:pt x="125" y="120"/>
                </a:cubicBezTo>
                <a:cubicBezTo>
                  <a:pt x="123" y="129"/>
                  <a:pt x="120" y="138"/>
                  <a:pt x="115" y="145"/>
                </a:cubicBezTo>
                <a:cubicBezTo>
                  <a:pt x="115" y="145"/>
                  <a:pt x="116" y="145"/>
                  <a:pt x="116" y="144"/>
                </a:cubicBezTo>
                <a:cubicBezTo>
                  <a:pt x="117" y="146"/>
                  <a:pt x="114" y="147"/>
                  <a:pt x="114" y="148"/>
                </a:cubicBezTo>
                <a:cubicBezTo>
                  <a:pt x="109" y="153"/>
                  <a:pt x="104" y="158"/>
                  <a:pt x="96" y="160"/>
                </a:cubicBezTo>
                <a:cubicBezTo>
                  <a:pt x="91" y="165"/>
                  <a:pt x="83" y="168"/>
                  <a:pt x="74" y="170"/>
                </a:cubicBezTo>
                <a:cubicBezTo>
                  <a:pt x="63" y="172"/>
                  <a:pt x="49" y="171"/>
                  <a:pt x="39" y="169"/>
                </a:cubicBezTo>
                <a:cubicBezTo>
                  <a:pt x="29" y="167"/>
                  <a:pt x="20" y="163"/>
                  <a:pt x="15" y="156"/>
                </a:cubicBezTo>
                <a:cubicBezTo>
                  <a:pt x="8" y="148"/>
                  <a:pt x="2" y="138"/>
                  <a:pt x="1" y="125"/>
                </a:cubicBezTo>
                <a:cubicBezTo>
                  <a:pt x="0" y="112"/>
                  <a:pt x="1" y="99"/>
                  <a:pt x="4" y="88"/>
                </a:cubicBezTo>
                <a:cubicBezTo>
                  <a:pt x="10" y="65"/>
                  <a:pt x="21" y="46"/>
                  <a:pt x="35" y="31"/>
                </a:cubicBezTo>
                <a:cubicBezTo>
                  <a:pt x="40" y="23"/>
                  <a:pt x="47" y="16"/>
                  <a:pt x="53" y="10"/>
                </a:cubicBezTo>
                <a:cubicBezTo>
                  <a:pt x="47" y="10"/>
                  <a:pt x="39" y="10"/>
                  <a:pt x="34" y="11"/>
                </a:cubicBezTo>
                <a:cubicBezTo>
                  <a:pt x="34" y="12"/>
                  <a:pt x="34" y="12"/>
                  <a:pt x="34" y="12"/>
                </a:cubicBezTo>
                <a:cubicBezTo>
                  <a:pt x="34" y="12"/>
                  <a:pt x="34" y="12"/>
                  <a:pt x="34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32" y="11"/>
                  <a:pt x="31" y="10"/>
                  <a:pt x="32" y="10"/>
                </a:cubicBezTo>
                <a:cubicBezTo>
                  <a:pt x="35" y="9"/>
                  <a:pt x="38" y="9"/>
                  <a:pt x="42" y="9"/>
                </a:cubicBezTo>
                <a:cubicBezTo>
                  <a:pt x="42" y="8"/>
                  <a:pt x="41" y="7"/>
                  <a:pt x="43" y="7"/>
                </a:cubicBezTo>
                <a:cubicBezTo>
                  <a:pt x="59" y="5"/>
                  <a:pt x="59" y="5"/>
                  <a:pt x="59" y="5"/>
                </a:cubicBezTo>
                <a:cubicBezTo>
                  <a:pt x="62" y="3"/>
                  <a:pt x="65" y="1"/>
                  <a:pt x="68" y="0"/>
                </a:cubicBezTo>
                <a:cubicBezTo>
                  <a:pt x="70" y="0"/>
                  <a:pt x="72" y="1"/>
                  <a:pt x="71" y="3"/>
                </a:cubicBezTo>
                <a:cubicBezTo>
                  <a:pt x="80" y="3"/>
                  <a:pt x="87" y="4"/>
                  <a:pt x="95" y="5"/>
                </a:cubicBezTo>
                <a:cubicBezTo>
                  <a:pt x="95" y="4"/>
                  <a:pt x="94" y="3"/>
                  <a:pt x="95" y="3"/>
                </a:cubicBezTo>
                <a:cubicBezTo>
                  <a:pt x="96" y="2"/>
                  <a:pt x="97" y="3"/>
                  <a:pt x="97" y="4"/>
                </a:cubicBezTo>
                <a:cubicBezTo>
                  <a:pt x="97" y="5"/>
                  <a:pt x="97" y="5"/>
                  <a:pt x="98" y="5"/>
                </a:cubicBezTo>
                <a:cubicBezTo>
                  <a:pt x="99" y="5"/>
                  <a:pt x="99" y="5"/>
                  <a:pt x="99" y="5"/>
                </a:cubicBezTo>
                <a:cubicBezTo>
                  <a:pt x="99" y="5"/>
                  <a:pt x="98" y="5"/>
                  <a:pt x="99" y="4"/>
                </a:cubicBezTo>
                <a:cubicBezTo>
                  <a:pt x="99" y="3"/>
                  <a:pt x="98" y="2"/>
                  <a:pt x="99" y="1"/>
                </a:cubicBezTo>
                <a:cubicBezTo>
                  <a:pt x="99" y="1"/>
                  <a:pt x="99" y="0"/>
                  <a:pt x="100" y="1"/>
                </a:cubicBezTo>
                <a:cubicBezTo>
                  <a:pt x="103" y="3"/>
                  <a:pt x="107" y="5"/>
                  <a:pt x="111" y="7"/>
                </a:cubicBezTo>
                <a:cubicBezTo>
                  <a:pt x="111" y="7"/>
                  <a:pt x="111" y="8"/>
                  <a:pt x="110" y="8"/>
                </a:cubicBezTo>
                <a:cubicBezTo>
                  <a:pt x="102" y="7"/>
                  <a:pt x="102" y="7"/>
                  <a:pt x="102" y="7"/>
                </a:cubicBezTo>
                <a:cubicBezTo>
                  <a:pt x="103" y="8"/>
                  <a:pt x="104" y="9"/>
                  <a:pt x="105" y="9"/>
                </a:cubicBezTo>
                <a:cubicBezTo>
                  <a:pt x="105" y="10"/>
                  <a:pt x="104" y="11"/>
                  <a:pt x="105" y="11"/>
                </a:cubicBezTo>
                <a:cubicBezTo>
                  <a:pt x="108" y="11"/>
                  <a:pt x="111" y="12"/>
                  <a:pt x="114" y="13"/>
                </a:cubicBezTo>
                <a:cubicBezTo>
                  <a:pt x="118" y="10"/>
                  <a:pt x="122" y="7"/>
                  <a:pt x="127" y="5"/>
                </a:cubicBezTo>
                <a:cubicBezTo>
                  <a:pt x="123" y="8"/>
                  <a:pt x="119" y="10"/>
                  <a:pt x="116" y="13"/>
                </a:cubicBezTo>
                <a:cubicBezTo>
                  <a:pt x="117" y="14"/>
                  <a:pt x="118" y="14"/>
                  <a:pt x="119" y="15"/>
                </a:cubicBezTo>
                <a:cubicBezTo>
                  <a:pt x="119" y="15"/>
                  <a:pt x="118" y="16"/>
                  <a:pt x="118" y="16"/>
                </a:cubicBezTo>
                <a:cubicBezTo>
                  <a:pt x="117" y="16"/>
                  <a:pt x="116" y="16"/>
                  <a:pt x="115" y="16"/>
                </a:cubicBezTo>
                <a:cubicBezTo>
                  <a:pt x="114" y="16"/>
                  <a:pt x="114" y="15"/>
                  <a:pt x="114" y="16"/>
                </a:cubicBezTo>
                <a:cubicBezTo>
                  <a:pt x="114" y="15"/>
                  <a:pt x="113" y="16"/>
                  <a:pt x="113" y="16"/>
                </a:cubicBezTo>
                <a:cubicBezTo>
                  <a:pt x="111" y="18"/>
                  <a:pt x="109" y="19"/>
                  <a:pt x="108" y="20"/>
                </a:cubicBezTo>
                <a:cubicBezTo>
                  <a:pt x="109" y="24"/>
                  <a:pt x="111" y="26"/>
                  <a:pt x="113" y="30"/>
                </a:cubicBezTo>
                <a:cubicBezTo>
                  <a:pt x="113" y="30"/>
                  <a:pt x="113" y="31"/>
                  <a:pt x="113" y="31"/>
                </a:cubicBezTo>
                <a:cubicBezTo>
                  <a:pt x="112" y="31"/>
                  <a:pt x="112" y="31"/>
                  <a:pt x="111" y="31"/>
                </a:cubicBezTo>
                <a:cubicBezTo>
                  <a:pt x="110" y="28"/>
                  <a:pt x="109" y="26"/>
                  <a:pt x="107" y="24"/>
                </a:cubicBezTo>
                <a:cubicBezTo>
                  <a:pt x="107" y="24"/>
                  <a:pt x="106" y="24"/>
                  <a:pt x="106" y="24"/>
                </a:cubicBezTo>
                <a:cubicBezTo>
                  <a:pt x="108" y="28"/>
                  <a:pt x="110" y="33"/>
                  <a:pt x="110" y="40"/>
                </a:cubicBezTo>
                <a:cubicBezTo>
                  <a:pt x="108" y="34"/>
                  <a:pt x="107" y="29"/>
                  <a:pt x="104" y="25"/>
                </a:cubicBezTo>
                <a:cubicBezTo>
                  <a:pt x="104" y="24"/>
                  <a:pt x="103" y="25"/>
                  <a:pt x="103" y="25"/>
                </a:cubicBezTo>
                <a:cubicBezTo>
                  <a:pt x="101" y="26"/>
                  <a:pt x="99" y="27"/>
                  <a:pt x="98" y="29"/>
                </a:cubicBezTo>
                <a:cubicBezTo>
                  <a:pt x="98" y="30"/>
                  <a:pt x="99" y="31"/>
                  <a:pt x="98" y="31"/>
                </a:cubicBezTo>
                <a:cubicBezTo>
                  <a:pt x="96" y="31"/>
                  <a:pt x="94" y="32"/>
                  <a:pt x="93" y="34"/>
                </a:cubicBezTo>
                <a:cubicBezTo>
                  <a:pt x="94" y="34"/>
                  <a:pt x="94" y="36"/>
                  <a:pt x="93" y="36"/>
                </a:cubicBezTo>
                <a:cubicBezTo>
                  <a:pt x="92" y="36"/>
                  <a:pt x="92" y="37"/>
                  <a:pt x="91" y="37"/>
                </a:cubicBezTo>
                <a:cubicBezTo>
                  <a:pt x="91" y="38"/>
                  <a:pt x="90" y="38"/>
                  <a:pt x="90" y="38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lIns="91424" tIns="45718" rIns="91424" bIns="45718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7" name="MH_SubTitle_4">
            <a:extLst>
              <a:ext uri="{FF2B5EF4-FFF2-40B4-BE49-F238E27FC236}">
                <a16:creationId xmlns:a16="http://schemas.microsoft.com/office/drawing/2014/main" xmlns="" id="{22BABF8C-2B2C-4380-8D6F-0001424B4CAF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7512059" y="4960937"/>
            <a:ext cx="2154239" cy="1096963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用截图工具截取屏幕中的图像</a:t>
            </a:r>
          </a:p>
        </p:txBody>
      </p:sp>
      <p:grpSp>
        <p:nvGrpSpPr>
          <p:cNvPr id="21" name="组合 7"/>
          <p:cNvGrpSpPr>
            <a:grpSpLocks/>
          </p:cNvGrpSpPr>
          <p:nvPr/>
        </p:nvGrpSpPr>
        <p:grpSpPr bwMode="auto">
          <a:xfrm>
            <a:off x="-2" y="406390"/>
            <a:ext cx="4607627" cy="556012"/>
            <a:chOff x="0" y="0"/>
            <a:chExt cx="3026771" cy="457957"/>
          </a:xfrm>
          <a:solidFill>
            <a:srgbClr val="0070C0"/>
          </a:solidFill>
        </p:grpSpPr>
        <p:sp>
          <p:nvSpPr>
            <p:cNvPr id="22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0">
                <a:solidFill>
                  <a:srgbClr val="000000"/>
                </a:solidFill>
              </a:endParaRPr>
            </a:p>
          </p:txBody>
        </p:sp>
        <p:sp>
          <p:nvSpPr>
            <p:cNvPr id="23" name="矩形 9"/>
            <p:cNvSpPr>
              <a:spLocks noChangeArrowheads="1"/>
            </p:cNvSpPr>
            <p:nvPr/>
          </p:nvSpPr>
          <p:spPr bwMode="auto">
            <a:xfrm>
              <a:off x="1" y="39684"/>
              <a:ext cx="2586234" cy="41827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7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</a:t>
              </a:r>
              <a:r>
                <a:rPr lang="en-US" altLang="zh-CN" sz="24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.2 </a:t>
              </a:r>
              <a:r>
                <a:rPr lang="zh-CN" altLang="en-US" sz="24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图形图像的获取与处理</a:t>
              </a:r>
              <a:endParaRPr lang="zh-CN" altLang="en-US" sz="27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31" name="文本框 1"/>
          <p:cNvSpPr txBox="1"/>
          <p:nvPr>
            <p:custDataLst>
              <p:tags r:id="rId14"/>
            </p:custDataLst>
          </p:nvPr>
        </p:nvSpPr>
        <p:spPr>
          <a:xfrm>
            <a:off x="5019149" y="731039"/>
            <a:ext cx="984537" cy="480127"/>
          </a:xfrm>
          <a:prstGeom prst="rect">
            <a:avLst/>
          </a:prstGeom>
          <a:noFill/>
        </p:spPr>
        <p:txBody>
          <a:bodyPr vert="horz" wrap="none" lIns="91424" tIns="45718" rIns="91424" bIns="45718" rtlCol="0" anchor="ctr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b="1">
                <a:gradFill>
                  <a:gsLst>
                    <a:gs pos="33000">
                      <a:srgbClr val="628EE3"/>
                    </a:gs>
                    <a:gs pos="0">
                      <a:srgbClr val="47B6E7"/>
                    </a:gs>
                    <a:gs pos="66000">
                      <a:srgbClr val="2BC3B5"/>
                    </a:gs>
                    <a:gs pos="100000">
                      <a:srgbClr val="92D050"/>
                    </a:gs>
                  </a:gsLst>
                  <a:lin ang="0" scaled="0"/>
                </a:gradFill>
                <a:cs typeface="+mn-cs"/>
              </a:rPr>
              <a:t>2.2.1</a:t>
            </a:r>
            <a:endParaRPr lang="zh-CN" altLang="en-US" sz="2800" b="1" dirty="0">
              <a:gradFill>
                <a:gsLst>
                  <a:gs pos="33000">
                    <a:schemeClr val="accent2"/>
                  </a:gs>
                  <a:gs pos="0">
                    <a:schemeClr val="accent1"/>
                  </a:gs>
                  <a:gs pos="66000">
                    <a:schemeClr val="accent3"/>
                  </a:gs>
                  <a:gs pos="100000">
                    <a:schemeClr val="accent4"/>
                  </a:gs>
                </a:gsLst>
                <a:lin ang="0" scaled="0"/>
              </a:gradFill>
            </a:endParaRPr>
          </a:p>
        </p:txBody>
      </p:sp>
      <p:sp>
        <p:nvSpPr>
          <p:cNvPr id="38" name="文本框 1"/>
          <p:cNvSpPr txBox="1"/>
          <p:nvPr>
            <p:custDataLst>
              <p:tags r:id="rId15"/>
            </p:custDataLst>
          </p:nvPr>
        </p:nvSpPr>
        <p:spPr>
          <a:xfrm>
            <a:off x="5909736" y="731039"/>
            <a:ext cx="905989" cy="480127"/>
          </a:xfrm>
          <a:prstGeom prst="rect">
            <a:avLst/>
          </a:prstGeom>
          <a:noFill/>
        </p:spPr>
        <p:txBody>
          <a:bodyPr vert="horz" wrap="none" lIns="91424" tIns="45718" rIns="91424" bIns="45718" rtlCol="0" anchor="ctr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b="1">
                <a:gradFill>
                  <a:gsLst>
                    <a:gs pos="33000">
                      <a:srgbClr val="628EE3"/>
                    </a:gs>
                    <a:gs pos="0">
                      <a:srgbClr val="47B6E7"/>
                    </a:gs>
                    <a:gs pos="66000">
                      <a:srgbClr val="2BC3B5"/>
                    </a:gs>
                    <a:gs pos="100000">
                      <a:srgbClr val="92D050"/>
                    </a:gs>
                  </a:gsLst>
                  <a:lin ang="0" scaled="0"/>
                </a:gradFill>
                <a:cs typeface="+mn-cs"/>
              </a:rPr>
              <a:t>图形</a:t>
            </a:r>
            <a:endParaRPr lang="zh-CN" altLang="en-US" sz="2800" b="1" dirty="0">
              <a:gradFill>
                <a:gsLst>
                  <a:gs pos="33000">
                    <a:schemeClr val="accent2"/>
                  </a:gs>
                  <a:gs pos="0">
                    <a:schemeClr val="accent1"/>
                  </a:gs>
                  <a:gs pos="66000">
                    <a:schemeClr val="accent3"/>
                  </a:gs>
                  <a:gs pos="100000">
                    <a:schemeClr val="accent4"/>
                  </a:gs>
                </a:gsLst>
                <a:lin ang="0" scaled="0"/>
              </a:gradFill>
            </a:endParaRPr>
          </a:p>
        </p:txBody>
      </p:sp>
      <p:sp>
        <p:nvSpPr>
          <p:cNvPr id="39" name="文本框 1"/>
          <p:cNvSpPr txBox="1"/>
          <p:nvPr>
            <p:custDataLst>
              <p:tags r:id="rId16"/>
            </p:custDataLst>
          </p:nvPr>
        </p:nvSpPr>
        <p:spPr>
          <a:xfrm>
            <a:off x="6624112" y="731039"/>
            <a:ext cx="905989" cy="480127"/>
          </a:xfrm>
          <a:prstGeom prst="rect">
            <a:avLst/>
          </a:prstGeom>
          <a:noFill/>
        </p:spPr>
        <p:txBody>
          <a:bodyPr vert="horz" wrap="none" lIns="91424" tIns="45718" rIns="91424" bIns="45718" rtlCol="0" anchor="ctr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b="1">
                <a:gradFill>
                  <a:gsLst>
                    <a:gs pos="33000">
                      <a:srgbClr val="628EE3"/>
                    </a:gs>
                    <a:gs pos="0">
                      <a:srgbClr val="47B6E7"/>
                    </a:gs>
                    <a:gs pos="66000">
                      <a:srgbClr val="2BC3B5"/>
                    </a:gs>
                    <a:gs pos="100000">
                      <a:srgbClr val="92D050"/>
                    </a:gs>
                  </a:gsLst>
                  <a:lin ang="0" scaled="0"/>
                </a:gradFill>
                <a:cs typeface="+mn-cs"/>
              </a:rPr>
              <a:t>图像</a:t>
            </a:r>
            <a:endParaRPr lang="zh-CN" altLang="en-US" sz="2800" b="1" dirty="0">
              <a:gradFill>
                <a:gsLst>
                  <a:gs pos="33000">
                    <a:schemeClr val="accent2"/>
                  </a:gs>
                  <a:gs pos="0">
                    <a:schemeClr val="accent1"/>
                  </a:gs>
                  <a:gs pos="66000">
                    <a:schemeClr val="accent3"/>
                  </a:gs>
                  <a:gs pos="100000">
                    <a:schemeClr val="accent4"/>
                  </a:gs>
                </a:gsLst>
                <a:lin ang="0" scaled="0"/>
              </a:gradFill>
            </a:endParaRPr>
          </a:p>
        </p:txBody>
      </p:sp>
      <p:sp>
        <p:nvSpPr>
          <p:cNvPr id="40" name="文本框 1"/>
          <p:cNvSpPr txBox="1"/>
          <p:nvPr>
            <p:custDataLst>
              <p:tags r:id="rId17"/>
            </p:custDataLst>
          </p:nvPr>
        </p:nvSpPr>
        <p:spPr>
          <a:xfrm>
            <a:off x="7338485" y="731039"/>
            <a:ext cx="545315" cy="480127"/>
          </a:xfrm>
          <a:prstGeom prst="rect">
            <a:avLst/>
          </a:prstGeom>
          <a:noFill/>
        </p:spPr>
        <p:txBody>
          <a:bodyPr vert="horz" wrap="none" lIns="91424" tIns="45718" rIns="91424" bIns="45718" rtlCol="0" anchor="ctr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b="1">
                <a:gradFill>
                  <a:gsLst>
                    <a:gs pos="33000">
                      <a:srgbClr val="628EE3"/>
                    </a:gs>
                    <a:gs pos="0">
                      <a:srgbClr val="47B6E7"/>
                    </a:gs>
                    <a:gs pos="66000">
                      <a:srgbClr val="2BC3B5"/>
                    </a:gs>
                    <a:gs pos="100000">
                      <a:srgbClr val="92D050"/>
                    </a:gs>
                  </a:gsLst>
                  <a:lin ang="0" scaled="0"/>
                </a:gradFill>
                <a:cs typeface="+mn-cs"/>
              </a:rPr>
              <a:t>的</a:t>
            </a:r>
            <a:endParaRPr lang="zh-CN" altLang="en-US" sz="2800" b="1" dirty="0">
              <a:gradFill>
                <a:gsLst>
                  <a:gs pos="33000">
                    <a:schemeClr val="accent2"/>
                  </a:gs>
                  <a:gs pos="0">
                    <a:schemeClr val="accent1"/>
                  </a:gs>
                  <a:gs pos="66000">
                    <a:schemeClr val="accent3"/>
                  </a:gs>
                  <a:gs pos="100000">
                    <a:schemeClr val="accent4"/>
                  </a:gs>
                </a:gsLst>
                <a:lin ang="0" scaled="0"/>
              </a:gradFill>
            </a:endParaRPr>
          </a:p>
        </p:txBody>
      </p:sp>
      <p:sp>
        <p:nvSpPr>
          <p:cNvPr id="41" name="文本框 1"/>
          <p:cNvSpPr txBox="1"/>
          <p:nvPr>
            <p:custDataLst>
              <p:tags r:id="rId18"/>
            </p:custDataLst>
          </p:nvPr>
        </p:nvSpPr>
        <p:spPr>
          <a:xfrm>
            <a:off x="7695673" y="731039"/>
            <a:ext cx="905989" cy="480127"/>
          </a:xfrm>
          <a:prstGeom prst="rect">
            <a:avLst/>
          </a:prstGeom>
          <a:noFill/>
        </p:spPr>
        <p:txBody>
          <a:bodyPr vert="horz" wrap="none" lIns="91424" tIns="45718" rIns="91424" bIns="45718" rtlCol="0" anchor="ctr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b="1">
                <a:gradFill>
                  <a:gsLst>
                    <a:gs pos="33000">
                      <a:srgbClr val="628EE3"/>
                    </a:gs>
                    <a:gs pos="0">
                      <a:srgbClr val="47B6E7"/>
                    </a:gs>
                    <a:gs pos="66000">
                      <a:srgbClr val="2BC3B5"/>
                    </a:gs>
                    <a:gs pos="100000">
                      <a:srgbClr val="92D050"/>
                    </a:gs>
                  </a:gsLst>
                  <a:lin ang="0" scaled="0"/>
                </a:gradFill>
                <a:cs typeface="+mn-cs"/>
              </a:rPr>
              <a:t>获取</a:t>
            </a:r>
            <a:endParaRPr lang="zh-CN" altLang="en-US" sz="2800" b="1" dirty="0">
              <a:gradFill>
                <a:gsLst>
                  <a:gs pos="33000">
                    <a:schemeClr val="accent2"/>
                  </a:gs>
                  <a:gs pos="0">
                    <a:schemeClr val="accent1"/>
                  </a:gs>
                  <a:gs pos="66000">
                    <a:schemeClr val="accent3"/>
                  </a:gs>
                  <a:gs pos="100000">
                    <a:schemeClr val="accent4"/>
                  </a:gs>
                </a:gsLst>
                <a:lin ang="0" scaled="0"/>
              </a:gra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2922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5070160" y="401637"/>
            <a:ext cx="5102541" cy="784227"/>
          </a:xfrm>
          <a:prstGeom prst="rect">
            <a:avLst/>
          </a:prstGeom>
        </p:spPr>
        <p:txBody>
          <a:bodyPr vert="horz" lIns="91424" tIns="45718" rIns="91424" bIns="45718" rtlCol="0" anchor="ctr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en-US" altLang="zh-CN" sz="2800" b="1" dirty="0"/>
              <a:t>2.2.2</a:t>
            </a:r>
            <a:r>
              <a:rPr lang="zh-CN" altLang="en-US" sz="2800" b="1" dirty="0"/>
              <a:t>图形图像教学资源的处理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7526" y="2014539"/>
            <a:ext cx="2924175" cy="2857500"/>
          </a:xfrm>
          <a:prstGeom prst="rect">
            <a:avLst/>
          </a:prstGeom>
        </p:spPr>
      </p:pic>
      <p:grpSp>
        <p:nvGrpSpPr>
          <p:cNvPr id="6" name="组合 7"/>
          <p:cNvGrpSpPr>
            <a:grpSpLocks/>
          </p:cNvGrpSpPr>
          <p:nvPr/>
        </p:nvGrpSpPr>
        <p:grpSpPr bwMode="auto">
          <a:xfrm>
            <a:off x="-2" y="406390"/>
            <a:ext cx="4607627" cy="556012"/>
            <a:chOff x="0" y="0"/>
            <a:chExt cx="3026771" cy="457957"/>
          </a:xfrm>
          <a:solidFill>
            <a:srgbClr val="0070C0"/>
          </a:solidFill>
        </p:grpSpPr>
        <p:sp>
          <p:nvSpPr>
            <p:cNvPr id="7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0">
                <a:solidFill>
                  <a:srgbClr val="000000"/>
                </a:solidFill>
              </a:endParaRPr>
            </a:p>
          </p:txBody>
        </p:sp>
        <p:sp>
          <p:nvSpPr>
            <p:cNvPr id="8" name="矩形 9"/>
            <p:cNvSpPr>
              <a:spLocks noChangeArrowheads="1"/>
            </p:cNvSpPr>
            <p:nvPr/>
          </p:nvSpPr>
          <p:spPr bwMode="auto">
            <a:xfrm>
              <a:off x="1" y="39684"/>
              <a:ext cx="2586234" cy="41827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7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</a:t>
              </a:r>
              <a:r>
                <a:rPr lang="en-US" altLang="zh-CN" sz="24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.2 </a:t>
              </a:r>
              <a:r>
                <a:rPr lang="zh-CN" altLang="en-US" sz="24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图形图像的获取与处理</a:t>
              </a:r>
              <a:endParaRPr lang="zh-CN" altLang="en-US" sz="27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9" name="文本框 1"/>
          <p:cNvSpPr txBox="1"/>
          <p:nvPr>
            <p:custDataLst>
              <p:tags r:id="rId3"/>
            </p:custDataLst>
          </p:nvPr>
        </p:nvSpPr>
        <p:spPr>
          <a:xfrm>
            <a:off x="655320" y="1230312"/>
            <a:ext cx="10674667" cy="784227"/>
          </a:xfrm>
          <a:prstGeom prst="rect">
            <a:avLst/>
          </a:prstGeom>
        </p:spPr>
        <p:txBody>
          <a:bodyPr vert="horz" lIns="91424" tIns="45718" rIns="91424" bIns="45718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zh-CN" altLang="en-US" sz="2000" b="1" dirty="0"/>
              <a:t>获取图片后，有些图片不能满足教学需要，需要对图片进行处理，如裁剪、调色、去污、合成等美化工作。</a:t>
            </a:r>
          </a:p>
        </p:txBody>
      </p:sp>
      <p:sp>
        <p:nvSpPr>
          <p:cNvPr id="10" name="文本框 2"/>
          <p:cNvSpPr txBox="1"/>
          <p:nvPr>
            <p:custDataLst>
              <p:tags r:id="rId4"/>
            </p:custDataLst>
          </p:nvPr>
        </p:nvSpPr>
        <p:spPr>
          <a:xfrm>
            <a:off x="5992652" y="5243513"/>
            <a:ext cx="5707063" cy="1000123"/>
          </a:xfrm>
          <a:prstGeom prst="rect">
            <a:avLst/>
          </a:prstGeom>
        </p:spPr>
        <p:txBody>
          <a:bodyPr vert="horz" lIns="91424" tIns="45718" rIns="91424" bIns="45718" rtlCol="0">
            <a:no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zh-CN" altLang="en-US" sz="2000" b="1" dirty="0"/>
              <a:t>下面以美图秀秀的消除笔、抠图笔、魔幻笔、批量处理等的功能与应用作简要的示范操作。</a:t>
            </a:r>
          </a:p>
          <a:p>
            <a:pPr marL="0" indent="0">
              <a:lnSpc>
                <a:spcPct val="160000"/>
              </a:lnSpc>
              <a:buNone/>
            </a:pPr>
            <a:endParaRPr lang="en-US" altLang="zh-CN" sz="1500" dirty="0"/>
          </a:p>
          <a:p>
            <a:pPr marL="0" indent="0">
              <a:lnSpc>
                <a:spcPct val="160000"/>
              </a:lnSpc>
              <a:buNone/>
            </a:pPr>
            <a:endParaRPr lang="en-US" altLang="zh-CN" sz="1500" dirty="0"/>
          </a:p>
          <a:p>
            <a:pPr marL="0" indent="0">
              <a:lnSpc>
                <a:spcPct val="160000"/>
              </a:lnSpc>
              <a:buNone/>
            </a:pPr>
            <a:endParaRPr lang="en-US" altLang="zh-CN" sz="15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422" y="3757612"/>
            <a:ext cx="3753695" cy="2486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5" name="下箭头标注 54"/>
          <p:cNvSpPr/>
          <p:nvPr/>
        </p:nvSpPr>
        <p:spPr>
          <a:xfrm>
            <a:off x="1746173" y="3138472"/>
            <a:ext cx="2300287" cy="609605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zh-CN" altLang="en-US" b="1" dirty="0" smtClean="0"/>
              <a:t>安装后的工作界面</a:t>
            </a:r>
            <a:endParaRPr lang="zh-CN" altLang="en-US" b="1" dirty="0"/>
          </a:p>
        </p:txBody>
      </p:sp>
      <p:sp>
        <p:nvSpPr>
          <p:cNvPr id="57" name="文本框 2"/>
          <p:cNvSpPr txBox="1"/>
          <p:nvPr>
            <p:custDataLst>
              <p:tags r:id="rId5"/>
            </p:custDataLst>
          </p:nvPr>
        </p:nvSpPr>
        <p:spPr>
          <a:xfrm>
            <a:off x="471488" y="1900237"/>
            <a:ext cx="7149941" cy="1000123"/>
          </a:xfrm>
          <a:prstGeom prst="rect">
            <a:avLst/>
          </a:prstGeom>
        </p:spPr>
        <p:txBody>
          <a:bodyPr vert="horz" lIns="91424" tIns="45718" rIns="91424" bIns="45718" rtlCol="0">
            <a:no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en-US" altLang="zh-CN" sz="2000" b="1" dirty="0"/>
              <a:t>1.</a:t>
            </a:r>
            <a:r>
              <a:rPr lang="zh-CN" altLang="en-US" sz="2000" b="1" dirty="0"/>
              <a:t>美图秀秀是一款免费好用的图像处理软件，有图片美化、美容、饰品、边框、场景、拼图、特效等功能，简单并易于操作。</a:t>
            </a:r>
            <a:endParaRPr lang="en-US" altLang="zh-CN" sz="1500" dirty="0"/>
          </a:p>
          <a:p>
            <a:pPr marL="0" indent="0">
              <a:lnSpc>
                <a:spcPct val="160000"/>
              </a:lnSpc>
              <a:buNone/>
            </a:pPr>
            <a:endParaRPr lang="en-US" altLang="zh-CN" sz="1500" dirty="0"/>
          </a:p>
          <a:p>
            <a:pPr marL="0" indent="0">
              <a:lnSpc>
                <a:spcPct val="160000"/>
              </a:lnSpc>
              <a:buNone/>
            </a:pPr>
            <a:endParaRPr lang="en-US" altLang="zh-CN" sz="15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9532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55" grpId="0" animBg="1"/>
      <p:bldP spid="5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7"/>
          <p:cNvGrpSpPr>
            <a:grpSpLocks/>
          </p:cNvGrpSpPr>
          <p:nvPr/>
        </p:nvGrpSpPr>
        <p:grpSpPr bwMode="auto">
          <a:xfrm>
            <a:off x="-2" y="406390"/>
            <a:ext cx="4607627" cy="556012"/>
            <a:chOff x="0" y="0"/>
            <a:chExt cx="3026771" cy="457957"/>
          </a:xfrm>
          <a:solidFill>
            <a:srgbClr val="0070C0"/>
          </a:solidFill>
        </p:grpSpPr>
        <p:sp>
          <p:nvSpPr>
            <p:cNvPr id="21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0">
                <a:solidFill>
                  <a:srgbClr val="000000"/>
                </a:solidFill>
              </a:endParaRPr>
            </a:p>
          </p:txBody>
        </p:sp>
        <p:sp>
          <p:nvSpPr>
            <p:cNvPr id="22" name="矩形 9"/>
            <p:cNvSpPr>
              <a:spLocks noChangeArrowheads="1"/>
            </p:cNvSpPr>
            <p:nvPr/>
          </p:nvSpPr>
          <p:spPr bwMode="auto">
            <a:xfrm>
              <a:off x="1" y="39684"/>
              <a:ext cx="2586234" cy="41827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7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</a:t>
              </a:r>
              <a:r>
                <a:rPr lang="en-US" altLang="zh-CN" sz="24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.2 </a:t>
              </a:r>
              <a:r>
                <a:rPr lang="zh-CN" altLang="en-US" sz="24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图形图像的获取与处理</a:t>
              </a:r>
              <a:endParaRPr lang="zh-CN" altLang="en-US" sz="27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23" name="文本框 1"/>
          <p:cNvSpPr txBox="1"/>
          <p:nvPr>
            <p:custDataLst>
              <p:tags r:id="rId2"/>
            </p:custDataLst>
          </p:nvPr>
        </p:nvSpPr>
        <p:spPr>
          <a:xfrm>
            <a:off x="5070160" y="401637"/>
            <a:ext cx="5102541" cy="784227"/>
          </a:xfrm>
          <a:prstGeom prst="rect">
            <a:avLst/>
          </a:prstGeom>
        </p:spPr>
        <p:txBody>
          <a:bodyPr vert="horz" lIns="91424" tIns="45718" rIns="91424" bIns="45718" rtlCol="0" anchor="ctr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en-US" altLang="zh-CN" sz="2800" b="1" dirty="0"/>
              <a:t>2.2.2</a:t>
            </a:r>
            <a:r>
              <a:rPr lang="zh-CN" altLang="en-US" sz="2800" b="1" dirty="0"/>
              <a:t>图形图像教学资源的处理</a:t>
            </a:r>
          </a:p>
        </p:txBody>
      </p:sp>
      <p:sp>
        <p:nvSpPr>
          <p:cNvPr id="24" name="文本框 2"/>
          <p:cNvSpPr txBox="1"/>
          <p:nvPr>
            <p:custDataLst>
              <p:tags r:id="rId3"/>
            </p:custDataLst>
          </p:nvPr>
        </p:nvSpPr>
        <p:spPr>
          <a:xfrm>
            <a:off x="468314" y="1185864"/>
            <a:ext cx="6846887" cy="500061"/>
          </a:xfrm>
          <a:prstGeom prst="rect">
            <a:avLst/>
          </a:prstGeom>
        </p:spPr>
        <p:txBody>
          <a:bodyPr vert="horz" lIns="91424" tIns="45718" rIns="91424" bIns="45718" rtlCol="0">
            <a:no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en-US" altLang="zh-CN" sz="2400" b="1" dirty="0"/>
              <a:t>2. </a:t>
            </a:r>
            <a:r>
              <a:rPr lang="zh-CN" altLang="en-US" sz="2400" b="1" dirty="0"/>
              <a:t>利用</a:t>
            </a:r>
            <a:r>
              <a:rPr lang="en-US" altLang="zh-CN" sz="2400" b="1" dirty="0"/>
              <a:t>Photoshop</a:t>
            </a:r>
            <a:r>
              <a:rPr lang="zh-CN" altLang="en-US" sz="2400" b="1" dirty="0"/>
              <a:t>（专业软件）处理图形图像。</a:t>
            </a:r>
            <a:endParaRPr lang="en-US" altLang="zh-CN" sz="1500" dirty="0"/>
          </a:p>
          <a:p>
            <a:pPr marL="0" indent="0">
              <a:lnSpc>
                <a:spcPct val="160000"/>
              </a:lnSpc>
              <a:buNone/>
            </a:pPr>
            <a:endParaRPr lang="en-US" altLang="zh-CN" sz="1500" dirty="0"/>
          </a:p>
          <a:p>
            <a:pPr marL="0" indent="0">
              <a:lnSpc>
                <a:spcPct val="160000"/>
              </a:lnSpc>
              <a:buNone/>
            </a:pPr>
            <a:endParaRPr lang="en-US" altLang="zh-CN" sz="1500" dirty="0"/>
          </a:p>
        </p:txBody>
      </p:sp>
      <p:sp>
        <p:nvSpPr>
          <p:cNvPr id="25" name="文本框 2"/>
          <p:cNvSpPr txBox="1"/>
          <p:nvPr>
            <p:custDataLst>
              <p:tags r:id="rId4"/>
            </p:custDataLst>
          </p:nvPr>
        </p:nvSpPr>
        <p:spPr>
          <a:xfrm>
            <a:off x="468312" y="2000252"/>
            <a:ext cx="6203951" cy="500061"/>
          </a:xfrm>
          <a:prstGeom prst="rect">
            <a:avLst/>
          </a:prstGeom>
        </p:spPr>
        <p:txBody>
          <a:bodyPr vert="horz" lIns="91424" tIns="45718" rIns="91424" bIns="45718" rtlCol="0">
            <a:no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案例</a:t>
            </a:r>
            <a:r>
              <a:rPr lang="en-US" altLang="zh-CN" sz="2400" b="1" dirty="0">
                <a:solidFill>
                  <a:srgbClr val="FF0000"/>
                </a:solidFill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</a:rPr>
              <a:t>：更换天空背景与去除底部文字水印</a:t>
            </a:r>
            <a:endParaRPr lang="en-US" altLang="zh-CN" sz="1500" dirty="0">
              <a:solidFill>
                <a:srgbClr val="FF0000"/>
              </a:solidFill>
            </a:endParaRPr>
          </a:p>
          <a:p>
            <a:pPr marL="0" indent="0">
              <a:lnSpc>
                <a:spcPct val="160000"/>
              </a:lnSpc>
              <a:buNone/>
            </a:pPr>
            <a:endParaRPr lang="en-US" altLang="zh-CN" sz="1500" dirty="0">
              <a:solidFill>
                <a:srgbClr val="FF0000"/>
              </a:solidFill>
            </a:endParaRPr>
          </a:p>
          <a:p>
            <a:pPr marL="0" indent="0">
              <a:lnSpc>
                <a:spcPct val="160000"/>
              </a:lnSpc>
              <a:buNone/>
            </a:pPr>
            <a:endParaRPr lang="en-US" altLang="zh-CN" sz="1500" dirty="0">
              <a:solidFill>
                <a:srgbClr val="FF0000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318420" y="2943226"/>
            <a:ext cx="4910931" cy="1819772"/>
            <a:chOff x="1318419" y="2943225"/>
            <a:chExt cx="4910931" cy="181977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8419" y="2943225"/>
              <a:ext cx="2343149" cy="1757362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67151" y="2943225"/>
              <a:ext cx="2362199" cy="1819772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969" y="2943226"/>
            <a:ext cx="2791731" cy="1909761"/>
          </a:xfrm>
          <a:prstGeom prst="rect">
            <a:avLst/>
          </a:prstGeom>
        </p:spPr>
      </p:pic>
      <p:sp>
        <p:nvSpPr>
          <p:cNvPr id="8" name="上箭头标注 7"/>
          <p:cNvSpPr/>
          <p:nvPr/>
        </p:nvSpPr>
        <p:spPr>
          <a:xfrm>
            <a:off x="2489994" y="4860377"/>
            <a:ext cx="2386012" cy="471488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zh-CN" altLang="en-US" sz="2400" b="1" dirty="0"/>
              <a:t>素材图片</a:t>
            </a:r>
          </a:p>
        </p:txBody>
      </p:sp>
      <p:sp>
        <p:nvSpPr>
          <p:cNvPr id="26" name="上箭头标注 25"/>
          <p:cNvSpPr/>
          <p:nvPr/>
        </p:nvSpPr>
        <p:spPr>
          <a:xfrm>
            <a:off x="7621430" y="4908004"/>
            <a:ext cx="2386012" cy="471488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zh-CN" altLang="en-US" sz="2400" b="1" dirty="0"/>
              <a:t>处理后图片</a:t>
            </a:r>
          </a:p>
        </p:txBody>
      </p:sp>
      <p:sp>
        <p:nvSpPr>
          <p:cNvPr id="27" name="文本框 2"/>
          <p:cNvSpPr txBox="1"/>
          <p:nvPr>
            <p:custDataLst>
              <p:tags r:id="rId5"/>
            </p:custDataLst>
          </p:nvPr>
        </p:nvSpPr>
        <p:spPr>
          <a:xfrm>
            <a:off x="2800351" y="5529267"/>
            <a:ext cx="7207091" cy="500061"/>
          </a:xfrm>
          <a:prstGeom prst="rect">
            <a:avLst/>
          </a:prstGeom>
        </p:spPr>
        <p:txBody>
          <a:bodyPr vert="horz" lIns="91424" tIns="45718" rIns="91424" bIns="45718" rtlCol="0">
            <a:no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操作步骤：请在认真阅读教材基础上观看微课视频</a:t>
            </a:r>
            <a:endParaRPr lang="en-US" altLang="zh-CN" sz="1500" dirty="0">
              <a:solidFill>
                <a:srgbClr val="FF0000"/>
              </a:solidFill>
            </a:endParaRPr>
          </a:p>
          <a:p>
            <a:pPr marL="0" indent="0">
              <a:lnSpc>
                <a:spcPct val="160000"/>
              </a:lnSpc>
              <a:buNone/>
            </a:pPr>
            <a:endParaRPr lang="en-US" altLang="zh-CN" sz="1500" dirty="0">
              <a:solidFill>
                <a:srgbClr val="FF0000"/>
              </a:solidFill>
            </a:endParaRPr>
          </a:p>
          <a:p>
            <a:pPr marL="0" indent="0">
              <a:lnSpc>
                <a:spcPct val="160000"/>
              </a:lnSpc>
              <a:buNone/>
            </a:pPr>
            <a:endParaRPr lang="en-US" altLang="zh-CN" sz="1500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64614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8" grpId="0" animBg="1"/>
      <p:bldP spid="26" grpId="0" animBg="1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7"/>
          <p:cNvGrpSpPr>
            <a:grpSpLocks/>
          </p:cNvGrpSpPr>
          <p:nvPr/>
        </p:nvGrpSpPr>
        <p:grpSpPr bwMode="auto">
          <a:xfrm>
            <a:off x="-2" y="406390"/>
            <a:ext cx="4607627" cy="556012"/>
            <a:chOff x="0" y="0"/>
            <a:chExt cx="3026771" cy="457957"/>
          </a:xfrm>
          <a:solidFill>
            <a:srgbClr val="0070C0"/>
          </a:solidFill>
        </p:grpSpPr>
        <p:sp>
          <p:nvSpPr>
            <p:cNvPr id="21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0">
                <a:solidFill>
                  <a:srgbClr val="000000"/>
                </a:solidFill>
              </a:endParaRPr>
            </a:p>
          </p:txBody>
        </p:sp>
        <p:sp>
          <p:nvSpPr>
            <p:cNvPr id="22" name="矩形 9"/>
            <p:cNvSpPr>
              <a:spLocks noChangeArrowheads="1"/>
            </p:cNvSpPr>
            <p:nvPr/>
          </p:nvSpPr>
          <p:spPr bwMode="auto">
            <a:xfrm>
              <a:off x="1" y="39684"/>
              <a:ext cx="2586234" cy="41827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7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</a:t>
              </a:r>
              <a:r>
                <a:rPr lang="en-US" altLang="zh-CN" sz="24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.2 </a:t>
              </a:r>
              <a:r>
                <a:rPr lang="zh-CN" altLang="en-US" sz="24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图形图像的获取与处理</a:t>
              </a:r>
              <a:endParaRPr lang="zh-CN" altLang="en-US" sz="27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23" name="文本框 1"/>
          <p:cNvSpPr txBox="1"/>
          <p:nvPr>
            <p:custDataLst>
              <p:tags r:id="rId2"/>
            </p:custDataLst>
          </p:nvPr>
        </p:nvSpPr>
        <p:spPr>
          <a:xfrm>
            <a:off x="5070160" y="401637"/>
            <a:ext cx="5102541" cy="784227"/>
          </a:xfrm>
          <a:prstGeom prst="rect">
            <a:avLst/>
          </a:prstGeom>
        </p:spPr>
        <p:txBody>
          <a:bodyPr vert="horz" lIns="91424" tIns="45718" rIns="91424" bIns="45718" rtlCol="0" anchor="ctr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en-US" altLang="zh-CN" sz="2800" b="1" dirty="0"/>
              <a:t>2.2.2</a:t>
            </a:r>
            <a:r>
              <a:rPr lang="zh-CN" altLang="en-US" sz="2800" b="1" dirty="0"/>
              <a:t>图形图像教学资源的处理</a:t>
            </a:r>
          </a:p>
        </p:txBody>
      </p:sp>
      <p:sp>
        <p:nvSpPr>
          <p:cNvPr id="24" name="文本框 2"/>
          <p:cNvSpPr txBox="1"/>
          <p:nvPr>
            <p:custDataLst>
              <p:tags r:id="rId3"/>
            </p:custDataLst>
          </p:nvPr>
        </p:nvSpPr>
        <p:spPr>
          <a:xfrm>
            <a:off x="468314" y="1185864"/>
            <a:ext cx="6846887" cy="500061"/>
          </a:xfrm>
          <a:prstGeom prst="rect">
            <a:avLst/>
          </a:prstGeom>
        </p:spPr>
        <p:txBody>
          <a:bodyPr vert="horz" lIns="91424" tIns="45718" rIns="91424" bIns="45718" rtlCol="0">
            <a:no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en-US" altLang="zh-CN" sz="2400" b="1" dirty="0"/>
              <a:t>2. </a:t>
            </a:r>
            <a:r>
              <a:rPr lang="zh-CN" altLang="en-US" sz="2400" b="1" dirty="0"/>
              <a:t>利用</a:t>
            </a:r>
            <a:r>
              <a:rPr lang="en-US" altLang="zh-CN" sz="2400" b="1" dirty="0"/>
              <a:t>Photoshop</a:t>
            </a:r>
            <a:r>
              <a:rPr lang="zh-CN" altLang="en-US" sz="2400" b="1" dirty="0"/>
              <a:t>（专业软件）处理图形图像。</a:t>
            </a:r>
            <a:endParaRPr lang="en-US" altLang="zh-CN" sz="1500" dirty="0"/>
          </a:p>
          <a:p>
            <a:pPr marL="0" indent="0">
              <a:lnSpc>
                <a:spcPct val="160000"/>
              </a:lnSpc>
              <a:buNone/>
            </a:pPr>
            <a:endParaRPr lang="en-US" altLang="zh-CN" sz="1500" dirty="0"/>
          </a:p>
          <a:p>
            <a:pPr marL="0" indent="0">
              <a:lnSpc>
                <a:spcPct val="160000"/>
              </a:lnSpc>
              <a:buNone/>
            </a:pPr>
            <a:endParaRPr lang="en-US" altLang="zh-CN" sz="1500" dirty="0"/>
          </a:p>
        </p:txBody>
      </p:sp>
      <p:sp>
        <p:nvSpPr>
          <p:cNvPr id="25" name="文本框 2"/>
          <p:cNvSpPr txBox="1"/>
          <p:nvPr>
            <p:custDataLst>
              <p:tags r:id="rId4"/>
            </p:custDataLst>
          </p:nvPr>
        </p:nvSpPr>
        <p:spPr>
          <a:xfrm>
            <a:off x="468312" y="2000252"/>
            <a:ext cx="6846888" cy="500061"/>
          </a:xfrm>
          <a:prstGeom prst="rect">
            <a:avLst/>
          </a:prstGeom>
        </p:spPr>
        <p:txBody>
          <a:bodyPr vert="horz" lIns="91424" tIns="45718" rIns="91424" bIns="45718" rtlCol="0">
            <a:no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案例</a:t>
            </a:r>
            <a:r>
              <a:rPr lang="en-US" altLang="zh-CN" sz="2400" b="1" dirty="0">
                <a:solidFill>
                  <a:srgbClr val="FF0000"/>
                </a:solidFill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</a:rPr>
              <a:t>：将素材“爱心树</a:t>
            </a:r>
            <a:r>
              <a:rPr lang="en-US" altLang="zh-CN" sz="2400" b="1" dirty="0">
                <a:solidFill>
                  <a:srgbClr val="FF0000"/>
                </a:solidFill>
              </a:rPr>
              <a:t>.jpg”</a:t>
            </a:r>
            <a:r>
              <a:rPr lang="zh-CN" altLang="en-US" sz="2400" b="1" dirty="0">
                <a:solidFill>
                  <a:srgbClr val="FF0000"/>
                </a:solidFill>
              </a:rPr>
              <a:t>中的小孩进行复制</a:t>
            </a:r>
            <a:endParaRPr lang="en-US" altLang="zh-CN" sz="1500" dirty="0">
              <a:solidFill>
                <a:srgbClr val="FF0000"/>
              </a:solidFill>
            </a:endParaRPr>
          </a:p>
          <a:p>
            <a:pPr marL="0" indent="0">
              <a:lnSpc>
                <a:spcPct val="160000"/>
              </a:lnSpc>
              <a:buNone/>
            </a:pPr>
            <a:endParaRPr lang="en-US" altLang="zh-CN" sz="1500" dirty="0">
              <a:solidFill>
                <a:srgbClr val="FF0000"/>
              </a:solidFill>
            </a:endParaRPr>
          </a:p>
          <a:p>
            <a:pPr marL="0" indent="0">
              <a:lnSpc>
                <a:spcPct val="160000"/>
              </a:lnSpc>
              <a:buNone/>
            </a:pPr>
            <a:endParaRPr lang="en-US" altLang="zh-CN" sz="1500" dirty="0">
              <a:solidFill>
                <a:srgbClr val="FF0000"/>
              </a:solidFill>
            </a:endParaRPr>
          </a:p>
        </p:txBody>
      </p:sp>
      <p:sp>
        <p:nvSpPr>
          <p:cNvPr id="8" name="上箭头标注 7"/>
          <p:cNvSpPr/>
          <p:nvPr/>
        </p:nvSpPr>
        <p:spPr>
          <a:xfrm>
            <a:off x="2743200" y="4860377"/>
            <a:ext cx="2081648" cy="471488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zh-CN" altLang="en-US" sz="2400" b="1" dirty="0"/>
              <a:t>素材图片</a:t>
            </a:r>
          </a:p>
        </p:txBody>
      </p:sp>
      <p:sp>
        <p:nvSpPr>
          <p:cNvPr id="26" name="上箭头标注 25"/>
          <p:cNvSpPr/>
          <p:nvPr/>
        </p:nvSpPr>
        <p:spPr>
          <a:xfrm>
            <a:off x="7315202" y="4872533"/>
            <a:ext cx="2075655" cy="471488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zh-CN" altLang="en-US" sz="2400" b="1" dirty="0"/>
              <a:t>处理后图片</a:t>
            </a:r>
          </a:p>
        </p:txBody>
      </p:sp>
      <p:sp>
        <p:nvSpPr>
          <p:cNvPr id="27" name="文本框 2"/>
          <p:cNvSpPr txBox="1"/>
          <p:nvPr>
            <p:custDataLst>
              <p:tags r:id="rId5"/>
            </p:custDataLst>
          </p:nvPr>
        </p:nvSpPr>
        <p:spPr>
          <a:xfrm>
            <a:off x="2489993" y="5529267"/>
            <a:ext cx="7207091" cy="500061"/>
          </a:xfrm>
          <a:prstGeom prst="rect">
            <a:avLst/>
          </a:prstGeom>
        </p:spPr>
        <p:txBody>
          <a:bodyPr vert="horz" lIns="91424" tIns="45718" rIns="91424" bIns="45718" rtlCol="0">
            <a:no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操作步骤：请在认真阅读教材基础上观看微课视频</a:t>
            </a:r>
            <a:endParaRPr lang="en-US" altLang="zh-CN" sz="1500" dirty="0">
              <a:solidFill>
                <a:srgbClr val="FF0000"/>
              </a:solidFill>
            </a:endParaRPr>
          </a:p>
          <a:p>
            <a:pPr marL="0" indent="0">
              <a:lnSpc>
                <a:spcPct val="160000"/>
              </a:lnSpc>
              <a:buNone/>
            </a:pPr>
            <a:endParaRPr lang="en-US" altLang="zh-CN" sz="1500" dirty="0">
              <a:solidFill>
                <a:srgbClr val="FF0000"/>
              </a:solidFill>
            </a:endParaRPr>
          </a:p>
          <a:p>
            <a:pPr marL="0" indent="0">
              <a:lnSpc>
                <a:spcPct val="160000"/>
              </a:lnSpc>
              <a:buNone/>
            </a:pPr>
            <a:endParaRPr lang="en-US" altLang="zh-CN" sz="1500" dirty="0">
              <a:solidFill>
                <a:srgbClr val="FF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2741847"/>
            <a:ext cx="2081648" cy="21661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2" y="2741845"/>
            <a:ext cx="2075655" cy="219686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90783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8" grpId="0" animBg="1"/>
      <p:bldP spid="26" grpId="0" animBg="1"/>
      <p:bldP spid="2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CONTENTSID" val="321"/>
  <p:tag name="MH_SECTIONID" val="322,323,324,325,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00010"/>
  <p:tag name="MH_LIBRARY" val="GRAPHIC"/>
  <p:tag name="MH_TYPE" val="Other"/>
  <p:tag name="MH_ORDER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5801"/>
  <p:tag name="MH_LIBRARY" val="GRAPHIC"/>
  <p:tag name="MH_TYPE" val="Other"/>
  <p:tag name="MH_ORDER" val="5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5801"/>
  <p:tag name="MH_LIBRARY" val="GRAPHIC"/>
  <p:tag name="MH_TYPE" val="SubTitle"/>
  <p:tag name="MH_ORDER" val="4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5801"/>
  <p:tag name="MH_LIBRARY" val="GRAPHIC"/>
  <p:tag name="MH_TYPE" val="Other"/>
  <p:tag name="MH_ORDER" val="4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5801"/>
  <p:tag name="MH_LIBRARY" val="GRAPHIC"/>
  <p:tag name="MH_TYPE" val="SubTitle"/>
  <p:tag name="MH_ORDER" val="2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15"/>
  <p:tag name="KSO_WM_TAG_VERSION" val="1.0"/>
  <p:tag name="KSO_WM_SLIDE_ID" val="custom160115_2"/>
  <p:tag name="KSO_WM_SLIDE_INDEX" val="2"/>
  <p:tag name="KSO_WM_SLIDE_ITEM_CNT" val="2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20248"/>
  <p:tag name="MH_LIBRARY" val="GRAPHIC"/>
  <p:tag name="MH_TYPE" val="SubTitle"/>
  <p:tag name="MH_ORDER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20248"/>
  <p:tag name="MH_LIBRARY" val="GRAPHIC"/>
  <p:tag name="MH_TYPE" val="SubTitle"/>
  <p:tag name="MH_ORDER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5336"/>
  <p:tag name="MH_LIBRARY" val="GRAPHIC"/>
  <p:tag name="MH_TYPE" val="Other"/>
  <p:tag name="MH_ORDER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5336"/>
  <p:tag name="MH_LIBRARY" val="GRAPHIC"/>
  <p:tag name="MH_TYPE" val="Other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00010"/>
  <p:tag name="MH_LIBRARY" val="GRAPHIC"/>
  <p:tag name="MH_TYPE" val="Other"/>
  <p:tag name="MH_ORDER" val="2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20248"/>
  <p:tag name="MH_LIBRARY" val="GRAPHIC"/>
  <p:tag name="MH_TYPE" val="SubTitle"/>
  <p:tag name="MH_ORDER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f"/>
  <p:tag name="KSO_WM_UNIT_INDEX" val="1"/>
  <p:tag name="KSO_WM_UNIT_ID" val="custom160115_2*f*1"/>
  <p:tag name="KSO_WM_UNIT_CLEAR" val="1"/>
  <p:tag name="KSO_WM_UNIT_LAYERLEVEL" val="1"/>
  <p:tag name="KSO_WM_UNIT_VALUE" val="319"/>
  <p:tag name="KSO_WM_UNIT_HIGHLIGHT" val="0"/>
  <p:tag name="KSO_WM_UNIT_COMPATIBLE" val="0"/>
  <p:tag name="KSO_WM_UNIT_PRESET_TEXT_INDEX" val="5"/>
  <p:tag name="KSO_WM_UNIT_PRESET_TEXT_LEN" val="232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f"/>
  <p:tag name="KSO_WM_UNIT_INDEX" val="1"/>
  <p:tag name="KSO_WM_UNIT_ID" val="custom160115_2*f*1"/>
  <p:tag name="KSO_WM_UNIT_CLEAR" val="1"/>
  <p:tag name="KSO_WM_UNIT_LAYERLEVEL" val="1"/>
  <p:tag name="KSO_WM_UNIT_VALUE" val="319"/>
  <p:tag name="KSO_WM_UNIT_HIGHLIGHT" val="0"/>
  <p:tag name="KSO_WM_UNIT_COMPATIBLE" val="0"/>
  <p:tag name="KSO_WM_UNIT_PRESET_TEXT_INDEX" val="5"/>
  <p:tag name="KSO_WM_UNIT_PRESET_TEXT_LEN" val="232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15"/>
  <p:tag name="KSO_WM_TAG_VERSION" val="1.0"/>
  <p:tag name="KSO_WM_SLIDE_ID" val="custom160115_2"/>
  <p:tag name="KSO_WM_SLIDE_INDEX" val="2"/>
  <p:tag name="KSO_WM_SLIDE_ITEM_CNT" val="2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f"/>
  <p:tag name="KSO_WM_UNIT_INDEX" val="1"/>
  <p:tag name="KSO_WM_UNIT_ID" val="custom160115_2*f*1"/>
  <p:tag name="KSO_WM_UNIT_CLEAR" val="1"/>
  <p:tag name="KSO_WM_UNIT_LAYERLEVEL" val="1"/>
  <p:tag name="KSO_WM_UNIT_VALUE" val="319"/>
  <p:tag name="KSO_WM_UNIT_HIGHLIGHT" val="0"/>
  <p:tag name="KSO_WM_UNIT_COMPATIBLE" val="0"/>
  <p:tag name="KSO_WM_UNIT_PRESET_TEXT_INDEX" val="5"/>
  <p:tag name="KSO_WM_UNIT_PRESET_TEXT_LEN" val="232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0353"/>
  <p:tag name="MH_LIBRARY" val="GRAPHIC"/>
  <p:tag name="MH_TYPE" val="SubTitle"/>
  <p:tag name="MH_ORDER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0353"/>
  <p:tag name="MH_LIBRARY" val="GRAPHIC"/>
  <p:tag name="MH_TYPE" val="SubTitle"/>
  <p:tag name="MH_ORDER" val="2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0353"/>
  <p:tag name="MH_LIBRARY" val="GRAPHIC"/>
  <p:tag name="MH_TYPE" val="SubTitle"/>
  <p:tag name="MH_ORDER" val="3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0353"/>
  <p:tag name="MH_LIBRARY" val="GRAPHIC"/>
  <p:tag name="MH_TYPE" val="SubTitle"/>
  <p:tag name="MH_ORDER" val="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00010"/>
  <p:tag name="MH_LIBRARY" val="GRAPHIC"/>
  <p:tag name="MH_TYPE" val="Other"/>
  <p:tag name="MH_ORDER" val="3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0353"/>
  <p:tag name="MH_LIBRARY" val="GRAPHIC"/>
  <p:tag name="MH_TYPE" val="SubTitle"/>
  <p:tag name="MH_ORDER" val="5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0353"/>
  <p:tag name="MH_LIBRARY" val="GRAPHIC"/>
  <p:tag name="MH_TYPE" val="SubTitle"/>
  <p:tag name="MH_ORDER" val="6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0353"/>
  <p:tag name="MH_LIBRARY" val="GRAPHIC"/>
  <p:tag name="MH_TYPE" val="SubTitle"/>
  <p:tag name="MH_ORDER" val="7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0353"/>
  <p:tag name="MH_LIBRARY" val="GRAPHIC"/>
  <p:tag name="MH_TYPE" val="Other"/>
  <p:tag name="MH_ORDER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15"/>
  <p:tag name="KSO_WM_TAG_VERSION" val="1.0"/>
  <p:tag name="KSO_WM_SLIDE_ID" val="custom160115_2"/>
  <p:tag name="KSO_WM_SLIDE_INDEX" val="2"/>
  <p:tag name="KSO_WM_SLIDE_ITEM_CNT" val="2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5801"/>
  <p:tag name="MH_LIBRARY" val="GRAPHIC"/>
  <p:tag name="MH_TYPE" val="Other"/>
  <p:tag name="MH_ORDER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5801"/>
  <p:tag name="MH_LIBRARY" val="GRAPHIC"/>
  <p:tag name="MH_TYPE" val="SubTitle"/>
  <p:tag name="MH_ORDER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5801"/>
  <p:tag name="MH_LIBRARY" val="GRAPHIC"/>
  <p:tag name="MH_TYPE" val="Other"/>
  <p:tag name="MH_ORDER" val="2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5801"/>
  <p:tag name="MH_LIBRARY" val="GRAPHIC"/>
  <p:tag name="MH_TYPE" val="SubTitle"/>
  <p:tag name="MH_ORDER" val="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00010"/>
  <p:tag name="MH_LIBRARY" val="GRAPHIC"/>
  <p:tag name="MH_TYPE" val="Other"/>
  <p:tag name="MH_ORDER" val="4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5801"/>
  <p:tag name="MH_LIBRARY" val="GRAPHIC"/>
  <p:tag name="MH_TYPE" val="Other"/>
  <p:tag name="MH_ORDER" val="4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5801"/>
  <p:tag name="MH_LIBRARY" val="GRAPHIC"/>
  <p:tag name="MH_TYPE" val="SubTitle"/>
  <p:tag name="MH_ORDER" val="2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5801"/>
  <p:tag name="MH_LIBRARY" val="GRAPHIC"/>
  <p:tag name="MH_TYPE" val="Other"/>
  <p:tag name="MH_ORDER" val="5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5801"/>
  <p:tag name="MH_LIBRARY" val="GRAPHIC"/>
  <p:tag name="MH_TYPE" val="SubTitle"/>
  <p:tag name="MH_ORDER" val="4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15"/>
  <p:tag name="KSO_WM_TAG_VERSION" val="1.0"/>
  <p:tag name="KSO_WM_SLIDE_ID" val="custom160115_2"/>
  <p:tag name="KSO_WM_SLIDE_INDEX" val="2"/>
  <p:tag name="KSO_WM_SLIDE_ITEM_CNT" val="2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0639"/>
  <p:tag name="MH_LIBRARY" val="GRAPHIC"/>
  <p:tag name="MH_TYPE" val="Other"/>
  <p:tag name="MH_ORDER" val="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0639"/>
  <p:tag name="MH_LIBRARY" val="GRAPHIC"/>
  <p:tag name="MH_TYPE" val="Other"/>
  <p:tag name="MH_ORDER" val="2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0639"/>
  <p:tag name="MH_LIBRARY" val="GRAPHIC"/>
  <p:tag name="MH_TYPE" val="SubTitle"/>
  <p:tag name="MH_ORDER" val="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0639"/>
  <p:tag name="MH_LIBRARY" val="GRAPHIC"/>
  <p:tag name="MH_TYPE" val="Other"/>
  <p:tag name="MH_ORDER" val="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00010"/>
  <p:tag name="MH_LIBRARY" val="GRAPHIC"/>
  <p:tag name="MH_TYPE" val="Other"/>
  <p:tag name="MH_ORDER" val="5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0639"/>
  <p:tag name="MH_LIBRARY" val="GRAPHIC"/>
  <p:tag name="MH_TYPE" val="Other"/>
  <p:tag name="MH_ORDER" val="4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0639"/>
  <p:tag name="MH_LIBRARY" val="GRAPHIC"/>
  <p:tag name="MH_TYPE" val="Other"/>
  <p:tag name="MH_ORDER" val="5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0639"/>
  <p:tag name="MH_LIBRARY" val="GRAPHIC"/>
  <p:tag name="MH_TYPE" val="SubTitle"/>
  <p:tag name="MH_ORDER" val="2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0639"/>
  <p:tag name="MH_LIBRARY" val="GRAPHIC"/>
  <p:tag name="MH_TYPE" val="Other"/>
  <p:tag name="MH_ORDER" val="6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f"/>
  <p:tag name="KSO_WM_UNIT_INDEX" val="1"/>
  <p:tag name="KSO_WM_UNIT_ID" val="custom160115_2*f*1"/>
  <p:tag name="KSO_WM_UNIT_CLEAR" val="1"/>
  <p:tag name="KSO_WM_UNIT_LAYERLEVEL" val="1"/>
  <p:tag name="KSO_WM_UNIT_VALUE" val="319"/>
  <p:tag name="KSO_WM_UNIT_HIGHLIGHT" val="0"/>
  <p:tag name="KSO_WM_UNIT_COMPATIBLE" val="0"/>
  <p:tag name="KSO_WM_UNIT_PRESET_TEXT_INDEX" val="5"/>
  <p:tag name="KSO_WM_UNIT_PRESET_TEXT_LEN" val="232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15"/>
  <p:tag name="KSO_WM_TAG_VERSION" val="1.0"/>
  <p:tag name="KSO_WM_SLIDE_ID" val="custom160115_2"/>
  <p:tag name="KSO_WM_SLIDE_INDEX" val="2"/>
  <p:tag name="KSO_WM_SLIDE_ITEM_CNT" val="2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f"/>
  <p:tag name="KSO_WM_UNIT_INDEX" val="1"/>
  <p:tag name="KSO_WM_UNIT_ID" val="custom160115_2*f*1"/>
  <p:tag name="KSO_WM_UNIT_CLEAR" val="1"/>
  <p:tag name="KSO_WM_UNIT_LAYERLEVEL" val="1"/>
  <p:tag name="KSO_WM_UNIT_VALUE" val="319"/>
  <p:tag name="KSO_WM_UNIT_HIGHLIGHT" val="0"/>
  <p:tag name="KSO_WM_UNIT_COMPATIBLE" val="0"/>
  <p:tag name="KSO_WM_UNIT_PRESET_TEXT_INDEX" val="5"/>
  <p:tag name="KSO_WM_UNIT_PRESET_TEXT_LEN" val="232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4341"/>
  <p:tag name="MH_LIBRARY" val="GRAPHIC"/>
  <p:tag name="MH_TYPE" val="SubTitle"/>
  <p:tag name="MH_ORDER" val="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4341"/>
  <p:tag name="MH_LIBRARY" val="GRAPHIC"/>
  <p:tag name="MH_TYPE" val="Other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00010"/>
  <p:tag name="MH_LIBRARY" val="GRAPHIC"/>
  <p:tag name="MH_TYPE" val="SubTitle"/>
  <p:tag name="MH_ORDER" val="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4341"/>
  <p:tag name="MH_LIBRARY" val="GRAPHIC"/>
  <p:tag name="MH_TYPE" val="SubTitle"/>
  <p:tag name="MH_ORDER" val="2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4341"/>
  <p:tag name="MH_LIBRARY" val="GRAPHIC"/>
  <p:tag name="MH_TYPE" val="Other"/>
  <p:tag name="MH_ORDER" val="2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4341"/>
  <p:tag name="MH_LIBRARY" val="GRAPHIC"/>
  <p:tag name="MH_TYPE" val="Other"/>
  <p:tag name="MH_ORDER" val="3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4341"/>
  <p:tag name="MH_LIBRARY" val="GRAPHIC"/>
  <p:tag name="MH_TYPE" val="Other"/>
  <p:tag name="MH_ORDER" val="4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4341"/>
  <p:tag name="MH_LIBRARY" val="GRAPHIC"/>
  <p:tag name="MH_TYPE" val="Other"/>
  <p:tag name="MH_ORDER" val="5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4341"/>
  <p:tag name="MH_LIBRARY" val="GRAPHIC"/>
  <p:tag name="MH_TYPE" val="Other"/>
  <p:tag name="MH_ORDER" val="6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4341"/>
  <p:tag name="MH_LIBRARY" val="GRAPHIC"/>
  <p:tag name="MH_TYPE" val="Other"/>
  <p:tag name="MH_ORDER" val="7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4341"/>
  <p:tag name="MH_LIBRARY" val="GRAPHIC"/>
  <p:tag name="MH_TYPE" val="Other"/>
  <p:tag name="MH_ORDER" val="8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4341"/>
  <p:tag name="MH_LIBRARY" val="GRAPHIC"/>
  <p:tag name="MH_TYPE" val="Other"/>
  <p:tag name="MH_ORDER" val="9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4341"/>
  <p:tag name="MH_LIBRARY" val="GRAPHIC"/>
  <p:tag name="MH_TYPE" val="SubTitle"/>
  <p:tag name="MH_ORDER" val="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00010"/>
  <p:tag name="MH_LIBRARY" val="GRAPHIC"/>
  <p:tag name="MH_TYPE" val="SubTitle"/>
  <p:tag name="MH_ORDER" val="2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4341"/>
  <p:tag name="MH_LIBRARY" val="GRAPHIC"/>
  <p:tag name="MH_TYPE" val="Other"/>
  <p:tag name="MH_ORDER" val="10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4341"/>
  <p:tag name="MH_LIBRARY" val="GRAPHIC"/>
  <p:tag name="MH_TYPE" val="Other"/>
  <p:tag name="MH_ORDER" val="1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4341"/>
  <p:tag name="MH_LIBRARY" val="GRAPHIC"/>
  <p:tag name="MH_TYPE" val="Other"/>
  <p:tag name="MH_ORDER" val="12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4341"/>
  <p:tag name="MH_LIBRARY" val="GRAPHIC"/>
  <p:tag name="MH_TYPE" val="Other"/>
  <p:tag name="MH_ORDER" val="13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4341"/>
  <p:tag name="MH_LIBRARY" val="GRAPHIC"/>
  <p:tag name="MH_TYPE" val="Other"/>
  <p:tag name="MH_ORDER" val="14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4341"/>
  <p:tag name="MH_LIBRARY" val="GRAPHIC"/>
  <p:tag name="MH_TYPE" val="Other"/>
  <p:tag name="MH_ORDER" val="15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4341"/>
  <p:tag name="MH_LIBRARY" val="GRAPHIC"/>
  <p:tag name="MH_TYPE" val="Other"/>
  <p:tag name="MH_ORDER" val="16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4341"/>
  <p:tag name="MH_LIBRARY" val="GRAPHIC"/>
  <p:tag name="MH_TYPE" val="Other"/>
  <p:tag name="MH_ORDER" val="17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4341"/>
  <p:tag name="MH_LIBRARY" val="GRAPHIC"/>
  <p:tag name="MH_TYPE" val="Other"/>
  <p:tag name="MH_ORDER" val="18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4341"/>
  <p:tag name="MH_LIBRARY" val="GRAPHIC"/>
  <p:tag name="MH_TYPE" val="Other"/>
  <p:tag name="MH_ORDER" val="1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00010"/>
  <p:tag name="MH_LIBRARY" val="GRAPHIC"/>
  <p:tag name="MH_TYPE" val="SubTitle"/>
  <p:tag name="MH_ORDER" val="3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4341"/>
  <p:tag name="MH_LIBRARY" val="GRAPHIC"/>
  <p:tag name="MH_TYPE" val="Other"/>
  <p:tag name="MH_ORDER" val="20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4341"/>
  <p:tag name="MH_LIBRARY" val="GRAPHIC"/>
  <p:tag name="MH_TYPE" val="Other"/>
  <p:tag name="MH_ORDER" val="2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4341"/>
  <p:tag name="MH_LIBRARY" val="GRAPHIC"/>
  <p:tag name="MH_TYPE" val="Other"/>
  <p:tag name="MH_ORDER" val="22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4341"/>
  <p:tag name="MH_LIBRARY" val="GRAPHIC"/>
  <p:tag name="MH_TYPE" val="Other"/>
  <p:tag name="MH_ORDER" val="23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4341"/>
  <p:tag name="MH_LIBRARY" val="GRAPHIC"/>
  <p:tag name="MH_TYPE" val="Other"/>
  <p:tag name="MH_ORDER" val="24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4341"/>
  <p:tag name="MH_LIBRARY" val="GRAPHIC"/>
  <p:tag name="MH_TYPE" val="Other"/>
  <p:tag name="MH_ORDER" val="15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4341"/>
  <p:tag name="MH_LIBRARY" val="GRAPHIC"/>
  <p:tag name="MH_TYPE" val="SubTitle"/>
  <p:tag name="MH_ORDER" val="2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15"/>
  <p:tag name="KSO_WM_TAG_VERSION" val="1.0"/>
  <p:tag name="KSO_WM_SLIDE_ID" val="custom160115_2"/>
  <p:tag name="KSO_WM_SLIDE_INDEX" val="2"/>
  <p:tag name="KSO_WM_SLIDE_ITEM_CNT" val="2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5022"/>
  <p:tag name="MH_LIBRARY" val="GRAPHIC"/>
  <p:tag name="MH_TYPE" val="SubTitle"/>
  <p:tag name="MH_ORDER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00010"/>
  <p:tag name="MH_LIBRARY" val="GRAPHIC"/>
  <p:tag name="MH_TYPE" val="SubTitle"/>
  <p:tag name="MH_ORDER" val="4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5022"/>
  <p:tag name="MH_LIBRARY" val="GRAPHIC"/>
  <p:tag name="MH_TYPE" val="SubTitle"/>
  <p:tag name="MH_ORDER" val="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5022"/>
  <p:tag name="MH_LIBRARY" val="GRAPHIC"/>
  <p:tag name="MH_TYPE" val="SubTitle"/>
  <p:tag name="MH_ORDER" val="3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5022"/>
  <p:tag name="MH_LIBRARY" val="GRAPHIC"/>
  <p:tag name="MH_TYPE" val="Other"/>
  <p:tag name="MH_ORDER" val="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5022"/>
  <p:tag name="MH_LIBRARY" val="GRAPHIC"/>
  <p:tag name="MH_TYPE" val="Other"/>
  <p:tag name="MH_ORDER" val="2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5022"/>
  <p:tag name="MH_LIBRARY" val="GRAPHIC"/>
  <p:tag name="MH_TYPE" val="Other"/>
  <p:tag name="MH_ORDER" val="3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f"/>
  <p:tag name="KSO_WM_UNIT_INDEX" val="1"/>
  <p:tag name="KSO_WM_UNIT_ID" val="custom160115_2*f*1"/>
  <p:tag name="KSO_WM_UNIT_CLEAR" val="1"/>
  <p:tag name="KSO_WM_UNIT_LAYERLEVEL" val="1"/>
  <p:tag name="KSO_WM_UNIT_VALUE" val="319"/>
  <p:tag name="KSO_WM_UNIT_HIGHLIGHT" val="0"/>
  <p:tag name="KSO_WM_UNIT_COMPATIBLE" val="0"/>
  <p:tag name="KSO_WM_UNIT_PRESET_TEXT_INDEX" val="5"/>
  <p:tag name="KSO_WM_UNIT_PRESET_TEXT_LEN" val="232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5022"/>
  <p:tag name="MH_LIBRARY" val="GRAPHIC"/>
  <p:tag name="MH_TYPE" val="Other"/>
  <p:tag name="MH_ORDER" val="1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15"/>
  <p:tag name="KSO_WM_TAG_VERSION" val="1.0"/>
  <p:tag name="KSO_WM_SLIDE_ID" val="custom160115_2"/>
  <p:tag name="KSO_WM_SLIDE_INDEX" val="2"/>
  <p:tag name="KSO_WM_SLIDE_ITEM_CNT" val="2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5022"/>
  <p:tag name="MH_LIBRARY" val="GRAPHIC"/>
  <p:tag name="MH_TYPE" val="SubTitle"/>
  <p:tag name="MH_ORDER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00010"/>
  <p:tag name="MH_LIBRARY" val="GRAPHIC"/>
  <p:tag name="MH_TYPE" val="Other"/>
  <p:tag name="MH_ORDER" val="6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5022"/>
  <p:tag name="MH_LIBRARY" val="GRAPHIC"/>
  <p:tag name="MH_TYPE" val="SubTitle"/>
  <p:tag name="MH_ORDER" val="1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5022"/>
  <p:tag name="MH_LIBRARY" val="GRAPHIC"/>
  <p:tag name="MH_TYPE" val="SubTitle"/>
  <p:tag name="MH_ORDER" val="3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5022"/>
  <p:tag name="MH_LIBRARY" val="GRAPHIC"/>
  <p:tag name="MH_TYPE" val="Other"/>
  <p:tag name="MH_ORDER" val="1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5022"/>
  <p:tag name="MH_LIBRARY" val="GRAPHIC"/>
  <p:tag name="MH_TYPE" val="Other"/>
  <p:tag name="MH_ORDER" val="2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5022"/>
  <p:tag name="MH_LIBRARY" val="GRAPHIC"/>
  <p:tag name="MH_TYPE" val="Other"/>
  <p:tag name="MH_ORDER" val="3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5022"/>
  <p:tag name="MH_LIBRARY" val="GRAPHIC"/>
  <p:tag name="MH_TYPE" val="Other"/>
  <p:tag name="MH_ORDER" val="1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f"/>
  <p:tag name="KSO_WM_UNIT_INDEX" val="1"/>
  <p:tag name="KSO_WM_UNIT_ID" val="custom160115_2*f*1"/>
  <p:tag name="KSO_WM_UNIT_CLEAR" val="1"/>
  <p:tag name="KSO_WM_UNIT_LAYERLEVEL" val="1"/>
  <p:tag name="KSO_WM_UNIT_VALUE" val="319"/>
  <p:tag name="KSO_WM_UNIT_HIGHLIGHT" val="0"/>
  <p:tag name="KSO_WM_UNIT_COMPATIBLE" val="0"/>
  <p:tag name="KSO_WM_UNIT_PRESET_TEXT_INDEX" val="5"/>
  <p:tag name="KSO_WM_UNIT_PRESET_TEXT_LEN" val="232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15"/>
  <p:tag name="KSO_WM_TAG_VERSION" val="1.0"/>
  <p:tag name="KSO_WM_SLIDE_ID" val="custom160115_2"/>
  <p:tag name="KSO_WM_SLIDE_INDEX" val="2"/>
  <p:tag name="KSO_WM_SLIDE_ITEM_CNT" val="2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5022"/>
  <p:tag name="MH_LIBRARY" val="GRAPHIC"/>
  <p:tag name="MH_TYPE" val="Other"/>
  <p:tag name="MH_ORDER" val="1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5022"/>
  <p:tag name="MH_LIBRARY" val="GRAPHIC"/>
  <p:tag name="MH_TYPE" val="Other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5153645"/>
  <p:tag name="MH_LIBRARY" val="GRAPHIC"/>
  <p:tag name="MH_TYPE" val="Other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00010"/>
  <p:tag name="MH_LIBRARY" val="GRAPHIC"/>
  <p:tag name="MH_TYPE" val="SubTitle"/>
  <p:tag name="MH_ORDER" val="5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5022"/>
  <p:tag name="MH_LIBRARY" val="GRAPHIC"/>
  <p:tag name="MH_TYPE" val="Other"/>
  <p:tag name="MH_ORDER" val="3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5022"/>
  <p:tag name="MH_LIBRARY" val="GRAPHIC"/>
  <p:tag name="MH_TYPE" val="Other"/>
  <p:tag name="MH_ORDER" val="1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f"/>
  <p:tag name="KSO_WM_UNIT_INDEX" val="1"/>
  <p:tag name="KSO_WM_UNIT_ID" val="custom160115_2*f*1"/>
  <p:tag name="KSO_WM_UNIT_CLEAR" val="1"/>
  <p:tag name="KSO_WM_UNIT_LAYERLEVEL" val="1"/>
  <p:tag name="KSO_WM_UNIT_VALUE" val="319"/>
  <p:tag name="KSO_WM_UNIT_HIGHLIGHT" val="0"/>
  <p:tag name="KSO_WM_UNIT_COMPATIBLE" val="0"/>
  <p:tag name="KSO_WM_UNIT_PRESET_TEXT_INDEX" val="5"/>
  <p:tag name="KSO_WM_UNIT_PRESET_TEXT_LEN" val="232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f"/>
  <p:tag name="KSO_WM_UNIT_INDEX" val="1"/>
  <p:tag name="KSO_WM_UNIT_ID" val="custom160115_2*f*1"/>
  <p:tag name="KSO_WM_UNIT_CLEAR" val="1"/>
  <p:tag name="KSO_WM_UNIT_LAYERLEVEL" val="1"/>
  <p:tag name="KSO_WM_UNIT_VALUE" val="319"/>
  <p:tag name="KSO_WM_UNIT_HIGHLIGHT" val="0"/>
  <p:tag name="KSO_WM_UNIT_COMPATIBLE" val="0"/>
  <p:tag name="KSO_WM_UNIT_PRESET_TEXT_INDEX" val="5"/>
  <p:tag name="KSO_WM_UNIT_PRESET_TEXT_LEN" val="23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15"/>
  <p:tag name="KSO_WM_TAG_VERSION" val="1.0"/>
  <p:tag name="KSO_WM_SLIDE_ID" val="custom160115_2"/>
  <p:tag name="KSO_WM_SLIDE_INDEX" val="2"/>
  <p:tag name="KSO_WM_SLIDE_ITEM_CNT" val="2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f"/>
  <p:tag name="KSO_WM_UNIT_INDEX" val="1"/>
  <p:tag name="KSO_WM_UNIT_ID" val="custom160115_2*f*1"/>
  <p:tag name="KSO_WM_UNIT_CLEAR" val="1"/>
  <p:tag name="KSO_WM_UNIT_LAYERLEVEL" val="1"/>
  <p:tag name="KSO_WM_UNIT_VALUE" val="319"/>
  <p:tag name="KSO_WM_UNIT_HIGHLIGHT" val="0"/>
  <p:tag name="KSO_WM_UNIT_COMPATIBLE" val="0"/>
  <p:tag name="KSO_WM_UNIT_PRESET_TEXT_INDEX" val="5"/>
  <p:tag name="KSO_WM_UNIT_PRESET_TEXT_LEN" val="23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00621"/>
  <p:tag name="MH_LIBRARY" val="GRAPHIC"/>
  <p:tag name="MH_TYPE" val="Other"/>
  <p:tag name="MH_ORDER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00621"/>
  <p:tag name="MH_LIBRARY" val="GRAPHIC"/>
  <p:tag name="MH_TYPE" val="SubTitle"/>
  <p:tag name="MH_ORDER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00621"/>
  <p:tag name="MH_LIBRARY" val="GRAPHIC"/>
  <p:tag name="MH_TYPE" val="Other"/>
  <p:tag name="MH_ORDER" val="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00621"/>
  <p:tag name="MH_LIBRARY" val="GRAPHIC"/>
  <p:tag name="MH_TYPE" val="SubTitle"/>
  <p:tag name="MH_ORDER" val="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00621"/>
  <p:tag name="MH_LIBRARY" val="GRAPHIC"/>
  <p:tag name="MH_TYPE" val="Other"/>
  <p:tag name="MH_ORDER" val="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00621"/>
  <p:tag name="MH_LIBRARY" val="GRAPHIC"/>
  <p:tag name="MH_TYPE" val="SubTitle"/>
  <p:tag name="MH_ORDER" val="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5153645"/>
  <p:tag name="MH_LIBRARY" val="GRAPHIC"/>
  <p:tag name="MH_TYPE" val="Other"/>
  <p:tag name="MH_ORDER" val="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00621"/>
  <p:tag name="MH_LIBRARY" val="GRAPHIC"/>
  <p:tag name="MH_TYPE" val="Other"/>
  <p:tag name="MH_ORDER" val="4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00621"/>
  <p:tag name="MH_LIBRARY" val="GRAPHIC"/>
  <p:tag name="MH_TYPE" val="SubTitle"/>
  <p:tag name="MH_ORDER" val="4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15"/>
  <p:tag name="KSO_WM_TAG_VERSION" val="1.0"/>
  <p:tag name="KSO_WM_SLIDE_ID" val="custom160115_2"/>
  <p:tag name="KSO_WM_SLIDE_INDEX" val="2"/>
  <p:tag name="KSO_WM_SLIDE_ITEM_CNT" val="2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15"/>
  <p:tag name="KSO_WM_TAG_VERSION" val="1.0"/>
  <p:tag name="KSO_WM_SLIDE_ID" val="custom160115_2"/>
  <p:tag name="KSO_WM_SLIDE_INDEX" val="2"/>
  <p:tag name="KSO_WM_SLIDE_ITEM_CNT" val="2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02236"/>
  <p:tag name="MH_LIBRARY" val="GRAPHIC"/>
  <p:tag name="MH_TYPE" val="Other"/>
  <p:tag name="MH_ORDER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02236"/>
  <p:tag name="MH_LIBRARY" val="GRAPHIC"/>
  <p:tag name="MH_TYPE" val="SubTitle"/>
  <p:tag name="MH_ORDER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02236"/>
  <p:tag name="MH_LIBRARY" val="GRAPHIC"/>
  <p:tag name="MH_TYPE" val="Other"/>
  <p:tag name="MH_ORDER" val="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02236"/>
  <p:tag name="MH_LIBRARY" val="GRAPHIC"/>
  <p:tag name="MH_TYPE" val="SubTitle"/>
  <p:tag name="MH_ORDER" val="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02236"/>
  <p:tag name="MH_LIBRARY" val="GRAPHIC"/>
  <p:tag name="MH_TYPE" val="Other"/>
  <p:tag name="MH_ORDER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5153645"/>
  <p:tag name="MH_LIBRARY" val="GRAPHIC"/>
  <p:tag name="MH_TYPE" val="Other"/>
  <p:tag name="MH_ORDER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02236"/>
  <p:tag name="MH_LIBRARY" val="GRAPHIC"/>
  <p:tag name="MH_TYPE" val="SubTitle"/>
  <p:tag name="MH_ORDER" val="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02236"/>
  <p:tag name="MH_LIBRARY" val="GRAPHIC"/>
  <p:tag name="MH_TYPE" val="Other"/>
  <p:tag name="MH_ORDER" val="4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02236"/>
  <p:tag name="MH_LIBRARY" val="GRAPHIC"/>
  <p:tag name="MH_TYPE" val="SubTitle"/>
  <p:tag name="MH_ORDER" val="6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02236"/>
  <p:tag name="MH_LIBRARY" val="GRAPHIC"/>
  <p:tag name="MH_TYPE" val="Other"/>
  <p:tag name="MH_ORDER" val="5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02236"/>
  <p:tag name="MH_LIBRARY" val="GRAPHIC"/>
  <p:tag name="MH_TYPE" val="SubTitle"/>
  <p:tag name="MH_ORDER" val="5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02236"/>
  <p:tag name="MH_LIBRARY" val="GRAPHIC"/>
  <p:tag name="MH_TYPE" val="Other"/>
  <p:tag name="MH_ORDER" val="6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02236"/>
  <p:tag name="MH_LIBRARY" val="GRAPHIC"/>
  <p:tag name="MH_TYPE" val="SubTitle"/>
  <p:tag name="MH_ORDER" val="4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5153645"/>
  <p:tag name="MH_LIBRARY" val="GRAPHIC"/>
  <p:tag name="MH_TYPE" val="Other"/>
  <p:tag name="MH_ORDER" val="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15"/>
  <p:tag name="KSO_WM_TAG_VERSION" val="1.0"/>
  <p:tag name="KSO_WM_SLIDE_ID" val="custom160115_2"/>
  <p:tag name="KSO_WM_SLIDE_INDEX" val="2"/>
  <p:tag name="KSO_WM_SLIDE_ITEM_CNT" val="2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f"/>
  <p:tag name="KSO_WM_UNIT_INDEX" val="1"/>
  <p:tag name="KSO_WM_UNIT_ID" val="custom160115_2*f*1"/>
  <p:tag name="KSO_WM_UNIT_CLEAR" val="1"/>
  <p:tag name="KSO_WM_UNIT_LAYERLEVEL" val="1"/>
  <p:tag name="KSO_WM_UNIT_VALUE" val="319"/>
  <p:tag name="KSO_WM_UNIT_HIGHLIGHT" val="0"/>
  <p:tag name="KSO_WM_UNIT_COMPATIBLE" val="0"/>
  <p:tag name="KSO_WM_UNIT_PRESET_TEXT_INDEX" val="5"/>
  <p:tag name="KSO_WM_UNIT_PRESET_TEXT_LEN" val="232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f"/>
  <p:tag name="KSO_WM_UNIT_INDEX" val="1"/>
  <p:tag name="KSO_WM_UNIT_ID" val="custom160115_2*f*1"/>
  <p:tag name="KSO_WM_UNIT_CLEAR" val="1"/>
  <p:tag name="KSO_WM_UNIT_LAYERLEVEL" val="1"/>
  <p:tag name="KSO_WM_UNIT_VALUE" val="319"/>
  <p:tag name="KSO_WM_UNIT_HIGHLIGHT" val="0"/>
  <p:tag name="KSO_WM_UNIT_COMPATIBLE" val="0"/>
  <p:tag name="KSO_WM_UNIT_PRESET_TEXT_INDEX" val="5"/>
  <p:tag name="KSO_WM_UNIT_PRESET_TEXT_LEN" val="23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15"/>
  <p:tag name="KSO_WM_TAG_VERSION" val="1.0"/>
  <p:tag name="KSO_WM_SLIDE_ID" val="custom160115_2"/>
  <p:tag name="KSO_WM_SLIDE_INDEX" val="2"/>
  <p:tag name="KSO_WM_SLIDE_ITEM_CNT" val="2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f"/>
  <p:tag name="KSO_WM_UNIT_INDEX" val="1"/>
  <p:tag name="KSO_WM_UNIT_ID" val="custom160115_2*f*1"/>
  <p:tag name="KSO_WM_UNIT_CLEAR" val="1"/>
  <p:tag name="KSO_WM_UNIT_LAYERLEVEL" val="1"/>
  <p:tag name="KSO_WM_UNIT_VALUE" val="319"/>
  <p:tag name="KSO_WM_UNIT_HIGHLIGHT" val="0"/>
  <p:tag name="KSO_WM_UNIT_COMPATIBLE" val="0"/>
  <p:tag name="KSO_WM_UNIT_PRESET_TEXT_INDEX" val="5"/>
  <p:tag name="KSO_WM_UNIT_PRESET_TEXT_LEN" val="23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5142203"/>
  <p:tag name="MH_LIBRARY" val="GRAPHIC"/>
  <p:tag name="MH_ORDER" val="图片 6"/>
  <p:tag name="KSO_WM_TAG_VERSION" val="1.0"/>
  <p:tag name="KSO_WM_BEAUTIFY_FLAG" val="#wm#"/>
  <p:tag name="KSO_WM_UNIT_TYPE" val="i"/>
  <p:tag name="KSO_WM_UNIT_ID" val="258*i*0"/>
  <p:tag name="KSO_WM_TEMPLATE_CATEGORY" val="custom"/>
  <p:tag name="KSO_WM_TEMPLATE_INDEX" val="160115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f"/>
  <p:tag name="KSO_WM_UNIT_INDEX" val="1"/>
  <p:tag name="KSO_WM_UNIT_ID" val="custom160115_2*f*1"/>
  <p:tag name="KSO_WM_UNIT_CLEAR" val="1"/>
  <p:tag name="KSO_WM_UNIT_LAYERLEVEL" val="1"/>
  <p:tag name="KSO_WM_UNIT_VALUE" val="319"/>
  <p:tag name="KSO_WM_UNIT_HIGHLIGHT" val="0"/>
  <p:tag name="KSO_WM_UNIT_COMPATIBLE" val="0"/>
  <p:tag name="KSO_WM_UNIT_PRESET_TEXT_INDEX" val="5"/>
  <p:tag name="KSO_WM_UNIT_PRESET_TEXT_LEN" val="232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f"/>
  <p:tag name="KSO_WM_UNIT_INDEX" val="1"/>
  <p:tag name="KSO_WM_UNIT_ID" val="custom160115_2*f*1"/>
  <p:tag name="KSO_WM_UNIT_CLEAR" val="1"/>
  <p:tag name="KSO_WM_UNIT_LAYERLEVEL" val="1"/>
  <p:tag name="KSO_WM_UNIT_VALUE" val="319"/>
  <p:tag name="KSO_WM_UNIT_HIGHLIGHT" val="0"/>
  <p:tag name="KSO_WM_UNIT_COMPATIBLE" val="0"/>
  <p:tag name="KSO_WM_UNIT_PRESET_TEXT_INDEX" val="5"/>
  <p:tag name="KSO_WM_UNIT_PRESET_TEXT_LEN" val="232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15"/>
  <p:tag name="KSO_WM_TAG_VERSION" val="1.0"/>
  <p:tag name="KSO_WM_SLIDE_ID" val="custom160115_2"/>
  <p:tag name="KSO_WM_SLIDE_INDEX" val="2"/>
  <p:tag name="KSO_WM_SLIDE_ITEM_CNT" val="2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f"/>
  <p:tag name="KSO_WM_UNIT_INDEX" val="1"/>
  <p:tag name="KSO_WM_UNIT_ID" val="custom160115_2*f*1"/>
  <p:tag name="KSO_WM_UNIT_CLEAR" val="1"/>
  <p:tag name="KSO_WM_UNIT_LAYERLEVEL" val="1"/>
  <p:tag name="KSO_WM_UNIT_VALUE" val="319"/>
  <p:tag name="KSO_WM_UNIT_HIGHLIGHT" val="0"/>
  <p:tag name="KSO_WM_UNIT_COMPATIBLE" val="0"/>
  <p:tag name="KSO_WM_UNIT_PRESET_TEXT_INDEX" val="5"/>
  <p:tag name="KSO_WM_UNIT_PRESET_TEXT_LEN" val="232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f"/>
  <p:tag name="KSO_WM_UNIT_INDEX" val="1"/>
  <p:tag name="KSO_WM_UNIT_ID" val="custom160115_2*f*1"/>
  <p:tag name="KSO_WM_UNIT_CLEAR" val="1"/>
  <p:tag name="KSO_WM_UNIT_LAYERLEVEL" val="1"/>
  <p:tag name="KSO_WM_UNIT_VALUE" val="319"/>
  <p:tag name="KSO_WM_UNIT_HIGHLIGHT" val="0"/>
  <p:tag name="KSO_WM_UNIT_COMPATIBLE" val="0"/>
  <p:tag name="KSO_WM_UNIT_PRESET_TEXT_INDEX" val="5"/>
  <p:tag name="KSO_WM_UNIT_PRESET_TEXT_LEN" val="23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f"/>
  <p:tag name="KSO_WM_UNIT_INDEX" val="1"/>
  <p:tag name="KSO_WM_UNIT_ID" val="custom160115_2*f*1"/>
  <p:tag name="KSO_WM_UNIT_CLEAR" val="1"/>
  <p:tag name="KSO_WM_UNIT_LAYERLEVEL" val="1"/>
  <p:tag name="KSO_WM_UNIT_VALUE" val="319"/>
  <p:tag name="KSO_WM_UNIT_HIGHLIGHT" val="0"/>
  <p:tag name="KSO_WM_UNIT_COMPATIBLE" val="0"/>
  <p:tag name="KSO_WM_UNIT_PRESET_TEXT_INDEX" val="5"/>
  <p:tag name="KSO_WM_UNIT_PRESET_TEXT_LEN" val="23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15"/>
  <p:tag name="KSO_WM_TAG_VERSION" val="1.0"/>
  <p:tag name="KSO_WM_SLIDE_ID" val="custom160115_2"/>
  <p:tag name="KSO_WM_SLIDE_INDEX" val="2"/>
  <p:tag name="KSO_WM_SLIDE_ITEM_CNT" val="2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f"/>
  <p:tag name="KSO_WM_UNIT_INDEX" val="1"/>
  <p:tag name="KSO_WM_UNIT_ID" val="custom160115_2*f*1"/>
  <p:tag name="KSO_WM_UNIT_CLEAR" val="1"/>
  <p:tag name="KSO_WM_UNIT_LAYERLEVEL" val="1"/>
  <p:tag name="KSO_WM_UNIT_VALUE" val="319"/>
  <p:tag name="KSO_WM_UNIT_HIGHLIGHT" val="0"/>
  <p:tag name="KSO_WM_UNIT_COMPATIBLE" val="0"/>
  <p:tag name="KSO_WM_UNIT_PRESET_TEXT_INDEX" val="5"/>
  <p:tag name="KSO_WM_UNIT_PRESET_TEXT_LEN" val="23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15"/>
  <p:tag name="KSO_WM_TAG_VERSION" val="1.0"/>
  <p:tag name="KSO_WM_SLIDE_ID" val="custom160115_2"/>
  <p:tag name="KSO_WM_SLIDE_INDEX" val="2"/>
  <p:tag name="KSO_WM_SLIDE_ITEM_CNT" val="2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f"/>
  <p:tag name="KSO_WM_UNIT_INDEX" val="1"/>
  <p:tag name="KSO_WM_UNIT_ID" val="custom160115_2*f*1"/>
  <p:tag name="KSO_WM_UNIT_CLEAR" val="1"/>
  <p:tag name="KSO_WM_UNIT_LAYERLEVEL" val="1"/>
  <p:tag name="KSO_WM_UNIT_VALUE" val="319"/>
  <p:tag name="KSO_WM_UNIT_HIGHLIGHT" val="0"/>
  <p:tag name="KSO_WM_UNIT_COMPATIBLE" val="0"/>
  <p:tag name="KSO_WM_UNIT_PRESET_TEXT_INDEX" val="5"/>
  <p:tag name="KSO_WM_UNIT_PRESET_TEXT_LEN" val="23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f"/>
  <p:tag name="KSO_WM_UNIT_INDEX" val="1"/>
  <p:tag name="KSO_WM_UNIT_ID" val="custom160115_2*f*1"/>
  <p:tag name="KSO_WM_UNIT_CLEAR" val="1"/>
  <p:tag name="KSO_WM_UNIT_LAYERLEVEL" val="1"/>
  <p:tag name="KSO_WM_UNIT_VALUE" val="319"/>
  <p:tag name="KSO_WM_UNIT_HIGHLIGHT" val="0"/>
  <p:tag name="KSO_WM_UNIT_COMPATIBLE" val="0"/>
  <p:tag name="KSO_WM_UNIT_PRESET_TEXT_INDEX" val="5"/>
  <p:tag name="KSO_WM_UNIT_PRESET_TEXT_LEN" val="232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15"/>
  <p:tag name="KSO_WM_TAG_VERSION" val="1.0"/>
  <p:tag name="KSO_WM_SLIDE_ID" val="custom160115_2"/>
  <p:tag name="KSO_WM_SLIDE_INDEX" val="2"/>
  <p:tag name="KSO_WM_SLIDE_ITEM_CNT" val="2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f"/>
  <p:tag name="KSO_WM_UNIT_INDEX" val="1"/>
  <p:tag name="KSO_WM_UNIT_ID" val="custom160115_2*f*1"/>
  <p:tag name="KSO_WM_UNIT_CLEAR" val="1"/>
  <p:tag name="KSO_WM_UNIT_LAYERLEVEL" val="1"/>
  <p:tag name="KSO_WM_UNIT_VALUE" val="319"/>
  <p:tag name="KSO_WM_UNIT_HIGHLIGHT" val="0"/>
  <p:tag name="KSO_WM_UNIT_COMPATIBLE" val="0"/>
  <p:tag name="KSO_WM_UNIT_PRESET_TEXT_INDEX" val="5"/>
  <p:tag name="KSO_WM_UNIT_PRESET_TEXT_LEN" val="23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f"/>
  <p:tag name="KSO_WM_UNIT_INDEX" val="1"/>
  <p:tag name="KSO_WM_UNIT_ID" val="custom160115_2*f*1"/>
  <p:tag name="KSO_WM_UNIT_CLEAR" val="1"/>
  <p:tag name="KSO_WM_UNIT_LAYERLEVEL" val="1"/>
  <p:tag name="KSO_WM_UNIT_VALUE" val="319"/>
  <p:tag name="KSO_WM_UNIT_HIGHLIGHT" val="0"/>
  <p:tag name="KSO_WM_UNIT_COMPATIBLE" val="0"/>
  <p:tag name="KSO_WM_UNIT_PRESET_TEXT_INDEX" val="5"/>
  <p:tag name="KSO_WM_UNIT_PRESET_TEXT_LEN" val="232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f"/>
  <p:tag name="KSO_WM_UNIT_INDEX" val="1"/>
  <p:tag name="KSO_WM_UNIT_ID" val="custom160115_2*f*1"/>
  <p:tag name="KSO_WM_UNIT_CLEAR" val="1"/>
  <p:tag name="KSO_WM_UNIT_LAYERLEVEL" val="1"/>
  <p:tag name="KSO_WM_UNIT_VALUE" val="319"/>
  <p:tag name="KSO_WM_UNIT_HIGHLIGHT" val="0"/>
  <p:tag name="KSO_WM_UNIT_COMPATIBLE" val="0"/>
  <p:tag name="KSO_WM_UNIT_PRESET_TEXT_INDEX" val="5"/>
  <p:tag name="KSO_WM_UNIT_PRESET_TEXT_LEN" val="232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15"/>
  <p:tag name="KSO_WM_TAG_VERSION" val="1.0"/>
  <p:tag name="KSO_WM_SLIDE_ID" val="custom160115_2"/>
  <p:tag name="KSO_WM_SLIDE_INDEX" val="2"/>
  <p:tag name="KSO_WM_SLIDE_ITEM_CNT" val="2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164501"/>
  <p:tag name="MH_LIBRARY" val="GRAPHIC"/>
  <p:tag name="MH_TYPE" val="Other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5336"/>
  <p:tag name="MH_LIBRARY" val="GRAPHIC"/>
  <p:tag name="MH_TYPE" val="Other"/>
  <p:tag name="MH_ORDER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5336"/>
  <p:tag name="MH_LIBRARY" val="GRAPHIC"/>
  <p:tag name="MH_TYPE" val="Other"/>
  <p:tag name="MH_ORDER" val="2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5336"/>
  <p:tag name="MH_LIBRARY" val="GRAPHIC"/>
  <p:tag name="MH_TYPE" val="SubTitle"/>
  <p:tag name="MH_ORDER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5336"/>
  <p:tag name="MH_LIBRARY" val="GRAPHIC"/>
  <p:tag name="MH_TYPE" val="Other"/>
  <p:tag name="MH_ORDER" val="3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5336"/>
  <p:tag name="MH_LIBRARY" val="GRAPHIC"/>
  <p:tag name="MH_TYPE" val="Other"/>
  <p:tag name="MH_ORDER" val="4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5336"/>
  <p:tag name="MH_LIBRARY" val="GRAPHIC"/>
  <p:tag name="MH_TYPE" val="SubTitle"/>
  <p:tag name="MH_ORDER" val="2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5336"/>
  <p:tag name="MH_LIBRARY" val="GRAPHIC"/>
  <p:tag name="MH_TYPE" val="Other"/>
  <p:tag name="MH_ORDER" val="5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5336"/>
  <p:tag name="MH_LIBRARY" val="GRAPHIC"/>
  <p:tag name="MH_TYPE" val="Other"/>
  <p:tag name="MH_ORDER" val="6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5336"/>
  <p:tag name="MH_LIBRARY" val="GRAPHIC"/>
  <p:tag name="MH_TYPE" val="SubTitle"/>
  <p:tag name="MH_ORDER" val="3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f"/>
  <p:tag name="KSO_WM_UNIT_INDEX" val="1"/>
  <p:tag name="KSO_WM_UNIT_ID" val="custom160115_2*f*1"/>
  <p:tag name="KSO_WM_UNIT_CLEAR" val="1"/>
  <p:tag name="KSO_WM_UNIT_LAYERLEVEL" val="1"/>
  <p:tag name="KSO_WM_UNIT_VALUE" val="319"/>
  <p:tag name="KSO_WM_UNIT_HIGHLIGHT" val="0"/>
  <p:tag name="KSO_WM_UNIT_COMPATIBLE" val="0"/>
  <p:tag name="KSO_WM_UNIT_PRESET_TEXT_INDEX" val="5"/>
  <p:tag name="KSO_WM_UNIT_PRESET_TEXT_LEN" val="232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15"/>
  <p:tag name="KSO_WM_TAG_VERSION" val="1.0"/>
  <p:tag name="KSO_WM_SLIDE_ID" val="custom160115_2"/>
  <p:tag name="KSO_WM_SLIDE_INDEX" val="2"/>
  <p:tag name="KSO_WM_SLIDE_ITEM_CNT" val="2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15"/>
  <p:tag name="KSO_WM_UNIT_TYPE" val="a"/>
  <p:tag name="KSO_WM_UNIT_INDEX" val="1"/>
  <p:tag name="KSO_WM_UNIT_ID" val="custom16011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5801"/>
  <p:tag name="MH_LIBRARY" val="GRAPHIC"/>
  <p:tag name="MH_TYPE" val="Other"/>
  <p:tag name="MH_ORDER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5801"/>
  <p:tag name="MH_LIBRARY" val="GRAPHIC"/>
  <p:tag name="MH_TYPE" val="SubTitle"/>
  <p:tag name="MH_ORDER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5801"/>
  <p:tag name="MH_LIBRARY" val="GRAPHIC"/>
  <p:tag name="MH_TYPE" val="Other"/>
  <p:tag name="MH_ORDER" val="2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5801"/>
  <p:tag name="MH_LIBRARY" val="GRAPHIC"/>
  <p:tag name="MH_TYPE" val="SubTitle"/>
  <p:tag name="MH_ORDER" val="3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5801"/>
  <p:tag name="MH_LIBRARY" val="GRAPHIC"/>
  <p:tag name="MH_TYPE" val="Other"/>
  <p:tag name="MH_ORDER" val="3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5801"/>
  <p:tag name="MH_LIBRARY" val="GRAPHIC"/>
  <p:tag name="MH_TYPE" val="SubTitle"/>
  <p:tag name="MH_ORDER" val="5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5801"/>
  <p:tag name="MH_LIBRARY" val="GRAPHIC"/>
  <p:tag name="MH_TYPE" val="Other"/>
  <p:tag name="MH_ORDER" val="4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31215801"/>
  <p:tag name="MH_LIBRARY" val="GRAPHIC"/>
  <p:tag name="MH_TYPE" val="SubTitle"/>
  <p:tag name="MH_ORDER" val="2"/>
</p:tagLst>
</file>

<file path=ppt/theme/theme1.xml><?xml version="1.0" encoding="utf-8"?>
<a:theme xmlns:a="http://schemas.openxmlformats.org/drawingml/2006/main" name="Office 主题">
  <a:themeElements>
    <a:clrScheme name="自定义 217">
      <a:dk1>
        <a:srgbClr val="5F5F5F"/>
      </a:dk1>
      <a:lt1>
        <a:srgbClr val="FFFFFF"/>
      </a:lt1>
      <a:dk2>
        <a:srgbClr val="4D4D4D"/>
      </a:dk2>
      <a:lt2>
        <a:srgbClr val="FFFFFF"/>
      </a:lt2>
      <a:accent1>
        <a:srgbClr val="47B6E7"/>
      </a:accent1>
      <a:accent2>
        <a:srgbClr val="628EE3"/>
      </a:accent2>
      <a:accent3>
        <a:srgbClr val="2BC3B5"/>
      </a:accent3>
      <a:accent4>
        <a:srgbClr val="92D050"/>
      </a:accent4>
      <a:accent5>
        <a:srgbClr val="CEB9A3"/>
      </a:accent5>
      <a:accent6>
        <a:srgbClr val="FFC000"/>
      </a:accent6>
      <a:hlink>
        <a:srgbClr val="00B0F0"/>
      </a:hlink>
      <a:folHlink>
        <a:srgbClr val="AFB2B4"/>
      </a:folHlink>
    </a:clrScheme>
    <a:fontScheme name="自定义 15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基本">
  <a:themeElements>
    <a:clrScheme name="">
      <a:dk1>
        <a:srgbClr val="000000"/>
      </a:dk1>
      <a:lt1>
        <a:srgbClr val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FFFFFF"/>
      </a:accent3>
      <a:accent4>
        <a:srgbClr val="000000"/>
      </a:accent4>
      <a:accent5>
        <a:srgbClr val="ADD7FE"/>
      </a:accent5>
      <a:accent6>
        <a:srgbClr val="3D76BD"/>
      </a:accent6>
      <a:hlink>
        <a:srgbClr val="0080FF"/>
      </a:hlink>
      <a:folHlink>
        <a:srgbClr val="5EAE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基本">
  <a:themeElements>
    <a:clrScheme name="">
      <a:dk1>
        <a:srgbClr val="000000"/>
      </a:dk1>
      <a:lt1>
        <a:srgbClr val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FFFFFF"/>
      </a:accent3>
      <a:accent4>
        <a:srgbClr val="000000"/>
      </a:accent4>
      <a:accent5>
        <a:srgbClr val="ADD7FE"/>
      </a:accent5>
      <a:accent6>
        <a:srgbClr val="3D76BD"/>
      </a:accent6>
      <a:hlink>
        <a:srgbClr val="0080FF"/>
      </a:hlink>
      <a:folHlink>
        <a:srgbClr val="5EAE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1301</TotalTime>
  <Words>1289</Words>
  <Application>Microsoft Office PowerPoint</Application>
  <PresentationFormat>自定义</PresentationFormat>
  <Paragraphs>198</Paragraphs>
  <Slides>23</Slides>
  <Notes>23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23</vt:i4>
      </vt:variant>
    </vt:vector>
  </HeadingPairs>
  <TitlesOfParts>
    <vt:vector size="26" baseType="lpstr">
      <vt:lpstr>Office 主题</vt:lpstr>
      <vt:lpstr>基本</vt:lpstr>
      <vt:lpstr>1_基本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lichun zhou</dc:creator>
  <cp:lastModifiedBy>Windows</cp:lastModifiedBy>
  <cp:revision>295</cp:revision>
  <dcterms:created xsi:type="dcterms:W3CDTF">2015-09-25T03:48:00Z</dcterms:created>
  <dcterms:modified xsi:type="dcterms:W3CDTF">2022-04-20T08:41:56Z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2052-10.1.0.5420</vt:lpwstr>
  </property>
</Properties>
</file>