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media/image42.jpg" ContentType="image/png"/>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8.xml" ContentType="application/vnd.openxmlformats-officedocument.presentationml.notesSlide+xml"/>
  <Override PartName="/ppt/tags/tag37.xml" ContentType="application/vnd.openxmlformats-officedocument.presentationml.tags+xml"/>
  <Override PartName="/ppt/notesSlides/notesSlide9.xml" ContentType="application/vnd.openxmlformats-officedocument.presentationml.notesSlide+xml"/>
  <Override PartName="/ppt/tags/tag38.xml" ContentType="application/vnd.openxmlformats-officedocument.presentationml.tags+xml"/>
  <Override PartName="/ppt/notesSlides/notesSlide10.xml" ContentType="application/vnd.openxmlformats-officedocument.presentationml.notesSlide+xml"/>
  <Override PartName="/ppt/tags/tag39.xml" ContentType="application/vnd.openxmlformats-officedocument.presentationml.tags+xml"/>
  <Override PartName="/ppt/notesSlides/notesSlide11.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50"/>
  </p:notesMasterIdLst>
  <p:sldIdLst>
    <p:sldId id="372" r:id="rId2"/>
    <p:sldId id="373" r:id="rId3"/>
    <p:sldId id="3474" r:id="rId4"/>
    <p:sldId id="454" r:id="rId5"/>
    <p:sldId id="3451" r:id="rId6"/>
    <p:sldId id="3452" r:id="rId7"/>
    <p:sldId id="3453" r:id="rId8"/>
    <p:sldId id="3454" r:id="rId9"/>
    <p:sldId id="3456" r:id="rId10"/>
    <p:sldId id="3457" r:id="rId11"/>
    <p:sldId id="3475" r:id="rId12"/>
    <p:sldId id="3458" r:id="rId13"/>
    <p:sldId id="3460" r:id="rId14"/>
    <p:sldId id="3461" r:id="rId15"/>
    <p:sldId id="3462" r:id="rId16"/>
    <p:sldId id="3426" r:id="rId17"/>
    <p:sldId id="3446" r:id="rId18"/>
    <p:sldId id="3465" r:id="rId19"/>
    <p:sldId id="3466" r:id="rId20"/>
    <p:sldId id="3467" r:id="rId21"/>
    <p:sldId id="3468" r:id="rId22"/>
    <p:sldId id="3469" r:id="rId23"/>
    <p:sldId id="3471" r:id="rId24"/>
    <p:sldId id="3473" r:id="rId25"/>
    <p:sldId id="3472" r:id="rId26"/>
    <p:sldId id="3476" r:id="rId27"/>
    <p:sldId id="3478" r:id="rId28"/>
    <p:sldId id="3477" r:id="rId29"/>
    <p:sldId id="3479" r:id="rId30"/>
    <p:sldId id="3480" r:id="rId31"/>
    <p:sldId id="3481" r:id="rId32"/>
    <p:sldId id="3483" r:id="rId33"/>
    <p:sldId id="3484" r:id="rId34"/>
    <p:sldId id="3485" r:id="rId35"/>
    <p:sldId id="3488" r:id="rId36"/>
    <p:sldId id="3486" r:id="rId37"/>
    <p:sldId id="3487" r:id="rId38"/>
    <p:sldId id="3489" r:id="rId39"/>
    <p:sldId id="3490" r:id="rId40"/>
    <p:sldId id="3491" r:id="rId41"/>
    <p:sldId id="3492" r:id="rId42"/>
    <p:sldId id="3493" r:id="rId43"/>
    <p:sldId id="3494" r:id="rId44"/>
    <p:sldId id="3495" r:id="rId45"/>
    <p:sldId id="3496" r:id="rId46"/>
    <p:sldId id="3497" r:id="rId47"/>
    <p:sldId id="3498" r:id="rId48"/>
    <p:sldId id="379" r:id="rId49"/>
  </p:sldIdLst>
  <p:sldSz cx="12192000" cy="6858000"/>
  <p:notesSz cx="6858000" cy="9144000"/>
  <p:custDataLst>
    <p:tags r:id="rId51"/>
  </p:custDataLst>
  <p:defaultTextStyle>
    <a:defPPr>
      <a:defRPr lang="zh-CN"/>
    </a:defPPr>
    <a:lvl1pPr marL="0" algn="l" defTabSz="914218" rtl="0" eaLnBrk="1" latinLnBrk="0" hangingPunct="1">
      <a:defRPr sz="1900" kern="1200">
        <a:solidFill>
          <a:schemeClr val="tx1"/>
        </a:solidFill>
        <a:latin typeface="+mn-lt"/>
        <a:ea typeface="+mn-ea"/>
        <a:cs typeface="+mn-cs"/>
      </a:defRPr>
    </a:lvl1pPr>
    <a:lvl2pPr marL="457107" algn="l" defTabSz="914218" rtl="0" eaLnBrk="1" latinLnBrk="0" hangingPunct="1">
      <a:defRPr sz="1900" kern="1200">
        <a:solidFill>
          <a:schemeClr val="tx1"/>
        </a:solidFill>
        <a:latin typeface="+mn-lt"/>
        <a:ea typeface="+mn-ea"/>
        <a:cs typeface="+mn-cs"/>
      </a:defRPr>
    </a:lvl2pPr>
    <a:lvl3pPr marL="914218" algn="l" defTabSz="914218" rtl="0" eaLnBrk="1" latinLnBrk="0" hangingPunct="1">
      <a:defRPr sz="1900" kern="1200">
        <a:solidFill>
          <a:schemeClr val="tx1"/>
        </a:solidFill>
        <a:latin typeface="+mn-lt"/>
        <a:ea typeface="+mn-ea"/>
        <a:cs typeface="+mn-cs"/>
      </a:defRPr>
    </a:lvl3pPr>
    <a:lvl4pPr marL="1371328" algn="l" defTabSz="914218" rtl="0" eaLnBrk="1" latinLnBrk="0" hangingPunct="1">
      <a:defRPr sz="1900" kern="1200">
        <a:solidFill>
          <a:schemeClr val="tx1"/>
        </a:solidFill>
        <a:latin typeface="+mn-lt"/>
        <a:ea typeface="+mn-ea"/>
        <a:cs typeface="+mn-cs"/>
      </a:defRPr>
    </a:lvl4pPr>
    <a:lvl5pPr marL="1828437" algn="l" defTabSz="914218" rtl="0" eaLnBrk="1" latinLnBrk="0" hangingPunct="1">
      <a:defRPr sz="1900" kern="1200">
        <a:solidFill>
          <a:schemeClr val="tx1"/>
        </a:solidFill>
        <a:latin typeface="+mn-lt"/>
        <a:ea typeface="+mn-ea"/>
        <a:cs typeface="+mn-cs"/>
      </a:defRPr>
    </a:lvl5pPr>
    <a:lvl6pPr marL="2285550" algn="l" defTabSz="914218" rtl="0" eaLnBrk="1" latinLnBrk="0" hangingPunct="1">
      <a:defRPr sz="1900" kern="1200">
        <a:solidFill>
          <a:schemeClr val="tx1"/>
        </a:solidFill>
        <a:latin typeface="+mn-lt"/>
        <a:ea typeface="+mn-ea"/>
        <a:cs typeface="+mn-cs"/>
      </a:defRPr>
    </a:lvl6pPr>
    <a:lvl7pPr marL="2742654" algn="l" defTabSz="914218" rtl="0" eaLnBrk="1" latinLnBrk="0" hangingPunct="1">
      <a:defRPr sz="1900" kern="1200">
        <a:solidFill>
          <a:schemeClr val="tx1"/>
        </a:solidFill>
        <a:latin typeface="+mn-lt"/>
        <a:ea typeface="+mn-ea"/>
        <a:cs typeface="+mn-cs"/>
      </a:defRPr>
    </a:lvl7pPr>
    <a:lvl8pPr marL="3199760" algn="l" defTabSz="914218" rtl="0" eaLnBrk="1" latinLnBrk="0" hangingPunct="1">
      <a:defRPr sz="1900" kern="1200">
        <a:solidFill>
          <a:schemeClr val="tx1"/>
        </a:solidFill>
        <a:latin typeface="+mn-lt"/>
        <a:ea typeface="+mn-ea"/>
        <a:cs typeface="+mn-cs"/>
      </a:defRPr>
    </a:lvl8pPr>
    <a:lvl9pPr marL="3656867" algn="l" defTabSz="914218"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62CF"/>
    <a:srgbClr val="539FFF"/>
    <a:srgbClr val="FFFFCC"/>
    <a:srgbClr val="DAA600"/>
    <a:srgbClr val="EBE9A2"/>
    <a:srgbClr val="CCFFCC"/>
    <a:srgbClr val="CC99FF"/>
    <a:srgbClr val="9966FF"/>
    <a:srgbClr val="CC66FF"/>
    <a:srgbClr val="F7F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376" autoAdjust="0"/>
  </p:normalViewPr>
  <p:slideViewPr>
    <p:cSldViewPr snapToGrid="0">
      <p:cViewPr>
        <p:scale>
          <a:sx n="87" d="100"/>
          <a:sy n="87" d="100"/>
        </p:scale>
        <p:origin x="-60" y="138"/>
      </p:cViewPr>
      <p:guideLst>
        <p:guide orient="horz" pos="2160"/>
        <p:guide pos="388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51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224CB4-94F2-44C2-95BB-F22E12E739CB}"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A8C8F483-9086-4ADC-9F1A-39DD034AE21A}">
      <dgm:prSet phldrT="[文本]" custT="1"/>
      <dgm:spPr/>
      <dgm:t>
        <a:bodyPr/>
        <a:lstStyle/>
        <a:p>
          <a:r>
            <a:rPr lang="zh-CN" altLang="en-US" sz="2000" b="1" dirty="0"/>
            <a:t>登录注册</a:t>
          </a:r>
        </a:p>
      </dgm:t>
    </dgm:pt>
    <dgm:pt modelId="{F224221C-2562-40CD-BA19-F4C3CD9B71D7}" type="parTrans" cxnId="{B0FB63D8-6544-424C-AF1B-C3F727ED5CB6}">
      <dgm:prSet/>
      <dgm:spPr/>
      <dgm:t>
        <a:bodyPr/>
        <a:lstStyle/>
        <a:p>
          <a:endParaRPr lang="zh-CN" altLang="en-US"/>
        </a:p>
      </dgm:t>
    </dgm:pt>
    <dgm:pt modelId="{6109ABD0-34E7-4D9F-A536-D9FF32BE048F}" type="sibTrans" cxnId="{B0FB63D8-6544-424C-AF1B-C3F727ED5CB6}">
      <dgm:prSet/>
      <dgm:spPr/>
      <dgm:t>
        <a:bodyPr/>
        <a:lstStyle/>
        <a:p>
          <a:endParaRPr lang="zh-CN" altLang="en-US"/>
        </a:p>
      </dgm:t>
    </dgm:pt>
    <dgm:pt modelId="{DEADC793-9B4D-43AB-B1C7-68F43EA6095F}">
      <dgm:prSet phldrT="[文本]" custT="1"/>
      <dgm:spPr/>
      <dgm:t>
        <a:bodyPr/>
        <a:lstStyle/>
        <a:p>
          <a:r>
            <a:rPr lang="zh-CN" altLang="en-US" sz="2000" b="1" dirty="0"/>
            <a:t>新建课件</a:t>
          </a:r>
        </a:p>
      </dgm:t>
    </dgm:pt>
    <dgm:pt modelId="{13F5DAA1-B437-449C-9B42-077E4887FAB5}" type="parTrans" cxnId="{B66F946D-5E30-430B-B7B7-061DEF4C12DE}">
      <dgm:prSet/>
      <dgm:spPr/>
      <dgm:t>
        <a:bodyPr/>
        <a:lstStyle/>
        <a:p>
          <a:endParaRPr lang="zh-CN" altLang="en-US"/>
        </a:p>
      </dgm:t>
    </dgm:pt>
    <dgm:pt modelId="{9F6CBA4A-E920-4A61-AF07-2251E65CB206}" type="sibTrans" cxnId="{B66F946D-5E30-430B-B7B7-061DEF4C12DE}">
      <dgm:prSet/>
      <dgm:spPr/>
      <dgm:t>
        <a:bodyPr/>
        <a:lstStyle/>
        <a:p>
          <a:endParaRPr lang="zh-CN" altLang="en-US"/>
        </a:p>
      </dgm:t>
    </dgm:pt>
    <dgm:pt modelId="{E1C78903-301F-4C64-9952-B1431B078879}">
      <dgm:prSet phldrT="[文本]" custT="1"/>
      <dgm:spPr/>
      <dgm:t>
        <a:bodyPr/>
        <a:lstStyle/>
        <a:p>
          <a:r>
            <a:rPr lang="zh-CN" altLang="en-US" sz="2000" b="1" dirty="0"/>
            <a:t>备课界面</a:t>
          </a:r>
        </a:p>
      </dgm:t>
    </dgm:pt>
    <dgm:pt modelId="{C43C180C-A3C1-4937-87C7-EE4F9F676CE2}" type="parTrans" cxnId="{109F1063-2986-4C66-9614-F858AAF5A1AE}">
      <dgm:prSet/>
      <dgm:spPr/>
      <dgm:t>
        <a:bodyPr/>
        <a:lstStyle/>
        <a:p>
          <a:endParaRPr lang="zh-CN" altLang="en-US"/>
        </a:p>
      </dgm:t>
    </dgm:pt>
    <dgm:pt modelId="{D32FC92B-5946-427C-9B94-5CDAB32DB5E6}" type="sibTrans" cxnId="{109F1063-2986-4C66-9614-F858AAF5A1AE}">
      <dgm:prSet/>
      <dgm:spPr/>
      <dgm:t>
        <a:bodyPr/>
        <a:lstStyle/>
        <a:p>
          <a:endParaRPr lang="zh-CN" altLang="en-US"/>
        </a:p>
      </dgm:t>
    </dgm:pt>
    <dgm:pt modelId="{FE67AFE2-D93C-4C5D-8260-8DC382621DDE}">
      <dgm:prSet phldrT="[文本]" custT="1"/>
      <dgm:spPr/>
      <dgm:t>
        <a:bodyPr/>
        <a:lstStyle/>
        <a:p>
          <a:r>
            <a:rPr lang="zh-CN" altLang="en-US" sz="2000" b="1" dirty="0"/>
            <a:t>授课界面</a:t>
          </a:r>
        </a:p>
      </dgm:t>
    </dgm:pt>
    <dgm:pt modelId="{6D257538-FE1C-4CE5-9072-7E3F7F2855BC}" type="parTrans" cxnId="{40016E91-CB60-4AF8-AACA-E80CC93D9CC8}">
      <dgm:prSet/>
      <dgm:spPr/>
      <dgm:t>
        <a:bodyPr/>
        <a:lstStyle/>
        <a:p>
          <a:endParaRPr lang="zh-CN" altLang="en-US"/>
        </a:p>
      </dgm:t>
    </dgm:pt>
    <dgm:pt modelId="{1DBC03EF-8256-4576-B8DD-4C0176AD928F}" type="sibTrans" cxnId="{40016E91-CB60-4AF8-AACA-E80CC93D9CC8}">
      <dgm:prSet/>
      <dgm:spPr/>
      <dgm:t>
        <a:bodyPr/>
        <a:lstStyle/>
        <a:p>
          <a:endParaRPr lang="zh-CN" altLang="en-US"/>
        </a:p>
      </dgm:t>
    </dgm:pt>
    <dgm:pt modelId="{CE1EF7BE-F29B-4FBB-9EFD-2FF160566F48}" type="pres">
      <dgm:prSet presAssocID="{CB224CB4-94F2-44C2-95BB-F22E12E739CB}" presName="rootnode" presStyleCnt="0">
        <dgm:presLayoutVars>
          <dgm:chMax/>
          <dgm:chPref/>
          <dgm:dir/>
          <dgm:animLvl val="lvl"/>
        </dgm:presLayoutVars>
      </dgm:prSet>
      <dgm:spPr/>
      <dgm:t>
        <a:bodyPr/>
        <a:lstStyle/>
        <a:p>
          <a:endParaRPr lang="zh-CN" altLang="en-US"/>
        </a:p>
      </dgm:t>
    </dgm:pt>
    <dgm:pt modelId="{33BF03CB-A265-4762-AC8A-8F9634A8516E}" type="pres">
      <dgm:prSet presAssocID="{A8C8F483-9086-4ADC-9F1A-39DD034AE21A}" presName="composite" presStyleCnt="0"/>
      <dgm:spPr/>
    </dgm:pt>
    <dgm:pt modelId="{9B6979C9-57EA-472F-B13D-59566CFA0E63}" type="pres">
      <dgm:prSet presAssocID="{A8C8F483-9086-4ADC-9F1A-39DD034AE21A}" presName="LShape" presStyleLbl="alignNode1" presStyleIdx="0" presStyleCnt="7"/>
      <dgm:spPr/>
    </dgm:pt>
    <dgm:pt modelId="{1F3697C6-C0E5-49E3-A296-0FAE9D8C82B6}" type="pres">
      <dgm:prSet presAssocID="{A8C8F483-9086-4ADC-9F1A-39DD034AE21A}" presName="ParentText" presStyleLbl="revTx" presStyleIdx="0" presStyleCnt="4" custScaleY="98110">
        <dgm:presLayoutVars>
          <dgm:chMax val="0"/>
          <dgm:chPref val="0"/>
          <dgm:bulletEnabled val="1"/>
        </dgm:presLayoutVars>
      </dgm:prSet>
      <dgm:spPr/>
      <dgm:t>
        <a:bodyPr/>
        <a:lstStyle/>
        <a:p>
          <a:endParaRPr lang="zh-CN" altLang="en-US"/>
        </a:p>
      </dgm:t>
    </dgm:pt>
    <dgm:pt modelId="{CCDFC721-636C-438B-A7D5-B89009FC305D}" type="pres">
      <dgm:prSet presAssocID="{A8C8F483-9086-4ADC-9F1A-39DD034AE21A}" presName="Triangle" presStyleLbl="alignNode1" presStyleIdx="1" presStyleCnt="7"/>
      <dgm:spPr/>
    </dgm:pt>
    <dgm:pt modelId="{AB9A4418-6632-4DD6-9AF9-B8D12810600B}" type="pres">
      <dgm:prSet presAssocID="{6109ABD0-34E7-4D9F-A536-D9FF32BE048F}" presName="sibTrans" presStyleCnt="0"/>
      <dgm:spPr/>
    </dgm:pt>
    <dgm:pt modelId="{FD782A61-6DAB-4030-A59E-81AB724ED543}" type="pres">
      <dgm:prSet presAssocID="{6109ABD0-34E7-4D9F-A536-D9FF32BE048F}" presName="space" presStyleCnt="0"/>
      <dgm:spPr/>
    </dgm:pt>
    <dgm:pt modelId="{AD25E5C9-27D7-450E-9BE3-B517CF064083}" type="pres">
      <dgm:prSet presAssocID="{DEADC793-9B4D-43AB-B1C7-68F43EA6095F}" presName="composite" presStyleCnt="0"/>
      <dgm:spPr/>
    </dgm:pt>
    <dgm:pt modelId="{D68E2244-675E-4A79-AA77-A993374587D7}" type="pres">
      <dgm:prSet presAssocID="{DEADC793-9B4D-43AB-B1C7-68F43EA6095F}" presName="LShape" presStyleLbl="alignNode1" presStyleIdx="2" presStyleCnt="7"/>
      <dgm:spPr/>
    </dgm:pt>
    <dgm:pt modelId="{CA7667D1-E5B2-45CC-8E41-9DBBC3DBA561}" type="pres">
      <dgm:prSet presAssocID="{DEADC793-9B4D-43AB-B1C7-68F43EA6095F}" presName="ParentText" presStyleLbl="revTx" presStyleIdx="1" presStyleCnt="4">
        <dgm:presLayoutVars>
          <dgm:chMax val="0"/>
          <dgm:chPref val="0"/>
          <dgm:bulletEnabled val="1"/>
        </dgm:presLayoutVars>
      </dgm:prSet>
      <dgm:spPr/>
      <dgm:t>
        <a:bodyPr/>
        <a:lstStyle/>
        <a:p>
          <a:endParaRPr lang="zh-CN" altLang="en-US"/>
        </a:p>
      </dgm:t>
    </dgm:pt>
    <dgm:pt modelId="{2C84242F-A402-4319-B252-A3889959FEB8}" type="pres">
      <dgm:prSet presAssocID="{DEADC793-9B4D-43AB-B1C7-68F43EA6095F}" presName="Triangle" presStyleLbl="alignNode1" presStyleIdx="3" presStyleCnt="7"/>
      <dgm:spPr/>
    </dgm:pt>
    <dgm:pt modelId="{781384AE-E67B-46C0-A036-47FE390505DA}" type="pres">
      <dgm:prSet presAssocID="{9F6CBA4A-E920-4A61-AF07-2251E65CB206}" presName="sibTrans" presStyleCnt="0"/>
      <dgm:spPr/>
    </dgm:pt>
    <dgm:pt modelId="{D2A0BC0D-EFDF-4E7C-A6BF-CF2D1352AEEF}" type="pres">
      <dgm:prSet presAssocID="{9F6CBA4A-E920-4A61-AF07-2251E65CB206}" presName="space" presStyleCnt="0"/>
      <dgm:spPr/>
    </dgm:pt>
    <dgm:pt modelId="{19287E08-657B-40E6-BFB4-EBCA3FB37FAA}" type="pres">
      <dgm:prSet presAssocID="{E1C78903-301F-4C64-9952-B1431B078879}" presName="composite" presStyleCnt="0"/>
      <dgm:spPr/>
    </dgm:pt>
    <dgm:pt modelId="{769D13C3-8C5A-433B-BD1F-9764E77A0697}" type="pres">
      <dgm:prSet presAssocID="{E1C78903-301F-4C64-9952-B1431B078879}" presName="LShape" presStyleLbl="alignNode1" presStyleIdx="4" presStyleCnt="7"/>
      <dgm:spPr/>
    </dgm:pt>
    <dgm:pt modelId="{5DD9F410-58C9-462A-B334-89F4AD384ED6}" type="pres">
      <dgm:prSet presAssocID="{E1C78903-301F-4C64-9952-B1431B078879}" presName="ParentText" presStyleLbl="revTx" presStyleIdx="2" presStyleCnt="4">
        <dgm:presLayoutVars>
          <dgm:chMax val="0"/>
          <dgm:chPref val="0"/>
          <dgm:bulletEnabled val="1"/>
        </dgm:presLayoutVars>
      </dgm:prSet>
      <dgm:spPr/>
      <dgm:t>
        <a:bodyPr/>
        <a:lstStyle/>
        <a:p>
          <a:endParaRPr lang="zh-CN" altLang="en-US"/>
        </a:p>
      </dgm:t>
    </dgm:pt>
    <dgm:pt modelId="{90EBA69F-8C71-4754-9C21-656CA5BF6CC9}" type="pres">
      <dgm:prSet presAssocID="{E1C78903-301F-4C64-9952-B1431B078879}" presName="Triangle" presStyleLbl="alignNode1" presStyleIdx="5" presStyleCnt="7"/>
      <dgm:spPr/>
    </dgm:pt>
    <dgm:pt modelId="{BD6C7712-7E64-49FE-947C-1537F8850FA3}" type="pres">
      <dgm:prSet presAssocID="{D32FC92B-5946-427C-9B94-5CDAB32DB5E6}" presName="sibTrans" presStyleCnt="0"/>
      <dgm:spPr/>
    </dgm:pt>
    <dgm:pt modelId="{1A22DE85-B04B-4853-885C-387062BC1C09}" type="pres">
      <dgm:prSet presAssocID="{D32FC92B-5946-427C-9B94-5CDAB32DB5E6}" presName="space" presStyleCnt="0"/>
      <dgm:spPr/>
    </dgm:pt>
    <dgm:pt modelId="{631B07D5-C734-4D57-BE15-36D95E6089E5}" type="pres">
      <dgm:prSet presAssocID="{FE67AFE2-D93C-4C5D-8260-8DC382621DDE}" presName="composite" presStyleCnt="0"/>
      <dgm:spPr/>
    </dgm:pt>
    <dgm:pt modelId="{16FE320C-0DEC-4414-9297-EE5B46697AAF}" type="pres">
      <dgm:prSet presAssocID="{FE67AFE2-D93C-4C5D-8260-8DC382621DDE}" presName="LShape" presStyleLbl="alignNode1" presStyleIdx="6" presStyleCnt="7"/>
      <dgm:spPr/>
    </dgm:pt>
    <dgm:pt modelId="{C0461733-D4AC-43D3-A98F-6017F15E09A2}" type="pres">
      <dgm:prSet presAssocID="{FE67AFE2-D93C-4C5D-8260-8DC382621DDE}" presName="ParentText" presStyleLbl="revTx" presStyleIdx="3" presStyleCnt="4" custScaleX="100055">
        <dgm:presLayoutVars>
          <dgm:chMax val="0"/>
          <dgm:chPref val="0"/>
          <dgm:bulletEnabled val="1"/>
        </dgm:presLayoutVars>
      </dgm:prSet>
      <dgm:spPr/>
      <dgm:t>
        <a:bodyPr/>
        <a:lstStyle/>
        <a:p>
          <a:endParaRPr lang="zh-CN" altLang="en-US"/>
        </a:p>
      </dgm:t>
    </dgm:pt>
  </dgm:ptLst>
  <dgm:cxnLst>
    <dgm:cxn modelId="{B0FB63D8-6544-424C-AF1B-C3F727ED5CB6}" srcId="{CB224CB4-94F2-44C2-95BB-F22E12E739CB}" destId="{A8C8F483-9086-4ADC-9F1A-39DD034AE21A}" srcOrd="0" destOrd="0" parTransId="{F224221C-2562-40CD-BA19-F4C3CD9B71D7}" sibTransId="{6109ABD0-34E7-4D9F-A536-D9FF32BE048F}"/>
    <dgm:cxn modelId="{B66F946D-5E30-430B-B7B7-061DEF4C12DE}" srcId="{CB224CB4-94F2-44C2-95BB-F22E12E739CB}" destId="{DEADC793-9B4D-43AB-B1C7-68F43EA6095F}" srcOrd="1" destOrd="0" parTransId="{13F5DAA1-B437-449C-9B42-077E4887FAB5}" sibTransId="{9F6CBA4A-E920-4A61-AF07-2251E65CB206}"/>
    <dgm:cxn modelId="{1533AD42-B91D-463C-AE93-22A88EE5F080}" type="presOf" srcId="{DEADC793-9B4D-43AB-B1C7-68F43EA6095F}" destId="{CA7667D1-E5B2-45CC-8E41-9DBBC3DBA561}" srcOrd="0" destOrd="0" presId="urn:microsoft.com/office/officeart/2009/3/layout/StepUpProcess"/>
    <dgm:cxn modelId="{DB5F61F8-206E-466B-8BCD-DD5FCDDDCE41}" type="presOf" srcId="{A8C8F483-9086-4ADC-9F1A-39DD034AE21A}" destId="{1F3697C6-C0E5-49E3-A296-0FAE9D8C82B6}" srcOrd="0" destOrd="0" presId="urn:microsoft.com/office/officeart/2009/3/layout/StepUpProcess"/>
    <dgm:cxn modelId="{109F1063-2986-4C66-9614-F858AAF5A1AE}" srcId="{CB224CB4-94F2-44C2-95BB-F22E12E739CB}" destId="{E1C78903-301F-4C64-9952-B1431B078879}" srcOrd="2" destOrd="0" parTransId="{C43C180C-A3C1-4937-87C7-EE4F9F676CE2}" sibTransId="{D32FC92B-5946-427C-9B94-5CDAB32DB5E6}"/>
    <dgm:cxn modelId="{3157CC7E-9351-4703-91E5-2C3299F06E6B}" type="presOf" srcId="{CB224CB4-94F2-44C2-95BB-F22E12E739CB}" destId="{CE1EF7BE-F29B-4FBB-9EFD-2FF160566F48}" srcOrd="0" destOrd="0" presId="urn:microsoft.com/office/officeart/2009/3/layout/StepUpProcess"/>
    <dgm:cxn modelId="{40016E91-CB60-4AF8-AACA-E80CC93D9CC8}" srcId="{CB224CB4-94F2-44C2-95BB-F22E12E739CB}" destId="{FE67AFE2-D93C-4C5D-8260-8DC382621DDE}" srcOrd="3" destOrd="0" parTransId="{6D257538-FE1C-4CE5-9072-7E3F7F2855BC}" sibTransId="{1DBC03EF-8256-4576-B8DD-4C0176AD928F}"/>
    <dgm:cxn modelId="{0075F9E0-8413-4418-96B0-BC4DB9F535C2}" type="presOf" srcId="{FE67AFE2-D93C-4C5D-8260-8DC382621DDE}" destId="{C0461733-D4AC-43D3-A98F-6017F15E09A2}" srcOrd="0" destOrd="0" presId="urn:microsoft.com/office/officeart/2009/3/layout/StepUpProcess"/>
    <dgm:cxn modelId="{F237BA36-95FE-45C7-ADBE-A3EF1ACFB257}" type="presOf" srcId="{E1C78903-301F-4C64-9952-B1431B078879}" destId="{5DD9F410-58C9-462A-B334-89F4AD384ED6}" srcOrd="0" destOrd="0" presId="urn:microsoft.com/office/officeart/2009/3/layout/StepUpProcess"/>
    <dgm:cxn modelId="{1EE83ECF-5E5D-4E28-8B42-B966F26D143B}" type="presParOf" srcId="{CE1EF7BE-F29B-4FBB-9EFD-2FF160566F48}" destId="{33BF03CB-A265-4762-AC8A-8F9634A8516E}" srcOrd="0" destOrd="0" presId="urn:microsoft.com/office/officeart/2009/3/layout/StepUpProcess"/>
    <dgm:cxn modelId="{70A4A24E-7B50-469D-BF84-AD9C9C1A8EBC}" type="presParOf" srcId="{33BF03CB-A265-4762-AC8A-8F9634A8516E}" destId="{9B6979C9-57EA-472F-B13D-59566CFA0E63}" srcOrd="0" destOrd="0" presId="urn:microsoft.com/office/officeart/2009/3/layout/StepUpProcess"/>
    <dgm:cxn modelId="{BB886034-F21E-4D08-8099-5D1217FC01E8}" type="presParOf" srcId="{33BF03CB-A265-4762-AC8A-8F9634A8516E}" destId="{1F3697C6-C0E5-49E3-A296-0FAE9D8C82B6}" srcOrd="1" destOrd="0" presId="urn:microsoft.com/office/officeart/2009/3/layout/StepUpProcess"/>
    <dgm:cxn modelId="{16DEADF0-7B06-4A30-A3F5-05315B23D4BC}" type="presParOf" srcId="{33BF03CB-A265-4762-AC8A-8F9634A8516E}" destId="{CCDFC721-636C-438B-A7D5-B89009FC305D}" srcOrd="2" destOrd="0" presId="urn:microsoft.com/office/officeart/2009/3/layout/StepUpProcess"/>
    <dgm:cxn modelId="{F7601D99-1178-4FAE-815B-5976C98FFCB1}" type="presParOf" srcId="{CE1EF7BE-F29B-4FBB-9EFD-2FF160566F48}" destId="{AB9A4418-6632-4DD6-9AF9-B8D12810600B}" srcOrd="1" destOrd="0" presId="urn:microsoft.com/office/officeart/2009/3/layout/StepUpProcess"/>
    <dgm:cxn modelId="{6823B921-CEEB-4879-A29A-D4CEDEBB0BC2}" type="presParOf" srcId="{AB9A4418-6632-4DD6-9AF9-B8D12810600B}" destId="{FD782A61-6DAB-4030-A59E-81AB724ED543}" srcOrd="0" destOrd="0" presId="urn:microsoft.com/office/officeart/2009/3/layout/StepUpProcess"/>
    <dgm:cxn modelId="{E2F1F221-D0B4-4E7B-91A8-1822E923AA50}" type="presParOf" srcId="{CE1EF7BE-F29B-4FBB-9EFD-2FF160566F48}" destId="{AD25E5C9-27D7-450E-9BE3-B517CF064083}" srcOrd="2" destOrd="0" presId="urn:microsoft.com/office/officeart/2009/3/layout/StepUpProcess"/>
    <dgm:cxn modelId="{F8482775-BCA5-4982-B2A8-186DD1BE0B9C}" type="presParOf" srcId="{AD25E5C9-27D7-450E-9BE3-B517CF064083}" destId="{D68E2244-675E-4A79-AA77-A993374587D7}" srcOrd="0" destOrd="0" presId="urn:microsoft.com/office/officeart/2009/3/layout/StepUpProcess"/>
    <dgm:cxn modelId="{77C72A54-75D1-4F61-81D5-87A3CB2056AA}" type="presParOf" srcId="{AD25E5C9-27D7-450E-9BE3-B517CF064083}" destId="{CA7667D1-E5B2-45CC-8E41-9DBBC3DBA561}" srcOrd="1" destOrd="0" presId="urn:microsoft.com/office/officeart/2009/3/layout/StepUpProcess"/>
    <dgm:cxn modelId="{D9EC6440-6A8C-49BE-9D63-29D065C11844}" type="presParOf" srcId="{AD25E5C9-27D7-450E-9BE3-B517CF064083}" destId="{2C84242F-A402-4319-B252-A3889959FEB8}" srcOrd="2" destOrd="0" presId="urn:microsoft.com/office/officeart/2009/3/layout/StepUpProcess"/>
    <dgm:cxn modelId="{012918EE-F3DB-4889-A03B-2174A2497393}" type="presParOf" srcId="{CE1EF7BE-F29B-4FBB-9EFD-2FF160566F48}" destId="{781384AE-E67B-46C0-A036-47FE390505DA}" srcOrd="3" destOrd="0" presId="urn:microsoft.com/office/officeart/2009/3/layout/StepUpProcess"/>
    <dgm:cxn modelId="{EDD77E68-84A5-450F-BC9B-F12C9EDE5D2A}" type="presParOf" srcId="{781384AE-E67B-46C0-A036-47FE390505DA}" destId="{D2A0BC0D-EFDF-4E7C-A6BF-CF2D1352AEEF}" srcOrd="0" destOrd="0" presId="urn:microsoft.com/office/officeart/2009/3/layout/StepUpProcess"/>
    <dgm:cxn modelId="{F3225032-C70E-416D-A28D-3CDA2D51CAC0}" type="presParOf" srcId="{CE1EF7BE-F29B-4FBB-9EFD-2FF160566F48}" destId="{19287E08-657B-40E6-BFB4-EBCA3FB37FAA}" srcOrd="4" destOrd="0" presId="urn:microsoft.com/office/officeart/2009/3/layout/StepUpProcess"/>
    <dgm:cxn modelId="{6AD577C0-604A-4DE1-994C-504A13B3BE8C}" type="presParOf" srcId="{19287E08-657B-40E6-BFB4-EBCA3FB37FAA}" destId="{769D13C3-8C5A-433B-BD1F-9764E77A0697}" srcOrd="0" destOrd="0" presId="urn:microsoft.com/office/officeart/2009/3/layout/StepUpProcess"/>
    <dgm:cxn modelId="{8105F0F8-8442-4888-A576-F59F373AE479}" type="presParOf" srcId="{19287E08-657B-40E6-BFB4-EBCA3FB37FAA}" destId="{5DD9F410-58C9-462A-B334-89F4AD384ED6}" srcOrd="1" destOrd="0" presId="urn:microsoft.com/office/officeart/2009/3/layout/StepUpProcess"/>
    <dgm:cxn modelId="{04FF1963-9A02-4835-88BA-3D3695ADC087}" type="presParOf" srcId="{19287E08-657B-40E6-BFB4-EBCA3FB37FAA}" destId="{90EBA69F-8C71-4754-9C21-656CA5BF6CC9}" srcOrd="2" destOrd="0" presId="urn:microsoft.com/office/officeart/2009/3/layout/StepUpProcess"/>
    <dgm:cxn modelId="{739F929A-0091-48DD-819C-B6B999254C4F}" type="presParOf" srcId="{CE1EF7BE-F29B-4FBB-9EFD-2FF160566F48}" destId="{BD6C7712-7E64-49FE-947C-1537F8850FA3}" srcOrd="5" destOrd="0" presId="urn:microsoft.com/office/officeart/2009/3/layout/StepUpProcess"/>
    <dgm:cxn modelId="{F62527E5-9EFD-4753-A2FF-402D41E309B1}" type="presParOf" srcId="{BD6C7712-7E64-49FE-947C-1537F8850FA3}" destId="{1A22DE85-B04B-4853-885C-387062BC1C09}" srcOrd="0" destOrd="0" presId="urn:microsoft.com/office/officeart/2009/3/layout/StepUpProcess"/>
    <dgm:cxn modelId="{4572EC74-1258-4B74-A84E-AAC2DEE59A58}" type="presParOf" srcId="{CE1EF7BE-F29B-4FBB-9EFD-2FF160566F48}" destId="{631B07D5-C734-4D57-BE15-36D95E6089E5}" srcOrd="6" destOrd="0" presId="urn:microsoft.com/office/officeart/2009/3/layout/StepUpProcess"/>
    <dgm:cxn modelId="{C6880C02-1233-4C88-AC5A-C9CF007BECDA}" type="presParOf" srcId="{631B07D5-C734-4D57-BE15-36D95E6089E5}" destId="{16FE320C-0DEC-4414-9297-EE5B46697AAF}" srcOrd="0" destOrd="0" presId="urn:microsoft.com/office/officeart/2009/3/layout/StepUpProcess"/>
    <dgm:cxn modelId="{CC01E947-1A30-4CC7-AB4A-B8F45307FADB}" type="presParOf" srcId="{631B07D5-C734-4D57-BE15-36D95E6089E5}" destId="{C0461733-D4AC-43D3-A98F-6017F15E09A2}" srcOrd="1" destOrd="0" presId="urn:microsoft.com/office/officeart/2009/3/layout/StepUp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224CB4-94F2-44C2-95BB-F22E12E739CB}"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A8C8F483-9086-4ADC-9F1A-39DD034AE21A}">
      <dgm:prSet phldrT="[文本]" custT="1"/>
      <dgm:spPr/>
      <dgm:t>
        <a:bodyPr/>
        <a:lstStyle/>
        <a:p>
          <a:pPr>
            <a:spcAft>
              <a:spcPts val="0"/>
            </a:spcAft>
          </a:pPr>
          <a:r>
            <a:rPr lang="zh-CN" altLang="en-US" sz="1800" b="1" dirty="0"/>
            <a:t>关注微信公</a:t>
          </a:r>
          <a:endParaRPr lang="en-US" altLang="zh-CN" sz="1800" b="1" dirty="0"/>
        </a:p>
        <a:p>
          <a:pPr>
            <a:spcAft>
              <a:spcPts val="0"/>
            </a:spcAft>
          </a:pPr>
          <a:r>
            <a:rPr lang="zh-CN" altLang="en-US" sz="1800" b="1" dirty="0"/>
            <a:t>众号并注册</a:t>
          </a:r>
        </a:p>
      </dgm:t>
    </dgm:pt>
    <dgm:pt modelId="{F224221C-2562-40CD-BA19-F4C3CD9B71D7}" type="parTrans" cxnId="{B0FB63D8-6544-424C-AF1B-C3F727ED5CB6}">
      <dgm:prSet/>
      <dgm:spPr/>
      <dgm:t>
        <a:bodyPr/>
        <a:lstStyle/>
        <a:p>
          <a:endParaRPr lang="zh-CN" altLang="en-US"/>
        </a:p>
      </dgm:t>
    </dgm:pt>
    <dgm:pt modelId="{6109ABD0-34E7-4D9F-A536-D9FF32BE048F}" type="sibTrans" cxnId="{B0FB63D8-6544-424C-AF1B-C3F727ED5CB6}">
      <dgm:prSet/>
      <dgm:spPr/>
      <dgm:t>
        <a:bodyPr/>
        <a:lstStyle/>
        <a:p>
          <a:endParaRPr lang="zh-CN" altLang="en-US"/>
        </a:p>
      </dgm:t>
    </dgm:pt>
    <dgm:pt modelId="{DEADC793-9B4D-43AB-B1C7-68F43EA6095F}">
      <dgm:prSet phldrT="[文本]" custT="1"/>
      <dgm:spPr/>
      <dgm:t>
        <a:bodyPr/>
        <a:lstStyle/>
        <a:p>
          <a:r>
            <a:rPr lang="zh-CN" altLang="en-US" sz="1800" b="1" dirty="0"/>
            <a:t>关注课程</a:t>
          </a:r>
        </a:p>
      </dgm:t>
    </dgm:pt>
    <dgm:pt modelId="{13F5DAA1-B437-449C-9B42-077E4887FAB5}" type="parTrans" cxnId="{B66F946D-5E30-430B-B7B7-061DEF4C12DE}">
      <dgm:prSet/>
      <dgm:spPr/>
      <dgm:t>
        <a:bodyPr/>
        <a:lstStyle/>
        <a:p>
          <a:endParaRPr lang="zh-CN" altLang="en-US"/>
        </a:p>
      </dgm:t>
    </dgm:pt>
    <dgm:pt modelId="{9F6CBA4A-E920-4A61-AF07-2251E65CB206}" type="sibTrans" cxnId="{B66F946D-5E30-430B-B7B7-061DEF4C12DE}">
      <dgm:prSet/>
      <dgm:spPr/>
      <dgm:t>
        <a:bodyPr/>
        <a:lstStyle/>
        <a:p>
          <a:endParaRPr lang="zh-CN" altLang="en-US"/>
        </a:p>
      </dgm:t>
    </dgm:pt>
    <dgm:pt modelId="{E1C78903-301F-4C64-9952-B1431B078879}">
      <dgm:prSet phldrT="[文本]" custT="1"/>
      <dgm:spPr/>
      <dgm:t>
        <a:bodyPr/>
        <a:lstStyle/>
        <a:p>
          <a:r>
            <a:rPr lang="zh-CN" altLang="en-US" sz="1800" b="1" dirty="0"/>
            <a:t>进入课堂</a:t>
          </a:r>
        </a:p>
      </dgm:t>
    </dgm:pt>
    <dgm:pt modelId="{C43C180C-A3C1-4937-87C7-EE4F9F676CE2}" type="parTrans" cxnId="{109F1063-2986-4C66-9614-F858AAF5A1AE}">
      <dgm:prSet/>
      <dgm:spPr/>
      <dgm:t>
        <a:bodyPr/>
        <a:lstStyle/>
        <a:p>
          <a:endParaRPr lang="zh-CN" altLang="en-US"/>
        </a:p>
      </dgm:t>
    </dgm:pt>
    <dgm:pt modelId="{D32FC92B-5946-427C-9B94-5CDAB32DB5E6}" type="sibTrans" cxnId="{109F1063-2986-4C66-9614-F858AAF5A1AE}">
      <dgm:prSet/>
      <dgm:spPr/>
      <dgm:t>
        <a:bodyPr/>
        <a:lstStyle/>
        <a:p>
          <a:endParaRPr lang="zh-CN" altLang="en-US"/>
        </a:p>
      </dgm:t>
    </dgm:pt>
    <dgm:pt modelId="{FE67AFE2-D93C-4C5D-8260-8DC382621DDE}">
      <dgm:prSet phldrT="[文本]" custT="1"/>
      <dgm:spPr/>
      <dgm:t>
        <a:bodyPr/>
        <a:lstStyle/>
        <a:p>
          <a:r>
            <a:rPr lang="zh-CN" altLang="en-US" sz="1800" b="1" dirty="0"/>
            <a:t>教学分析</a:t>
          </a:r>
        </a:p>
      </dgm:t>
    </dgm:pt>
    <dgm:pt modelId="{6D257538-FE1C-4CE5-9072-7E3F7F2855BC}" type="parTrans" cxnId="{40016E91-CB60-4AF8-AACA-E80CC93D9CC8}">
      <dgm:prSet/>
      <dgm:spPr/>
      <dgm:t>
        <a:bodyPr/>
        <a:lstStyle/>
        <a:p>
          <a:endParaRPr lang="zh-CN" altLang="en-US"/>
        </a:p>
      </dgm:t>
    </dgm:pt>
    <dgm:pt modelId="{1DBC03EF-8256-4576-B8DD-4C0176AD928F}" type="sibTrans" cxnId="{40016E91-CB60-4AF8-AACA-E80CC93D9CC8}">
      <dgm:prSet/>
      <dgm:spPr/>
      <dgm:t>
        <a:bodyPr/>
        <a:lstStyle/>
        <a:p>
          <a:endParaRPr lang="zh-CN" altLang="en-US"/>
        </a:p>
      </dgm:t>
    </dgm:pt>
    <dgm:pt modelId="{CE1EF7BE-F29B-4FBB-9EFD-2FF160566F48}" type="pres">
      <dgm:prSet presAssocID="{CB224CB4-94F2-44C2-95BB-F22E12E739CB}" presName="rootnode" presStyleCnt="0">
        <dgm:presLayoutVars>
          <dgm:chMax/>
          <dgm:chPref/>
          <dgm:dir/>
          <dgm:animLvl val="lvl"/>
        </dgm:presLayoutVars>
      </dgm:prSet>
      <dgm:spPr/>
      <dgm:t>
        <a:bodyPr/>
        <a:lstStyle/>
        <a:p>
          <a:endParaRPr lang="zh-CN" altLang="en-US"/>
        </a:p>
      </dgm:t>
    </dgm:pt>
    <dgm:pt modelId="{33BF03CB-A265-4762-AC8A-8F9634A8516E}" type="pres">
      <dgm:prSet presAssocID="{A8C8F483-9086-4ADC-9F1A-39DD034AE21A}" presName="composite" presStyleCnt="0"/>
      <dgm:spPr/>
    </dgm:pt>
    <dgm:pt modelId="{9B6979C9-57EA-472F-B13D-59566CFA0E63}" type="pres">
      <dgm:prSet presAssocID="{A8C8F483-9086-4ADC-9F1A-39DD034AE21A}" presName="LShape" presStyleLbl="alignNode1" presStyleIdx="0" presStyleCnt="7"/>
      <dgm:spPr/>
    </dgm:pt>
    <dgm:pt modelId="{1F3697C6-C0E5-49E3-A296-0FAE9D8C82B6}" type="pres">
      <dgm:prSet presAssocID="{A8C8F483-9086-4ADC-9F1A-39DD034AE21A}" presName="ParentText" presStyleLbl="revTx" presStyleIdx="0" presStyleCnt="4" custScaleY="98110">
        <dgm:presLayoutVars>
          <dgm:chMax val="0"/>
          <dgm:chPref val="0"/>
          <dgm:bulletEnabled val="1"/>
        </dgm:presLayoutVars>
      </dgm:prSet>
      <dgm:spPr/>
      <dgm:t>
        <a:bodyPr/>
        <a:lstStyle/>
        <a:p>
          <a:endParaRPr lang="zh-CN" altLang="en-US"/>
        </a:p>
      </dgm:t>
    </dgm:pt>
    <dgm:pt modelId="{CCDFC721-636C-438B-A7D5-B89009FC305D}" type="pres">
      <dgm:prSet presAssocID="{A8C8F483-9086-4ADC-9F1A-39DD034AE21A}" presName="Triangle" presStyleLbl="alignNode1" presStyleIdx="1" presStyleCnt="7"/>
      <dgm:spPr/>
    </dgm:pt>
    <dgm:pt modelId="{AB9A4418-6632-4DD6-9AF9-B8D12810600B}" type="pres">
      <dgm:prSet presAssocID="{6109ABD0-34E7-4D9F-A536-D9FF32BE048F}" presName="sibTrans" presStyleCnt="0"/>
      <dgm:spPr/>
    </dgm:pt>
    <dgm:pt modelId="{FD782A61-6DAB-4030-A59E-81AB724ED543}" type="pres">
      <dgm:prSet presAssocID="{6109ABD0-34E7-4D9F-A536-D9FF32BE048F}" presName="space" presStyleCnt="0"/>
      <dgm:spPr/>
    </dgm:pt>
    <dgm:pt modelId="{AD25E5C9-27D7-450E-9BE3-B517CF064083}" type="pres">
      <dgm:prSet presAssocID="{DEADC793-9B4D-43AB-B1C7-68F43EA6095F}" presName="composite" presStyleCnt="0"/>
      <dgm:spPr/>
    </dgm:pt>
    <dgm:pt modelId="{D68E2244-675E-4A79-AA77-A993374587D7}" type="pres">
      <dgm:prSet presAssocID="{DEADC793-9B4D-43AB-B1C7-68F43EA6095F}" presName="LShape" presStyleLbl="alignNode1" presStyleIdx="2" presStyleCnt="7"/>
      <dgm:spPr/>
    </dgm:pt>
    <dgm:pt modelId="{CA7667D1-E5B2-45CC-8E41-9DBBC3DBA561}" type="pres">
      <dgm:prSet presAssocID="{DEADC793-9B4D-43AB-B1C7-68F43EA6095F}" presName="ParentText" presStyleLbl="revTx" presStyleIdx="1" presStyleCnt="4">
        <dgm:presLayoutVars>
          <dgm:chMax val="0"/>
          <dgm:chPref val="0"/>
          <dgm:bulletEnabled val="1"/>
        </dgm:presLayoutVars>
      </dgm:prSet>
      <dgm:spPr/>
      <dgm:t>
        <a:bodyPr/>
        <a:lstStyle/>
        <a:p>
          <a:endParaRPr lang="zh-CN" altLang="en-US"/>
        </a:p>
      </dgm:t>
    </dgm:pt>
    <dgm:pt modelId="{2C84242F-A402-4319-B252-A3889959FEB8}" type="pres">
      <dgm:prSet presAssocID="{DEADC793-9B4D-43AB-B1C7-68F43EA6095F}" presName="Triangle" presStyleLbl="alignNode1" presStyleIdx="3" presStyleCnt="7"/>
      <dgm:spPr/>
    </dgm:pt>
    <dgm:pt modelId="{781384AE-E67B-46C0-A036-47FE390505DA}" type="pres">
      <dgm:prSet presAssocID="{9F6CBA4A-E920-4A61-AF07-2251E65CB206}" presName="sibTrans" presStyleCnt="0"/>
      <dgm:spPr/>
    </dgm:pt>
    <dgm:pt modelId="{D2A0BC0D-EFDF-4E7C-A6BF-CF2D1352AEEF}" type="pres">
      <dgm:prSet presAssocID="{9F6CBA4A-E920-4A61-AF07-2251E65CB206}" presName="space" presStyleCnt="0"/>
      <dgm:spPr/>
    </dgm:pt>
    <dgm:pt modelId="{19287E08-657B-40E6-BFB4-EBCA3FB37FAA}" type="pres">
      <dgm:prSet presAssocID="{E1C78903-301F-4C64-9952-B1431B078879}" presName="composite" presStyleCnt="0"/>
      <dgm:spPr/>
    </dgm:pt>
    <dgm:pt modelId="{769D13C3-8C5A-433B-BD1F-9764E77A0697}" type="pres">
      <dgm:prSet presAssocID="{E1C78903-301F-4C64-9952-B1431B078879}" presName="LShape" presStyleLbl="alignNode1" presStyleIdx="4" presStyleCnt="7"/>
      <dgm:spPr/>
    </dgm:pt>
    <dgm:pt modelId="{5DD9F410-58C9-462A-B334-89F4AD384ED6}" type="pres">
      <dgm:prSet presAssocID="{E1C78903-301F-4C64-9952-B1431B078879}" presName="ParentText" presStyleLbl="revTx" presStyleIdx="2" presStyleCnt="4">
        <dgm:presLayoutVars>
          <dgm:chMax val="0"/>
          <dgm:chPref val="0"/>
          <dgm:bulletEnabled val="1"/>
        </dgm:presLayoutVars>
      </dgm:prSet>
      <dgm:spPr/>
      <dgm:t>
        <a:bodyPr/>
        <a:lstStyle/>
        <a:p>
          <a:endParaRPr lang="zh-CN" altLang="en-US"/>
        </a:p>
      </dgm:t>
    </dgm:pt>
    <dgm:pt modelId="{90EBA69F-8C71-4754-9C21-656CA5BF6CC9}" type="pres">
      <dgm:prSet presAssocID="{E1C78903-301F-4C64-9952-B1431B078879}" presName="Triangle" presStyleLbl="alignNode1" presStyleIdx="5" presStyleCnt="7"/>
      <dgm:spPr/>
    </dgm:pt>
    <dgm:pt modelId="{BD6C7712-7E64-49FE-947C-1537F8850FA3}" type="pres">
      <dgm:prSet presAssocID="{D32FC92B-5946-427C-9B94-5CDAB32DB5E6}" presName="sibTrans" presStyleCnt="0"/>
      <dgm:spPr/>
    </dgm:pt>
    <dgm:pt modelId="{1A22DE85-B04B-4853-885C-387062BC1C09}" type="pres">
      <dgm:prSet presAssocID="{D32FC92B-5946-427C-9B94-5CDAB32DB5E6}" presName="space" presStyleCnt="0"/>
      <dgm:spPr/>
    </dgm:pt>
    <dgm:pt modelId="{631B07D5-C734-4D57-BE15-36D95E6089E5}" type="pres">
      <dgm:prSet presAssocID="{FE67AFE2-D93C-4C5D-8260-8DC382621DDE}" presName="composite" presStyleCnt="0"/>
      <dgm:spPr/>
    </dgm:pt>
    <dgm:pt modelId="{16FE320C-0DEC-4414-9297-EE5B46697AAF}" type="pres">
      <dgm:prSet presAssocID="{FE67AFE2-D93C-4C5D-8260-8DC382621DDE}" presName="LShape" presStyleLbl="alignNode1" presStyleIdx="6" presStyleCnt="7"/>
      <dgm:spPr/>
    </dgm:pt>
    <dgm:pt modelId="{C0461733-D4AC-43D3-A98F-6017F15E09A2}" type="pres">
      <dgm:prSet presAssocID="{FE67AFE2-D93C-4C5D-8260-8DC382621DDE}" presName="ParentText" presStyleLbl="revTx" presStyleIdx="3" presStyleCnt="4" custScaleX="100055">
        <dgm:presLayoutVars>
          <dgm:chMax val="0"/>
          <dgm:chPref val="0"/>
          <dgm:bulletEnabled val="1"/>
        </dgm:presLayoutVars>
      </dgm:prSet>
      <dgm:spPr/>
      <dgm:t>
        <a:bodyPr/>
        <a:lstStyle/>
        <a:p>
          <a:endParaRPr lang="zh-CN" altLang="en-US"/>
        </a:p>
      </dgm:t>
    </dgm:pt>
  </dgm:ptLst>
  <dgm:cxnLst>
    <dgm:cxn modelId="{B0FB63D8-6544-424C-AF1B-C3F727ED5CB6}" srcId="{CB224CB4-94F2-44C2-95BB-F22E12E739CB}" destId="{A8C8F483-9086-4ADC-9F1A-39DD034AE21A}" srcOrd="0" destOrd="0" parTransId="{F224221C-2562-40CD-BA19-F4C3CD9B71D7}" sibTransId="{6109ABD0-34E7-4D9F-A536-D9FF32BE048F}"/>
    <dgm:cxn modelId="{B66F946D-5E30-430B-B7B7-061DEF4C12DE}" srcId="{CB224CB4-94F2-44C2-95BB-F22E12E739CB}" destId="{DEADC793-9B4D-43AB-B1C7-68F43EA6095F}" srcOrd="1" destOrd="0" parTransId="{13F5DAA1-B437-449C-9B42-077E4887FAB5}" sibTransId="{9F6CBA4A-E920-4A61-AF07-2251E65CB206}"/>
    <dgm:cxn modelId="{1533AD42-B91D-463C-AE93-22A88EE5F080}" type="presOf" srcId="{DEADC793-9B4D-43AB-B1C7-68F43EA6095F}" destId="{CA7667D1-E5B2-45CC-8E41-9DBBC3DBA561}" srcOrd="0" destOrd="0" presId="urn:microsoft.com/office/officeart/2009/3/layout/StepUpProcess"/>
    <dgm:cxn modelId="{DB5F61F8-206E-466B-8BCD-DD5FCDDDCE41}" type="presOf" srcId="{A8C8F483-9086-4ADC-9F1A-39DD034AE21A}" destId="{1F3697C6-C0E5-49E3-A296-0FAE9D8C82B6}" srcOrd="0" destOrd="0" presId="urn:microsoft.com/office/officeart/2009/3/layout/StepUpProcess"/>
    <dgm:cxn modelId="{109F1063-2986-4C66-9614-F858AAF5A1AE}" srcId="{CB224CB4-94F2-44C2-95BB-F22E12E739CB}" destId="{E1C78903-301F-4C64-9952-B1431B078879}" srcOrd="2" destOrd="0" parTransId="{C43C180C-A3C1-4937-87C7-EE4F9F676CE2}" sibTransId="{D32FC92B-5946-427C-9B94-5CDAB32DB5E6}"/>
    <dgm:cxn modelId="{3157CC7E-9351-4703-91E5-2C3299F06E6B}" type="presOf" srcId="{CB224CB4-94F2-44C2-95BB-F22E12E739CB}" destId="{CE1EF7BE-F29B-4FBB-9EFD-2FF160566F48}" srcOrd="0" destOrd="0" presId="urn:microsoft.com/office/officeart/2009/3/layout/StepUpProcess"/>
    <dgm:cxn modelId="{40016E91-CB60-4AF8-AACA-E80CC93D9CC8}" srcId="{CB224CB4-94F2-44C2-95BB-F22E12E739CB}" destId="{FE67AFE2-D93C-4C5D-8260-8DC382621DDE}" srcOrd="3" destOrd="0" parTransId="{6D257538-FE1C-4CE5-9072-7E3F7F2855BC}" sibTransId="{1DBC03EF-8256-4576-B8DD-4C0176AD928F}"/>
    <dgm:cxn modelId="{0075F9E0-8413-4418-96B0-BC4DB9F535C2}" type="presOf" srcId="{FE67AFE2-D93C-4C5D-8260-8DC382621DDE}" destId="{C0461733-D4AC-43D3-A98F-6017F15E09A2}" srcOrd="0" destOrd="0" presId="urn:microsoft.com/office/officeart/2009/3/layout/StepUpProcess"/>
    <dgm:cxn modelId="{F237BA36-95FE-45C7-ADBE-A3EF1ACFB257}" type="presOf" srcId="{E1C78903-301F-4C64-9952-B1431B078879}" destId="{5DD9F410-58C9-462A-B334-89F4AD384ED6}" srcOrd="0" destOrd="0" presId="urn:microsoft.com/office/officeart/2009/3/layout/StepUpProcess"/>
    <dgm:cxn modelId="{1EE83ECF-5E5D-4E28-8B42-B966F26D143B}" type="presParOf" srcId="{CE1EF7BE-F29B-4FBB-9EFD-2FF160566F48}" destId="{33BF03CB-A265-4762-AC8A-8F9634A8516E}" srcOrd="0" destOrd="0" presId="urn:microsoft.com/office/officeart/2009/3/layout/StepUpProcess"/>
    <dgm:cxn modelId="{70A4A24E-7B50-469D-BF84-AD9C9C1A8EBC}" type="presParOf" srcId="{33BF03CB-A265-4762-AC8A-8F9634A8516E}" destId="{9B6979C9-57EA-472F-B13D-59566CFA0E63}" srcOrd="0" destOrd="0" presId="urn:microsoft.com/office/officeart/2009/3/layout/StepUpProcess"/>
    <dgm:cxn modelId="{BB886034-F21E-4D08-8099-5D1217FC01E8}" type="presParOf" srcId="{33BF03CB-A265-4762-AC8A-8F9634A8516E}" destId="{1F3697C6-C0E5-49E3-A296-0FAE9D8C82B6}" srcOrd="1" destOrd="0" presId="urn:microsoft.com/office/officeart/2009/3/layout/StepUpProcess"/>
    <dgm:cxn modelId="{16DEADF0-7B06-4A30-A3F5-05315B23D4BC}" type="presParOf" srcId="{33BF03CB-A265-4762-AC8A-8F9634A8516E}" destId="{CCDFC721-636C-438B-A7D5-B89009FC305D}" srcOrd="2" destOrd="0" presId="urn:microsoft.com/office/officeart/2009/3/layout/StepUpProcess"/>
    <dgm:cxn modelId="{F7601D99-1178-4FAE-815B-5976C98FFCB1}" type="presParOf" srcId="{CE1EF7BE-F29B-4FBB-9EFD-2FF160566F48}" destId="{AB9A4418-6632-4DD6-9AF9-B8D12810600B}" srcOrd="1" destOrd="0" presId="urn:microsoft.com/office/officeart/2009/3/layout/StepUpProcess"/>
    <dgm:cxn modelId="{6823B921-CEEB-4879-A29A-D4CEDEBB0BC2}" type="presParOf" srcId="{AB9A4418-6632-4DD6-9AF9-B8D12810600B}" destId="{FD782A61-6DAB-4030-A59E-81AB724ED543}" srcOrd="0" destOrd="0" presId="urn:microsoft.com/office/officeart/2009/3/layout/StepUpProcess"/>
    <dgm:cxn modelId="{E2F1F221-D0B4-4E7B-91A8-1822E923AA50}" type="presParOf" srcId="{CE1EF7BE-F29B-4FBB-9EFD-2FF160566F48}" destId="{AD25E5C9-27D7-450E-9BE3-B517CF064083}" srcOrd="2" destOrd="0" presId="urn:microsoft.com/office/officeart/2009/3/layout/StepUpProcess"/>
    <dgm:cxn modelId="{F8482775-BCA5-4982-B2A8-186DD1BE0B9C}" type="presParOf" srcId="{AD25E5C9-27D7-450E-9BE3-B517CF064083}" destId="{D68E2244-675E-4A79-AA77-A993374587D7}" srcOrd="0" destOrd="0" presId="urn:microsoft.com/office/officeart/2009/3/layout/StepUpProcess"/>
    <dgm:cxn modelId="{77C72A54-75D1-4F61-81D5-87A3CB2056AA}" type="presParOf" srcId="{AD25E5C9-27D7-450E-9BE3-B517CF064083}" destId="{CA7667D1-E5B2-45CC-8E41-9DBBC3DBA561}" srcOrd="1" destOrd="0" presId="urn:microsoft.com/office/officeart/2009/3/layout/StepUpProcess"/>
    <dgm:cxn modelId="{D9EC6440-6A8C-49BE-9D63-29D065C11844}" type="presParOf" srcId="{AD25E5C9-27D7-450E-9BE3-B517CF064083}" destId="{2C84242F-A402-4319-B252-A3889959FEB8}" srcOrd="2" destOrd="0" presId="urn:microsoft.com/office/officeart/2009/3/layout/StepUpProcess"/>
    <dgm:cxn modelId="{012918EE-F3DB-4889-A03B-2174A2497393}" type="presParOf" srcId="{CE1EF7BE-F29B-4FBB-9EFD-2FF160566F48}" destId="{781384AE-E67B-46C0-A036-47FE390505DA}" srcOrd="3" destOrd="0" presId="urn:microsoft.com/office/officeart/2009/3/layout/StepUpProcess"/>
    <dgm:cxn modelId="{EDD77E68-84A5-450F-BC9B-F12C9EDE5D2A}" type="presParOf" srcId="{781384AE-E67B-46C0-A036-47FE390505DA}" destId="{D2A0BC0D-EFDF-4E7C-A6BF-CF2D1352AEEF}" srcOrd="0" destOrd="0" presId="urn:microsoft.com/office/officeart/2009/3/layout/StepUpProcess"/>
    <dgm:cxn modelId="{F3225032-C70E-416D-A28D-3CDA2D51CAC0}" type="presParOf" srcId="{CE1EF7BE-F29B-4FBB-9EFD-2FF160566F48}" destId="{19287E08-657B-40E6-BFB4-EBCA3FB37FAA}" srcOrd="4" destOrd="0" presId="urn:microsoft.com/office/officeart/2009/3/layout/StepUpProcess"/>
    <dgm:cxn modelId="{6AD577C0-604A-4DE1-994C-504A13B3BE8C}" type="presParOf" srcId="{19287E08-657B-40E6-BFB4-EBCA3FB37FAA}" destId="{769D13C3-8C5A-433B-BD1F-9764E77A0697}" srcOrd="0" destOrd="0" presId="urn:microsoft.com/office/officeart/2009/3/layout/StepUpProcess"/>
    <dgm:cxn modelId="{8105F0F8-8442-4888-A576-F59F373AE479}" type="presParOf" srcId="{19287E08-657B-40E6-BFB4-EBCA3FB37FAA}" destId="{5DD9F410-58C9-462A-B334-89F4AD384ED6}" srcOrd="1" destOrd="0" presId="urn:microsoft.com/office/officeart/2009/3/layout/StepUpProcess"/>
    <dgm:cxn modelId="{04FF1963-9A02-4835-88BA-3D3695ADC087}" type="presParOf" srcId="{19287E08-657B-40E6-BFB4-EBCA3FB37FAA}" destId="{90EBA69F-8C71-4754-9C21-656CA5BF6CC9}" srcOrd="2" destOrd="0" presId="urn:microsoft.com/office/officeart/2009/3/layout/StepUpProcess"/>
    <dgm:cxn modelId="{739F929A-0091-48DD-819C-B6B999254C4F}" type="presParOf" srcId="{CE1EF7BE-F29B-4FBB-9EFD-2FF160566F48}" destId="{BD6C7712-7E64-49FE-947C-1537F8850FA3}" srcOrd="5" destOrd="0" presId="urn:microsoft.com/office/officeart/2009/3/layout/StepUpProcess"/>
    <dgm:cxn modelId="{F62527E5-9EFD-4753-A2FF-402D41E309B1}" type="presParOf" srcId="{BD6C7712-7E64-49FE-947C-1537F8850FA3}" destId="{1A22DE85-B04B-4853-885C-387062BC1C09}" srcOrd="0" destOrd="0" presId="urn:microsoft.com/office/officeart/2009/3/layout/StepUpProcess"/>
    <dgm:cxn modelId="{4572EC74-1258-4B74-A84E-AAC2DEE59A58}" type="presParOf" srcId="{CE1EF7BE-F29B-4FBB-9EFD-2FF160566F48}" destId="{631B07D5-C734-4D57-BE15-36D95E6089E5}" srcOrd="6" destOrd="0" presId="urn:microsoft.com/office/officeart/2009/3/layout/StepUpProcess"/>
    <dgm:cxn modelId="{C6880C02-1233-4C88-AC5A-C9CF007BECDA}" type="presParOf" srcId="{631B07D5-C734-4D57-BE15-36D95E6089E5}" destId="{16FE320C-0DEC-4414-9297-EE5B46697AAF}" srcOrd="0" destOrd="0" presId="urn:microsoft.com/office/officeart/2009/3/layout/StepUpProcess"/>
    <dgm:cxn modelId="{CC01E947-1A30-4CC7-AB4A-B8F45307FADB}" type="presParOf" srcId="{631B07D5-C734-4D57-BE15-36D95E6089E5}" destId="{C0461733-D4AC-43D3-A98F-6017F15E09A2}" srcOrd="1" destOrd="0" presId="urn:microsoft.com/office/officeart/2009/3/layout/StepUp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6979C9-57EA-472F-B13D-59566CFA0E63}">
      <dsp:nvSpPr>
        <dsp:cNvPr id="0" name=""/>
        <dsp:cNvSpPr/>
      </dsp:nvSpPr>
      <dsp:spPr>
        <a:xfrm rot="5400000">
          <a:off x="585252" y="1085735"/>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697C6-C0E5-49E3-A296-0FAE9D8C82B6}">
      <dsp:nvSpPr>
        <dsp:cNvPr id="0" name=""/>
        <dsp:cNvSpPr/>
      </dsp:nvSpPr>
      <dsp:spPr>
        <a:xfrm>
          <a:off x="410021" y="1620706"/>
          <a:ext cx="1576994" cy="1356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t>登录注册</a:t>
          </a:r>
        </a:p>
      </dsp:txBody>
      <dsp:txXfrm>
        <a:off x="410021" y="1620706"/>
        <a:ext cx="1576994" cy="1356202"/>
      </dsp:txXfrm>
    </dsp:sp>
    <dsp:sp modelId="{CCDFC721-636C-438B-A7D5-B89009FC305D}">
      <dsp:nvSpPr>
        <dsp:cNvPr id="0" name=""/>
        <dsp:cNvSpPr/>
      </dsp:nvSpPr>
      <dsp:spPr>
        <a:xfrm>
          <a:off x="1689469" y="957136"/>
          <a:ext cx="297546" cy="297546"/>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8E2244-675E-4A79-AA77-A993374587D7}">
      <dsp:nvSpPr>
        <dsp:cNvPr id="0" name=""/>
        <dsp:cNvSpPr/>
      </dsp:nvSpPr>
      <dsp:spPr>
        <a:xfrm rot="5400000">
          <a:off x="2515801" y="608018"/>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7667D1-E5B2-45CC-8E41-9DBBC3DBA561}">
      <dsp:nvSpPr>
        <dsp:cNvPr id="0" name=""/>
        <dsp:cNvSpPr/>
      </dsp:nvSpPr>
      <dsp:spPr>
        <a:xfrm>
          <a:off x="2340570" y="1129927"/>
          <a:ext cx="1576994" cy="1382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t>新建课件</a:t>
          </a:r>
        </a:p>
      </dsp:txBody>
      <dsp:txXfrm>
        <a:off x="2340570" y="1129927"/>
        <a:ext cx="1576994" cy="1382328"/>
      </dsp:txXfrm>
    </dsp:sp>
    <dsp:sp modelId="{2C84242F-A402-4319-B252-A3889959FEB8}">
      <dsp:nvSpPr>
        <dsp:cNvPr id="0" name=""/>
        <dsp:cNvSpPr/>
      </dsp:nvSpPr>
      <dsp:spPr>
        <a:xfrm>
          <a:off x="3620019" y="479419"/>
          <a:ext cx="297546" cy="297546"/>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9D13C3-8C5A-433B-BD1F-9764E77A0697}">
      <dsp:nvSpPr>
        <dsp:cNvPr id="0" name=""/>
        <dsp:cNvSpPr/>
      </dsp:nvSpPr>
      <dsp:spPr>
        <a:xfrm rot="5400000">
          <a:off x="4446350" y="130302"/>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D9F410-58C9-462A-B334-89F4AD384ED6}">
      <dsp:nvSpPr>
        <dsp:cNvPr id="0" name=""/>
        <dsp:cNvSpPr/>
      </dsp:nvSpPr>
      <dsp:spPr>
        <a:xfrm>
          <a:off x="4271119" y="652210"/>
          <a:ext cx="1576994" cy="1382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t>备课界面</a:t>
          </a:r>
        </a:p>
      </dsp:txBody>
      <dsp:txXfrm>
        <a:off x="4271119" y="652210"/>
        <a:ext cx="1576994" cy="1382328"/>
      </dsp:txXfrm>
    </dsp:sp>
    <dsp:sp modelId="{90EBA69F-8C71-4754-9C21-656CA5BF6CC9}">
      <dsp:nvSpPr>
        <dsp:cNvPr id="0" name=""/>
        <dsp:cNvSpPr/>
      </dsp:nvSpPr>
      <dsp:spPr>
        <a:xfrm>
          <a:off x="5550568" y="1703"/>
          <a:ext cx="297546" cy="297546"/>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FE320C-0DEC-4414-9297-EE5B46697AAF}">
      <dsp:nvSpPr>
        <dsp:cNvPr id="0" name=""/>
        <dsp:cNvSpPr/>
      </dsp:nvSpPr>
      <dsp:spPr>
        <a:xfrm rot="5400000">
          <a:off x="6376899" y="-347413"/>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461733-D4AC-43D3-A98F-6017F15E09A2}">
      <dsp:nvSpPr>
        <dsp:cNvPr id="0" name=""/>
        <dsp:cNvSpPr/>
      </dsp:nvSpPr>
      <dsp:spPr>
        <a:xfrm>
          <a:off x="6201235" y="174494"/>
          <a:ext cx="1577861" cy="1382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t>授课界面</a:t>
          </a:r>
        </a:p>
      </dsp:txBody>
      <dsp:txXfrm>
        <a:off x="6201235" y="174494"/>
        <a:ext cx="1577861" cy="1382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6979C9-57EA-472F-B13D-59566CFA0E63}">
      <dsp:nvSpPr>
        <dsp:cNvPr id="0" name=""/>
        <dsp:cNvSpPr/>
      </dsp:nvSpPr>
      <dsp:spPr>
        <a:xfrm rot="5400000">
          <a:off x="585252" y="1085735"/>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3697C6-C0E5-49E3-A296-0FAE9D8C82B6}">
      <dsp:nvSpPr>
        <dsp:cNvPr id="0" name=""/>
        <dsp:cNvSpPr/>
      </dsp:nvSpPr>
      <dsp:spPr>
        <a:xfrm>
          <a:off x="410021" y="1620706"/>
          <a:ext cx="1576994" cy="1356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ts val="0"/>
            </a:spcAft>
          </a:pPr>
          <a:r>
            <a:rPr lang="zh-CN" altLang="en-US" sz="1800" b="1" kern="1200" dirty="0"/>
            <a:t>关注微信公</a:t>
          </a:r>
          <a:endParaRPr lang="en-US" altLang="zh-CN" sz="1800" b="1" kern="1200" dirty="0"/>
        </a:p>
        <a:p>
          <a:pPr lvl="0" algn="l" defTabSz="800100">
            <a:lnSpc>
              <a:spcPct val="90000"/>
            </a:lnSpc>
            <a:spcBef>
              <a:spcPct val="0"/>
            </a:spcBef>
            <a:spcAft>
              <a:spcPts val="0"/>
            </a:spcAft>
          </a:pPr>
          <a:r>
            <a:rPr lang="zh-CN" altLang="en-US" sz="1800" b="1" kern="1200" dirty="0"/>
            <a:t>众号并注册</a:t>
          </a:r>
        </a:p>
      </dsp:txBody>
      <dsp:txXfrm>
        <a:off x="410021" y="1620706"/>
        <a:ext cx="1576994" cy="1356202"/>
      </dsp:txXfrm>
    </dsp:sp>
    <dsp:sp modelId="{CCDFC721-636C-438B-A7D5-B89009FC305D}">
      <dsp:nvSpPr>
        <dsp:cNvPr id="0" name=""/>
        <dsp:cNvSpPr/>
      </dsp:nvSpPr>
      <dsp:spPr>
        <a:xfrm>
          <a:off x="1689469" y="957136"/>
          <a:ext cx="297546" cy="297546"/>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8E2244-675E-4A79-AA77-A993374587D7}">
      <dsp:nvSpPr>
        <dsp:cNvPr id="0" name=""/>
        <dsp:cNvSpPr/>
      </dsp:nvSpPr>
      <dsp:spPr>
        <a:xfrm rot="5400000">
          <a:off x="2515801" y="608018"/>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7667D1-E5B2-45CC-8E41-9DBBC3DBA561}">
      <dsp:nvSpPr>
        <dsp:cNvPr id="0" name=""/>
        <dsp:cNvSpPr/>
      </dsp:nvSpPr>
      <dsp:spPr>
        <a:xfrm>
          <a:off x="2340570" y="1129927"/>
          <a:ext cx="1576994" cy="1382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en-US" sz="1800" b="1" kern="1200" dirty="0"/>
            <a:t>关注课程</a:t>
          </a:r>
        </a:p>
      </dsp:txBody>
      <dsp:txXfrm>
        <a:off x="2340570" y="1129927"/>
        <a:ext cx="1576994" cy="1382328"/>
      </dsp:txXfrm>
    </dsp:sp>
    <dsp:sp modelId="{2C84242F-A402-4319-B252-A3889959FEB8}">
      <dsp:nvSpPr>
        <dsp:cNvPr id="0" name=""/>
        <dsp:cNvSpPr/>
      </dsp:nvSpPr>
      <dsp:spPr>
        <a:xfrm>
          <a:off x="3620019" y="479419"/>
          <a:ext cx="297546" cy="297546"/>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9D13C3-8C5A-433B-BD1F-9764E77A0697}">
      <dsp:nvSpPr>
        <dsp:cNvPr id="0" name=""/>
        <dsp:cNvSpPr/>
      </dsp:nvSpPr>
      <dsp:spPr>
        <a:xfrm rot="5400000">
          <a:off x="4446350" y="130302"/>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D9F410-58C9-462A-B334-89F4AD384ED6}">
      <dsp:nvSpPr>
        <dsp:cNvPr id="0" name=""/>
        <dsp:cNvSpPr/>
      </dsp:nvSpPr>
      <dsp:spPr>
        <a:xfrm>
          <a:off x="4271119" y="652210"/>
          <a:ext cx="1576994" cy="1382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en-US" sz="1800" b="1" kern="1200" dirty="0"/>
            <a:t>进入课堂</a:t>
          </a:r>
        </a:p>
      </dsp:txBody>
      <dsp:txXfrm>
        <a:off x="4271119" y="652210"/>
        <a:ext cx="1576994" cy="1382328"/>
      </dsp:txXfrm>
    </dsp:sp>
    <dsp:sp modelId="{90EBA69F-8C71-4754-9C21-656CA5BF6CC9}">
      <dsp:nvSpPr>
        <dsp:cNvPr id="0" name=""/>
        <dsp:cNvSpPr/>
      </dsp:nvSpPr>
      <dsp:spPr>
        <a:xfrm>
          <a:off x="5550568" y="1703"/>
          <a:ext cx="297546" cy="297546"/>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6FE320C-0DEC-4414-9297-EE5B46697AAF}">
      <dsp:nvSpPr>
        <dsp:cNvPr id="0" name=""/>
        <dsp:cNvSpPr/>
      </dsp:nvSpPr>
      <dsp:spPr>
        <a:xfrm rot="5400000">
          <a:off x="6376899" y="-347413"/>
          <a:ext cx="1049756" cy="1746770"/>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461733-D4AC-43D3-A98F-6017F15E09A2}">
      <dsp:nvSpPr>
        <dsp:cNvPr id="0" name=""/>
        <dsp:cNvSpPr/>
      </dsp:nvSpPr>
      <dsp:spPr>
        <a:xfrm>
          <a:off x="6201235" y="174494"/>
          <a:ext cx="1577861" cy="1382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en-US" sz="1800" b="1" kern="1200" dirty="0"/>
            <a:t>教学分析</a:t>
          </a:r>
        </a:p>
      </dsp:txBody>
      <dsp:txXfrm>
        <a:off x="6201235" y="174494"/>
        <a:ext cx="1577861" cy="1382328"/>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530C35-9ABB-4B5E-9C55-7BCB291DDC04}" type="datetimeFigureOut">
              <a:rPr lang="zh-CN" altLang="en-US" smtClean="0"/>
              <a:t>2022/7/4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8911A1-FBD1-4777-97C5-41E6FA248277}" type="slidenum">
              <a:rPr lang="zh-CN" altLang="en-US" smtClean="0"/>
              <a:t>‹#›</a:t>
            </a:fld>
            <a:endParaRPr lang="zh-CN" altLang="en-US"/>
          </a:p>
        </p:txBody>
      </p:sp>
    </p:spTree>
    <p:extLst>
      <p:ext uri="{BB962C8B-B14F-4D97-AF65-F5344CB8AC3E}">
        <p14:creationId xmlns:p14="http://schemas.microsoft.com/office/powerpoint/2010/main" val="2415934445"/>
      </p:ext>
    </p:extLst>
  </p:cSld>
  <p:clrMap bg1="lt1" tx1="dk1" bg2="lt2" tx2="dk2" accent1="accent1" accent2="accent2" accent3="accent3" accent4="accent4" accent5="accent5" accent6="accent6" hlink="hlink" folHlink="folHlink"/>
  <p:notesStyle>
    <a:lvl1pPr marL="0" algn="l" defTabSz="914218" rtl="0" eaLnBrk="1" latinLnBrk="0" hangingPunct="1">
      <a:defRPr sz="1200" kern="1200">
        <a:solidFill>
          <a:schemeClr val="tx1"/>
        </a:solidFill>
        <a:latin typeface="+mn-lt"/>
        <a:ea typeface="+mn-ea"/>
        <a:cs typeface="+mn-cs"/>
      </a:defRPr>
    </a:lvl1pPr>
    <a:lvl2pPr marL="457107" algn="l" defTabSz="914218" rtl="0" eaLnBrk="1" latinLnBrk="0" hangingPunct="1">
      <a:defRPr sz="1200" kern="1200">
        <a:solidFill>
          <a:schemeClr val="tx1"/>
        </a:solidFill>
        <a:latin typeface="+mn-lt"/>
        <a:ea typeface="+mn-ea"/>
        <a:cs typeface="+mn-cs"/>
      </a:defRPr>
    </a:lvl2pPr>
    <a:lvl3pPr marL="914218" algn="l" defTabSz="914218" rtl="0" eaLnBrk="1" latinLnBrk="0" hangingPunct="1">
      <a:defRPr sz="1200" kern="1200">
        <a:solidFill>
          <a:schemeClr val="tx1"/>
        </a:solidFill>
        <a:latin typeface="+mn-lt"/>
        <a:ea typeface="+mn-ea"/>
        <a:cs typeface="+mn-cs"/>
      </a:defRPr>
    </a:lvl3pPr>
    <a:lvl4pPr marL="1371328" algn="l" defTabSz="914218" rtl="0" eaLnBrk="1" latinLnBrk="0" hangingPunct="1">
      <a:defRPr sz="1200" kern="1200">
        <a:solidFill>
          <a:schemeClr val="tx1"/>
        </a:solidFill>
        <a:latin typeface="+mn-lt"/>
        <a:ea typeface="+mn-ea"/>
        <a:cs typeface="+mn-cs"/>
      </a:defRPr>
    </a:lvl4pPr>
    <a:lvl5pPr marL="1828437" algn="l" defTabSz="914218" rtl="0" eaLnBrk="1" latinLnBrk="0" hangingPunct="1">
      <a:defRPr sz="1200" kern="1200">
        <a:solidFill>
          <a:schemeClr val="tx1"/>
        </a:solidFill>
        <a:latin typeface="+mn-lt"/>
        <a:ea typeface="+mn-ea"/>
        <a:cs typeface="+mn-cs"/>
      </a:defRPr>
    </a:lvl5pPr>
    <a:lvl6pPr marL="2285550" algn="l" defTabSz="914218" rtl="0" eaLnBrk="1" latinLnBrk="0" hangingPunct="1">
      <a:defRPr sz="1200" kern="1200">
        <a:solidFill>
          <a:schemeClr val="tx1"/>
        </a:solidFill>
        <a:latin typeface="+mn-lt"/>
        <a:ea typeface="+mn-ea"/>
        <a:cs typeface="+mn-cs"/>
      </a:defRPr>
    </a:lvl6pPr>
    <a:lvl7pPr marL="2742654" algn="l" defTabSz="914218" rtl="0" eaLnBrk="1" latinLnBrk="0" hangingPunct="1">
      <a:defRPr sz="1200" kern="1200">
        <a:solidFill>
          <a:schemeClr val="tx1"/>
        </a:solidFill>
        <a:latin typeface="+mn-lt"/>
        <a:ea typeface="+mn-ea"/>
        <a:cs typeface="+mn-cs"/>
      </a:defRPr>
    </a:lvl7pPr>
    <a:lvl8pPr marL="3199760" algn="l" defTabSz="914218" rtl="0" eaLnBrk="1" latinLnBrk="0" hangingPunct="1">
      <a:defRPr sz="1200" kern="1200">
        <a:solidFill>
          <a:schemeClr val="tx1"/>
        </a:solidFill>
        <a:latin typeface="+mn-lt"/>
        <a:ea typeface="+mn-ea"/>
        <a:cs typeface="+mn-cs"/>
      </a:defRPr>
    </a:lvl8pPr>
    <a:lvl9pPr marL="3656867" algn="l" defTabSz="91421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27578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8911A1-FBD1-4777-97C5-41E6FA248277}" type="slidenum">
              <a:rPr lang="zh-CN" altLang="en-US" smtClean="0"/>
              <a:t>45</a:t>
            </a:fld>
            <a:endParaRPr lang="zh-CN" altLang="en-US"/>
          </a:p>
        </p:txBody>
      </p:sp>
    </p:spTree>
    <p:extLst>
      <p:ext uri="{BB962C8B-B14F-4D97-AF65-F5344CB8AC3E}">
        <p14:creationId xmlns:p14="http://schemas.microsoft.com/office/powerpoint/2010/main" val="3802743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8911A1-FBD1-4777-97C5-41E6FA248277}" type="slidenum">
              <a:rPr lang="zh-CN" altLang="en-US" smtClean="0"/>
              <a:t>46</a:t>
            </a:fld>
            <a:endParaRPr lang="zh-CN" altLang="en-US"/>
          </a:p>
        </p:txBody>
      </p:sp>
    </p:spTree>
    <p:extLst>
      <p:ext uri="{BB962C8B-B14F-4D97-AF65-F5344CB8AC3E}">
        <p14:creationId xmlns:p14="http://schemas.microsoft.com/office/powerpoint/2010/main" val="104118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8911A1-FBD1-4777-97C5-41E6FA248277}" type="slidenum">
              <a:rPr lang="zh-CN" altLang="en-US" smtClean="0"/>
              <a:t>47</a:t>
            </a:fld>
            <a:endParaRPr lang="zh-CN" altLang="en-US"/>
          </a:p>
        </p:txBody>
      </p:sp>
    </p:spTree>
    <p:extLst>
      <p:ext uri="{BB962C8B-B14F-4D97-AF65-F5344CB8AC3E}">
        <p14:creationId xmlns:p14="http://schemas.microsoft.com/office/powerpoint/2010/main" val="104118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827578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4015252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259036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973808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8911A1-FBD1-4777-97C5-41E6FA248277}" type="slidenum">
              <a:rPr lang="zh-CN" altLang="en-US" smtClean="0"/>
              <a:t>14</a:t>
            </a:fld>
            <a:endParaRPr lang="zh-CN" altLang="en-US"/>
          </a:p>
        </p:txBody>
      </p:sp>
    </p:spTree>
    <p:extLst>
      <p:ext uri="{BB962C8B-B14F-4D97-AF65-F5344CB8AC3E}">
        <p14:creationId xmlns:p14="http://schemas.microsoft.com/office/powerpoint/2010/main" val="2102528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822959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60A2605C-C0FD-4F9A-A5FA-664FA9D9ABD8}"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413871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8911A1-FBD1-4777-97C5-41E6FA248277}" type="slidenum">
              <a:rPr lang="zh-CN" altLang="en-US" smtClean="0"/>
              <a:t>43</a:t>
            </a:fld>
            <a:endParaRPr lang="zh-CN" altLang="en-US"/>
          </a:p>
        </p:txBody>
      </p:sp>
    </p:spTree>
    <p:extLst>
      <p:ext uri="{BB962C8B-B14F-4D97-AF65-F5344CB8AC3E}">
        <p14:creationId xmlns:p14="http://schemas.microsoft.com/office/powerpoint/2010/main" val="2960740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E8911A1-FBD1-4777-97C5-41E6FA248277}" type="slidenum">
              <a:rPr lang="zh-CN" altLang="en-US" smtClean="0"/>
              <a:t>44</a:t>
            </a:fld>
            <a:endParaRPr lang="zh-CN" altLang="en-US"/>
          </a:p>
        </p:txBody>
      </p:sp>
    </p:spTree>
    <p:extLst>
      <p:ext uri="{BB962C8B-B14F-4D97-AF65-F5344CB8AC3E}">
        <p14:creationId xmlns:p14="http://schemas.microsoft.com/office/powerpoint/2010/main" val="2382814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3"/>
          </a:xfrm>
        </p:spPr>
        <p:txBody>
          <a:bodyPr/>
          <a:lstStyle>
            <a:lvl1pPr marL="0" indent="0" algn="ctr">
              <a:buNone/>
              <a:defRPr sz="2400"/>
            </a:lvl1pPr>
            <a:lvl2pPr marL="457178" indent="0" algn="ctr">
              <a:buNone/>
              <a:defRPr sz="2000"/>
            </a:lvl2pPr>
            <a:lvl3pPr marL="914354" indent="0" algn="ctr">
              <a:buNone/>
              <a:defRPr sz="19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zh-CN" altLang="en-US" noProof="1"/>
              <a:t>单击此处编辑母版副标题样式</a:t>
            </a:r>
          </a:p>
        </p:txBody>
      </p:sp>
      <p:sp>
        <p:nvSpPr>
          <p:cNvPr id="4"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6" name="Slide Number Placeholder 5"/>
          <p:cNvSpPr>
            <a:spLocks noGrp="1"/>
          </p:cNvSpPr>
          <p:nvPr>
            <p:ph type="sldNum" sz="quarter" idx="12"/>
          </p:nvPr>
        </p:nvSpPr>
        <p:spPr>
          <a:ln/>
        </p:spPr>
        <p:txBody>
          <a:bodyPr/>
          <a:lstStyle>
            <a:lvl1pPr>
              <a:defRPr/>
            </a:lvl1pPr>
          </a:lstStyle>
          <a:p>
            <a:fld id="{D8C8A648-5DEE-494E-B1AB-87BDECEEA709}"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3101635348"/>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6" name="Slide Number Placeholder 5"/>
          <p:cNvSpPr>
            <a:spLocks noGrp="1"/>
          </p:cNvSpPr>
          <p:nvPr>
            <p:ph type="sldNum" sz="quarter" idx="12"/>
          </p:nvPr>
        </p:nvSpPr>
        <p:spPr>
          <a:ln/>
        </p:spPr>
        <p:txBody>
          <a:bodyPr/>
          <a:lstStyle>
            <a:lvl1pPr>
              <a:defRPr/>
            </a:lvl1pPr>
          </a:lstStyle>
          <a:p>
            <a:fld id="{3E799941-5C04-4FFD-A53A-CD7C8D2D0EED}"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387180760"/>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229600" y="152402"/>
            <a:ext cx="2540000" cy="5973233"/>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2" y="152402"/>
            <a:ext cx="7472753" cy="5973233"/>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6" name="Slide Number Placeholder 5"/>
          <p:cNvSpPr>
            <a:spLocks noGrp="1"/>
          </p:cNvSpPr>
          <p:nvPr>
            <p:ph type="sldNum" sz="quarter" idx="12"/>
          </p:nvPr>
        </p:nvSpPr>
        <p:spPr>
          <a:ln/>
        </p:spPr>
        <p:txBody>
          <a:bodyPr/>
          <a:lstStyle>
            <a:lvl1pPr>
              <a:defRPr/>
            </a:lvl1pPr>
          </a:lstStyle>
          <a:p>
            <a:fld id="{130074AA-A0B8-48F5-95CD-EFE4B78F7851}"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1388605625"/>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6" name="Slide Number Placeholder 5"/>
          <p:cNvSpPr>
            <a:spLocks noGrp="1"/>
          </p:cNvSpPr>
          <p:nvPr>
            <p:ph type="sldNum" sz="quarter" idx="12"/>
          </p:nvPr>
        </p:nvSpPr>
        <p:spPr>
          <a:ln/>
        </p:spPr>
        <p:txBody>
          <a:bodyPr/>
          <a:lstStyle>
            <a:lvl1pPr>
              <a:defRPr/>
            </a:lvl1pPr>
          </a:lstStyle>
          <a:p>
            <a:fld id="{A0887093-616E-488D-B855-7594C4921162}"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1238657964"/>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7"/>
          </a:xfrm>
        </p:spPr>
        <p:txBody>
          <a:bodyPr/>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9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zh-CN" altLang="en-US" noProof="1"/>
              <a:t>单击此处编辑母版文本样式</a:t>
            </a:r>
          </a:p>
        </p:txBody>
      </p:sp>
      <p:sp>
        <p:nvSpPr>
          <p:cNvPr id="4"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6" name="Slide Number Placeholder 5"/>
          <p:cNvSpPr>
            <a:spLocks noGrp="1"/>
          </p:cNvSpPr>
          <p:nvPr>
            <p:ph type="sldNum" sz="quarter" idx="12"/>
          </p:nvPr>
        </p:nvSpPr>
        <p:spPr>
          <a:ln/>
        </p:spPr>
        <p:txBody>
          <a:bodyPr/>
          <a:lstStyle>
            <a:lvl1pPr>
              <a:defRPr/>
            </a:lvl1pPr>
          </a:lstStyle>
          <a:p>
            <a:fld id="{D36AFB41-F980-46EB-BC47-4AC3570BC1F4}"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3507682883"/>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752602"/>
            <a:ext cx="4978400" cy="437303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5791200" y="1752602"/>
            <a:ext cx="4978400" cy="437303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7" name="Slide Number Placeholder 5"/>
          <p:cNvSpPr>
            <a:spLocks noGrp="1"/>
          </p:cNvSpPr>
          <p:nvPr>
            <p:ph type="sldNum" sz="quarter" idx="12"/>
          </p:nvPr>
        </p:nvSpPr>
        <p:spPr>
          <a:ln/>
        </p:spPr>
        <p:txBody>
          <a:bodyPr/>
          <a:lstStyle>
            <a:lvl1pPr>
              <a:defRPr/>
            </a:lvl1pPr>
          </a:lstStyle>
          <a:p>
            <a:fld id="{F7D34E88-25E3-479A-87B6-2F4DC6E5C265}"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3951673346"/>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9" name="Slide Number Placeholder 5"/>
          <p:cNvSpPr>
            <a:spLocks noGrp="1"/>
          </p:cNvSpPr>
          <p:nvPr>
            <p:ph type="sldNum" sz="quarter" idx="12"/>
          </p:nvPr>
        </p:nvSpPr>
        <p:spPr>
          <a:ln/>
        </p:spPr>
        <p:txBody>
          <a:bodyPr/>
          <a:lstStyle>
            <a:lvl1pPr>
              <a:defRPr/>
            </a:lvl1pPr>
          </a:lstStyle>
          <a:p>
            <a:fld id="{87BAA117-B3C2-4160-876E-AC6E67156D5C}"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3049492314"/>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5" name="Slide Number Placeholder 5"/>
          <p:cNvSpPr>
            <a:spLocks noGrp="1"/>
          </p:cNvSpPr>
          <p:nvPr>
            <p:ph type="sldNum" sz="quarter" idx="12"/>
          </p:nvPr>
        </p:nvSpPr>
        <p:spPr>
          <a:ln/>
        </p:spPr>
        <p:txBody>
          <a:bodyPr/>
          <a:lstStyle>
            <a:lvl1pPr>
              <a:defRPr/>
            </a:lvl1pPr>
          </a:lstStyle>
          <a:p>
            <a:fld id="{2F2CC1C1-5B18-49BE-AE31-162D1A571E74}"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4072477772"/>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Tree>
    <p:extLst>
      <p:ext uri="{BB962C8B-B14F-4D97-AF65-F5344CB8AC3E}">
        <p14:creationId xmlns:p14="http://schemas.microsoft.com/office/powerpoint/2010/main" val="4005350748"/>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500"/>
            </a:lvl2pPr>
            <a:lvl3pPr marL="914354" indent="0">
              <a:buNone/>
              <a:defRPr sz="1200"/>
            </a:lvl3pPr>
            <a:lvl4pPr marL="1371532" indent="0">
              <a:buNone/>
              <a:defRPr sz="1100"/>
            </a:lvl4pPr>
            <a:lvl5pPr marL="1828709" indent="0">
              <a:buNone/>
              <a:defRPr sz="1100"/>
            </a:lvl5pPr>
            <a:lvl6pPr marL="2285886" indent="0">
              <a:buNone/>
              <a:defRPr sz="1100"/>
            </a:lvl6pPr>
            <a:lvl7pPr marL="2743062" indent="0">
              <a:buNone/>
              <a:defRPr sz="1100"/>
            </a:lvl7pPr>
            <a:lvl8pPr marL="3200240" indent="0">
              <a:buNone/>
              <a:defRPr sz="1100"/>
            </a:lvl8pPr>
            <a:lvl9pPr marL="3657418" indent="0">
              <a:buNone/>
              <a:defRPr sz="1100"/>
            </a:lvl9pPr>
          </a:lstStyle>
          <a:p>
            <a:pPr lvl="0"/>
            <a:r>
              <a:rPr lang="zh-CN" altLang="en-US" noProof="1"/>
              <a:t>单击此处编辑母版文本样式</a:t>
            </a:r>
          </a:p>
        </p:txBody>
      </p:sp>
      <p:sp>
        <p:nvSpPr>
          <p:cNvPr id="5"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7" name="Slide Number Placeholder 5"/>
          <p:cNvSpPr>
            <a:spLocks noGrp="1"/>
          </p:cNvSpPr>
          <p:nvPr>
            <p:ph type="sldNum" sz="quarter" idx="12"/>
          </p:nvPr>
        </p:nvSpPr>
        <p:spPr>
          <a:ln/>
        </p:spPr>
        <p:txBody>
          <a:bodyPr/>
          <a:lstStyle>
            <a:lvl1pPr>
              <a:defRPr/>
            </a:lvl1pPr>
          </a:lstStyle>
          <a:p>
            <a:fld id="{5F9FE645-3065-4AFF-80E1-9D282D2D1C8A}"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745601959"/>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zh-CN" altLang="en-US" noProof="1"/>
          </a:p>
        </p:txBody>
      </p:sp>
      <p:sp>
        <p:nvSpPr>
          <p:cNvPr id="4" name="文本占位符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500"/>
            </a:lvl2pPr>
            <a:lvl3pPr marL="914354" indent="0">
              <a:buNone/>
              <a:defRPr sz="1200"/>
            </a:lvl3pPr>
            <a:lvl4pPr marL="1371532" indent="0">
              <a:buNone/>
              <a:defRPr sz="1100"/>
            </a:lvl4pPr>
            <a:lvl5pPr marL="1828709" indent="0">
              <a:buNone/>
              <a:defRPr sz="1100"/>
            </a:lvl5pPr>
            <a:lvl6pPr marL="2285886" indent="0">
              <a:buNone/>
              <a:defRPr sz="1100"/>
            </a:lvl6pPr>
            <a:lvl7pPr marL="2743062" indent="0">
              <a:buNone/>
              <a:defRPr sz="1100"/>
            </a:lvl7pPr>
            <a:lvl8pPr marL="3200240" indent="0">
              <a:buNone/>
              <a:defRPr sz="1100"/>
            </a:lvl8pPr>
            <a:lvl9pPr marL="3657418" indent="0">
              <a:buNone/>
              <a:defRPr sz="1100"/>
            </a:lvl9pPr>
          </a:lstStyle>
          <a:p>
            <a:pPr lvl="0"/>
            <a:r>
              <a:rPr lang="zh-CN" altLang="en-US" noProof="1"/>
              <a:t>单击此处编辑母版文本样式</a:t>
            </a:r>
          </a:p>
        </p:txBody>
      </p:sp>
      <p:sp>
        <p:nvSpPr>
          <p:cNvPr id="5" name="Date Placeholder 3"/>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Footer Placeholder 4"/>
          <p:cNvSpPr>
            <a:spLocks noGrp="1"/>
          </p:cNvSpPr>
          <p:nvPr>
            <p:ph type="ftr" sz="quarter" idx="11"/>
          </p:nvPr>
        </p:nvSpPr>
        <p:spPr>
          <a:ln/>
        </p:spPr>
        <p:txBody>
          <a:bodyPr/>
          <a:lstStyle>
            <a:lvl1pPr>
              <a:defRPr/>
            </a:lvl1pPr>
          </a:lstStyle>
          <a:p>
            <a:r>
              <a:rPr lang="zh-CN" altLang="en-US">
                <a:solidFill>
                  <a:srgbClr val="000000"/>
                </a:solidFill>
              </a:rPr>
              <a:t>Footer Text</a:t>
            </a:r>
            <a:endParaRPr lang="en-US" altLang="x-none" sz="2400">
              <a:solidFill>
                <a:srgbClr val="000000"/>
              </a:solidFill>
            </a:endParaRPr>
          </a:p>
        </p:txBody>
      </p:sp>
      <p:sp>
        <p:nvSpPr>
          <p:cNvPr id="7" name="Slide Number Placeholder 5"/>
          <p:cNvSpPr>
            <a:spLocks noGrp="1"/>
          </p:cNvSpPr>
          <p:nvPr>
            <p:ph type="sldNum" sz="quarter" idx="12"/>
          </p:nvPr>
        </p:nvSpPr>
        <p:spPr>
          <a:ln/>
        </p:spPr>
        <p:txBody>
          <a:bodyPr/>
          <a:lstStyle>
            <a:lvl1pPr>
              <a:defRPr/>
            </a:lvl1pPr>
          </a:lstStyle>
          <a:p>
            <a:fld id="{BA4FB649-984B-4161-A216-91401D730DD6}" type="slidenum">
              <a:rPr lang="zh-CN" altLang="en-US">
                <a:solidFill>
                  <a:srgbClr val="073E87"/>
                </a:solidFill>
              </a:rPr>
              <a:pPr/>
              <a:t>‹#›</a:t>
            </a:fld>
            <a:endParaRPr lang="zh-CN" altLang="en-US">
              <a:solidFill>
                <a:srgbClr val="073E87"/>
              </a:solidFill>
            </a:endParaRPr>
          </a:p>
        </p:txBody>
      </p:sp>
    </p:spTree>
    <p:extLst>
      <p:ext uri="{BB962C8B-B14F-4D97-AF65-F5344CB8AC3E}">
        <p14:creationId xmlns:p14="http://schemas.microsoft.com/office/powerpoint/2010/main" val="3435334053"/>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609600" y="152400"/>
            <a:ext cx="772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14" tIns="60957" rIns="121914" bIns="60957" numCol="1" anchor="b" anchorCtr="0" compatLnSpc="1">
            <a:prstTxWarp prst="textNoShape">
              <a:avLst/>
            </a:prstTxWarp>
          </a:bodyPr>
          <a:lstStyle/>
          <a:p>
            <a:pPr lvl="0"/>
            <a:r>
              <a:rPr lang="zh-CN" altLang="en-US">
                <a:sym typeface="Arial Black" pitchFamily="34" charset="0"/>
              </a:rPr>
              <a:t>单击此处编辑母版标题样式</a:t>
            </a:r>
          </a:p>
        </p:txBody>
      </p:sp>
      <p:sp>
        <p:nvSpPr>
          <p:cNvPr id="1027" name="Text Placeholder 2"/>
          <p:cNvSpPr>
            <a:spLocks noGrp="1" noChangeArrowheads="1"/>
          </p:cNvSpPr>
          <p:nvPr>
            <p:ph type="body" idx="4294967295"/>
          </p:nvPr>
        </p:nvSpPr>
        <p:spPr bwMode="auto">
          <a:xfrm>
            <a:off x="609600" y="1752602"/>
            <a:ext cx="10160000" cy="437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14" tIns="60957" rIns="121914" bIns="60957" numCol="1" anchor="t" anchorCtr="0" compatLnSpc="1">
            <a:prstTxWarp prst="textNoShape">
              <a:avLst/>
            </a:prstTxWarp>
          </a:bodyPr>
          <a:lstStyle/>
          <a:p>
            <a:pPr lvl="0"/>
            <a:r>
              <a:rPr lang="zh-CN" altLang="en-US">
                <a:sym typeface="Arial" pitchFamily="34" charset="0"/>
              </a:rPr>
              <a:t>单击此处编辑母版文本样式</a:t>
            </a:r>
          </a:p>
          <a:p>
            <a:pPr lvl="1"/>
            <a:r>
              <a:rPr lang="zh-CN" altLang="en-US">
                <a:sym typeface="Arial" pitchFamily="34" charset="0"/>
              </a:rPr>
              <a:t>第二级</a:t>
            </a:r>
          </a:p>
          <a:p>
            <a:pPr lvl="2"/>
            <a:r>
              <a:rPr lang="zh-CN" altLang="en-US">
                <a:sym typeface="Arial" pitchFamily="34" charset="0"/>
              </a:rPr>
              <a:t>第三级</a:t>
            </a:r>
          </a:p>
          <a:p>
            <a:pPr lvl="3"/>
            <a:r>
              <a:rPr lang="zh-CN" altLang="en-US">
                <a:sym typeface="Arial" pitchFamily="34" charset="0"/>
              </a:rPr>
              <a:t>第四级</a:t>
            </a:r>
          </a:p>
          <a:p>
            <a:pPr lvl="4"/>
            <a:r>
              <a:rPr lang="zh-CN" altLang="en-US">
                <a:sym typeface="Arial" pitchFamily="34" charset="0"/>
              </a:rPr>
              <a:t>第五级</a:t>
            </a:r>
          </a:p>
        </p:txBody>
      </p:sp>
      <p:sp>
        <p:nvSpPr>
          <p:cNvPr id="1028" name="Date Placeholder 3"/>
          <p:cNvSpPr>
            <a:spLocks noGrp="1"/>
          </p:cNvSpPr>
          <p:nvPr>
            <p:ph type="dt" sz="half" idx="2"/>
          </p:nvPr>
        </p:nvSpPr>
        <p:spPr>
          <a:xfrm>
            <a:off x="609600" y="6172200"/>
            <a:ext cx="4572000" cy="304800"/>
          </a:xfrm>
          <a:prstGeom prst="rect">
            <a:avLst/>
          </a:prstGeom>
          <a:noFill/>
          <a:ln w="9525">
            <a:noFill/>
            <a:miter/>
          </a:ln>
        </p:spPr>
        <p:txBody>
          <a:bodyPr vert="horz" lIns="121914" tIns="60957" rIns="121914" bIns="0" anchor="b"/>
          <a:lstStyle>
            <a:lvl1pPr algn="l">
              <a:defRPr sz="1300" noProof="1" dirty="0">
                <a:solidFill>
                  <a:schemeClr val="tx1"/>
                </a:solidFill>
                <a:ea typeface="宋体" charset="-122"/>
              </a:defRPr>
            </a:lvl1pPr>
          </a:lstStyle>
          <a:p>
            <a:pPr defTabSz="914354" fontAlgn="base">
              <a:spcBef>
                <a:spcPct val="0"/>
              </a:spcBef>
              <a:spcAft>
                <a:spcPct val="0"/>
              </a:spcAft>
            </a:pPr>
            <a:endParaRPr lang="zh-CN" altLang="en-US">
              <a:solidFill>
                <a:srgbClr val="000000"/>
              </a:solidFill>
            </a:endParaRPr>
          </a:p>
        </p:txBody>
      </p:sp>
      <p:sp>
        <p:nvSpPr>
          <p:cNvPr id="1029" name="Footer Placeholder 4"/>
          <p:cNvSpPr>
            <a:spLocks noGrp="1"/>
          </p:cNvSpPr>
          <p:nvPr>
            <p:ph type="ftr" sz="quarter" idx="3"/>
          </p:nvPr>
        </p:nvSpPr>
        <p:spPr>
          <a:xfrm>
            <a:off x="609600" y="6493936"/>
            <a:ext cx="4572000" cy="283633"/>
          </a:xfrm>
          <a:prstGeom prst="rect">
            <a:avLst/>
          </a:prstGeom>
          <a:noFill/>
          <a:ln w="9525">
            <a:noFill/>
            <a:miter/>
          </a:ln>
        </p:spPr>
        <p:txBody>
          <a:bodyPr vert="horz" lIns="121914" tIns="60957" rIns="121914" bIns="60957" anchor="t"/>
          <a:lstStyle>
            <a:lvl1pPr algn="l">
              <a:defRPr sz="1300" noProof="1" dirty="0">
                <a:solidFill>
                  <a:schemeClr val="tx1"/>
                </a:solidFill>
                <a:latin typeface="Arial" charset="0"/>
                <a:ea typeface="宋体" charset="-122"/>
                <a:cs typeface="+mn-ea"/>
              </a:defRPr>
            </a:lvl1pPr>
          </a:lstStyle>
          <a:p>
            <a:pPr defTabSz="914354" fontAlgn="base">
              <a:spcBef>
                <a:spcPct val="0"/>
              </a:spcBef>
              <a:spcAft>
                <a:spcPct val="0"/>
              </a:spcAft>
            </a:pPr>
            <a:r>
              <a:rPr lang="zh-CN" altLang="en-US">
                <a:solidFill>
                  <a:srgbClr val="000000"/>
                </a:solidFill>
              </a:rPr>
              <a:t>Footer Text</a:t>
            </a:r>
            <a:endParaRPr lang="en-US" altLang="x-none" sz="2400">
              <a:solidFill>
                <a:srgbClr val="000000"/>
              </a:solidFill>
              <a:latin typeface="Arial" pitchFamily="34" charset="0"/>
            </a:endParaRPr>
          </a:p>
        </p:txBody>
      </p:sp>
      <p:sp>
        <p:nvSpPr>
          <p:cNvPr id="1030" name="Slide Number Placeholder 5"/>
          <p:cNvSpPr>
            <a:spLocks noGrp="1"/>
          </p:cNvSpPr>
          <p:nvPr>
            <p:ph type="sldNum" sz="quarter" idx="4"/>
          </p:nvPr>
        </p:nvSpPr>
        <p:spPr>
          <a:xfrm rot="16200000">
            <a:off x="11188702" y="5825069"/>
            <a:ext cx="1316567" cy="486833"/>
          </a:xfrm>
          <a:prstGeom prst="rect">
            <a:avLst/>
          </a:prstGeom>
          <a:noFill/>
          <a:ln w="9525">
            <a:noFill/>
            <a:miter/>
          </a:ln>
        </p:spPr>
        <p:txBody>
          <a:bodyPr vert="horz" wrap="square" lIns="121914" tIns="60957" rIns="121914" bIns="60957" numCol="1" anchor="ctr" anchorCtr="0" compatLnSpc="1">
            <a:prstTxWarp prst="textNoShape">
              <a:avLst/>
            </a:prstTxWarp>
          </a:bodyPr>
          <a:lstStyle>
            <a:lvl1pPr>
              <a:defRPr sz="3200" b="1">
                <a:solidFill>
                  <a:schemeClr val="tx2"/>
                </a:solidFill>
              </a:defRPr>
            </a:lvl1pPr>
          </a:lstStyle>
          <a:p>
            <a:pPr defTabSz="914354" fontAlgn="base">
              <a:spcBef>
                <a:spcPct val="0"/>
              </a:spcBef>
              <a:spcAft>
                <a:spcPct val="0"/>
              </a:spcAft>
            </a:pPr>
            <a:fld id="{75AA4986-CD44-4657-A116-3788C4F0FF14}" type="slidenum">
              <a:rPr lang="zh-CN" altLang="en-US" smtClean="0">
                <a:solidFill>
                  <a:srgbClr val="073E87"/>
                </a:solidFill>
              </a:rPr>
              <a:pPr defTabSz="914354" fontAlgn="base">
                <a:spcBef>
                  <a:spcPct val="0"/>
                </a:spcBef>
                <a:spcAft>
                  <a:spcPct val="0"/>
                </a:spcAft>
              </a:pPr>
              <a:t>‹#›</a:t>
            </a:fld>
            <a:endParaRPr lang="zh-CN" altLang="en-US">
              <a:solidFill>
                <a:srgbClr val="073E87"/>
              </a:solidFill>
            </a:endParaRPr>
          </a:p>
        </p:txBody>
      </p:sp>
      <p:sp>
        <p:nvSpPr>
          <p:cNvPr id="1031" name="Rectangle 6"/>
          <p:cNvSpPr>
            <a:spLocks noChangeArrowheads="1"/>
          </p:cNvSpPr>
          <p:nvPr/>
        </p:nvSpPr>
        <p:spPr bwMode="auto">
          <a:xfrm>
            <a:off x="12001502" y="0"/>
            <a:ext cx="190500" cy="1371600"/>
          </a:xfrm>
          <a:prstGeom prst="rect">
            <a:avLst/>
          </a:prstGeom>
          <a:solidFill>
            <a:srgbClr val="0070C0"/>
          </a:solidFill>
          <a:ln>
            <a:noFill/>
          </a:ln>
        </p:spPr>
        <p:txBody>
          <a:bodyPr lIns="121914" tIns="60957" rIns="121914" bIns="60957" anchor="ctr"/>
          <a:lstStyle/>
          <a:p>
            <a:pPr algn="ctr" defTabSz="914354" fontAlgn="base">
              <a:spcBef>
                <a:spcPct val="0"/>
              </a:spcBef>
              <a:spcAft>
                <a:spcPct val="0"/>
              </a:spcAft>
              <a:buFont typeface="Arial" pitchFamily="34" charset="0"/>
              <a:buNone/>
            </a:pPr>
            <a:endParaRPr lang="zh-CN" altLang="zh-CN" sz="2400">
              <a:solidFill>
                <a:srgbClr val="FFFFFF"/>
              </a:solidFill>
              <a:cs typeface="Arial" pitchFamily="34" charset="0"/>
              <a:sym typeface="Arial" pitchFamily="34" charset="0"/>
            </a:endParaRPr>
          </a:p>
        </p:txBody>
      </p:sp>
      <p:sp>
        <p:nvSpPr>
          <p:cNvPr id="1032" name="Rectangle 7"/>
          <p:cNvSpPr>
            <a:spLocks noChangeArrowheads="1"/>
          </p:cNvSpPr>
          <p:nvPr/>
        </p:nvSpPr>
        <p:spPr bwMode="auto">
          <a:xfrm>
            <a:off x="12001502" y="1371600"/>
            <a:ext cx="190500" cy="5486400"/>
          </a:xfrm>
          <a:prstGeom prst="rect">
            <a:avLst/>
          </a:prstGeom>
          <a:solidFill>
            <a:srgbClr val="0070C0"/>
          </a:solidFill>
          <a:ln>
            <a:noFill/>
          </a:ln>
        </p:spPr>
        <p:txBody>
          <a:bodyPr lIns="121914" tIns="60957" rIns="121914" bIns="60957" anchor="ctr"/>
          <a:lstStyle/>
          <a:p>
            <a:pPr algn="ctr" defTabSz="914354" fontAlgn="base">
              <a:spcBef>
                <a:spcPct val="0"/>
              </a:spcBef>
              <a:spcAft>
                <a:spcPct val="0"/>
              </a:spcAft>
              <a:buFont typeface="Arial" pitchFamily="34" charset="0"/>
              <a:buNone/>
            </a:pPr>
            <a:endParaRPr lang="zh-CN" altLang="zh-CN" sz="2400">
              <a:solidFill>
                <a:srgbClr val="FFFFFF"/>
              </a:solidFill>
              <a:cs typeface="Arial" pitchFamily="34" charset="0"/>
              <a:sym typeface="Arial" pitchFamily="34" charset="0"/>
            </a:endParaRPr>
          </a:p>
        </p:txBody>
      </p:sp>
      <p:sp>
        <p:nvSpPr>
          <p:cNvPr id="1033" name="圆角矩形 8"/>
          <p:cNvSpPr>
            <a:spLocks noChangeArrowheads="1"/>
          </p:cNvSpPr>
          <p:nvPr/>
        </p:nvSpPr>
        <p:spPr bwMode="auto">
          <a:xfrm>
            <a:off x="2" y="6489702"/>
            <a:ext cx="10945284" cy="368300"/>
          </a:xfrm>
          <a:prstGeom prst="roundRect">
            <a:avLst>
              <a:gd name="adj" fmla="val 0"/>
            </a:avLst>
          </a:prstGeom>
          <a:solidFill>
            <a:srgbClr val="0070C0"/>
          </a:solidFill>
          <a:ln>
            <a:noFill/>
          </a:ln>
        </p:spPr>
        <p:txBody>
          <a:bodyPr lIns="121914" tIns="60957" rIns="121914" bIns="60957" anchor="ctr"/>
          <a:lstStyle/>
          <a:p>
            <a:pPr algn="ctr" defTabSz="914354" fontAlgn="base">
              <a:spcBef>
                <a:spcPct val="0"/>
              </a:spcBef>
              <a:spcAft>
                <a:spcPct val="0"/>
              </a:spcAft>
              <a:buFont typeface="Arial" pitchFamily="34" charset="0"/>
              <a:buNone/>
            </a:pPr>
            <a:endParaRPr lang="zh-CN" altLang="zh-CN" sz="2100" b="1">
              <a:solidFill>
                <a:srgbClr val="FFFFFF"/>
              </a:solidFill>
              <a:ea typeface="微软雅黑" pitchFamily="34" charset="-122"/>
            </a:endParaRPr>
          </a:p>
        </p:txBody>
      </p:sp>
      <p:sp>
        <p:nvSpPr>
          <p:cNvPr id="1034" name="圆角矩形 9"/>
          <p:cNvSpPr>
            <a:spLocks noChangeArrowheads="1"/>
          </p:cNvSpPr>
          <p:nvPr/>
        </p:nvSpPr>
        <p:spPr bwMode="auto">
          <a:xfrm>
            <a:off x="10833102" y="6489702"/>
            <a:ext cx="1358900" cy="368300"/>
          </a:xfrm>
          <a:prstGeom prst="roundRect">
            <a:avLst>
              <a:gd name="adj" fmla="val 0"/>
            </a:avLst>
          </a:prstGeom>
          <a:solidFill>
            <a:srgbClr val="0070C0"/>
          </a:solidFill>
          <a:ln>
            <a:noFill/>
          </a:ln>
        </p:spPr>
        <p:txBody>
          <a:bodyPr lIns="121914" tIns="60957" rIns="121914" bIns="60957" anchor="ctr"/>
          <a:lstStyle/>
          <a:p>
            <a:pPr algn="ctr" defTabSz="914354" fontAlgn="base">
              <a:spcBef>
                <a:spcPct val="0"/>
              </a:spcBef>
              <a:spcAft>
                <a:spcPct val="0"/>
              </a:spcAft>
              <a:buFont typeface="Arial" pitchFamily="34" charset="0"/>
              <a:buNone/>
            </a:pPr>
            <a:endParaRPr lang="zh-CN" altLang="zh-CN" sz="2100" b="1">
              <a:solidFill>
                <a:srgbClr val="FFFFFF"/>
              </a:solidFill>
              <a:ea typeface="微软雅黑" pitchFamily="34" charset="-122"/>
            </a:endParaRPr>
          </a:p>
        </p:txBody>
      </p:sp>
    </p:spTree>
    <p:extLst>
      <p:ext uri="{BB962C8B-B14F-4D97-AF65-F5344CB8AC3E}">
        <p14:creationId xmlns:p14="http://schemas.microsoft.com/office/powerpoint/2010/main" val="164907420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xStyles>
    <p:titleStyle>
      <a:lvl1pPr algn="l" rtl="0" fontAlgn="base">
        <a:spcBef>
          <a:spcPct val="0"/>
        </a:spcBef>
        <a:spcAft>
          <a:spcPct val="0"/>
        </a:spcAft>
        <a:defRPr sz="4800" kern="1200">
          <a:solidFill>
            <a:schemeClr val="tx2"/>
          </a:solidFill>
          <a:latin typeface="+mj-lt"/>
          <a:ea typeface="+mj-ea"/>
          <a:cs typeface="+mj-cs"/>
          <a:sym typeface="Arial Black" pitchFamily="34" charset="0"/>
        </a:defRPr>
      </a:lvl1pPr>
      <a:lvl2pPr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2pPr>
      <a:lvl3pPr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3pPr>
      <a:lvl4pPr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4pPr>
      <a:lvl5pPr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5pPr>
      <a:lvl6pPr marL="609570"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6pPr>
      <a:lvl7pPr marL="1219140"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7pPr>
      <a:lvl8pPr marL="1828709"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8pPr>
      <a:lvl9pPr marL="2438278" algn="l" rtl="0" fontAlgn="base">
        <a:spcBef>
          <a:spcPct val="0"/>
        </a:spcBef>
        <a:spcAft>
          <a:spcPct val="0"/>
        </a:spcAft>
        <a:defRPr sz="4800">
          <a:solidFill>
            <a:schemeClr val="tx2"/>
          </a:solidFill>
          <a:latin typeface="Arial" pitchFamily="34" charset="0"/>
          <a:ea typeface="宋体" pitchFamily="2" charset="-122"/>
          <a:sym typeface="Arial Black" pitchFamily="34" charset="0"/>
        </a:defRPr>
      </a:lvl9pPr>
    </p:titleStyle>
    <p:bodyStyle>
      <a:lvl1pPr algn="l" rtl="0" fontAlgn="base">
        <a:spcBef>
          <a:spcPct val="20000"/>
        </a:spcBef>
        <a:spcAft>
          <a:spcPts val="800"/>
        </a:spcAft>
        <a:buFont typeface="Arial" pitchFamily="34" charset="0"/>
        <a:defRPr sz="2700" b="1" kern="1200">
          <a:solidFill>
            <a:schemeClr val="tx1"/>
          </a:solidFill>
          <a:latin typeface="+mn-lt"/>
          <a:ea typeface="+mn-ea"/>
          <a:cs typeface="+mn-cs"/>
          <a:sym typeface="Arial" pitchFamily="34" charset="0"/>
        </a:defRPr>
      </a:lvl1pPr>
      <a:lvl2pPr marL="609570" lvl="1" indent="-243405" algn="l" rtl="0" fontAlgn="base">
        <a:spcBef>
          <a:spcPct val="20000"/>
        </a:spcBef>
        <a:spcAft>
          <a:spcPts val="800"/>
        </a:spcAft>
        <a:buClr>
          <a:schemeClr val="tx2"/>
        </a:buClr>
        <a:buFont typeface="Arial" pitchFamily="34" charset="0"/>
        <a:buChar char="•"/>
        <a:defRPr sz="2700" b="1" kern="1200">
          <a:solidFill>
            <a:schemeClr val="tx1"/>
          </a:solidFill>
          <a:latin typeface="+mn-lt"/>
          <a:ea typeface="+mn-ea"/>
          <a:cs typeface="+mn-cs"/>
          <a:sym typeface="Arial" pitchFamily="34" charset="0"/>
        </a:defRPr>
      </a:lvl2pPr>
      <a:lvl3pPr marL="1523925" lvl="2" indent="-304784" algn="l" rtl="0" fontAlgn="base">
        <a:spcBef>
          <a:spcPct val="20000"/>
        </a:spcBef>
        <a:spcAft>
          <a:spcPts val="800"/>
        </a:spcAft>
        <a:buClr>
          <a:schemeClr val="tx2"/>
        </a:buClr>
        <a:buFont typeface="Arial" pitchFamily="34" charset="0"/>
        <a:buChar char="•"/>
        <a:defRPr b="1" kern="1200">
          <a:solidFill>
            <a:schemeClr val="tx1"/>
          </a:solidFill>
          <a:latin typeface="+mn-lt"/>
          <a:ea typeface="+mn-ea"/>
          <a:cs typeface="+mn-cs"/>
          <a:sym typeface="Arial" pitchFamily="34" charset="0"/>
        </a:defRPr>
      </a:lvl3pPr>
      <a:lvl4pPr marL="2133493" lvl="3" indent="-304784" algn="l" rtl="0" fontAlgn="base">
        <a:spcBef>
          <a:spcPct val="20000"/>
        </a:spcBef>
        <a:spcAft>
          <a:spcPts val="800"/>
        </a:spcAft>
        <a:buClr>
          <a:schemeClr val="tx2"/>
        </a:buClr>
        <a:buFont typeface="Arial" pitchFamily="34" charset="0"/>
        <a:buChar char="•"/>
        <a:defRPr b="1" kern="1200">
          <a:solidFill>
            <a:schemeClr val="tx1"/>
          </a:solidFill>
          <a:latin typeface="+mn-lt"/>
          <a:ea typeface="+mn-ea"/>
          <a:cs typeface="+mn-cs"/>
          <a:sym typeface="Arial" pitchFamily="34" charset="0"/>
        </a:defRPr>
      </a:lvl4pPr>
      <a:lvl5pPr marL="2743062" lvl="4" indent="-304784" algn="l" rtl="0" fontAlgn="base">
        <a:spcBef>
          <a:spcPct val="20000"/>
        </a:spcBef>
        <a:spcAft>
          <a:spcPts val="800"/>
        </a:spcAft>
        <a:buClr>
          <a:schemeClr val="tx2"/>
        </a:buClr>
        <a:buFont typeface="Arial" pitchFamily="34" charset="0"/>
        <a:buChar char="•"/>
        <a:defRPr b="1" kern="1200">
          <a:solidFill>
            <a:schemeClr val="tx1"/>
          </a:solidFill>
          <a:latin typeface="+mn-lt"/>
          <a:ea typeface="+mn-ea"/>
          <a:cs typeface="+mn-cs"/>
          <a:sym typeface="Arial" pitchFamily="34" charset="0"/>
        </a:defRPr>
      </a:lvl5pPr>
      <a:lvl6pPr marL="3352632" lvl="5" indent="-304784" algn="l" defTabSz="1219140" eaLnBrk="1" fontAlgn="base" latinLnBrk="0" hangingPunct="1">
        <a:spcBef>
          <a:spcPct val="20000"/>
        </a:spcBef>
        <a:spcAft>
          <a:spcPts val="800"/>
        </a:spcAft>
        <a:buClr>
          <a:schemeClr val="tx2"/>
        </a:buClr>
        <a:buFont typeface="Arial" charset="0"/>
        <a:buChar char="•"/>
        <a:defRPr sz="2400" b="1" kern="1200" baseline="0">
          <a:solidFill>
            <a:schemeClr val="tx1"/>
          </a:solidFill>
          <a:latin typeface="+mn-lt"/>
          <a:ea typeface="+mn-ea"/>
          <a:cs typeface="+mn-cs"/>
          <a:sym typeface="Arial" charset="0"/>
        </a:defRPr>
      </a:lvl6pPr>
      <a:lvl7pPr marL="3962202" lvl="6" indent="-304784" algn="l" defTabSz="1219140" eaLnBrk="1" fontAlgn="base" latinLnBrk="0" hangingPunct="1">
        <a:spcBef>
          <a:spcPct val="20000"/>
        </a:spcBef>
        <a:spcAft>
          <a:spcPts val="800"/>
        </a:spcAft>
        <a:buClr>
          <a:schemeClr val="tx2"/>
        </a:buClr>
        <a:buFont typeface="Arial" charset="0"/>
        <a:buChar char="•"/>
        <a:defRPr sz="2400" b="1" kern="1200" baseline="0">
          <a:solidFill>
            <a:schemeClr val="tx1"/>
          </a:solidFill>
          <a:latin typeface="+mn-lt"/>
          <a:ea typeface="+mn-ea"/>
          <a:cs typeface="+mn-cs"/>
          <a:sym typeface="Arial" charset="0"/>
        </a:defRPr>
      </a:lvl7pPr>
      <a:lvl8pPr marL="4571772" lvl="7" indent="-304784" algn="l" defTabSz="1219140" eaLnBrk="1" fontAlgn="base" latinLnBrk="0" hangingPunct="1">
        <a:spcBef>
          <a:spcPct val="20000"/>
        </a:spcBef>
        <a:spcAft>
          <a:spcPts val="800"/>
        </a:spcAft>
        <a:buClr>
          <a:schemeClr val="tx2"/>
        </a:buClr>
        <a:buFont typeface="Arial" charset="0"/>
        <a:buChar char="•"/>
        <a:defRPr sz="2400" b="1" kern="1200" baseline="0">
          <a:solidFill>
            <a:schemeClr val="tx1"/>
          </a:solidFill>
          <a:latin typeface="+mn-lt"/>
          <a:ea typeface="+mn-ea"/>
          <a:cs typeface="+mn-cs"/>
          <a:sym typeface="Arial" charset="0"/>
        </a:defRPr>
      </a:lvl8pPr>
      <a:lvl9pPr marL="5181341" lvl="8" indent="-304784" algn="l" defTabSz="1219140" eaLnBrk="1" fontAlgn="base" latinLnBrk="0" hangingPunct="1">
        <a:spcBef>
          <a:spcPct val="20000"/>
        </a:spcBef>
        <a:spcAft>
          <a:spcPts val="800"/>
        </a:spcAft>
        <a:buClr>
          <a:schemeClr val="tx2"/>
        </a:buClr>
        <a:buFont typeface="Arial" charset="0"/>
        <a:buChar char="•"/>
        <a:defRPr sz="2400" b="1" kern="1200" baseline="0">
          <a:solidFill>
            <a:schemeClr val="tx1"/>
          </a:solidFill>
          <a:latin typeface="+mn-lt"/>
          <a:ea typeface="+mn-ea"/>
          <a:cs typeface="+mn-cs"/>
          <a:sym typeface="Arial" charset="0"/>
        </a:defRPr>
      </a:lvl9pPr>
    </p:bodyStyle>
    <p:otherStyle>
      <a:lvl1pPr marL="0" lvl="0"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1pPr>
      <a:lvl2pPr marL="457178" lvl="1"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2pPr>
      <a:lvl3pPr marL="914354" lvl="2"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3pPr>
      <a:lvl4pPr marL="1371532" lvl="3"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4pPr>
      <a:lvl5pPr marL="1828709" lvl="4"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5pPr>
      <a:lvl6pPr marL="3047848" lvl="5"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6pPr>
      <a:lvl7pPr marL="3657418" lvl="6"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7pPr>
      <a:lvl8pPr marL="4266987" lvl="7"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8pPr>
      <a:lvl9pPr marL="4876557" lvl="8" indent="0" algn="l" defTabSz="914354" eaLnBrk="1" fontAlgn="base" latinLnBrk="0" hangingPunct="1">
        <a:spcBef>
          <a:spcPct val="0"/>
        </a:spcBef>
        <a:spcAft>
          <a:spcPct val="0"/>
        </a:spcAft>
        <a:buClr>
          <a:srgbClr val="000000"/>
        </a:buClr>
        <a:buFont typeface="Arial" charset="0"/>
        <a:defRPr sz="1700"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0.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6.png"/><Relationship Id="rId7" Type="http://schemas.openxmlformats.org/officeDocument/2006/relationships/diagramLayout" Target="../diagrams/layout1.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diagramData" Target="../diagrams/data1.xml"/><Relationship Id="rId5" Type="http://schemas.openxmlformats.org/officeDocument/2006/relationships/image" Target="../media/image17.png"/><Relationship Id="rId10" Type="http://schemas.microsoft.com/office/2007/relationships/diagramDrawing" Target="../diagrams/drawing1.xml"/><Relationship Id="rId4" Type="http://schemas.microsoft.com/office/2007/relationships/hdphoto" Target="../media/hdphoto2.wdp"/><Relationship Id="rId9" Type="http://schemas.openxmlformats.org/officeDocument/2006/relationships/diagramColors" Target="../diagrams/colors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9.jpeg"/><Relationship Id="rId7" Type="http://schemas.openxmlformats.org/officeDocument/2006/relationships/diagramQuickStyle" Target="../diagrams/quickStyle2.xml"/><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0.jpeg"/><Relationship Id="rId9" Type="http://schemas.microsoft.com/office/2007/relationships/diagramDrawing" Target="../diagrams/drawing2.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7" Type="http://schemas.microsoft.com/office/2007/relationships/hdphoto" Target="../media/hdphoto3.wdp"/><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7.jpeg"/><Relationship Id="rId7" Type="http://schemas.openxmlformats.org/officeDocument/2006/relationships/image" Target="../media/image61.png"/><Relationship Id="rId12" Type="http://schemas.microsoft.com/office/2007/relationships/hdphoto" Target="../media/hdphoto6.wdp"/><Relationship Id="rId2"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image" Target="../media/image60.jpeg"/><Relationship Id="rId11" Type="http://schemas.openxmlformats.org/officeDocument/2006/relationships/image" Target="../media/image63.png"/><Relationship Id="rId5" Type="http://schemas.openxmlformats.org/officeDocument/2006/relationships/image" Target="../media/image59.jpeg"/><Relationship Id="rId10" Type="http://schemas.microsoft.com/office/2007/relationships/hdphoto" Target="../media/hdphoto5.wdp"/><Relationship Id="rId4" Type="http://schemas.openxmlformats.org/officeDocument/2006/relationships/image" Target="../media/image58.jpeg"/><Relationship Id="rId9"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image" Target="../media/image64.jpeg"/><Relationship Id="rId7" Type="http://schemas.microsoft.com/office/2007/relationships/hdphoto" Target="../media/hdphoto7.wdp"/><Relationship Id="rId2" Type="http://schemas.openxmlformats.org/officeDocument/2006/relationships/slideLayout" Target="../slideLayouts/slideLayout7.xml"/><Relationship Id="rId1" Type="http://schemas.openxmlformats.org/officeDocument/2006/relationships/tags" Target="../tags/tag3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0.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68.jpeg"/></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7.xml"/><Relationship Id="rId1" Type="http://schemas.openxmlformats.org/officeDocument/2006/relationships/tags" Target="../tags/tag34.xml"/><Relationship Id="rId5" Type="http://schemas.openxmlformats.org/officeDocument/2006/relationships/image" Target="../media/image71.png"/><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36.xml"/><Relationship Id="rId5" Type="http://schemas.openxmlformats.org/officeDocument/2006/relationships/image" Target="../media/image74.PNG"/><Relationship Id="rId4" Type="http://schemas.openxmlformats.org/officeDocument/2006/relationships/image" Target="../media/image7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39.xml"/><Relationship Id="rId5" Type="http://schemas.openxmlformats.org/officeDocument/2006/relationships/image" Target="../media/image78.png"/><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51.jpeg"/><Relationship Id="rId4" Type="http://schemas.openxmlformats.org/officeDocument/2006/relationships/notesSlide" Target="../notesSlides/notesSlide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70C0"/>
        </a:solidFill>
        <a:effectLst/>
      </p:bgPr>
    </p:bg>
    <p:spTree>
      <p:nvGrpSpPr>
        <p:cNvPr id="1" name=""/>
        <p:cNvGrpSpPr/>
        <p:nvPr/>
      </p:nvGrpSpPr>
      <p:grpSpPr>
        <a:xfrm>
          <a:off x="0" y="0"/>
          <a:ext cx="0" cy="0"/>
          <a:chOff x="0" y="0"/>
          <a:chExt cx="0" cy="0"/>
        </a:xfrm>
      </p:grpSpPr>
      <p:sp>
        <p:nvSpPr>
          <p:cNvPr id="3078" name="矩形 31"/>
          <p:cNvSpPr>
            <a:spLocks noChangeArrowheads="1"/>
          </p:cNvSpPr>
          <p:nvPr/>
        </p:nvSpPr>
        <p:spPr bwMode="auto">
          <a:xfrm>
            <a:off x="2769044" y="3297772"/>
            <a:ext cx="7085701"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p>
            <a:pPr algn="ctr" defTabSz="914332" fontAlgn="base">
              <a:spcBef>
                <a:spcPct val="0"/>
              </a:spcBef>
              <a:spcAft>
                <a:spcPct val="0"/>
              </a:spcAft>
            </a:pPr>
            <a:r>
              <a:rPr lang="zh-CN" altLang="en-US" sz="5300" b="1" dirty="0">
                <a:solidFill>
                  <a:srgbClr val="FFFFFF"/>
                </a:solidFill>
                <a:latin typeface="微软雅黑" pitchFamily="34" charset="-122"/>
                <a:ea typeface="微软雅黑" pitchFamily="34" charset="-122"/>
                <a:sym typeface="微软雅黑" pitchFamily="34" charset="-122"/>
              </a:rPr>
              <a:t>现代教育技术实用教程</a:t>
            </a:r>
          </a:p>
        </p:txBody>
      </p:sp>
      <p:sp>
        <p:nvSpPr>
          <p:cNvPr id="3083" name="Freeform 15"/>
          <p:cNvSpPr>
            <a:spLocks noEditPoints="1" noChangeArrowheads="1"/>
          </p:cNvSpPr>
          <p:nvPr/>
        </p:nvSpPr>
        <p:spPr bwMode="auto">
          <a:xfrm>
            <a:off x="5340351" y="1627259"/>
            <a:ext cx="1511300" cy="1344084"/>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2" tIns="60956" rIns="121912" bIns="60956"/>
          <a:lstStyle/>
          <a:p>
            <a:pPr defTabSz="914332" fontAlgn="base">
              <a:spcBef>
                <a:spcPct val="0"/>
              </a:spcBef>
              <a:spcAft>
                <a:spcPct val="0"/>
              </a:spcAft>
            </a:pPr>
            <a:endParaRPr lang="zh-CN" altLang="en-US" sz="1700">
              <a:solidFill>
                <a:srgbClr val="000000"/>
              </a:solidFill>
            </a:endParaRPr>
          </a:p>
        </p:txBody>
      </p:sp>
      <p:pic>
        <p:nvPicPr>
          <p:cNvPr id="6" name="图片 5">
            <a:extLst>
              <a:ext uri="{FF2B5EF4-FFF2-40B4-BE49-F238E27FC236}">
                <a16:creationId xmlns:a16="http://schemas.microsoft.com/office/drawing/2014/main" xmlns="" id="{D491F454-7CF0-423B-B75D-EF5CFCB07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70" y="451349"/>
            <a:ext cx="3162260" cy="794208"/>
          </a:xfrm>
          <a:prstGeom prst="rect">
            <a:avLst/>
          </a:prstGeom>
        </p:spPr>
      </p:pic>
      <p:pic>
        <p:nvPicPr>
          <p:cNvPr id="3" name="图片 2">
            <a:extLst>
              <a:ext uri="{FF2B5EF4-FFF2-40B4-BE49-F238E27FC236}">
                <a16:creationId xmlns:a16="http://schemas.microsoft.com/office/drawing/2014/main" xmlns="" id="{39DFF450-7DF9-49E5-94E3-1A9613D0A6F6}"/>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69185" t="-1003" r="815" b="1003"/>
          <a:stretch/>
        </p:blipFill>
        <p:spPr>
          <a:xfrm>
            <a:off x="9271841" y="5612441"/>
            <a:ext cx="2612408" cy="943848"/>
          </a:xfrm>
          <a:prstGeom prst="rect">
            <a:avLst/>
          </a:prstGeom>
        </p:spPr>
      </p:pic>
    </p:spTree>
    <p:extLst>
      <p:ext uri="{BB962C8B-B14F-4D97-AF65-F5344CB8AC3E}">
        <p14:creationId xmlns:p14="http://schemas.microsoft.com/office/powerpoint/2010/main" val="26673948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083"/>
                                        </p:tgtEl>
                                        <p:attrNameLst>
                                          <p:attrName>style.visibility</p:attrName>
                                        </p:attrNameLst>
                                      </p:cBhvr>
                                      <p:to>
                                        <p:strVal val="visible"/>
                                      </p:to>
                                    </p:set>
                                    <p:anim calcmode="lin" valueType="num">
                                      <p:cBhvr>
                                        <p:cTn id="7" dur="500" fill="hold"/>
                                        <p:tgtEl>
                                          <p:spTgt spid="3083"/>
                                        </p:tgtEl>
                                        <p:attrNameLst>
                                          <p:attrName>ppt_w</p:attrName>
                                        </p:attrNameLst>
                                      </p:cBhvr>
                                      <p:tavLst>
                                        <p:tav tm="0">
                                          <p:val>
                                            <p:fltVal val="0"/>
                                          </p:val>
                                        </p:tav>
                                        <p:tav tm="100000">
                                          <p:val>
                                            <p:strVal val="#ppt_w"/>
                                          </p:val>
                                        </p:tav>
                                      </p:tavLst>
                                    </p:anim>
                                    <p:anim calcmode="lin" valueType="num">
                                      <p:cBhvr>
                                        <p:cTn id="8" dur="500" fill="hold"/>
                                        <p:tgtEl>
                                          <p:spTgt spid="3083"/>
                                        </p:tgtEl>
                                        <p:attrNameLst>
                                          <p:attrName>ppt_h</p:attrName>
                                        </p:attrNameLst>
                                      </p:cBhvr>
                                      <p:tavLst>
                                        <p:tav tm="0">
                                          <p:val>
                                            <p:fltVal val="0"/>
                                          </p:val>
                                        </p:tav>
                                        <p:tav tm="100000">
                                          <p:val>
                                            <p:strVal val="#ppt_h"/>
                                          </p:val>
                                        </p:tav>
                                      </p:tavLst>
                                    </p:anim>
                                    <p:anim calcmode="lin" valueType="num">
                                      <p:cBhvr>
                                        <p:cTn id="9" dur="500" fill="hold"/>
                                        <p:tgtEl>
                                          <p:spTgt spid="3083"/>
                                        </p:tgtEl>
                                        <p:attrNameLst>
                                          <p:attrName>style.rotation</p:attrName>
                                        </p:attrNameLst>
                                      </p:cBhvr>
                                      <p:tavLst>
                                        <p:tav tm="0">
                                          <p:val>
                                            <p:fltVal val="90"/>
                                          </p:val>
                                        </p:tav>
                                        <p:tav tm="100000">
                                          <p:val>
                                            <p:fltVal val="0"/>
                                          </p:val>
                                        </p:tav>
                                      </p:tavLst>
                                    </p:anim>
                                    <p:animEffect filter="fade">
                                      <p:cBhvr>
                                        <p:cTn id="10" dur="500"/>
                                        <p:tgtEl>
                                          <p:spTgt spid="3083"/>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078"/>
                                        </p:tgtEl>
                                        <p:attrNameLst>
                                          <p:attrName>style.visibility</p:attrName>
                                        </p:attrNameLst>
                                      </p:cBhvr>
                                      <p:to>
                                        <p:strVal val="visible"/>
                                      </p:to>
                                    </p:set>
                                    <p:animEffect filter="wipe(left)">
                                      <p:cBhvr>
                                        <p:cTn id="14" dur="75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bldLvl="0"/>
      <p:bldP spid="308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sp>
        <p:nvSpPr>
          <p:cNvPr id="2" name="文本框 1">
            <a:extLst>
              <a:ext uri="{FF2B5EF4-FFF2-40B4-BE49-F238E27FC236}">
                <a16:creationId xmlns:a16="http://schemas.microsoft.com/office/drawing/2014/main" xmlns="" id="{C687F415-CC43-F72B-1526-A72E108FF6A8}"/>
              </a:ext>
            </a:extLst>
          </p:cNvPr>
          <p:cNvSpPr txBox="1"/>
          <p:nvPr/>
        </p:nvSpPr>
        <p:spPr>
          <a:xfrm>
            <a:off x="7326069" y="2099822"/>
            <a:ext cx="5386223" cy="2658356"/>
          </a:xfrm>
          <a:prstGeom prst="rect">
            <a:avLst/>
          </a:prstGeom>
          <a:noFill/>
        </p:spPr>
        <p:txBody>
          <a:bodyPr wrap="square" rtlCol="0">
            <a:spAutoFit/>
          </a:bodyPr>
          <a:lstStyle/>
          <a:p>
            <a:pPr>
              <a:lnSpc>
                <a:spcPct val="200000"/>
              </a:lnSpc>
              <a:spcBef>
                <a:spcPts val="600"/>
              </a:spcBef>
              <a:spcAft>
                <a:spcPts val="1200"/>
              </a:spcAft>
            </a:pPr>
            <a:r>
              <a:rPr lang="zh-CN" altLang="en-US" sz="2400" kern="100" dirty="0">
                <a:effectLst/>
                <a:latin typeface="Times New Roman" panose="02020603050405020304" pitchFamily="18" charset="0"/>
                <a:ea typeface="汉仪书宋一简"/>
                <a:cs typeface="Times New Roman" panose="02020603050405020304" pitchFamily="18" charset="0"/>
              </a:rPr>
              <a:t>分组研讨系统</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en-US" sz="2400" kern="100" dirty="0">
                <a:effectLst/>
                <a:latin typeface="Times New Roman" panose="02020603050405020304" pitchFamily="18" charset="0"/>
                <a:ea typeface="汉仪书宋一简"/>
                <a:cs typeface="Times New Roman" panose="02020603050405020304" pitchFamily="18" charset="0"/>
              </a:rPr>
              <a:t>精品录播系统</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en-US" sz="2400" kern="100" dirty="0">
                <a:effectLst/>
                <a:latin typeface="Times New Roman" panose="02020603050405020304" pitchFamily="18" charset="0"/>
                <a:ea typeface="汉仪书宋一简"/>
                <a:cs typeface="Times New Roman" panose="02020603050405020304" pitchFamily="18" charset="0"/>
              </a:rPr>
              <a:t>核心设备</a:t>
            </a:r>
            <a:endParaRPr lang="en-US" altLang="zh-CN" sz="2400" kern="100" dirty="0">
              <a:effectLst/>
              <a:latin typeface="Times New Roman" panose="02020603050405020304" pitchFamily="18" charset="0"/>
              <a:ea typeface="汉仪书宋一简"/>
              <a:cs typeface="Times New Roman" panose="02020603050405020304" pitchFamily="18" charset="0"/>
            </a:endParaRPr>
          </a:p>
        </p:txBody>
      </p:sp>
      <p:cxnSp>
        <p:nvCxnSpPr>
          <p:cNvPr id="31" name="直线连接符 31">
            <a:extLst>
              <a:ext uri="{FF2B5EF4-FFF2-40B4-BE49-F238E27FC236}">
                <a16:creationId xmlns:a16="http://schemas.microsoft.com/office/drawing/2014/main" xmlns="" id="{F73B3E39-7612-440F-8DFB-8D2D60B321F6}"/>
              </a:ext>
            </a:extLst>
          </p:cNvPr>
          <p:cNvCxnSpPr>
            <a:cxnSpLocks/>
          </p:cNvCxnSpPr>
          <p:nvPr/>
        </p:nvCxnSpPr>
        <p:spPr>
          <a:xfrm>
            <a:off x="6777233" y="2920060"/>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直线连接符 31">
            <a:extLst>
              <a:ext uri="{FF2B5EF4-FFF2-40B4-BE49-F238E27FC236}">
                <a16:creationId xmlns:a16="http://schemas.microsoft.com/office/drawing/2014/main" xmlns="" id="{426F72AE-D36F-C8ED-9152-C5F5D6045ACF}"/>
              </a:ext>
            </a:extLst>
          </p:cNvPr>
          <p:cNvCxnSpPr>
            <a:cxnSpLocks/>
          </p:cNvCxnSpPr>
          <p:nvPr/>
        </p:nvCxnSpPr>
        <p:spPr>
          <a:xfrm>
            <a:off x="6777233" y="3876328"/>
            <a:ext cx="34707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3" name="直线连接符 31">
            <a:extLst>
              <a:ext uri="{FF2B5EF4-FFF2-40B4-BE49-F238E27FC236}">
                <a16:creationId xmlns:a16="http://schemas.microsoft.com/office/drawing/2014/main" xmlns="" id="{ADF97FDE-94C3-D8D2-2BDC-02924EA2E910}"/>
              </a:ext>
            </a:extLst>
          </p:cNvPr>
          <p:cNvCxnSpPr>
            <a:cxnSpLocks/>
          </p:cNvCxnSpPr>
          <p:nvPr/>
        </p:nvCxnSpPr>
        <p:spPr>
          <a:xfrm>
            <a:off x="6777233" y="4861067"/>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5" name="Google Shape;243;p30">
            <a:extLst>
              <a:ext uri="{FF2B5EF4-FFF2-40B4-BE49-F238E27FC236}">
                <a16:creationId xmlns:a16="http://schemas.microsoft.com/office/drawing/2014/main" xmlns="" id="{62723504-989F-6771-DF65-185011C30C80}"/>
              </a:ext>
            </a:extLst>
          </p:cNvPr>
          <p:cNvSpPr/>
          <p:nvPr/>
        </p:nvSpPr>
        <p:spPr>
          <a:xfrm>
            <a:off x="6829526" y="2368998"/>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6" name="Google Shape;243;p30">
            <a:extLst>
              <a:ext uri="{FF2B5EF4-FFF2-40B4-BE49-F238E27FC236}">
                <a16:creationId xmlns:a16="http://schemas.microsoft.com/office/drawing/2014/main" xmlns="" id="{DAD73399-9635-533A-81C6-4B47A17F312A}"/>
              </a:ext>
            </a:extLst>
          </p:cNvPr>
          <p:cNvSpPr/>
          <p:nvPr/>
        </p:nvSpPr>
        <p:spPr>
          <a:xfrm>
            <a:off x="6829526" y="3335219"/>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7" name="Google Shape;243;p30">
            <a:extLst>
              <a:ext uri="{FF2B5EF4-FFF2-40B4-BE49-F238E27FC236}">
                <a16:creationId xmlns:a16="http://schemas.microsoft.com/office/drawing/2014/main" xmlns="" id="{24BE4046-A06D-C4D1-30EF-D0305DE62607}"/>
              </a:ext>
            </a:extLst>
          </p:cNvPr>
          <p:cNvSpPr/>
          <p:nvPr/>
        </p:nvSpPr>
        <p:spPr>
          <a:xfrm>
            <a:off x="6829526" y="4293513"/>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sp>
        <p:nvSpPr>
          <p:cNvPr id="22" name="文本框 21">
            <a:extLst>
              <a:ext uri="{FF2B5EF4-FFF2-40B4-BE49-F238E27FC236}">
                <a16:creationId xmlns:a16="http://schemas.microsoft.com/office/drawing/2014/main" xmlns="" id="{A951C153-4D3C-AE2A-5FE1-9E1DC3545791}"/>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5.1.3 </a:t>
            </a:r>
            <a:r>
              <a:rPr lang="zh-CN" altLang="en-US" sz="2400" b="1" dirty="0">
                <a:latin typeface="Microsoft YaHei" panose="020B0503020204020204" pitchFamily="34" charset="-122"/>
                <a:ea typeface="Microsoft YaHei" panose="020B0503020204020204" pitchFamily="34" charset="-122"/>
              </a:rPr>
              <a:t>智慧教室</a:t>
            </a:r>
          </a:p>
        </p:txBody>
      </p:sp>
      <p:grpSp>
        <p:nvGrpSpPr>
          <p:cNvPr id="23" name="组合 22">
            <a:extLst>
              <a:ext uri="{FF2B5EF4-FFF2-40B4-BE49-F238E27FC236}">
                <a16:creationId xmlns:a16="http://schemas.microsoft.com/office/drawing/2014/main" xmlns="" id="{6DDCF65B-F335-4EFA-E4A3-FE34F9443D77}"/>
              </a:ext>
            </a:extLst>
          </p:cNvPr>
          <p:cNvGrpSpPr/>
          <p:nvPr/>
        </p:nvGrpSpPr>
        <p:grpSpPr>
          <a:xfrm>
            <a:off x="6718995" y="1160042"/>
            <a:ext cx="3344393" cy="505187"/>
            <a:chOff x="7270772" y="682536"/>
            <a:chExt cx="1736843" cy="513720"/>
          </a:xfrm>
        </p:grpSpPr>
        <p:grpSp>
          <p:nvGrpSpPr>
            <p:cNvPr id="24" name="组合 23">
              <a:extLst>
                <a:ext uri="{FF2B5EF4-FFF2-40B4-BE49-F238E27FC236}">
                  <a16:creationId xmlns:a16="http://schemas.microsoft.com/office/drawing/2014/main" xmlns="" id="{AD82658F-5A16-EF48-3C99-74F1ABE55859}"/>
                </a:ext>
              </a:extLst>
            </p:cNvPr>
            <p:cNvGrpSpPr/>
            <p:nvPr/>
          </p:nvGrpSpPr>
          <p:grpSpPr>
            <a:xfrm>
              <a:off x="7270772" y="682536"/>
              <a:ext cx="1736843" cy="513720"/>
              <a:chOff x="8686671" y="2235918"/>
              <a:chExt cx="1736843" cy="513720"/>
            </a:xfrm>
          </p:grpSpPr>
          <p:sp>
            <p:nvSpPr>
              <p:cNvPr id="26" name="平行四边形 25">
                <a:extLst>
                  <a:ext uri="{FF2B5EF4-FFF2-40B4-BE49-F238E27FC236}">
                    <a16:creationId xmlns:a16="http://schemas.microsoft.com/office/drawing/2014/main" xmlns="" id="{D202FD82-F93D-5F02-E903-EA6071EB9289}"/>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BC36F88D-47FC-59B2-9E76-58ED71649777}"/>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DCEE0D8C-D497-6992-0BF8-3F87E694EFD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平行四边形 28">
                <a:extLst>
                  <a:ext uri="{FF2B5EF4-FFF2-40B4-BE49-F238E27FC236}">
                    <a16:creationId xmlns:a16="http://schemas.microsoft.com/office/drawing/2014/main" xmlns="" id="{ADF59135-09D2-9620-3C5E-2AD6EA2F7042}"/>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5" name="文本框 24">
              <a:extLst>
                <a:ext uri="{FF2B5EF4-FFF2-40B4-BE49-F238E27FC236}">
                  <a16:creationId xmlns:a16="http://schemas.microsoft.com/office/drawing/2014/main" xmlns="" id="{BE917C8E-2F29-3E87-C329-3437ABCF91CD}"/>
                </a:ext>
              </a:extLst>
            </p:cNvPr>
            <p:cNvSpPr txBox="1"/>
            <p:nvPr/>
          </p:nvSpPr>
          <p:spPr>
            <a:xfrm>
              <a:off x="7345087" y="763531"/>
              <a:ext cx="1528951" cy="375571"/>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3.</a:t>
              </a:r>
              <a:r>
                <a:rPr lang="zh-CN" altLang="en-US" sz="1800" b="1" spc="300" dirty="0">
                  <a:solidFill>
                    <a:srgbClr val="C00000"/>
                  </a:solidFill>
                  <a:latin typeface="Microsoft YaHei" panose="020B0503020204020204" pitchFamily="34" charset="-122"/>
                  <a:ea typeface="Microsoft YaHei" panose="020B0503020204020204" pitchFamily="34" charset="-122"/>
                </a:rPr>
                <a:t> 智慧教室技术架构</a:t>
              </a:r>
            </a:p>
          </p:txBody>
        </p:sp>
      </p:grpSp>
      <p:pic>
        <p:nvPicPr>
          <p:cNvPr id="30" name="图片 29">
            <a:extLst>
              <a:ext uri="{FF2B5EF4-FFF2-40B4-BE49-F238E27FC236}">
                <a16:creationId xmlns:a16="http://schemas.microsoft.com/office/drawing/2014/main" xmlns="" id="{7BB6EF64-45CA-2762-A9C9-60CF0F10291C}"/>
              </a:ext>
            </a:extLst>
          </p:cNvPr>
          <p:cNvPicPr>
            <a:picLocks noChangeAspect="1"/>
          </p:cNvPicPr>
          <p:nvPr/>
        </p:nvPicPr>
        <p:blipFill>
          <a:blip r:embed="rId3"/>
          <a:stretch>
            <a:fillRect/>
          </a:stretch>
        </p:blipFill>
        <p:spPr>
          <a:xfrm>
            <a:off x="890744" y="2299690"/>
            <a:ext cx="4371481" cy="2439334"/>
          </a:xfrm>
          <a:prstGeom prst="rect">
            <a:avLst/>
          </a:prstGeom>
          <a:noFill/>
          <a:ln w="9525" cap="flat" cmpd="sng">
            <a:noFill/>
            <a:prstDash val="solid"/>
            <a:round/>
          </a:ln>
        </p:spPr>
      </p:pic>
      <p:sp>
        <p:nvSpPr>
          <p:cNvPr id="34" name="文本框 33">
            <a:extLst>
              <a:ext uri="{FF2B5EF4-FFF2-40B4-BE49-F238E27FC236}">
                <a16:creationId xmlns:a16="http://schemas.microsoft.com/office/drawing/2014/main" xmlns="" id="{FEFBC445-9AE4-06F4-AEE1-B6407D854373}"/>
              </a:ext>
            </a:extLst>
          </p:cNvPr>
          <p:cNvSpPr txBox="1"/>
          <p:nvPr/>
        </p:nvSpPr>
        <p:spPr>
          <a:xfrm>
            <a:off x="1437307" y="5006994"/>
            <a:ext cx="9004300" cy="369332"/>
          </a:xfrm>
          <a:prstGeom prst="rect">
            <a:avLst/>
          </a:prstGeom>
          <a:noFill/>
        </p:spPr>
        <p:txBody>
          <a:bodyPr wrap="square">
            <a:spAutoFit/>
          </a:bodyPr>
          <a:lstStyle/>
          <a:p>
            <a:r>
              <a:rPr lang="zh-CN" altLang="zh-CN" sz="1800" kern="100" dirty="0">
                <a:effectLst/>
                <a:latin typeface="微软雅黑" panose="020B0503020204020204" pitchFamily="34" charset="-122"/>
                <a:ea typeface="微软雅黑" panose="020B0503020204020204" pitchFamily="34" charset="-122"/>
                <a:cs typeface="Arial" panose="020B0604020202020204" pitchFamily="34" charset="0"/>
              </a:rPr>
              <a:t>某公司智慧教室精品录播架构</a:t>
            </a:r>
            <a:endParaRPr lang="zh-CN" altLang="en-US" sz="1800" dirty="0">
              <a:latin typeface="微软雅黑" panose="020B0503020204020204" pitchFamily="34" charset="-122"/>
              <a:ea typeface="微软雅黑" panose="020B0503020204020204" pitchFamily="34" charset="-122"/>
            </a:endParaRPr>
          </a:p>
        </p:txBody>
      </p:sp>
      <p:cxnSp>
        <p:nvCxnSpPr>
          <p:cNvPr id="38" name="直接连接符 53">
            <a:extLst>
              <a:ext uri="{FF2B5EF4-FFF2-40B4-BE49-F238E27FC236}">
                <a16:creationId xmlns:a16="http://schemas.microsoft.com/office/drawing/2014/main" xmlns="" id="{A2F874EE-7BDE-8132-1FD6-62DAC4B65380}"/>
              </a:ext>
            </a:extLst>
          </p:cNvPr>
          <p:cNvCxnSpPr/>
          <p:nvPr/>
        </p:nvCxnSpPr>
        <p:spPr>
          <a:xfrm>
            <a:off x="6096000" y="2299690"/>
            <a:ext cx="0" cy="3060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669778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ppt_x</p:attrName>
                                        </p:attrNameLst>
                                      </p:cBhvr>
                                      <p:tavLst>
                                        <p:tav tm="0">
                                          <p:val>
                                            <p:strVal val="0-#ppt_w/2"/>
                                          </p:val>
                                        </p:tav>
                                        <p:tav tm="100000">
                                          <p:val>
                                            <p:strVal val="#ppt_x"/>
                                          </p:val>
                                        </p:tav>
                                      </p:tavLst>
                                    </p:anim>
                                    <p:anim calcmode="lin" valueType="num">
                                      <p:cBhvr>
                                        <p:cTn id="1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7" name="组合 7"/>
          <p:cNvGrpSpPr>
            <a:grpSpLocks/>
          </p:cNvGrpSpPr>
          <p:nvPr/>
        </p:nvGrpSpPr>
        <p:grpSpPr bwMode="auto">
          <a:xfrm>
            <a:off x="0" y="353484"/>
            <a:ext cx="2387600" cy="599016"/>
            <a:chOff x="0" y="0"/>
            <a:chExt cx="3026771" cy="449319"/>
          </a:xfrm>
          <a:solidFill>
            <a:srgbClr val="0070C0"/>
          </a:solidFill>
        </p:grpSpPr>
        <p:sp>
          <p:nvSpPr>
            <p:cNvPr id="3" name="矩形 1"/>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5128" name="矩形 9"/>
            <p:cNvSpPr>
              <a:spLocks noChangeArrowheads="1"/>
            </p:cNvSpPr>
            <p:nvPr/>
          </p:nvSpPr>
          <p:spPr bwMode="auto">
            <a:xfrm>
              <a:off x="610876" y="39684"/>
              <a:ext cx="1382258" cy="3809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332" fontAlgn="base">
                <a:spcBef>
                  <a:spcPct val="0"/>
                </a:spcBef>
                <a:spcAft>
                  <a:spcPct val="0"/>
                </a:spcAft>
              </a:pPr>
              <a:r>
                <a:rPr lang="zh-CN" altLang="en-US" sz="2700" b="1" dirty="0">
                  <a:solidFill>
                    <a:srgbClr val="FFFFFF"/>
                  </a:solidFill>
                  <a:latin typeface="微软雅黑" pitchFamily="34" charset="-122"/>
                  <a:ea typeface="微软雅黑" pitchFamily="34" charset="-122"/>
                  <a:sym typeface="微软雅黑" pitchFamily="34" charset="-122"/>
                </a:rPr>
                <a:t>模块</a:t>
              </a:r>
              <a:r>
                <a:rPr lang="en-US" altLang="zh-CN" sz="2700" b="1" dirty="0">
                  <a:solidFill>
                    <a:srgbClr val="FFFFFF"/>
                  </a:solidFill>
                  <a:latin typeface="微软雅黑" pitchFamily="34" charset="-122"/>
                  <a:ea typeface="微软雅黑" pitchFamily="34" charset="-122"/>
                  <a:sym typeface="微软雅黑" pitchFamily="34" charset="-122"/>
                </a:rPr>
                <a:t>5</a:t>
              </a:r>
              <a:endParaRPr lang="zh-CN" altLang="en-US" sz="2700" b="1" dirty="0">
                <a:solidFill>
                  <a:srgbClr val="FFFFFF"/>
                </a:solidFill>
                <a:ea typeface="微软雅黑" pitchFamily="34" charset="-122"/>
              </a:endParaRPr>
            </a:p>
          </p:txBody>
        </p:sp>
      </p:grpSp>
      <p:sp>
        <p:nvSpPr>
          <p:cNvPr id="10" name="矩形 9">
            <a:extLst>
              <a:ext uri="{FF2B5EF4-FFF2-40B4-BE49-F238E27FC236}">
                <a16:creationId xmlns:a16="http://schemas.microsoft.com/office/drawing/2014/main" xmlns="" id="{57AD188F-622B-02C2-9CA2-2A7B1D04EC9F}"/>
              </a:ext>
            </a:extLst>
          </p:cNvPr>
          <p:cNvSpPr/>
          <p:nvPr/>
        </p:nvSpPr>
        <p:spPr>
          <a:xfrm>
            <a:off x="3315789" y="2331834"/>
            <a:ext cx="6815972" cy="1906073"/>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05ACF75E-3EB6-A404-D6DC-CC60D754497C}"/>
              </a:ext>
            </a:extLst>
          </p:cNvPr>
          <p:cNvGrpSpPr/>
          <p:nvPr/>
        </p:nvGrpSpPr>
        <p:grpSpPr>
          <a:xfrm>
            <a:off x="4464447" y="2825855"/>
            <a:ext cx="7000364" cy="1482650"/>
            <a:chOff x="2311505" y="352776"/>
            <a:chExt cx="5715001" cy="1265118"/>
          </a:xfrm>
        </p:grpSpPr>
        <p:sp>
          <p:nvSpPr>
            <p:cNvPr id="12" name="圆角矩形 258">
              <a:extLst>
                <a:ext uri="{FF2B5EF4-FFF2-40B4-BE49-F238E27FC236}">
                  <a16:creationId xmlns:a16="http://schemas.microsoft.com/office/drawing/2014/main" xmlns="" id="{6DD1DB12-D710-3AAF-E8C6-8B484530B21C}"/>
                </a:ext>
              </a:extLst>
            </p:cNvPr>
            <p:cNvSpPr>
              <a:spLocks noChangeArrowheads="1"/>
            </p:cNvSpPr>
            <p:nvPr/>
          </p:nvSpPr>
          <p:spPr bwMode="auto">
            <a:xfrm>
              <a:off x="2814855" y="390655"/>
              <a:ext cx="4714220" cy="661516"/>
            </a:xfrm>
            <a:prstGeom prst="roundRect">
              <a:avLst>
                <a:gd name="adj" fmla="val 50000"/>
              </a:avLst>
            </a:prstGeom>
            <a:solidFill>
              <a:srgbClr val="0070C0"/>
            </a:solidFill>
            <a:ln w="34925">
              <a:solidFill>
                <a:schemeClr val="bg1"/>
              </a:solidFill>
              <a:miter lim="800000"/>
              <a:headEnd/>
              <a:tailEnd/>
            </a:ln>
          </p:spPr>
          <p:txBody>
            <a:bodyPr anchor="ctr"/>
            <a:lstStyle/>
            <a:p>
              <a:pPr algn="ctr"/>
              <a:endParaRPr lang="zh-CN" altLang="zh-CN" sz="1600">
                <a:solidFill>
                  <a:srgbClr val="FFFFFF"/>
                </a:solidFill>
                <a:latin typeface="微软雅黑" pitchFamily="34" charset="-122"/>
                <a:ea typeface="微软雅黑" pitchFamily="34" charset="-122"/>
                <a:sym typeface="微软雅黑" pitchFamily="34" charset="-122"/>
              </a:endParaRPr>
            </a:p>
          </p:txBody>
        </p:sp>
        <p:sp>
          <p:nvSpPr>
            <p:cNvPr id="13" name="Text Box 39">
              <a:extLst>
                <a:ext uri="{FF2B5EF4-FFF2-40B4-BE49-F238E27FC236}">
                  <a16:creationId xmlns:a16="http://schemas.microsoft.com/office/drawing/2014/main" xmlns="" id="{12579A65-0C4F-9BB8-8800-6A104F5DD39E}"/>
                </a:ext>
              </a:extLst>
            </p:cNvPr>
            <p:cNvSpPr>
              <a:spLocks noChangeArrowheads="1"/>
            </p:cNvSpPr>
            <p:nvPr/>
          </p:nvSpPr>
          <p:spPr bwMode="auto">
            <a:xfrm>
              <a:off x="2311505" y="352776"/>
              <a:ext cx="5715001" cy="126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buClr>
                  <a:schemeClr val="tx1"/>
                </a:buClr>
              </a:pPr>
              <a:r>
                <a:rPr lang="en-US" altLang="zh-CN" sz="3200" b="1" dirty="0">
                  <a:solidFill>
                    <a:schemeClr val="bg1"/>
                  </a:solidFill>
                  <a:latin typeface="微软雅黑" pitchFamily="34" charset="-122"/>
                  <a:ea typeface="微软雅黑" pitchFamily="34" charset="-122"/>
                  <a:sym typeface="微软雅黑" pitchFamily="34" charset="-122"/>
                </a:rPr>
                <a:t>5.2 </a:t>
              </a:r>
              <a:r>
                <a:rPr lang="zh-CN" altLang="en-US" sz="3200" b="1" dirty="0">
                  <a:solidFill>
                    <a:schemeClr val="bg1"/>
                  </a:solidFill>
                  <a:latin typeface="微软雅黑" pitchFamily="34" charset="-122"/>
                  <a:ea typeface="微软雅黑" pitchFamily="34" charset="-122"/>
                  <a:sym typeface="微软雅黑" pitchFamily="34" charset="-122"/>
                </a:rPr>
                <a:t>信息化教学环境教学应用</a:t>
              </a:r>
            </a:p>
            <a:p>
              <a:pPr algn="ctr">
                <a:lnSpc>
                  <a:spcPct val="150000"/>
                </a:lnSpc>
                <a:buClr>
                  <a:schemeClr val="tx1"/>
                </a:buClr>
              </a:pPr>
              <a:endParaRPr lang="en-US" altLang="zh-CN" sz="3200" b="1" dirty="0">
                <a:solidFill>
                  <a:srgbClr val="000000"/>
                </a:solidFill>
                <a:latin typeface="微软雅黑" pitchFamily="34" charset="-122"/>
                <a:ea typeface="微软雅黑" pitchFamily="34" charset="-122"/>
                <a:sym typeface="微软雅黑" pitchFamily="34" charset="-122"/>
              </a:endParaRPr>
            </a:p>
          </p:txBody>
        </p:sp>
      </p:grpSp>
      <p:sp>
        <p:nvSpPr>
          <p:cNvPr id="14" name="!!11">
            <a:extLst>
              <a:ext uri="{FF2B5EF4-FFF2-40B4-BE49-F238E27FC236}">
                <a16:creationId xmlns:a16="http://schemas.microsoft.com/office/drawing/2014/main" xmlns="" id="{EAF4EA15-4A45-3BD5-4670-927B5900B6E4}"/>
              </a:ext>
            </a:extLst>
          </p:cNvPr>
          <p:cNvSpPr/>
          <p:nvPr/>
        </p:nvSpPr>
        <p:spPr>
          <a:xfrm rot="536390">
            <a:off x="1558577" y="1752568"/>
            <a:ext cx="2971261" cy="2987399"/>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22">
            <a:extLst>
              <a:ext uri="{FF2B5EF4-FFF2-40B4-BE49-F238E27FC236}">
                <a16:creationId xmlns:a16="http://schemas.microsoft.com/office/drawing/2014/main" xmlns="" id="{0197A3FB-374B-4372-650A-9DEE5EF68F32}"/>
              </a:ext>
            </a:extLst>
          </p:cNvPr>
          <p:cNvSpPr/>
          <p:nvPr/>
        </p:nvSpPr>
        <p:spPr>
          <a:xfrm rot="1409809">
            <a:off x="1591683" y="1791171"/>
            <a:ext cx="2971261" cy="2987400"/>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33">
            <a:extLst>
              <a:ext uri="{FF2B5EF4-FFF2-40B4-BE49-F238E27FC236}">
                <a16:creationId xmlns:a16="http://schemas.microsoft.com/office/drawing/2014/main" xmlns="" id="{B303CA69-303A-ACEF-B61D-2AE7135528A8}"/>
              </a:ext>
            </a:extLst>
          </p:cNvPr>
          <p:cNvSpPr/>
          <p:nvPr/>
        </p:nvSpPr>
        <p:spPr>
          <a:xfrm rot="21114497">
            <a:off x="1577446" y="1814740"/>
            <a:ext cx="2887000" cy="2863396"/>
          </a:xfrm>
          <a:prstGeom prst="roundRect">
            <a:avLst>
              <a:gd name="adj" fmla="val 211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CD1A38DA-03FE-2A3A-8C6F-98FAD1C4D477}"/>
              </a:ext>
            </a:extLst>
          </p:cNvPr>
          <p:cNvSpPr/>
          <p:nvPr/>
        </p:nvSpPr>
        <p:spPr>
          <a:xfrm rot="21116860">
            <a:off x="1712068" y="1974715"/>
            <a:ext cx="2626467" cy="2583297"/>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754640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ppt_x</p:attrName>
                                        </p:attrNameLst>
                                      </p:cBhvr>
                                      <p:tavLst>
                                        <p:tav tm="0">
                                          <p:val>
                                            <p:strVal val="0-#ppt_w/2"/>
                                          </p:val>
                                        </p:tav>
                                        <p:tav tm="100000">
                                          <p:val>
                                            <p:strVal val="#ppt_x"/>
                                          </p:val>
                                        </p:tav>
                                      </p:tavLst>
                                    </p:anim>
                                    <p:anim calcmode="lin" valueType="num">
                                      <p:cBhvr>
                                        <p:cTn id="8" dur="500" fill="hold"/>
                                        <p:tgtEl>
                                          <p:spTgt spid="51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5238942"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22" name="文本框 21">
            <a:extLst>
              <a:ext uri="{FF2B5EF4-FFF2-40B4-BE49-F238E27FC236}">
                <a16:creationId xmlns:a16="http://schemas.microsoft.com/office/drawing/2014/main" xmlns="" id="{A951C153-4D3C-AE2A-5FE1-9E1DC3545791}"/>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交互式电子白板应用</a:t>
            </a:r>
          </a:p>
        </p:txBody>
      </p:sp>
      <p:grpSp>
        <p:nvGrpSpPr>
          <p:cNvPr id="23" name="组合 22">
            <a:extLst>
              <a:ext uri="{FF2B5EF4-FFF2-40B4-BE49-F238E27FC236}">
                <a16:creationId xmlns:a16="http://schemas.microsoft.com/office/drawing/2014/main" xmlns="" id="{6DDCF65B-F335-4EFA-E4A3-FE34F9443D77}"/>
              </a:ext>
            </a:extLst>
          </p:cNvPr>
          <p:cNvGrpSpPr/>
          <p:nvPr/>
        </p:nvGrpSpPr>
        <p:grpSpPr>
          <a:xfrm>
            <a:off x="5985469" y="1160042"/>
            <a:ext cx="3933231" cy="725981"/>
            <a:chOff x="7270772" y="682536"/>
            <a:chExt cx="1736843" cy="738243"/>
          </a:xfrm>
        </p:grpSpPr>
        <p:grpSp>
          <p:nvGrpSpPr>
            <p:cNvPr id="24" name="组合 23">
              <a:extLst>
                <a:ext uri="{FF2B5EF4-FFF2-40B4-BE49-F238E27FC236}">
                  <a16:creationId xmlns:a16="http://schemas.microsoft.com/office/drawing/2014/main" xmlns="" id="{AD82658F-5A16-EF48-3C99-74F1ABE55859}"/>
                </a:ext>
              </a:extLst>
            </p:cNvPr>
            <p:cNvGrpSpPr/>
            <p:nvPr/>
          </p:nvGrpSpPr>
          <p:grpSpPr>
            <a:xfrm>
              <a:off x="7270772" y="682536"/>
              <a:ext cx="1736843" cy="513720"/>
              <a:chOff x="8686671" y="2235918"/>
              <a:chExt cx="1736843" cy="513720"/>
            </a:xfrm>
          </p:grpSpPr>
          <p:sp>
            <p:nvSpPr>
              <p:cNvPr id="26" name="平行四边形 25">
                <a:extLst>
                  <a:ext uri="{FF2B5EF4-FFF2-40B4-BE49-F238E27FC236}">
                    <a16:creationId xmlns:a16="http://schemas.microsoft.com/office/drawing/2014/main" xmlns="" id="{D202FD82-F93D-5F02-E903-EA6071EB9289}"/>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BC36F88D-47FC-59B2-9E76-58ED71649777}"/>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DCEE0D8C-D497-6992-0BF8-3F87E694EFD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平行四边形 28">
                <a:extLst>
                  <a:ext uri="{FF2B5EF4-FFF2-40B4-BE49-F238E27FC236}">
                    <a16:creationId xmlns:a16="http://schemas.microsoft.com/office/drawing/2014/main" xmlns="" id="{ADF59135-09D2-9620-3C5E-2AD6EA2F7042}"/>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5" name="文本框 24">
              <a:extLst>
                <a:ext uri="{FF2B5EF4-FFF2-40B4-BE49-F238E27FC236}">
                  <a16:creationId xmlns:a16="http://schemas.microsoft.com/office/drawing/2014/main" xmlns="" id="{BE917C8E-2F29-3E87-C329-3437ABCF91CD}"/>
                </a:ext>
              </a:extLst>
            </p:cNvPr>
            <p:cNvSpPr txBox="1"/>
            <p:nvPr/>
          </p:nvSpPr>
          <p:spPr>
            <a:xfrm>
              <a:off x="7395559" y="763531"/>
              <a:ext cx="1528951" cy="657248"/>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1.</a:t>
              </a:r>
              <a:r>
                <a:rPr lang="zh-CN" altLang="en-US" sz="1800" b="1" spc="300" dirty="0">
                  <a:solidFill>
                    <a:srgbClr val="C00000"/>
                  </a:solidFill>
                  <a:latin typeface="Microsoft YaHei" panose="020B0503020204020204" pitchFamily="34" charset="-122"/>
                  <a:ea typeface="Microsoft YaHei" panose="020B0503020204020204" pitchFamily="34" charset="-122"/>
                </a:rPr>
                <a:t>交互式电子白板系统概述</a:t>
              </a:r>
            </a:p>
          </p:txBody>
        </p:sp>
      </p:grpSp>
      <p:grpSp>
        <p:nvGrpSpPr>
          <p:cNvPr id="38" name="组合 37">
            <a:extLst>
              <a:ext uri="{FF2B5EF4-FFF2-40B4-BE49-F238E27FC236}">
                <a16:creationId xmlns:a16="http://schemas.microsoft.com/office/drawing/2014/main" xmlns="" id="{C6ED8756-74B9-69BC-4713-65D9B0464DB6}"/>
              </a:ext>
            </a:extLst>
          </p:cNvPr>
          <p:cNvGrpSpPr>
            <a:grpSpLocks noChangeAspect="1"/>
          </p:cNvGrpSpPr>
          <p:nvPr/>
        </p:nvGrpSpPr>
        <p:grpSpPr>
          <a:xfrm>
            <a:off x="568281" y="2274446"/>
            <a:ext cx="6643695" cy="3887796"/>
            <a:chOff x="464708" y="2461618"/>
            <a:chExt cx="5340372" cy="3883385"/>
          </a:xfrm>
        </p:grpSpPr>
        <p:sp>
          <p:nvSpPr>
            <p:cNvPr id="39" name="文本框 47">
              <a:extLst>
                <a:ext uri="{FF2B5EF4-FFF2-40B4-BE49-F238E27FC236}">
                  <a16:creationId xmlns:a16="http://schemas.microsoft.com/office/drawing/2014/main" xmlns="" id="{73E0936B-92FD-EEB9-4AAD-A8FF93CAEBAB}"/>
                </a:ext>
              </a:extLst>
            </p:cNvPr>
            <p:cNvSpPr txBox="1"/>
            <p:nvPr/>
          </p:nvSpPr>
          <p:spPr>
            <a:xfrm>
              <a:off x="464708" y="2461618"/>
              <a:ext cx="5203694" cy="38833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indent="0">
                <a:lnSpc>
                  <a:spcPct val="150000"/>
                </a:lnSpc>
                <a:buNone/>
              </a:pPr>
              <a:r>
                <a:rPr lang="zh-CN" altLang="en-US" sz="2300" dirty="0">
                  <a:latin typeface="Microsoft YaHei" panose="020B0503020204020204" pitchFamily="34" charset="-122"/>
                  <a:ea typeface="Microsoft YaHei" panose="020B0503020204020204" pitchFamily="34" charset="-122"/>
                </a:rPr>
                <a:t>交互式电子白板系统是一个具有正常黑板尺寸、在计算机软硬件支持下工作的、具有普通白板功能和联网多媒体计算机功能，可与教育资源以及人机、人际多重交互的电子感应屏板</a:t>
              </a:r>
              <a:r>
                <a:rPr lang="zh-CN" altLang="zh-CN" sz="2300" dirty="0">
                  <a:latin typeface="Microsoft YaHei" panose="020B0503020204020204" pitchFamily="34" charset="-122"/>
                  <a:ea typeface="Microsoft YaHei" panose="020B0503020204020204" pitchFamily="34" charset="-122"/>
                </a:rPr>
                <a:t>。</a:t>
              </a:r>
              <a:endParaRPr lang="en-US" altLang="zh-CN" sz="2300" dirty="0">
                <a:latin typeface="Microsoft YaHei" panose="020B0503020204020204" pitchFamily="34" charset="-122"/>
                <a:ea typeface="Microsoft YaHei" panose="020B0503020204020204" pitchFamily="34" charset="-122"/>
              </a:endParaRPr>
            </a:p>
            <a:p>
              <a:pPr marL="0" indent="0">
                <a:lnSpc>
                  <a:spcPct val="150000"/>
                </a:lnSpc>
                <a:buNone/>
              </a:pPr>
              <a:r>
                <a:rPr lang="zh-CN" altLang="en-US" sz="2300" dirty="0">
                  <a:latin typeface="Microsoft YaHei" panose="020B0503020204020204" pitchFamily="34" charset="-122"/>
                  <a:ea typeface="Microsoft YaHei" panose="020B0503020204020204" pitchFamily="34" charset="-122"/>
                </a:rPr>
                <a:t>它是</a:t>
              </a:r>
              <a:r>
                <a:rPr lang="zh-CN" altLang="zh-CN" sz="2300" dirty="0">
                  <a:latin typeface="Microsoft YaHei" panose="020B0503020204020204" pitchFamily="34" charset="-122"/>
                  <a:ea typeface="Microsoft YaHei" panose="020B0503020204020204" pitchFamily="34" charset="-122"/>
                </a:rPr>
                <a:t>由三部分构成：多媒体计算机、投影仪、交互电子白板。</a:t>
              </a:r>
            </a:p>
            <a:p>
              <a:pPr marL="0" indent="0">
                <a:lnSpc>
                  <a:spcPct val="150000"/>
                </a:lnSpc>
                <a:buNone/>
              </a:pPr>
              <a:endParaRPr lang="zh-CN" altLang="zh-CN" sz="2300" dirty="0">
                <a:latin typeface="Microsoft YaHei" panose="020B0503020204020204" pitchFamily="34" charset="-122"/>
                <a:ea typeface="Microsoft YaHei" panose="020B0503020204020204" pitchFamily="34" charset="-122"/>
              </a:endParaRPr>
            </a:p>
          </p:txBody>
        </p:sp>
        <p:cxnSp>
          <p:nvCxnSpPr>
            <p:cNvPr id="40" name="直接连接符 53">
              <a:extLst>
                <a:ext uri="{FF2B5EF4-FFF2-40B4-BE49-F238E27FC236}">
                  <a16:creationId xmlns:a16="http://schemas.microsoft.com/office/drawing/2014/main" xmlns="" id="{2295C13B-7938-8EF3-D77A-EF25E17B2B43}"/>
                </a:ext>
              </a:extLst>
            </p:cNvPr>
            <p:cNvCxnSpPr/>
            <p:nvPr/>
          </p:nvCxnSpPr>
          <p:spPr>
            <a:xfrm>
              <a:off x="5805080" y="2596270"/>
              <a:ext cx="0" cy="305652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1" name="矩形 40">
            <a:extLst>
              <a:ext uri="{FF2B5EF4-FFF2-40B4-BE49-F238E27FC236}">
                <a16:creationId xmlns:a16="http://schemas.microsoft.com/office/drawing/2014/main" xmlns="" id="{9D79AAB8-FD01-A3C9-8917-919754B43695}"/>
              </a:ext>
            </a:extLst>
          </p:cNvPr>
          <p:cNvSpPr/>
          <p:nvPr/>
        </p:nvSpPr>
        <p:spPr>
          <a:xfrm>
            <a:off x="359764" y="2053652"/>
            <a:ext cx="11362544" cy="4042348"/>
          </a:xfrm>
          <a:prstGeom prst="rect">
            <a:avLst/>
          </a:prstGeom>
          <a:noFill/>
          <a:ln>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3" name="图片 42">
            <a:extLst>
              <a:ext uri="{FF2B5EF4-FFF2-40B4-BE49-F238E27FC236}">
                <a16:creationId xmlns:a16="http://schemas.microsoft.com/office/drawing/2014/main" xmlns="" id="{D7BD2DB2-A5FE-A589-DE00-8522E99FFDCC}"/>
              </a:ext>
            </a:extLst>
          </p:cNvPr>
          <p:cNvPicPr>
            <a:picLocks noChangeAspect="1"/>
          </p:cNvPicPr>
          <p:nvPr/>
        </p:nvPicPr>
        <p:blipFill>
          <a:blip r:embed="rId3"/>
          <a:stretch>
            <a:fillRect/>
          </a:stretch>
        </p:blipFill>
        <p:spPr>
          <a:xfrm>
            <a:off x="7382011" y="2648394"/>
            <a:ext cx="4040520" cy="2494752"/>
          </a:xfrm>
          <a:prstGeom prst="rect">
            <a:avLst/>
          </a:prstGeom>
          <a:noFill/>
          <a:ln w="9525" cap="flat" cmpd="sng">
            <a:noFill/>
            <a:prstDash val="solid"/>
            <a:round/>
          </a:ln>
        </p:spPr>
      </p:pic>
    </p:spTree>
    <p:extLst>
      <p:ext uri="{BB962C8B-B14F-4D97-AF65-F5344CB8AC3E}">
        <p14:creationId xmlns:p14="http://schemas.microsoft.com/office/powerpoint/2010/main" val="3756303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ppt_x</p:attrName>
                                        </p:attrNameLst>
                                      </p:cBhvr>
                                      <p:tavLst>
                                        <p:tav tm="0">
                                          <p:val>
                                            <p:strVal val="0-#ppt_w/2"/>
                                          </p:val>
                                        </p:tav>
                                        <p:tav tm="100000">
                                          <p:val>
                                            <p:strVal val="#ppt_x"/>
                                          </p:val>
                                        </p:tav>
                                      </p:tavLst>
                                    </p:anim>
                                    <p:anim calcmode="lin" valueType="num">
                                      <p:cBhvr>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ppt_x</p:attrName>
                                        </p:attrNameLst>
                                      </p:cBhvr>
                                      <p:tavLst>
                                        <p:tav tm="0">
                                          <p:val>
                                            <p:strVal val="0-#ppt_w/2"/>
                                          </p:val>
                                        </p:tav>
                                        <p:tav tm="100000">
                                          <p:val>
                                            <p:strVal val="#ppt_x"/>
                                          </p:val>
                                        </p:tav>
                                      </p:tavLst>
                                    </p:anim>
                                    <p:anim calcmode="lin" valueType="num">
                                      <p:cBhvr>
                                        <p:cTn id="2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xmlns="" id="{C687F415-CC43-F72B-1526-A72E108FF6A8}"/>
              </a:ext>
            </a:extLst>
          </p:cNvPr>
          <p:cNvSpPr txBox="1"/>
          <p:nvPr/>
        </p:nvSpPr>
        <p:spPr>
          <a:xfrm>
            <a:off x="7127151" y="2077095"/>
            <a:ext cx="5386223" cy="4596451"/>
          </a:xfrm>
          <a:prstGeom prst="rect">
            <a:avLst/>
          </a:prstGeom>
          <a:noFill/>
        </p:spPr>
        <p:txBody>
          <a:bodyPr wrap="square" rtlCol="0">
            <a:spAutoFit/>
          </a:bodyPr>
          <a:lstStyle/>
          <a:p>
            <a:pPr>
              <a:lnSpc>
                <a:spcPct val="200000"/>
              </a:lnSpc>
              <a:spcBef>
                <a:spcPts val="600"/>
              </a:spcBef>
              <a:spcAft>
                <a:spcPts val="1200"/>
              </a:spcAft>
            </a:pPr>
            <a:r>
              <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rPr>
              <a:t>互动功能</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spcBef>
                <a:spcPts val="600"/>
              </a:spcBef>
              <a:spcAft>
                <a:spcPts val="1200"/>
              </a:spcAft>
            </a:pP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书写功能</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spcBef>
                <a:spcPts val="600"/>
              </a:spcBef>
              <a:spcAft>
                <a:spcPts val="1200"/>
              </a:spcAft>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识别功能</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spcBef>
                <a:spcPts val="600"/>
              </a:spcBef>
              <a:spcAft>
                <a:spcPts val="1200"/>
              </a:spcAft>
            </a:pPr>
            <a:r>
              <a:rPr lang="zh-CN" altLang="en-US" sz="2400" kern="100" dirty="0">
                <a:effectLst/>
                <a:latin typeface="微软雅黑" panose="020B0503020204020204" pitchFamily="34" charset="-122"/>
                <a:ea typeface="微软雅黑" panose="020B0503020204020204" pitchFamily="34" charset="-122"/>
                <a:cs typeface="Times New Roman" panose="02020603050405020304" pitchFamily="18" charset="0"/>
              </a:rPr>
              <a:t>图库功能</a:t>
            </a: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spcBef>
                <a:spcPts val="600"/>
              </a:spcBef>
              <a:spcAft>
                <a:spcPts val="1200"/>
              </a:spcAft>
            </a:pPr>
            <a:endParaRPr lang="en-US" altLang="zh-CN" sz="2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 name="直线连接符 31">
            <a:extLst>
              <a:ext uri="{FF2B5EF4-FFF2-40B4-BE49-F238E27FC236}">
                <a16:creationId xmlns:a16="http://schemas.microsoft.com/office/drawing/2014/main" xmlns="" id="{F73B3E39-7612-440F-8DFB-8D2D60B321F6}"/>
              </a:ext>
            </a:extLst>
          </p:cNvPr>
          <p:cNvCxnSpPr>
            <a:cxnSpLocks/>
          </p:cNvCxnSpPr>
          <p:nvPr/>
        </p:nvCxnSpPr>
        <p:spPr>
          <a:xfrm>
            <a:off x="6437407" y="2920060"/>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直线连接符 31">
            <a:extLst>
              <a:ext uri="{FF2B5EF4-FFF2-40B4-BE49-F238E27FC236}">
                <a16:creationId xmlns:a16="http://schemas.microsoft.com/office/drawing/2014/main" xmlns="" id="{426F72AE-D36F-C8ED-9152-C5F5D6045ACF}"/>
              </a:ext>
            </a:extLst>
          </p:cNvPr>
          <p:cNvCxnSpPr>
            <a:cxnSpLocks/>
          </p:cNvCxnSpPr>
          <p:nvPr/>
        </p:nvCxnSpPr>
        <p:spPr>
          <a:xfrm>
            <a:off x="6437407" y="3876328"/>
            <a:ext cx="34707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3" name="直线连接符 31">
            <a:extLst>
              <a:ext uri="{FF2B5EF4-FFF2-40B4-BE49-F238E27FC236}">
                <a16:creationId xmlns:a16="http://schemas.microsoft.com/office/drawing/2014/main" xmlns="" id="{ADF97FDE-94C3-D8D2-2BDC-02924EA2E910}"/>
              </a:ext>
            </a:extLst>
          </p:cNvPr>
          <p:cNvCxnSpPr>
            <a:cxnSpLocks/>
          </p:cNvCxnSpPr>
          <p:nvPr/>
        </p:nvCxnSpPr>
        <p:spPr>
          <a:xfrm>
            <a:off x="6437407" y="4861067"/>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5" name="Google Shape;243;p30">
            <a:extLst>
              <a:ext uri="{FF2B5EF4-FFF2-40B4-BE49-F238E27FC236}">
                <a16:creationId xmlns:a16="http://schemas.microsoft.com/office/drawing/2014/main" xmlns="" id="{62723504-989F-6771-DF65-185011C30C80}"/>
              </a:ext>
            </a:extLst>
          </p:cNvPr>
          <p:cNvSpPr/>
          <p:nvPr/>
        </p:nvSpPr>
        <p:spPr>
          <a:xfrm>
            <a:off x="6489700" y="2368998"/>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6" name="Google Shape;243;p30">
            <a:extLst>
              <a:ext uri="{FF2B5EF4-FFF2-40B4-BE49-F238E27FC236}">
                <a16:creationId xmlns:a16="http://schemas.microsoft.com/office/drawing/2014/main" xmlns="" id="{DAD73399-9635-533A-81C6-4B47A17F312A}"/>
              </a:ext>
            </a:extLst>
          </p:cNvPr>
          <p:cNvSpPr/>
          <p:nvPr/>
        </p:nvSpPr>
        <p:spPr>
          <a:xfrm>
            <a:off x="6489700" y="3335219"/>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7" name="Google Shape;243;p30">
            <a:extLst>
              <a:ext uri="{FF2B5EF4-FFF2-40B4-BE49-F238E27FC236}">
                <a16:creationId xmlns:a16="http://schemas.microsoft.com/office/drawing/2014/main" xmlns="" id="{24BE4046-A06D-C4D1-30EF-D0305DE62607}"/>
              </a:ext>
            </a:extLst>
          </p:cNvPr>
          <p:cNvSpPr/>
          <p:nvPr/>
        </p:nvSpPr>
        <p:spPr>
          <a:xfrm>
            <a:off x="6489700" y="4293513"/>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grpSp>
        <p:nvGrpSpPr>
          <p:cNvPr id="23" name="组合 22">
            <a:extLst>
              <a:ext uri="{FF2B5EF4-FFF2-40B4-BE49-F238E27FC236}">
                <a16:creationId xmlns:a16="http://schemas.microsoft.com/office/drawing/2014/main" xmlns="" id="{6DDCF65B-F335-4EFA-E4A3-FE34F9443D77}"/>
              </a:ext>
            </a:extLst>
          </p:cNvPr>
          <p:cNvGrpSpPr/>
          <p:nvPr/>
        </p:nvGrpSpPr>
        <p:grpSpPr>
          <a:xfrm>
            <a:off x="6379169" y="1160042"/>
            <a:ext cx="3344393" cy="505187"/>
            <a:chOff x="7270772" y="682536"/>
            <a:chExt cx="1736843" cy="513720"/>
          </a:xfrm>
        </p:grpSpPr>
        <p:grpSp>
          <p:nvGrpSpPr>
            <p:cNvPr id="24" name="组合 23">
              <a:extLst>
                <a:ext uri="{FF2B5EF4-FFF2-40B4-BE49-F238E27FC236}">
                  <a16:creationId xmlns:a16="http://schemas.microsoft.com/office/drawing/2014/main" xmlns="" id="{AD82658F-5A16-EF48-3C99-74F1ABE55859}"/>
                </a:ext>
              </a:extLst>
            </p:cNvPr>
            <p:cNvGrpSpPr/>
            <p:nvPr/>
          </p:nvGrpSpPr>
          <p:grpSpPr>
            <a:xfrm>
              <a:off x="7270772" y="682536"/>
              <a:ext cx="1736843" cy="513720"/>
              <a:chOff x="8686671" y="2235918"/>
              <a:chExt cx="1736843" cy="513720"/>
            </a:xfrm>
          </p:grpSpPr>
          <p:sp>
            <p:nvSpPr>
              <p:cNvPr id="26" name="平行四边形 25">
                <a:extLst>
                  <a:ext uri="{FF2B5EF4-FFF2-40B4-BE49-F238E27FC236}">
                    <a16:creationId xmlns:a16="http://schemas.microsoft.com/office/drawing/2014/main" xmlns="" id="{D202FD82-F93D-5F02-E903-EA6071EB9289}"/>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BC36F88D-47FC-59B2-9E76-58ED71649777}"/>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DCEE0D8C-D497-6992-0BF8-3F87E694EFD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平行四边形 28">
                <a:extLst>
                  <a:ext uri="{FF2B5EF4-FFF2-40B4-BE49-F238E27FC236}">
                    <a16:creationId xmlns:a16="http://schemas.microsoft.com/office/drawing/2014/main" xmlns="" id="{ADF59135-09D2-9620-3C5E-2AD6EA2F7042}"/>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5" name="文本框 24">
              <a:extLst>
                <a:ext uri="{FF2B5EF4-FFF2-40B4-BE49-F238E27FC236}">
                  <a16:creationId xmlns:a16="http://schemas.microsoft.com/office/drawing/2014/main" xmlns="" id="{BE917C8E-2F29-3E87-C329-3437ABCF91CD}"/>
                </a:ext>
              </a:extLst>
            </p:cNvPr>
            <p:cNvSpPr txBox="1"/>
            <p:nvPr/>
          </p:nvSpPr>
          <p:spPr>
            <a:xfrm>
              <a:off x="7345087" y="763531"/>
              <a:ext cx="1528951" cy="375571"/>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2.</a:t>
              </a:r>
              <a:r>
                <a:rPr lang="zh-CN" altLang="en-US" sz="1800" b="1" spc="300" dirty="0">
                  <a:solidFill>
                    <a:srgbClr val="C00000"/>
                  </a:solidFill>
                  <a:latin typeface="Microsoft YaHei" panose="020B0503020204020204" pitchFamily="34" charset="-122"/>
                  <a:ea typeface="Microsoft YaHei" panose="020B0503020204020204" pitchFamily="34" charset="-122"/>
                </a:rPr>
                <a:t>应用场景和功能</a:t>
              </a:r>
            </a:p>
          </p:txBody>
        </p:sp>
      </p:grpSp>
      <p:sp>
        <p:nvSpPr>
          <p:cNvPr id="38" name="文本框 37">
            <a:extLst>
              <a:ext uri="{FF2B5EF4-FFF2-40B4-BE49-F238E27FC236}">
                <a16:creationId xmlns:a16="http://schemas.microsoft.com/office/drawing/2014/main" xmlns="" id="{FDD7DA7C-0C7F-0740-43B6-F21457A6AFB3}"/>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交互式电子白板应用</a:t>
            </a:r>
          </a:p>
        </p:txBody>
      </p:sp>
      <p:cxnSp>
        <p:nvCxnSpPr>
          <p:cNvPr id="39" name="直线连接符 31">
            <a:extLst>
              <a:ext uri="{FF2B5EF4-FFF2-40B4-BE49-F238E27FC236}">
                <a16:creationId xmlns:a16="http://schemas.microsoft.com/office/drawing/2014/main" xmlns="" id="{DD42614F-066E-4BDE-ACE7-49235AEF64E7}"/>
              </a:ext>
            </a:extLst>
          </p:cNvPr>
          <p:cNvCxnSpPr>
            <a:cxnSpLocks/>
          </p:cNvCxnSpPr>
          <p:nvPr/>
        </p:nvCxnSpPr>
        <p:spPr>
          <a:xfrm>
            <a:off x="6437407" y="5844879"/>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40" name="Google Shape;243;p30">
            <a:extLst>
              <a:ext uri="{FF2B5EF4-FFF2-40B4-BE49-F238E27FC236}">
                <a16:creationId xmlns:a16="http://schemas.microsoft.com/office/drawing/2014/main" xmlns="" id="{E8115361-607A-371A-585B-024A9BEB54EE}"/>
              </a:ext>
            </a:extLst>
          </p:cNvPr>
          <p:cNvSpPr/>
          <p:nvPr/>
        </p:nvSpPr>
        <p:spPr>
          <a:xfrm>
            <a:off x="6489700" y="5277325"/>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pic>
        <p:nvPicPr>
          <p:cNvPr id="1026" name="Picture 2" descr="查看源图像">
            <a:extLst>
              <a:ext uri="{FF2B5EF4-FFF2-40B4-BE49-F238E27FC236}">
                <a16:creationId xmlns:a16="http://schemas.microsoft.com/office/drawing/2014/main" xmlns="" id="{9A9A99AC-6FBC-053F-6503-B7CE511F75A2}"/>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753" b="99436" l="21375" r="77688">
                        <a14:foregroundMark x1="22438" y1="32079" x2="21375" y2="78175"/>
                        <a14:foregroundMark x1="21375" y1="78175" x2="27063" y2="84290"/>
                        <a14:foregroundMark x1="27063" y1="84290" x2="34938" y2="83913"/>
                        <a14:foregroundMark x1="34938" y1="83913" x2="59625" y2="83913"/>
                        <a14:foregroundMark x1="75563" y1="32549" x2="76438" y2="82032"/>
                        <a14:foregroundMark x1="70188" y1="47601" x2="73875" y2="65569"/>
                        <a14:foregroundMark x1="77438" y1="31326" x2="77688" y2="60583"/>
                        <a14:foregroundMark x1="68188" y1="91439" x2="68063" y2="99436"/>
                        <a14:foregroundMark x1="65250" y1="89464" x2="68563" y2="96519"/>
                        <a14:foregroundMark x1="68563" y1="96519" x2="68563" y2="96519"/>
                        <a14:foregroundMark x1="71750" y1="88899" x2="71625" y2="95767"/>
                        <a14:foregroundMark x1="73250" y1="87206" x2="72000" y2="91439"/>
                        <a14:foregroundMark x1="46688" y1="12041" x2="55188" y2="11101"/>
                        <a14:foregroundMark x1="55188" y1="11101" x2="56875" y2="11101"/>
                        <a14:foregroundMark x1="52438" y1="2916" x2="54313" y2="6115"/>
                        <a14:foregroundMark x1="60188" y1="8184" x2="61375" y2="14958"/>
                        <a14:foregroundMark x1="61375" y1="14958" x2="61438" y2="15146"/>
                        <a14:foregroundMark x1="44062" y1="15968" x2="44125" y2="16463"/>
                        <a14:foregroundMark x1="51250" y1="941" x2="53332" y2="941"/>
                        <a14:foregroundMark x1="60688" y1="4421" x2="61938" y2="6303"/>
                        <a14:foregroundMark x1="62687" y1="6679" x2="62813" y2="11101"/>
                        <a14:foregroundMark x1="61313" y1="14299" x2="61938" y2="17592"/>
                        <a14:foregroundMark x1="50000" y1="753" x2="50000" y2="2916"/>
                        <a14:foregroundMark x1="41449" y1="13923" x2="41000" y2="14958"/>
                        <a14:foregroundMark x1="61063" y1="4798" x2="61063" y2="5362"/>
                        <a14:backgroundMark x1="42250" y1="11853" x2="42625" y2="14487"/>
                        <a14:backgroundMark x1="41875" y1="8749" x2="41875" y2="13923"/>
                        <a14:backgroundMark x1="43250" y1="13170" x2="43750" y2="16087"/>
                        <a14:backgroundMark x1="55188" y1="1505" x2="55188" y2="4421"/>
                        <a14:backgroundMark x1="55875" y1="941" x2="56625" y2="2916"/>
                        <a14:backgroundMark x1="54688" y1="941" x2="54563" y2="1881"/>
                        <a14:backgroundMark x1="55813" y1="4421" x2="56125" y2="3481"/>
                        <a14:backgroundMark x1="43500" y1="9972" x2="43125" y2="12794"/>
                      </a14:backgroundRemoval>
                    </a14:imgEffect>
                  </a14:imgLayer>
                </a14:imgProps>
              </a:ext>
              <a:ext uri="{28A0092B-C50C-407E-A947-70E740481C1C}">
                <a14:useLocalDpi xmlns:a14="http://schemas.microsoft.com/office/drawing/2010/main" val="0"/>
              </a:ext>
            </a:extLst>
          </a:blip>
          <a:srcRect l="16882" t="24281" r="15864"/>
          <a:stretch/>
        </p:blipFill>
        <p:spPr bwMode="auto">
          <a:xfrm flipH="1">
            <a:off x="148634" y="2287739"/>
            <a:ext cx="5615522" cy="4200562"/>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7">
            <a:extLst>
              <a:ext uri="{FF2B5EF4-FFF2-40B4-BE49-F238E27FC236}">
                <a16:creationId xmlns:a16="http://schemas.microsoft.com/office/drawing/2014/main" xmlns="" id="{0E4F3632-043C-3BFD-1237-4FC9FB4052B4}"/>
              </a:ext>
            </a:extLst>
          </p:cNvPr>
          <p:cNvGrpSpPr>
            <a:grpSpLocks/>
          </p:cNvGrpSpPr>
          <p:nvPr/>
        </p:nvGrpSpPr>
        <p:grpSpPr bwMode="auto">
          <a:xfrm>
            <a:off x="-1" y="353485"/>
            <a:ext cx="5238942" cy="599016"/>
            <a:chOff x="0" y="0"/>
            <a:chExt cx="3026771" cy="449319"/>
          </a:xfrm>
          <a:solidFill>
            <a:srgbClr val="0070C0"/>
          </a:solidFill>
        </p:grpSpPr>
        <p:sp>
          <p:nvSpPr>
            <p:cNvPr id="42" name="矩形 1">
              <a:extLst>
                <a:ext uri="{FF2B5EF4-FFF2-40B4-BE49-F238E27FC236}">
                  <a16:creationId xmlns:a16="http://schemas.microsoft.com/office/drawing/2014/main" xmlns="" id="{4BDAD325-F0B0-A9D3-BC18-7692C878BC1F}"/>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43" name="矩形 9">
              <a:extLst>
                <a:ext uri="{FF2B5EF4-FFF2-40B4-BE49-F238E27FC236}">
                  <a16:creationId xmlns:a16="http://schemas.microsoft.com/office/drawing/2014/main" xmlns="" id="{1498FCA0-C9DF-7D75-0457-CDFA778920FC}"/>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Tree>
    <p:extLst>
      <p:ext uri="{BB962C8B-B14F-4D97-AF65-F5344CB8AC3E}">
        <p14:creationId xmlns:p14="http://schemas.microsoft.com/office/powerpoint/2010/main" val="303666484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ppt_x</p:attrName>
                                        </p:attrNameLst>
                                      </p:cBhvr>
                                      <p:tavLst>
                                        <p:tav tm="0">
                                          <p:val>
                                            <p:strVal val="0-#ppt_w/2"/>
                                          </p:val>
                                        </p:tav>
                                        <p:tav tm="100000">
                                          <p:val>
                                            <p:strVal val="#ppt_x"/>
                                          </p:val>
                                        </p:tav>
                                      </p:tavLst>
                                    </p:anim>
                                    <p:anim calcmode="lin" valueType="num">
                                      <p:cBhvr>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0-#ppt_w/2"/>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5238942"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22" name="文本框 21">
            <a:extLst>
              <a:ext uri="{FF2B5EF4-FFF2-40B4-BE49-F238E27FC236}">
                <a16:creationId xmlns:a16="http://schemas.microsoft.com/office/drawing/2014/main" xmlns="" id="{A951C153-4D3C-AE2A-5FE1-9E1DC3545791}"/>
              </a:ext>
            </a:extLst>
          </p:cNvPr>
          <p:cNvSpPr txBox="1"/>
          <p:nvPr>
            <p:custDataLst>
              <p:tags r:id="rId1"/>
            </p:custDataLst>
          </p:nvPr>
        </p:nvSpPr>
        <p:spPr>
          <a:xfrm>
            <a:off x="7785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交互式电子白板应用</a:t>
            </a:r>
          </a:p>
        </p:txBody>
      </p:sp>
      <p:grpSp>
        <p:nvGrpSpPr>
          <p:cNvPr id="23" name="组合 22">
            <a:extLst>
              <a:ext uri="{FF2B5EF4-FFF2-40B4-BE49-F238E27FC236}">
                <a16:creationId xmlns:a16="http://schemas.microsoft.com/office/drawing/2014/main" xmlns="" id="{6DDCF65B-F335-4EFA-E4A3-FE34F9443D77}"/>
              </a:ext>
            </a:extLst>
          </p:cNvPr>
          <p:cNvGrpSpPr/>
          <p:nvPr/>
        </p:nvGrpSpPr>
        <p:grpSpPr>
          <a:xfrm>
            <a:off x="7014425" y="631232"/>
            <a:ext cx="2965640" cy="505187"/>
            <a:chOff x="7270772" y="682536"/>
            <a:chExt cx="1736843" cy="513720"/>
          </a:xfrm>
        </p:grpSpPr>
        <p:grpSp>
          <p:nvGrpSpPr>
            <p:cNvPr id="24" name="组合 23">
              <a:extLst>
                <a:ext uri="{FF2B5EF4-FFF2-40B4-BE49-F238E27FC236}">
                  <a16:creationId xmlns:a16="http://schemas.microsoft.com/office/drawing/2014/main" xmlns="" id="{AD82658F-5A16-EF48-3C99-74F1ABE55859}"/>
                </a:ext>
              </a:extLst>
            </p:cNvPr>
            <p:cNvGrpSpPr/>
            <p:nvPr/>
          </p:nvGrpSpPr>
          <p:grpSpPr>
            <a:xfrm>
              <a:off x="7270772" y="682536"/>
              <a:ext cx="1736843" cy="513720"/>
              <a:chOff x="8686671" y="2235918"/>
              <a:chExt cx="1736843" cy="513720"/>
            </a:xfrm>
          </p:grpSpPr>
          <p:sp>
            <p:nvSpPr>
              <p:cNvPr id="26" name="平行四边形 25">
                <a:extLst>
                  <a:ext uri="{FF2B5EF4-FFF2-40B4-BE49-F238E27FC236}">
                    <a16:creationId xmlns:a16="http://schemas.microsoft.com/office/drawing/2014/main" xmlns="" id="{D202FD82-F93D-5F02-E903-EA6071EB9289}"/>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BC36F88D-47FC-59B2-9E76-58ED71649777}"/>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DCEE0D8C-D497-6992-0BF8-3F87E694EFD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平行四边形 28">
                <a:extLst>
                  <a:ext uri="{FF2B5EF4-FFF2-40B4-BE49-F238E27FC236}">
                    <a16:creationId xmlns:a16="http://schemas.microsoft.com/office/drawing/2014/main" xmlns="" id="{ADF59135-09D2-9620-3C5E-2AD6EA2F7042}"/>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5" name="文本框 24">
              <a:extLst>
                <a:ext uri="{FF2B5EF4-FFF2-40B4-BE49-F238E27FC236}">
                  <a16:creationId xmlns:a16="http://schemas.microsoft.com/office/drawing/2014/main" xmlns="" id="{BE917C8E-2F29-3E87-C329-3437ABCF91CD}"/>
                </a:ext>
              </a:extLst>
            </p:cNvPr>
            <p:cNvSpPr txBox="1"/>
            <p:nvPr/>
          </p:nvSpPr>
          <p:spPr>
            <a:xfrm>
              <a:off x="7395559" y="763531"/>
              <a:ext cx="1528951" cy="375570"/>
            </a:xfrm>
            <a:prstGeom prst="rect">
              <a:avLst/>
            </a:prstGeom>
            <a:noFill/>
          </p:spPr>
          <p:txBody>
            <a:bodyPr wrap="square" rtlCol="0">
              <a:spAutoFit/>
            </a:bodyPr>
            <a:lstStyle/>
            <a:p>
              <a:pPr algn="ctr"/>
              <a:r>
                <a:rPr lang="zh-CN" altLang="en-US" sz="1800" b="1" spc="300" dirty="0">
                  <a:solidFill>
                    <a:srgbClr val="C00000"/>
                  </a:solidFill>
                  <a:latin typeface="Microsoft YaHei" panose="020B0503020204020204" pitchFamily="34" charset="-122"/>
                  <a:ea typeface="Microsoft YaHei" panose="020B0503020204020204" pitchFamily="34" charset="-122"/>
                </a:rPr>
                <a:t> </a:t>
              </a:r>
              <a:r>
                <a:rPr lang="en-US" altLang="zh-CN" sz="1800" b="1" spc="300" dirty="0">
                  <a:solidFill>
                    <a:srgbClr val="C00000"/>
                  </a:solidFill>
                  <a:latin typeface="Microsoft YaHei" panose="020B0503020204020204" pitchFamily="34" charset="-122"/>
                  <a:ea typeface="Microsoft YaHei" panose="020B0503020204020204" pitchFamily="34" charset="-122"/>
                </a:rPr>
                <a:t>3. </a:t>
              </a:r>
              <a:r>
                <a:rPr lang="zh-CN" altLang="en-US" sz="1800" b="1" spc="300" dirty="0">
                  <a:solidFill>
                    <a:srgbClr val="C00000"/>
                  </a:solidFill>
                  <a:latin typeface="Microsoft YaHei" panose="020B0503020204020204" pitchFamily="34" charset="-122"/>
                  <a:ea typeface="Microsoft YaHei" panose="020B0503020204020204" pitchFamily="34" charset="-122"/>
                </a:rPr>
                <a:t>希沃白板一体机</a:t>
              </a:r>
            </a:p>
          </p:txBody>
        </p:sp>
      </p:grpSp>
      <p:sp>
        <p:nvSpPr>
          <p:cNvPr id="39" name="文本框 47">
            <a:extLst>
              <a:ext uri="{FF2B5EF4-FFF2-40B4-BE49-F238E27FC236}">
                <a16:creationId xmlns:a16="http://schemas.microsoft.com/office/drawing/2014/main" xmlns="" id="{73E0936B-92FD-EEB9-4AAD-A8FF93CAEBAB}"/>
              </a:ext>
            </a:extLst>
          </p:cNvPr>
          <p:cNvSpPr txBox="1"/>
          <p:nvPr/>
        </p:nvSpPr>
        <p:spPr>
          <a:xfrm>
            <a:off x="4789512" y="1412636"/>
            <a:ext cx="6865763" cy="4777718"/>
          </a:xfrm>
          <a:prstGeom prst="rect">
            <a:avLst/>
          </a:prstGeom>
          <a:solidFill>
            <a:schemeClr val="bg1"/>
          </a:solidFill>
          <a:ln w="9525">
            <a:solidFill>
              <a:schemeClr val="bg1">
                <a:lumMod val="85000"/>
              </a:schemeClr>
            </a:solidFill>
          </a:ln>
          <a:effectLst>
            <a:outerShdw blurRad="50800" dist="38100" dir="5400000" algn="t" rotWithShape="0">
              <a:prstClr val="black">
                <a:alpha val="40000"/>
              </a:prstClr>
            </a:outerShdw>
          </a:effectLst>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pPr>
              <a:spcBef>
                <a:spcPts val="0"/>
              </a:spcBef>
            </a:pPr>
            <a:r>
              <a:rPr lang="zh-CN" altLang="zh-CN" dirty="0"/>
              <a:t>希沃白板一体机是一款由希沃（</a:t>
            </a:r>
            <a:r>
              <a:rPr lang="en-US" altLang="zh-CN" dirty="0" err="1"/>
              <a:t>seewo</a:t>
            </a:r>
            <a:r>
              <a:rPr lang="zh-CN" altLang="zh-CN" dirty="0"/>
              <a:t>）自主研发，它是可以兼有电脑</a:t>
            </a:r>
            <a:r>
              <a:rPr lang="zh-CN" altLang="en-US" dirty="0"/>
              <a:t>、</a:t>
            </a:r>
            <a:r>
              <a:rPr lang="zh-CN" altLang="zh-CN" dirty="0"/>
              <a:t>电视</a:t>
            </a:r>
            <a:r>
              <a:rPr lang="zh-CN" altLang="en-US" dirty="0"/>
              <a:t>、</a:t>
            </a:r>
            <a:r>
              <a:rPr lang="zh-CN" altLang="zh-CN" dirty="0"/>
              <a:t>电子白板</a:t>
            </a:r>
            <a:r>
              <a:rPr lang="zh-CN" altLang="en-US" dirty="0"/>
              <a:t>、</a:t>
            </a:r>
            <a:r>
              <a:rPr lang="zh-CN" altLang="zh-CN" dirty="0"/>
              <a:t>音响等诸多功能为一体的设备，针对信息化教学而设计的互动教学平台，功能非常的强大。产品以生成式教学理念为核心，为老师提供云课件、学科工具、教学资源等备授课功能。</a:t>
            </a:r>
            <a:endParaRPr lang="en-US" altLang="zh-CN" dirty="0"/>
          </a:p>
          <a:p>
            <a:pPr marL="342900" indent="-342900">
              <a:spcBef>
                <a:spcPts val="0"/>
              </a:spcBef>
              <a:buFont typeface="Wingdings" panose="05000000000000000000" pitchFamily="2" charset="2"/>
              <a:buChar char="Ø"/>
            </a:pPr>
            <a:r>
              <a:rPr lang="zh-CN" altLang="en-US" dirty="0"/>
              <a:t>优点：</a:t>
            </a:r>
            <a:r>
              <a:rPr lang="zh-CN" altLang="zh-CN" dirty="0"/>
              <a:t>让课堂生动有趣起来，信息化教学优势得到充分彰显出来，教学效率及效果</a:t>
            </a:r>
            <a:r>
              <a:rPr lang="zh-CN" altLang="zh-CN" dirty="0" smtClean="0"/>
              <a:t>有明显</a:t>
            </a:r>
            <a:r>
              <a:rPr lang="zh-CN" altLang="zh-CN" dirty="0"/>
              <a:t>的提高。</a:t>
            </a:r>
            <a:endParaRPr lang="en-US" altLang="zh-CN" dirty="0"/>
          </a:p>
          <a:p>
            <a:pPr marL="342900" indent="-342900">
              <a:spcBef>
                <a:spcPts val="0"/>
              </a:spcBef>
              <a:buFont typeface="Wingdings" panose="05000000000000000000" pitchFamily="2" charset="2"/>
              <a:buChar char="Ø"/>
            </a:pPr>
            <a:r>
              <a:rPr lang="zh-CN" altLang="en-US" sz="2000" b="1" kern="100" dirty="0">
                <a:effectLst/>
                <a:latin typeface="Times New Roman" panose="02020603050405020304" pitchFamily="18" charset="0"/>
                <a:ea typeface="汉仪书宋一简"/>
                <a:cs typeface="Times New Roman" panose="02020603050405020304" pitchFamily="18" charset="0"/>
              </a:rPr>
              <a:t>功能：</a:t>
            </a:r>
            <a:r>
              <a:rPr lang="zh-CN" altLang="zh-CN" sz="2000" b="1" kern="100" dirty="0">
                <a:effectLst/>
                <a:latin typeface="Times New Roman" panose="02020603050405020304" pitchFamily="18" charset="0"/>
                <a:ea typeface="汉仪书宋一简"/>
                <a:cs typeface="Times New Roman" panose="02020603050405020304" pitchFamily="18" charset="0"/>
              </a:rPr>
              <a:t>针对信息化教学场景，具有备课和授课功能，同时还可充当电子白板的作用，满足线上、线下教学的多个场景，让老师能一站式完成教学环节的主要流程。</a:t>
            </a:r>
            <a:endParaRPr lang="zh-CN" altLang="en-US" b="1" dirty="0"/>
          </a:p>
        </p:txBody>
      </p:sp>
      <p:pic>
        <p:nvPicPr>
          <p:cNvPr id="31" name="Picture 2" descr="查看源图像">
            <a:extLst>
              <a:ext uri="{FF2B5EF4-FFF2-40B4-BE49-F238E27FC236}">
                <a16:creationId xmlns:a16="http://schemas.microsoft.com/office/drawing/2014/main" xmlns="" id="{08DABD45-26BC-7889-162C-6ADB574A67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048"/>
          <a:stretch/>
        </p:blipFill>
        <p:spPr bwMode="auto">
          <a:xfrm>
            <a:off x="643049" y="1905078"/>
            <a:ext cx="3952842" cy="3792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64039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ppt_x</p:attrName>
                                        </p:attrNameLst>
                                      </p:cBhvr>
                                      <p:tavLst>
                                        <p:tav tm="0">
                                          <p:val>
                                            <p:strVal val="0-#ppt_w/2"/>
                                          </p:val>
                                        </p:tav>
                                        <p:tav tm="100000">
                                          <p:val>
                                            <p:strVal val="#ppt_x"/>
                                          </p:val>
                                        </p:tav>
                                      </p:tavLst>
                                    </p:anim>
                                    <p:anim calcmode="lin" valueType="num">
                                      <p:cBhvr>
                                        <p:cTn id="1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xmlns="" id="{C687F415-CC43-F72B-1526-A72E108FF6A8}"/>
              </a:ext>
            </a:extLst>
          </p:cNvPr>
          <p:cNvSpPr txBox="1"/>
          <p:nvPr/>
        </p:nvSpPr>
        <p:spPr>
          <a:xfrm>
            <a:off x="7951834" y="1864390"/>
            <a:ext cx="5386223" cy="5925533"/>
          </a:xfrm>
          <a:prstGeom prst="rect">
            <a:avLst/>
          </a:prstGeom>
          <a:noFill/>
        </p:spPr>
        <p:txBody>
          <a:bodyPr wrap="square" rtlCol="0">
            <a:spAutoFit/>
          </a:bodyPr>
          <a:lstStyle/>
          <a:p>
            <a:pPr>
              <a:lnSpc>
                <a:spcPct val="150000"/>
              </a:lnSpc>
              <a:spcBef>
                <a:spcPts val="600"/>
              </a:spcBef>
              <a:spcAft>
                <a:spcPts val="1200"/>
              </a:spcAft>
            </a:pP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课件制作</a:t>
            </a:r>
            <a:endPar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互动授课</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在线课堂</a:t>
            </a:r>
            <a:endPar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微课录制</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课件资源库</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 name="直线连接符 31">
            <a:extLst>
              <a:ext uri="{FF2B5EF4-FFF2-40B4-BE49-F238E27FC236}">
                <a16:creationId xmlns:a16="http://schemas.microsoft.com/office/drawing/2014/main" xmlns="" id="{F73B3E39-7612-440F-8DFB-8D2D60B321F6}"/>
              </a:ext>
            </a:extLst>
          </p:cNvPr>
          <p:cNvCxnSpPr>
            <a:cxnSpLocks/>
          </p:cNvCxnSpPr>
          <p:nvPr/>
        </p:nvCxnSpPr>
        <p:spPr>
          <a:xfrm>
            <a:off x="7347389" y="2581783"/>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直线连接符 31">
            <a:extLst>
              <a:ext uri="{FF2B5EF4-FFF2-40B4-BE49-F238E27FC236}">
                <a16:creationId xmlns:a16="http://schemas.microsoft.com/office/drawing/2014/main" xmlns="" id="{426F72AE-D36F-C8ED-9152-C5F5D6045ACF}"/>
              </a:ext>
            </a:extLst>
          </p:cNvPr>
          <p:cNvCxnSpPr>
            <a:cxnSpLocks/>
          </p:cNvCxnSpPr>
          <p:nvPr/>
        </p:nvCxnSpPr>
        <p:spPr>
          <a:xfrm>
            <a:off x="7347389" y="3452315"/>
            <a:ext cx="34707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3" name="直线连接符 31">
            <a:extLst>
              <a:ext uri="{FF2B5EF4-FFF2-40B4-BE49-F238E27FC236}">
                <a16:creationId xmlns:a16="http://schemas.microsoft.com/office/drawing/2014/main" xmlns="" id="{ADF97FDE-94C3-D8D2-2BDC-02924EA2E910}"/>
              </a:ext>
            </a:extLst>
          </p:cNvPr>
          <p:cNvCxnSpPr>
            <a:cxnSpLocks/>
          </p:cNvCxnSpPr>
          <p:nvPr/>
        </p:nvCxnSpPr>
        <p:spPr>
          <a:xfrm>
            <a:off x="7347389" y="4297447"/>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5" name="Google Shape;243;p30">
            <a:extLst>
              <a:ext uri="{FF2B5EF4-FFF2-40B4-BE49-F238E27FC236}">
                <a16:creationId xmlns:a16="http://schemas.microsoft.com/office/drawing/2014/main" xmlns="" id="{62723504-989F-6771-DF65-185011C30C80}"/>
              </a:ext>
            </a:extLst>
          </p:cNvPr>
          <p:cNvSpPr/>
          <p:nvPr/>
        </p:nvSpPr>
        <p:spPr>
          <a:xfrm>
            <a:off x="7399682" y="203072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6" name="Google Shape;243;p30">
            <a:extLst>
              <a:ext uri="{FF2B5EF4-FFF2-40B4-BE49-F238E27FC236}">
                <a16:creationId xmlns:a16="http://schemas.microsoft.com/office/drawing/2014/main" xmlns="" id="{DAD73399-9635-533A-81C6-4B47A17F312A}"/>
              </a:ext>
            </a:extLst>
          </p:cNvPr>
          <p:cNvSpPr/>
          <p:nvPr/>
        </p:nvSpPr>
        <p:spPr>
          <a:xfrm>
            <a:off x="7399682" y="2901253"/>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7" name="Google Shape;243;p30">
            <a:extLst>
              <a:ext uri="{FF2B5EF4-FFF2-40B4-BE49-F238E27FC236}">
                <a16:creationId xmlns:a16="http://schemas.microsoft.com/office/drawing/2014/main" xmlns="" id="{24BE4046-A06D-C4D1-30EF-D0305DE62607}"/>
              </a:ext>
            </a:extLst>
          </p:cNvPr>
          <p:cNvSpPr/>
          <p:nvPr/>
        </p:nvSpPr>
        <p:spPr>
          <a:xfrm>
            <a:off x="7399682" y="3746385"/>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sp>
        <p:nvSpPr>
          <p:cNvPr id="38" name="文本框 37">
            <a:extLst>
              <a:ext uri="{FF2B5EF4-FFF2-40B4-BE49-F238E27FC236}">
                <a16:creationId xmlns:a16="http://schemas.microsoft.com/office/drawing/2014/main" xmlns="" id="{FDD7DA7C-0C7F-0740-43B6-F21457A6AFB3}"/>
              </a:ext>
            </a:extLst>
          </p:cNvPr>
          <p:cNvSpPr txBox="1"/>
          <p:nvPr>
            <p:custDataLst>
              <p:tags r:id="rId1"/>
            </p:custDataLst>
          </p:nvPr>
        </p:nvSpPr>
        <p:spPr>
          <a:xfrm>
            <a:off x="1075363" y="1002120"/>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交互式电子白板应用</a:t>
            </a:r>
          </a:p>
        </p:txBody>
      </p:sp>
      <p:cxnSp>
        <p:nvCxnSpPr>
          <p:cNvPr id="39" name="直线连接符 31">
            <a:extLst>
              <a:ext uri="{FF2B5EF4-FFF2-40B4-BE49-F238E27FC236}">
                <a16:creationId xmlns:a16="http://schemas.microsoft.com/office/drawing/2014/main" xmlns="" id="{DD42614F-066E-4BDE-ACE7-49235AEF64E7}"/>
              </a:ext>
            </a:extLst>
          </p:cNvPr>
          <p:cNvCxnSpPr>
            <a:cxnSpLocks/>
          </p:cNvCxnSpPr>
          <p:nvPr/>
        </p:nvCxnSpPr>
        <p:spPr>
          <a:xfrm>
            <a:off x="7347389" y="5142579"/>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40" name="Google Shape;243;p30">
            <a:extLst>
              <a:ext uri="{FF2B5EF4-FFF2-40B4-BE49-F238E27FC236}">
                <a16:creationId xmlns:a16="http://schemas.microsoft.com/office/drawing/2014/main" xmlns="" id="{E8115361-607A-371A-585B-024A9BEB54EE}"/>
              </a:ext>
            </a:extLst>
          </p:cNvPr>
          <p:cNvSpPr/>
          <p:nvPr/>
        </p:nvSpPr>
        <p:spPr>
          <a:xfrm>
            <a:off x="7399682" y="4591517"/>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grpSp>
        <p:nvGrpSpPr>
          <p:cNvPr id="30" name="组合 29">
            <a:extLst>
              <a:ext uri="{FF2B5EF4-FFF2-40B4-BE49-F238E27FC236}">
                <a16:creationId xmlns:a16="http://schemas.microsoft.com/office/drawing/2014/main" xmlns="" id="{4311FCA9-560F-DC07-AADF-380908CC2FD3}"/>
              </a:ext>
            </a:extLst>
          </p:cNvPr>
          <p:cNvGrpSpPr/>
          <p:nvPr/>
        </p:nvGrpSpPr>
        <p:grpSpPr>
          <a:xfrm>
            <a:off x="7399682" y="901004"/>
            <a:ext cx="2965640" cy="505187"/>
            <a:chOff x="7270772" y="682536"/>
            <a:chExt cx="1736843" cy="513720"/>
          </a:xfrm>
        </p:grpSpPr>
        <p:grpSp>
          <p:nvGrpSpPr>
            <p:cNvPr id="34" name="组合 33">
              <a:extLst>
                <a:ext uri="{FF2B5EF4-FFF2-40B4-BE49-F238E27FC236}">
                  <a16:creationId xmlns:a16="http://schemas.microsoft.com/office/drawing/2014/main" xmlns="" id="{8DCC812B-54A4-238B-F3E7-8B95CBF12006}"/>
                </a:ext>
              </a:extLst>
            </p:cNvPr>
            <p:cNvGrpSpPr/>
            <p:nvPr/>
          </p:nvGrpSpPr>
          <p:grpSpPr>
            <a:xfrm>
              <a:off x="7270772" y="682536"/>
              <a:ext cx="1736843" cy="513720"/>
              <a:chOff x="8686671" y="2235918"/>
              <a:chExt cx="1736843" cy="513720"/>
            </a:xfrm>
          </p:grpSpPr>
          <p:sp>
            <p:nvSpPr>
              <p:cNvPr id="42" name="平行四边形 41">
                <a:extLst>
                  <a:ext uri="{FF2B5EF4-FFF2-40B4-BE49-F238E27FC236}">
                    <a16:creationId xmlns:a16="http://schemas.microsoft.com/office/drawing/2014/main" xmlns="" id="{82B3366E-C588-08E3-4AE7-C3CEBFBB5014}"/>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平行四边形 42">
                <a:extLst>
                  <a:ext uri="{FF2B5EF4-FFF2-40B4-BE49-F238E27FC236}">
                    <a16:creationId xmlns:a16="http://schemas.microsoft.com/office/drawing/2014/main" xmlns="" id="{3067F538-41C6-0262-E4F6-3F55ABA960AF}"/>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4" name="平行四边形 43">
                <a:extLst>
                  <a:ext uri="{FF2B5EF4-FFF2-40B4-BE49-F238E27FC236}">
                    <a16:creationId xmlns:a16="http://schemas.microsoft.com/office/drawing/2014/main" xmlns="" id="{05488A48-4F06-3A36-001E-D78E3FEAA960}"/>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平行四边形 44">
                <a:extLst>
                  <a:ext uri="{FF2B5EF4-FFF2-40B4-BE49-F238E27FC236}">
                    <a16:creationId xmlns:a16="http://schemas.microsoft.com/office/drawing/2014/main" xmlns="" id="{C3F99E32-275D-1C8D-7287-92CB2CA75C19}"/>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41" name="文本框 40">
              <a:extLst>
                <a:ext uri="{FF2B5EF4-FFF2-40B4-BE49-F238E27FC236}">
                  <a16:creationId xmlns:a16="http://schemas.microsoft.com/office/drawing/2014/main" xmlns="" id="{DF4AA372-DA77-27F0-89F5-DC0043877A29}"/>
                </a:ext>
              </a:extLst>
            </p:cNvPr>
            <p:cNvSpPr txBox="1"/>
            <p:nvPr/>
          </p:nvSpPr>
          <p:spPr>
            <a:xfrm>
              <a:off x="7395559" y="763531"/>
              <a:ext cx="1528951" cy="375570"/>
            </a:xfrm>
            <a:prstGeom prst="rect">
              <a:avLst/>
            </a:prstGeom>
            <a:noFill/>
          </p:spPr>
          <p:txBody>
            <a:bodyPr wrap="square" rtlCol="0">
              <a:spAutoFit/>
            </a:bodyPr>
            <a:lstStyle/>
            <a:p>
              <a:pPr algn="ctr"/>
              <a:r>
                <a:rPr lang="zh-CN" altLang="en-US" sz="1800" b="1" spc="300" dirty="0">
                  <a:solidFill>
                    <a:srgbClr val="C00000"/>
                  </a:solidFill>
                  <a:latin typeface="Microsoft YaHei" panose="020B0503020204020204" pitchFamily="34" charset="-122"/>
                  <a:ea typeface="Microsoft YaHei" panose="020B0503020204020204" pitchFamily="34" charset="-122"/>
                </a:rPr>
                <a:t> </a:t>
              </a:r>
              <a:r>
                <a:rPr lang="en-US" altLang="zh-CN" sz="1800" b="1" spc="300" dirty="0">
                  <a:solidFill>
                    <a:srgbClr val="C00000"/>
                  </a:solidFill>
                  <a:latin typeface="Microsoft YaHei" panose="020B0503020204020204" pitchFamily="34" charset="-122"/>
                  <a:ea typeface="Microsoft YaHei" panose="020B0503020204020204" pitchFamily="34" charset="-122"/>
                </a:rPr>
                <a:t>3. </a:t>
              </a:r>
              <a:r>
                <a:rPr lang="zh-CN" altLang="en-US" sz="1800" b="1" spc="300" dirty="0">
                  <a:solidFill>
                    <a:srgbClr val="C00000"/>
                  </a:solidFill>
                  <a:latin typeface="Microsoft YaHei" panose="020B0503020204020204" pitchFamily="34" charset="-122"/>
                  <a:ea typeface="Microsoft YaHei" panose="020B0503020204020204" pitchFamily="34" charset="-122"/>
                </a:rPr>
                <a:t>希沃白板一体机</a:t>
              </a:r>
            </a:p>
          </p:txBody>
        </p:sp>
      </p:grpSp>
      <p:cxnSp>
        <p:nvCxnSpPr>
          <p:cNvPr id="46" name="直线连接符 31">
            <a:extLst>
              <a:ext uri="{FF2B5EF4-FFF2-40B4-BE49-F238E27FC236}">
                <a16:creationId xmlns:a16="http://schemas.microsoft.com/office/drawing/2014/main" xmlns="" id="{53B59683-DD91-B3B4-604A-A73E9661463A}"/>
              </a:ext>
            </a:extLst>
          </p:cNvPr>
          <p:cNvCxnSpPr>
            <a:cxnSpLocks/>
          </p:cNvCxnSpPr>
          <p:nvPr/>
        </p:nvCxnSpPr>
        <p:spPr>
          <a:xfrm>
            <a:off x="7372789" y="5987710"/>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47" name="Google Shape;243;p30">
            <a:extLst>
              <a:ext uri="{FF2B5EF4-FFF2-40B4-BE49-F238E27FC236}">
                <a16:creationId xmlns:a16="http://schemas.microsoft.com/office/drawing/2014/main" xmlns="" id="{323458AB-0361-FAC6-2FC6-A001AD1A2D17}"/>
              </a:ext>
            </a:extLst>
          </p:cNvPr>
          <p:cNvSpPr/>
          <p:nvPr/>
        </p:nvSpPr>
        <p:spPr>
          <a:xfrm>
            <a:off x="7425082" y="5436648"/>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pic>
        <p:nvPicPr>
          <p:cNvPr id="49" name="Picture 2" descr="查看源图像">
            <a:extLst>
              <a:ext uri="{FF2B5EF4-FFF2-40B4-BE49-F238E27FC236}">
                <a16:creationId xmlns:a16="http://schemas.microsoft.com/office/drawing/2014/main" xmlns="" id="{9D3AF76E-2196-2CF6-A63A-78B88983A7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090" y="2228721"/>
            <a:ext cx="4371481" cy="37532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cxnSp>
        <p:nvCxnSpPr>
          <p:cNvPr id="50" name="直接连接符 53">
            <a:extLst>
              <a:ext uri="{FF2B5EF4-FFF2-40B4-BE49-F238E27FC236}">
                <a16:creationId xmlns:a16="http://schemas.microsoft.com/office/drawing/2014/main" xmlns="" id="{672BF0FB-3B67-A2B8-7704-8646F6C060A5}"/>
              </a:ext>
            </a:extLst>
          </p:cNvPr>
          <p:cNvCxnSpPr/>
          <p:nvPr/>
        </p:nvCxnSpPr>
        <p:spPr>
          <a:xfrm>
            <a:off x="6351178" y="2581783"/>
            <a:ext cx="0" cy="3060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组合 7">
            <a:extLst>
              <a:ext uri="{FF2B5EF4-FFF2-40B4-BE49-F238E27FC236}">
                <a16:creationId xmlns:a16="http://schemas.microsoft.com/office/drawing/2014/main" xmlns="" id="{BFCB5DDD-8A79-C8B1-A91D-9E47DD7D794E}"/>
              </a:ext>
            </a:extLst>
          </p:cNvPr>
          <p:cNvGrpSpPr>
            <a:grpSpLocks/>
          </p:cNvGrpSpPr>
          <p:nvPr/>
        </p:nvGrpSpPr>
        <p:grpSpPr bwMode="auto">
          <a:xfrm>
            <a:off x="-1" y="353485"/>
            <a:ext cx="5238942" cy="599016"/>
            <a:chOff x="0" y="0"/>
            <a:chExt cx="3026771" cy="449319"/>
          </a:xfrm>
          <a:solidFill>
            <a:srgbClr val="0070C0"/>
          </a:solidFill>
        </p:grpSpPr>
        <p:sp>
          <p:nvSpPr>
            <p:cNvPr id="52" name="矩形 1">
              <a:extLst>
                <a:ext uri="{FF2B5EF4-FFF2-40B4-BE49-F238E27FC236}">
                  <a16:creationId xmlns:a16="http://schemas.microsoft.com/office/drawing/2014/main" xmlns="" id="{1DF2420B-190A-2B3E-04B1-1288E59D9223}"/>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53" name="矩形 9">
              <a:extLst>
                <a:ext uri="{FF2B5EF4-FFF2-40B4-BE49-F238E27FC236}">
                  <a16:creationId xmlns:a16="http://schemas.microsoft.com/office/drawing/2014/main" xmlns="" id="{67DC54F6-4555-25E6-1EB1-BAD21E68AED9}"/>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Tree>
    <p:extLst>
      <p:ext uri="{BB962C8B-B14F-4D97-AF65-F5344CB8AC3E}">
        <p14:creationId xmlns:p14="http://schemas.microsoft.com/office/powerpoint/2010/main" val="8642010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0-#ppt_w/2"/>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ppt_x</p:attrName>
                                        </p:attrNameLst>
                                      </p:cBhvr>
                                      <p:tavLst>
                                        <p:tav tm="0">
                                          <p:val>
                                            <p:strVal val="0-#ppt_w/2"/>
                                          </p:val>
                                        </p:tav>
                                        <p:tav tm="100000">
                                          <p:val>
                                            <p:strVal val="#ppt_x"/>
                                          </p:val>
                                        </p:tav>
                                      </p:tavLst>
                                    </p:anim>
                                    <p:anim calcmode="lin" valueType="num">
                                      <p:cBhvr>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ppt_x</p:attrName>
                                        </p:attrNameLst>
                                      </p:cBhvr>
                                      <p:tavLst>
                                        <p:tav tm="0">
                                          <p:val>
                                            <p:strVal val="0-#ppt_w/2"/>
                                          </p:val>
                                        </p:tav>
                                        <p:tav tm="100000">
                                          <p:val>
                                            <p:strVal val="#ppt_x"/>
                                          </p:val>
                                        </p:tav>
                                      </p:tavLst>
                                    </p:anim>
                                    <p:anim calcmode="lin" valueType="num">
                                      <p:cBhvr>
                                        <p:cTn id="18"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8B07561-E9A9-2B45-952E-80E8BC5CB0A2}"/>
              </a:ext>
            </a:extLst>
          </p:cNvPr>
          <p:cNvSpPr/>
          <p:nvPr/>
        </p:nvSpPr>
        <p:spPr>
          <a:xfrm>
            <a:off x="6349939" y="1834584"/>
            <a:ext cx="1646711" cy="646331"/>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一般流程</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40" name="文本框 39">
            <a:extLst>
              <a:ext uri="{FF2B5EF4-FFF2-40B4-BE49-F238E27FC236}">
                <a16:creationId xmlns:a16="http://schemas.microsoft.com/office/drawing/2014/main" xmlns="" id="{0191131A-A4D6-DC4C-A247-A16530E9A8EE}"/>
              </a:ext>
            </a:extLst>
          </p:cNvPr>
          <p:cNvSpPr txBox="1"/>
          <p:nvPr>
            <p:custDataLst>
              <p:tags r:id="rId1"/>
            </p:custDataLst>
          </p:nvPr>
        </p:nvSpPr>
        <p:spPr>
          <a:xfrm>
            <a:off x="619632" y="1172562"/>
            <a:ext cx="4289826"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希沃白板使用简介</a:t>
            </a:r>
          </a:p>
        </p:txBody>
      </p:sp>
      <p:cxnSp>
        <p:nvCxnSpPr>
          <p:cNvPr id="41" name="直线连接符 40">
            <a:extLst>
              <a:ext uri="{FF2B5EF4-FFF2-40B4-BE49-F238E27FC236}">
                <a16:creationId xmlns:a16="http://schemas.microsoft.com/office/drawing/2014/main" xmlns="" id="{09942BAD-3573-CA4D-B7AE-54EE86204A18}"/>
              </a:ext>
            </a:extLst>
          </p:cNvPr>
          <p:cNvCxnSpPr>
            <a:cxnSpLocks/>
          </p:cNvCxnSpPr>
          <p:nvPr/>
        </p:nvCxnSpPr>
        <p:spPr>
          <a:xfrm>
            <a:off x="607620" y="2157750"/>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21" name="组合 7">
            <a:extLst>
              <a:ext uri="{FF2B5EF4-FFF2-40B4-BE49-F238E27FC236}">
                <a16:creationId xmlns:a16="http://schemas.microsoft.com/office/drawing/2014/main" xmlns="" id="{C82691EF-C7B8-2909-9C55-8726393F04B2}"/>
              </a:ext>
            </a:extLst>
          </p:cNvPr>
          <p:cNvGrpSpPr>
            <a:grpSpLocks/>
          </p:cNvGrpSpPr>
          <p:nvPr/>
        </p:nvGrpSpPr>
        <p:grpSpPr bwMode="auto">
          <a:xfrm>
            <a:off x="-1" y="353485"/>
            <a:ext cx="5238942" cy="599016"/>
            <a:chOff x="0" y="0"/>
            <a:chExt cx="3026771" cy="449319"/>
          </a:xfrm>
          <a:solidFill>
            <a:srgbClr val="0070C0"/>
          </a:solidFill>
        </p:grpSpPr>
        <p:sp>
          <p:nvSpPr>
            <p:cNvPr id="22" name="矩形 1">
              <a:extLst>
                <a:ext uri="{FF2B5EF4-FFF2-40B4-BE49-F238E27FC236}">
                  <a16:creationId xmlns:a16="http://schemas.microsoft.com/office/drawing/2014/main" xmlns="" id="{40F5AE94-8B3D-2C43-A366-BEA55F20D0EB}"/>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3" name="矩形 9">
              <a:extLst>
                <a:ext uri="{FF2B5EF4-FFF2-40B4-BE49-F238E27FC236}">
                  <a16:creationId xmlns:a16="http://schemas.microsoft.com/office/drawing/2014/main" xmlns="" id="{B345FB29-ABE7-35AE-571F-540480E8488A}"/>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grpSp>
        <p:nvGrpSpPr>
          <p:cNvPr id="8" name="组合 7">
            <a:extLst>
              <a:ext uri="{FF2B5EF4-FFF2-40B4-BE49-F238E27FC236}">
                <a16:creationId xmlns:a16="http://schemas.microsoft.com/office/drawing/2014/main" xmlns="" id="{2F86B12F-D905-622C-C8A2-328420B0235B}"/>
              </a:ext>
            </a:extLst>
          </p:cNvPr>
          <p:cNvGrpSpPr/>
          <p:nvPr/>
        </p:nvGrpSpPr>
        <p:grpSpPr>
          <a:xfrm>
            <a:off x="8746251" y="3724801"/>
            <a:ext cx="2935050" cy="2804266"/>
            <a:chOff x="9068510" y="3822047"/>
            <a:chExt cx="2935050" cy="2804266"/>
          </a:xfrm>
        </p:grpSpPr>
        <p:pic>
          <p:nvPicPr>
            <p:cNvPr id="5" name="图片 4" descr="图形用户界面, 文本, 应用程序&#10;&#10;描述已自动生成">
              <a:extLst>
                <a:ext uri="{FF2B5EF4-FFF2-40B4-BE49-F238E27FC236}">
                  <a16:creationId xmlns:a16="http://schemas.microsoft.com/office/drawing/2014/main" xmlns="" id="{56CD15F6-B3F9-0904-A5AC-9CDFA7F15C75}"/>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4846" b="95448" l="9816" r="98620">
                          <a14:foregroundMark x1="26227" y1="7195" x2="75460" y2="9104"/>
                          <a14:foregroundMark x1="75460" y1="9104" x2="88037" y2="8664"/>
                          <a14:foregroundMark x1="88037" y1="8664" x2="89417" y2="8664"/>
                          <a14:foregroundMark x1="21779" y1="4846" x2="36656" y2="31131"/>
                          <a14:foregroundMark x1="36656" y1="31131" x2="82362" y2="70631"/>
                          <a14:foregroundMark x1="94632" y1="6755" x2="95859" y2="93833"/>
                          <a14:foregroundMark x1="37883" y1="13069" x2="83896" y2="18062"/>
                          <a14:foregroundMark x1="98620" y1="7783" x2="97393" y2="80910"/>
                          <a14:foregroundMark x1="28374" y1="41850" x2="38497" y2="45668"/>
                          <a14:foregroundMark x1="38497" y1="45668" x2="38497" y2="45668"/>
                          <a14:foregroundMark x1="11963" y1="95301" x2="39417" y2="95448"/>
                          <a14:foregroundMark x1="39417" y1="95448" x2="90491" y2="93686"/>
                          <a14:foregroundMark x1="90491" y1="93686" x2="97086" y2="93686"/>
                        </a14:backgroundRemoval>
                      </a14:imgEffect>
                    </a14:imgLayer>
                  </a14:imgProps>
                </a:ext>
                <a:ext uri="{28A0092B-C50C-407E-A947-70E740481C1C}">
                  <a14:useLocalDpi xmlns:a14="http://schemas.microsoft.com/office/drawing/2010/main" val="0"/>
                </a:ext>
              </a:extLst>
            </a:blip>
            <a:stretch>
              <a:fillRect/>
            </a:stretch>
          </p:blipFill>
          <p:spPr>
            <a:xfrm>
              <a:off x="9351542" y="3822047"/>
              <a:ext cx="2652018" cy="2769976"/>
            </a:xfrm>
            <a:prstGeom prst="rect">
              <a:avLst/>
            </a:prstGeom>
          </p:spPr>
        </p:pic>
        <p:pic>
          <p:nvPicPr>
            <p:cNvPr id="7" name="图片 6" descr="电脑的屏幕&#10;&#10;描述已自动生成">
              <a:extLst>
                <a:ext uri="{FF2B5EF4-FFF2-40B4-BE49-F238E27FC236}">
                  <a16:creationId xmlns:a16="http://schemas.microsoft.com/office/drawing/2014/main" xmlns="" id="{083BEA9F-8515-8774-A411-5E173153B72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3527"/>
            <a:stretch/>
          </p:blipFill>
          <p:spPr>
            <a:xfrm>
              <a:off x="9068510" y="3822047"/>
              <a:ext cx="2935050" cy="2804266"/>
            </a:xfrm>
            <a:prstGeom prst="rect">
              <a:avLst/>
            </a:prstGeom>
          </p:spPr>
        </p:pic>
      </p:grpSp>
      <p:grpSp>
        <p:nvGrpSpPr>
          <p:cNvPr id="10" name="组合 9">
            <a:extLst>
              <a:ext uri="{FF2B5EF4-FFF2-40B4-BE49-F238E27FC236}">
                <a16:creationId xmlns:a16="http://schemas.microsoft.com/office/drawing/2014/main" xmlns="" id="{F188C8B8-BD3E-2007-C2FC-A8D75F3B905E}"/>
              </a:ext>
            </a:extLst>
          </p:cNvPr>
          <p:cNvGrpSpPr/>
          <p:nvPr/>
        </p:nvGrpSpPr>
        <p:grpSpPr>
          <a:xfrm>
            <a:off x="1261181" y="1923484"/>
            <a:ext cx="9669638" cy="4340913"/>
            <a:chOff x="1261181" y="2037784"/>
            <a:chExt cx="9669638" cy="4340913"/>
          </a:xfrm>
        </p:grpSpPr>
        <p:grpSp>
          <p:nvGrpSpPr>
            <p:cNvPr id="3" name="组合 2">
              <a:extLst>
                <a:ext uri="{FF2B5EF4-FFF2-40B4-BE49-F238E27FC236}">
                  <a16:creationId xmlns:a16="http://schemas.microsoft.com/office/drawing/2014/main" xmlns="" id="{1488896B-6F6C-C57A-46D9-60DCD4862D1D}"/>
                </a:ext>
              </a:extLst>
            </p:cNvPr>
            <p:cNvGrpSpPr/>
            <p:nvPr/>
          </p:nvGrpSpPr>
          <p:grpSpPr>
            <a:xfrm>
              <a:off x="1261181" y="2037784"/>
              <a:ext cx="9669638" cy="4340913"/>
              <a:chOff x="1513454" y="1685946"/>
              <a:chExt cx="9669638" cy="4340913"/>
            </a:xfrm>
          </p:grpSpPr>
          <p:graphicFrame>
            <p:nvGraphicFramePr>
              <p:cNvPr id="2" name="图示 1"/>
              <p:cNvGraphicFramePr/>
              <p:nvPr>
                <p:extLst>
                  <p:ext uri="{D42A27DB-BD31-4B8C-83A1-F6EECF244321}">
                    <p14:modId xmlns:p14="http://schemas.microsoft.com/office/powerpoint/2010/main" val="3203135075"/>
                  </p:ext>
                </p:extLst>
              </p:nvPr>
            </p:nvGraphicFramePr>
            <p:xfrm>
              <a:off x="1513454" y="3048857"/>
              <a:ext cx="8015842" cy="297800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1" name="Google Shape;2168;p41">
                <a:extLst>
                  <a:ext uri="{FF2B5EF4-FFF2-40B4-BE49-F238E27FC236}">
                    <a16:creationId xmlns:a16="http://schemas.microsoft.com/office/drawing/2014/main" xmlns="" id="{11ADAA13-3F91-0949-96F6-EBA9FD40EA59}"/>
                  </a:ext>
                </a:extLst>
              </p:cNvPr>
              <p:cNvSpPr/>
              <p:nvPr/>
            </p:nvSpPr>
            <p:spPr>
              <a:xfrm rot="5400000">
                <a:off x="2000381" y="3193629"/>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 name="Google Shape;232;p34">
                <a:extLst>
                  <a:ext uri="{FF2B5EF4-FFF2-40B4-BE49-F238E27FC236}">
                    <a16:creationId xmlns:a16="http://schemas.microsoft.com/office/drawing/2014/main" xmlns="" id="{59DA68B0-72D4-1443-90B4-8520C4216D3E}"/>
                  </a:ext>
                </a:extLst>
              </p:cNvPr>
              <p:cNvSpPr txBox="1">
                <a:spLocks/>
              </p:cNvSpPr>
              <p:nvPr/>
            </p:nvSpPr>
            <p:spPr>
              <a:xfrm>
                <a:off x="2084970" y="3722468"/>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01</a:t>
                </a:r>
              </a:p>
            </p:txBody>
          </p:sp>
          <p:sp>
            <p:nvSpPr>
              <p:cNvPr id="13" name="Google Shape;2168;p41">
                <a:extLst>
                  <a:ext uri="{FF2B5EF4-FFF2-40B4-BE49-F238E27FC236}">
                    <a16:creationId xmlns:a16="http://schemas.microsoft.com/office/drawing/2014/main" xmlns="" id="{11ADAA13-3F91-0949-96F6-EBA9FD40EA59}"/>
                  </a:ext>
                </a:extLst>
              </p:cNvPr>
              <p:cNvSpPr/>
              <p:nvPr/>
            </p:nvSpPr>
            <p:spPr>
              <a:xfrm rot="5400000">
                <a:off x="3786872" y="309424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 name="Google Shape;232;p34">
                <a:extLst>
                  <a:ext uri="{FF2B5EF4-FFF2-40B4-BE49-F238E27FC236}">
                    <a16:creationId xmlns:a16="http://schemas.microsoft.com/office/drawing/2014/main" xmlns="" id="{59DA68B0-72D4-1443-90B4-8520C4216D3E}"/>
                  </a:ext>
                </a:extLst>
              </p:cNvPr>
              <p:cNvSpPr txBox="1">
                <a:spLocks/>
              </p:cNvSpPr>
              <p:nvPr/>
            </p:nvSpPr>
            <p:spPr>
              <a:xfrm>
                <a:off x="3858384" y="3197583"/>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02</a:t>
                </a:r>
              </a:p>
            </p:txBody>
          </p:sp>
          <p:sp>
            <p:nvSpPr>
              <p:cNvPr id="16" name="Google Shape;2168;p41">
                <a:extLst>
                  <a:ext uri="{FF2B5EF4-FFF2-40B4-BE49-F238E27FC236}">
                    <a16:creationId xmlns:a16="http://schemas.microsoft.com/office/drawing/2014/main" xmlns="" id="{11ADAA13-3F91-0949-96F6-EBA9FD40EA59}"/>
                  </a:ext>
                </a:extLst>
              </p:cNvPr>
              <p:cNvSpPr/>
              <p:nvPr/>
            </p:nvSpPr>
            <p:spPr>
              <a:xfrm rot="5400000">
                <a:off x="5781926" y="262892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 name="Google Shape;232;p34">
                <a:extLst>
                  <a:ext uri="{FF2B5EF4-FFF2-40B4-BE49-F238E27FC236}">
                    <a16:creationId xmlns:a16="http://schemas.microsoft.com/office/drawing/2014/main" xmlns="" id="{59DA68B0-72D4-1443-90B4-8520C4216D3E}"/>
                  </a:ext>
                </a:extLst>
              </p:cNvPr>
              <p:cNvSpPr txBox="1">
                <a:spLocks/>
              </p:cNvSpPr>
              <p:nvPr/>
            </p:nvSpPr>
            <p:spPr>
              <a:xfrm>
                <a:off x="5853438" y="2770363"/>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03</a:t>
                </a:r>
              </a:p>
            </p:txBody>
          </p:sp>
          <p:sp>
            <p:nvSpPr>
              <p:cNvPr id="18" name="Google Shape;2168;p41">
                <a:extLst>
                  <a:ext uri="{FF2B5EF4-FFF2-40B4-BE49-F238E27FC236}">
                    <a16:creationId xmlns:a16="http://schemas.microsoft.com/office/drawing/2014/main" xmlns="" id="{11ADAA13-3F91-0949-96F6-EBA9FD40EA59}"/>
                  </a:ext>
                </a:extLst>
              </p:cNvPr>
              <p:cNvSpPr/>
              <p:nvPr/>
            </p:nvSpPr>
            <p:spPr>
              <a:xfrm rot="5400000">
                <a:off x="7886526" y="2129837"/>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 name="Google Shape;232;p34">
                <a:extLst>
                  <a:ext uri="{FF2B5EF4-FFF2-40B4-BE49-F238E27FC236}">
                    <a16:creationId xmlns:a16="http://schemas.microsoft.com/office/drawing/2014/main" xmlns="" id="{59DA68B0-72D4-1443-90B4-8520C4216D3E}"/>
                  </a:ext>
                </a:extLst>
              </p:cNvPr>
              <p:cNvSpPr txBox="1">
                <a:spLocks/>
              </p:cNvSpPr>
              <p:nvPr/>
            </p:nvSpPr>
            <p:spPr>
              <a:xfrm>
                <a:off x="7928977" y="2308316"/>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04</a:t>
                </a:r>
              </a:p>
            </p:txBody>
          </p:sp>
          <p:sp>
            <p:nvSpPr>
              <p:cNvPr id="24" name="L 形 23">
                <a:extLst>
                  <a:ext uri="{FF2B5EF4-FFF2-40B4-BE49-F238E27FC236}">
                    <a16:creationId xmlns:a16="http://schemas.microsoft.com/office/drawing/2014/main" xmlns="" id="{E91411BD-1EB4-FC52-FC17-556E7923F880}"/>
                  </a:ext>
                </a:extLst>
              </p:cNvPr>
              <p:cNvSpPr/>
              <p:nvPr/>
            </p:nvSpPr>
            <p:spPr>
              <a:xfrm rot="5400000">
                <a:off x="9784829" y="2237576"/>
                <a:ext cx="1049756" cy="1746770"/>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等腰三角形 24">
                <a:extLst>
                  <a:ext uri="{FF2B5EF4-FFF2-40B4-BE49-F238E27FC236}">
                    <a16:creationId xmlns:a16="http://schemas.microsoft.com/office/drawing/2014/main" xmlns="" id="{BB645E1A-6E29-B50D-18DD-25E58258149A}"/>
                  </a:ext>
                </a:extLst>
              </p:cNvPr>
              <p:cNvSpPr/>
              <p:nvPr/>
            </p:nvSpPr>
            <p:spPr>
              <a:xfrm>
                <a:off x="8998524" y="2589639"/>
                <a:ext cx="297546" cy="297546"/>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Google Shape;2168;p41">
                <a:extLst>
                  <a:ext uri="{FF2B5EF4-FFF2-40B4-BE49-F238E27FC236}">
                    <a16:creationId xmlns:a16="http://schemas.microsoft.com/office/drawing/2014/main" xmlns="" id="{1BC97BBB-8938-C847-0E56-61E81BCEAF9F}"/>
                  </a:ext>
                </a:extLst>
              </p:cNvPr>
              <p:cNvSpPr/>
              <p:nvPr/>
            </p:nvSpPr>
            <p:spPr>
              <a:xfrm rot="5400000">
                <a:off x="9810621" y="1681991"/>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232;p34">
                <a:extLst>
                  <a:ext uri="{FF2B5EF4-FFF2-40B4-BE49-F238E27FC236}">
                    <a16:creationId xmlns:a16="http://schemas.microsoft.com/office/drawing/2014/main" xmlns="" id="{5490EC35-3BE7-4498-435E-45D077BF48AA}"/>
                  </a:ext>
                </a:extLst>
              </p:cNvPr>
              <p:cNvSpPr txBox="1">
                <a:spLocks/>
              </p:cNvSpPr>
              <p:nvPr/>
            </p:nvSpPr>
            <p:spPr>
              <a:xfrm>
                <a:off x="9839995" y="1844860"/>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05</a:t>
                </a:r>
              </a:p>
            </p:txBody>
          </p:sp>
          <p:sp>
            <p:nvSpPr>
              <p:cNvPr id="28" name="Google Shape;2168;p41">
                <a:extLst>
                  <a:ext uri="{FF2B5EF4-FFF2-40B4-BE49-F238E27FC236}">
                    <a16:creationId xmlns:a16="http://schemas.microsoft.com/office/drawing/2014/main" xmlns="" id="{33ACF65E-79FA-CE33-82F6-C3EEDA83EA66}"/>
                  </a:ext>
                </a:extLst>
              </p:cNvPr>
              <p:cNvSpPr/>
              <p:nvPr/>
            </p:nvSpPr>
            <p:spPr>
              <a:xfrm rot="5400000">
                <a:off x="1980339" y="3602787"/>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9" name="文本框 8">
              <a:extLst>
                <a:ext uri="{FF2B5EF4-FFF2-40B4-BE49-F238E27FC236}">
                  <a16:creationId xmlns:a16="http://schemas.microsoft.com/office/drawing/2014/main" xmlns="" id="{86AB7BF1-7A4C-2A1B-B6E8-B223864BD078}"/>
                </a:ext>
              </a:extLst>
            </p:cNvPr>
            <p:cNvSpPr txBox="1"/>
            <p:nvPr/>
          </p:nvSpPr>
          <p:spPr>
            <a:xfrm>
              <a:off x="9379175" y="3124723"/>
              <a:ext cx="1494559" cy="400110"/>
            </a:xfrm>
            <a:prstGeom prst="rect">
              <a:avLst/>
            </a:prstGeom>
            <a:noFill/>
          </p:spPr>
          <p:txBody>
            <a:bodyPr wrap="square" rtlCol="0">
              <a:spAutoFit/>
            </a:bodyPr>
            <a:lstStyle/>
            <a:p>
              <a:r>
                <a:rPr lang="zh-CN" altLang="en-US" sz="2000" b="1" dirty="0"/>
                <a:t>云课堂直播</a:t>
              </a:r>
            </a:p>
          </p:txBody>
        </p:sp>
      </p:grpSp>
    </p:spTree>
    <p:extLst>
      <p:ext uri="{BB962C8B-B14F-4D97-AF65-F5344CB8AC3E}">
        <p14:creationId xmlns:p14="http://schemas.microsoft.com/office/powerpoint/2010/main" val="173375480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0-#ppt_w/2"/>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8B07561-E9A9-2B45-952E-80E8BC5CB0A2}"/>
              </a:ext>
            </a:extLst>
          </p:cNvPr>
          <p:cNvSpPr/>
          <p:nvPr/>
        </p:nvSpPr>
        <p:spPr>
          <a:xfrm>
            <a:off x="7229811" y="1790504"/>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注册登录</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13" name="Google Shape;2168;p41">
            <a:extLst>
              <a:ext uri="{FF2B5EF4-FFF2-40B4-BE49-F238E27FC236}">
                <a16:creationId xmlns:a16="http://schemas.microsoft.com/office/drawing/2014/main" xmlns="" id="{11ADAA13-3F91-0949-96F6-EBA9FD40EA59}"/>
              </a:ext>
            </a:extLst>
          </p:cNvPr>
          <p:cNvSpPr/>
          <p:nvPr/>
        </p:nvSpPr>
        <p:spPr>
          <a:xfrm rot="5400000">
            <a:off x="3786872" y="305614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 name="Google Shape;2168;p41">
            <a:extLst>
              <a:ext uri="{FF2B5EF4-FFF2-40B4-BE49-F238E27FC236}">
                <a16:creationId xmlns:a16="http://schemas.microsoft.com/office/drawing/2014/main" xmlns="" id="{11ADAA13-3F91-0949-96F6-EBA9FD40EA59}"/>
              </a:ext>
            </a:extLst>
          </p:cNvPr>
          <p:cNvSpPr/>
          <p:nvPr/>
        </p:nvSpPr>
        <p:spPr>
          <a:xfrm rot="5400000">
            <a:off x="5781926" y="262892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 name="椭圆 19">
            <a:extLst>
              <a:ext uri="{FF2B5EF4-FFF2-40B4-BE49-F238E27FC236}">
                <a16:creationId xmlns:a16="http://schemas.microsoft.com/office/drawing/2014/main" xmlns="" id="{5AF6F680-00E8-714D-8ED8-ADE1CA3D941E}"/>
              </a:ext>
            </a:extLst>
          </p:cNvPr>
          <p:cNvSpPr/>
          <p:nvPr/>
        </p:nvSpPr>
        <p:spPr>
          <a:xfrm>
            <a:off x="6323827" y="1760650"/>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01</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2" name="Text Placeholder 3">
            <a:extLst>
              <a:ext uri="{FF2B5EF4-FFF2-40B4-BE49-F238E27FC236}">
                <a16:creationId xmlns:a16="http://schemas.microsoft.com/office/drawing/2014/main" xmlns="" id="{9392F945-9F07-9545-BB8C-FDEF7C5D8B29}"/>
              </a:ext>
            </a:extLst>
          </p:cNvPr>
          <p:cNvSpPr txBox="1">
            <a:spLocks/>
          </p:cNvSpPr>
          <p:nvPr/>
        </p:nvSpPr>
        <p:spPr>
          <a:xfrm>
            <a:off x="2917344" y="5723813"/>
            <a:ext cx="2199398"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启动界面</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8" name="Text Placeholder 3">
            <a:extLst>
              <a:ext uri="{FF2B5EF4-FFF2-40B4-BE49-F238E27FC236}">
                <a16:creationId xmlns:a16="http://schemas.microsoft.com/office/drawing/2014/main" xmlns="" id="{9392F945-9F07-9545-BB8C-FDEF7C5D8B29}"/>
              </a:ext>
            </a:extLst>
          </p:cNvPr>
          <p:cNvSpPr txBox="1">
            <a:spLocks/>
          </p:cNvSpPr>
          <p:nvPr/>
        </p:nvSpPr>
        <p:spPr>
          <a:xfrm>
            <a:off x="5550618" y="5723813"/>
            <a:ext cx="2199399"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注册账号</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19631" y="1172562"/>
            <a:ext cx="4344255"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希沃白板使用简介</a:t>
            </a:r>
          </a:p>
        </p:txBody>
      </p:sp>
      <p:cxnSp>
        <p:nvCxnSpPr>
          <p:cNvPr id="27" name="直线连接符 40">
            <a:extLst>
              <a:ext uri="{FF2B5EF4-FFF2-40B4-BE49-F238E27FC236}">
                <a16:creationId xmlns:a16="http://schemas.microsoft.com/office/drawing/2014/main" xmlns="" id="{C78FDD0C-7830-9C8B-3D98-02A2652E73B4}"/>
              </a:ext>
            </a:extLst>
          </p:cNvPr>
          <p:cNvCxnSpPr>
            <a:cxnSpLocks/>
          </p:cNvCxnSpPr>
          <p:nvPr/>
        </p:nvCxnSpPr>
        <p:spPr>
          <a:xfrm>
            <a:off x="607620" y="2157750"/>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pic>
        <p:nvPicPr>
          <p:cNvPr id="36" name="图片 35">
            <a:extLst>
              <a:ext uri="{FF2B5EF4-FFF2-40B4-BE49-F238E27FC236}">
                <a16:creationId xmlns:a16="http://schemas.microsoft.com/office/drawing/2014/main" xmlns="" id="{705CA0CD-D028-994E-D0E9-4AA7756F2C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902" y="2762374"/>
            <a:ext cx="3912840" cy="2533814"/>
          </a:xfrm>
          <a:prstGeom prst="rect">
            <a:avLst/>
          </a:prstGeom>
        </p:spPr>
      </p:pic>
      <p:sp>
        <p:nvSpPr>
          <p:cNvPr id="43" name="Text Placeholder 3">
            <a:extLst>
              <a:ext uri="{FF2B5EF4-FFF2-40B4-BE49-F238E27FC236}">
                <a16:creationId xmlns:a16="http://schemas.microsoft.com/office/drawing/2014/main" xmlns="" id="{19586A02-D42B-A1EB-BA3E-F9DA119BC0C1}"/>
              </a:ext>
            </a:extLst>
          </p:cNvPr>
          <p:cNvSpPr txBox="1">
            <a:spLocks/>
          </p:cNvSpPr>
          <p:nvPr/>
        </p:nvSpPr>
        <p:spPr>
          <a:xfrm>
            <a:off x="8183893" y="5719926"/>
            <a:ext cx="2199399"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登陆成功</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pic>
        <p:nvPicPr>
          <p:cNvPr id="44" name="图片 43">
            <a:extLst>
              <a:ext uri="{FF2B5EF4-FFF2-40B4-BE49-F238E27FC236}">
                <a16:creationId xmlns:a16="http://schemas.microsoft.com/office/drawing/2014/main" xmlns="" id="{CEFBFC85-7AEE-CD6D-94C3-B47D2791D0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9890" y="2784574"/>
            <a:ext cx="4070671" cy="2416415"/>
          </a:xfrm>
          <a:prstGeom prst="rect">
            <a:avLst/>
          </a:prstGeom>
        </p:spPr>
      </p:pic>
      <p:sp>
        <p:nvSpPr>
          <p:cNvPr id="2" name="箭头: 右 1">
            <a:extLst>
              <a:ext uri="{FF2B5EF4-FFF2-40B4-BE49-F238E27FC236}">
                <a16:creationId xmlns:a16="http://schemas.microsoft.com/office/drawing/2014/main" xmlns="" id="{281B243B-DDB3-DDDF-CF00-F709AB5249B7}"/>
              </a:ext>
            </a:extLst>
          </p:cNvPr>
          <p:cNvSpPr/>
          <p:nvPr/>
        </p:nvSpPr>
        <p:spPr>
          <a:xfrm>
            <a:off x="4419600" y="5830638"/>
            <a:ext cx="697142" cy="169021"/>
          </a:xfrm>
          <a:prstGeom prst="rightArrow">
            <a:avLst/>
          </a:prstGeom>
          <a:solidFill>
            <a:srgbClr val="5BCEB1"/>
          </a:solidFill>
          <a:ln>
            <a:solidFill>
              <a:srgbClr val="5BC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箭头: 右 44">
            <a:extLst>
              <a:ext uri="{FF2B5EF4-FFF2-40B4-BE49-F238E27FC236}">
                <a16:creationId xmlns:a16="http://schemas.microsoft.com/office/drawing/2014/main" xmlns="" id="{01E819A9-B04D-9B61-115E-D8BDC5BD0801}"/>
              </a:ext>
            </a:extLst>
          </p:cNvPr>
          <p:cNvSpPr/>
          <p:nvPr/>
        </p:nvSpPr>
        <p:spPr>
          <a:xfrm>
            <a:off x="7052875" y="5830638"/>
            <a:ext cx="697142" cy="169021"/>
          </a:xfrm>
          <a:prstGeom prst="rightArrow">
            <a:avLst/>
          </a:prstGeom>
          <a:solidFill>
            <a:srgbClr val="5BCEB1"/>
          </a:solidFill>
          <a:ln>
            <a:solidFill>
              <a:srgbClr val="5BC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391516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0-#ppt_w/2"/>
                                          </p:val>
                                        </p:tav>
                                        <p:tav tm="100000">
                                          <p:val>
                                            <p:strVal val="#ppt_x"/>
                                          </p:val>
                                        </p:tav>
                                      </p:tavLst>
                                    </p:anim>
                                    <p:anim calcmode="lin" valueType="num">
                                      <p:cBhvr>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ppt_x</p:attrName>
                                        </p:attrNameLst>
                                      </p:cBhvr>
                                      <p:tavLst>
                                        <p:tav tm="0">
                                          <p:val>
                                            <p:strVal val="0-#ppt_w/2"/>
                                          </p:val>
                                        </p:tav>
                                        <p:tav tm="100000">
                                          <p:val>
                                            <p:strVal val="#ppt_x"/>
                                          </p:val>
                                        </p:tav>
                                      </p:tavLst>
                                    </p:anim>
                                    <p:anim calcmode="lin" valueType="num">
                                      <p:cBhvr>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ppt_x</p:attrName>
                                        </p:attrNameLst>
                                      </p:cBhvr>
                                      <p:tavLst>
                                        <p:tav tm="0">
                                          <p:val>
                                            <p:strVal val="0-#ppt_w/2"/>
                                          </p:val>
                                        </p:tav>
                                        <p:tav tm="100000">
                                          <p:val>
                                            <p:strVal val="#ppt_x"/>
                                          </p:val>
                                        </p:tav>
                                      </p:tavLst>
                                    </p:anim>
                                    <p:anim calcmode="lin" valueType="num">
                                      <p:cBhvr>
                                        <p:cTn id="2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P spid="28"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8B07561-E9A9-2B45-952E-80E8BC5CB0A2}"/>
              </a:ext>
            </a:extLst>
          </p:cNvPr>
          <p:cNvSpPr/>
          <p:nvPr/>
        </p:nvSpPr>
        <p:spPr>
          <a:xfrm>
            <a:off x="7229811" y="1790504"/>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新建课件</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13" name="Google Shape;2168;p41">
            <a:extLst>
              <a:ext uri="{FF2B5EF4-FFF2-40B4-BE49-F238E27FC236}">
                <a16:creationId xmlns:a16="http://schemas.microsoft.com/office/drawing/2014/main" xmlns="" id="{11ADAA13-3F91-0949-96F6-EBA9FD40EA59}"/>
              </a:ext>
            </a:extLst>
          </p:cNvPr>
          <p:cNvSpPr/>
          <p:nvPr/>
        </p:nvSpPr>
        <p:spPr>
          <a:xfrm rot="5400000">
            <a:off x="3786872" y="305614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 name="Google Shape;2168;p41">
            <a:extLst>
              <a:ext uri="{FF2B5EF4-FFF2-40B4-BE49-F238E27FC236}">
                <a16:creationId xmlns:a16="http://schemas.microsoft.com/office/drawing/2014/main" xmlns="" id="{11ADAA13-3F91-0949-96F6-EBA9FD40EA59}"/>
              </a:ext>
            </a:extLst>
          </p:cNvPr>
          <p:cNvSpPr/>
          <p:nvPr/>
        </p:nvSpPr>
        <p:spPr>
          <a:xfrm rot="5400000">
            <a:off x="5578726" y="262892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 name="椭圆 19">
            <a:extLst>
              <a:ext uri="{FF2B5EF4-FFF2-40B4-BE49-F238E27FC236}">
                <a16:creationId xmlns:a16="http://schemas.microsoft.com/office/drawing/2014/main" xmlns="" id="{5AF6F680-00E8-714D-8ED8-ADE1CA3D941E}"/>
              </a:ext>
            </a:extLst>
          </p:cNvPr>
          <p:cNvSpPr/>
          <p:nvPr/>
        </p:nvSpPr>
        <p:spPr>
          <a:xfrm>
            <a:off x="6323827" y="1760650"/>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02</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19631" y="1172562"/>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希沃白板使用简介</a:t>
            </a:r>
          </a:p>
        </p:txBody>
      </p:sp>
      <p:cxnSp>
        <p:nvCxnSpPr>
          <p:cNvPr id="27" name="直线连接符 40">
            <a:extLst>
              <a:ext uri="{FF2B5EF4-FFF2-40B4-BE49-F238E27FC236}">
                <a16:creationId xmlns:a16="http://schemas.microsoft.com/office/drawing/2014/main" xmlns="" id="{C78FDD0C-7830-9C8B-3D98-02A2652E73B4}"/>
              </a:ext>
            </a:extLst>
          </p:cNvPr>
          <p:cNvCxnSpPr>
            <a:cxnSpLocks/>
          </p:cNvCxnSpPr>
          <p:nvPr/>
        </p:nvCxnSpPr>
        <p:spPr>
          <a:xfrm>
            <a:off x="607620" y="2157750"/>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pic>
        <p:nvPicPr>
          <p:cNvPr id="18" name="图片 17">
            <a:extLst>
              <a:ext uri="{FF2B5EF4-FFF2-40B4-BE49-F238E27FC236}">
                <a16:creationId xmlns:a16="http://schemas.microsoft.com/office/drawing/2014/main" xmlns="" id="{D713A3F7-E404-0D29-436B-65E80FD3A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2310" y="2736813"/>
            <a:ext cx="4178999" cy="3120692"/>
          </a:xfrm>
          <a:prstGeom prst="rect">
            <a:avLst/>
          </a:prstGeom>
        </p:spPr>
      </p:pic>
      <p:sp>
        <p:nvSpPr>
          <p:cNvPr id="23" name="Freeform 45">
            <a:extLst>
              <a:ext uri="{FF2B5EF4-FFF2-40B4-BE49-F238E27FC236}">
                <a16:creationId xmlns:a16="http://schemas.microsoft.com/office/drawing/2014/main" xmlns="" id="{EE670F36-C2B6-104D-225B-00C8FE960161}"/>
              </a:ext>
            </a:extLst>
          </p:cNvPr>
          <p:cNvSpPr>
            <a:spLocks noEditPoints="1"/>
          </p:cNvSpPr>
          <p:nvPr/>
        </p:nvSpPr>
        <p:spPr bwMode="auto">
          <a:xfrm>
            <a:off x="6378788" y="4590920"/>
            <a:ext cx="435189" cy="48516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Freeform 45">
            <a:extLst>
              <a:ext uri="{FF2B5EF4-FFF2-40B4-BE49-F238E27FC236}">
                <a16:creationId xmlns:a16="http://schemas.microsoft.com/office/drawing/2014/main" xmlns="" id="{77007E02-C4F9-DB43-FD87-FC616A90B83E}"/>
              </a:ext>
            </a:extLst>
          </p:cNvPr>
          <p:cNvSpPr>
            <a:spLocks noEditPoints="1"/>
          </p:cNvSpPr>
          <p:nvPr/>
        </p:nvSpPr>
        <p:spPr bwMode="auto">
          <a:xfrm>
            <a:off x="6389693" y="2824818"/>
            <a:ext cx="435189" cy="48516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7" name="组合 6">
            <a:extLst>
              <a:ext uri="{FF2B5EF4-FFF2-40B4-BE49-F238E27FC236}">
                <a16:creationId xmlns:a16="http://schemas.microsoft.com/office/drawing/2014/main" xmlns="" id="{F64985EF-7BFA-8512-F8FD-74C9464F9435}"/>
              </a:ext>
            </a:extLst>
          </p:cNvPr>
          <p:cNvGrpSpPr/>
          <p:nvPr/>
        </p:nvGrpSpPr>
        <p:grpSpPr>
          <a:xfrm>
            <a:off x="7001211" y="2824818"/>
            <a:ext cx="4411838" cy="1546599"/>
            <a:chOff x="7204411" y="2824818"/>
            <a:chExt cx="4411838" cy="1546599"/>
          </a:xfrm>
        </p:grpSpPr>
        <p:grpSp>
          <p:nvGrpSpPr>
            <p:cNvPr id="5" name="组合 4">
              <a:extLst>
                <a:ext uri="{FF2B5EF4-FFF2-40B4-BE49-F238E27FC236}">
                  <a16:creationId xmlns:a16="http://schemas.microsoft.com/office/drawing/2014/main" xmlns="" id="{F31ECC09-8418-D4B9-5A6E-DFD13D3032F0}"/>
                </a:ext>
              </a:extLst>
            </p:cNvPr>
            <p:cNvGrpSpPr/>
            <p:nvPr/>
          </p:nvGrpSpPr>
          <p:grpSpPr>
            <a:xfrm>
              <a:off x="7214331" y="3283179"/>
              <a:ext cx="4401918" cy="1088238"/>
              <a:chOff x="7028082" y="3231021"/>
              <a:chExt cx="4401918" cy="1088238"/>
            </a:xfrm>
          </p:grpSpPr>
          <p:sp>
            <p:nvSpPr>
              <p:cNvPr id="4" name="矩形 3">
                <a:extLst>
                  <a:ext uri="{FF2B5EF4-FFF2-40B4-BE49-F238E27FC236}">
                    <a16:creationId xmlns:a16="http://schemas.microsoft.com/office/drawing/2014/main" xmlns="" id="{FC59D28A-2866-7E59-163D-827677FD7A8F}"/>
                  </a:ext>
                </a:extLst>
              </p:cNvPr>
              <p:cNvSpPr/>
              <p:nvPr/>
            </p:nvSpPr>
            <p:spPr>
              <a:xfrm>
                <a:off x="7028082" y="3231021"/>
                <a:ext cx="4401918" cy="10882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9BCE6B00-29A2-06AC-E9F5-A3967FF4954C}"/>
                  </a:ext>
                </a:extLst>
              </p:cNvPr>
              <p:cNvSpPr txBox="1"/>
              <p:nvPr/>
            </p:nvSpPr>
            <p:spPr>
              <a:xfrm>
                <a:off x="7028082" y="3352608"/>
                <a:ext cx="4401918" cy="923330"/>
              </a:xfrm>
              <a:prstGeom prst="rect">
                <a:avLst/>
              </a:prstGeom>
              <a:noFill/>
            </p:spPr>
            <p:txBody>
              <a:bodyPr wrap="square" rtlCol="0">
                <a:spAutoFit/>
              </a:bodyPr>
              <a:lstStyle/>
              <a:p>
                <a:r>
                  <a:rPr lang="zh-CN" altLang="zh-CN" sz="1800" dirty="0">
                    <a:solidFill>
                      <a:srgbClr val="000000"/>
                    </a:solidFill>
                    <a:effectLst/>
                    <a:latin typeface="Times New Roman" panose="02020603050405020304" pitchFamily="18" charset="0"/>
                    <a:ea typeface="汉仪书宋一简"/>
                    <a:cs typeface="Times New Roman" panose="02020603050405020304" pitchFamily="18" charset="0"/>
                  </a:rPr>
                  <a:t>点击新建课件，进入课件界面，给课件命名、选择背景、点击下面的新建，就可以创建一个新课件了。</a:t>
                </a:r>
                <a:endParaRPr lang="zh-CN" altLang="en-US" dirty="0"/>
              </a:p>
            </p:txBody>
          </p:sp>
        </p:grpSp>
        <p:sp>
          <p:nvSpPr>
            <p:cNvPr id="21" name="Text Placeholder 3">
              <a:extLst>
                <a:ext uri="{FF2B5EF4-FFF2-40B4-BE49-F238E27FC236}">
                  <a16:creationId xmlns:a16="http://schemas.microsoft.com/office/drawing/2014/main" xmlns="" id="{92AD475C-C12F-C0BA-20F3-70F3B299D00B}"/>
                </a:ext>
              </a:extLst>
            </p:cNvPr>
            <p:cNvSpPr txBox="1">
              <a:spLocks/>
            </p:cNvSpPr>
            <p:nvPr/>
          </p:nvSpPr>
          <p:spPr>
            <a:xfrm>
              <a:off x="7204411" y="2824818"/>
              <a:ext cx="1317289" cy="473271"/>
            </a:xfrm>
            <a:prstGeom prst="rect">
              <a:avLst/>
            </a:prstGeom>
            <a:solidFill>
              <a:srgbClr val="2185BA"/>
            </a:solidFill>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spcBef>
                  <a:spcPct val="20000"/>
                </a:spcBef>
              </a:pPr>
              <a:r>
                <a:rPr lang="zh-CN" altLang="en-US" sz="2800" b="1" dirty="0">
                  <a:solidFill>
                    <a:schemeClr val="bg1"/>
                  </a:solidFill>
                  <a:latin typeface="Microsoft YaHei" panose="020B0503020204020204" pitchFamily="34" charset="-122"/>
                  <a:ea typeface="Microsoft YaHei" panose="020B0503020204020204" pitchFamily="34" charset="-122"/>
                </a:rPr>
                <a:t>常规法</a:t>
              </a:r>
              <a:endParaRPr lang="en-US" altLang="zh-CN" sz="2800" b="1" dirty="0">
                <a:solidFill>
                  <a:schemeClr val="bg1"/>
                </a:solidFill>
                <a:latin typeface="Microsoft YaHei" panose="020B0503020204020204" pitchFamily="34" charset="-122"/>
                <a:ea typeface="Microsoft YaHei" panose="020B0503020204020204" pitchFamily="34" charset="-122"/>
              </a:endParaRPr>
            </a:p>
          </p:txBody>
        </p:sp>
      </p:grpSp>
      <p:grpSp>
        <p:nvGrpSpPr>
          <p:cNvPr id="34" name="组合 33">
            <a:extLst>
              <a:ext uri="{FF2B5EF4-FFF2-40B4-BE49-F238E27FC236}">
                <a16:creationId xmlns:a16="http://schemas.microsoft.com/office/drawing/2014/main" xmlns="" id="{26A50CE9-2534-360B-3575-E6602C830229}"/>
              </a:ext>
            </a:extLst>
          </p:cNvPr>
          <p:cNvGrpSpPr/>
          <p:nvPr/>
        </p:nvGrpSpPr>
        <p:grpSpPr>
          <a:xfrm>
            <a:off x="7026611" y="4602818"/>
            <a:ext cx="4411838" cy="1546599"/>
            <a:chOff x="7204411" y="2824818"/>
            <a:chExt cx="4411838" cy="1546599"/>
          </a:xfrm>
        </p:grpSpPr>
        <p:grpSp>
          <p:nvGrpSpPr>
            <p:cNvPr id="35" name="组合 34">
              <a:extLst>
                <a:ext uri="{FF2B5EF4-FFF2-40B4-BE49-F238E27FC236}">
                  <a16:creationId xmlns:a16="http://schemas.microsoft.com/office/drawing/2014/main" xmlns="" id="{597E0994-C784-26F4-51CB-C90E1B35A154}"/>
                </a:ext>
              </a:extLst>
            </p:cNvPr>
            <p:cNvGrpSpPr/>
            <p:nvPr/>
          </p:nvGrpSpPr>
          <p:grpSpPr>
            <a:xfrm>
              <a:off x="7214331" y="3283179"/>
              <a:ext cx="4401918" cy="1088238"/>
              <a:chOff x="7028082" y="3231021"/>
              <a:chExt cx="4401918" cy="1088238"/>
            </a:xfrm>
          </p:grpSpPr>
          <p:sp>
            <p:nvSpPr>
              <p:cNvPr id="38" name="矩形 37">
                <a:extLst>
                  <a:ext uri="{FF2B5EF4-FFF2-40B4-BE49-F238E27FC236}">
                    <a16:creationId xmlns:a16="http://schemas.microsoft.com/office/drawing/2014/main" xmlns="" id="{43586DEB-4204-2CA7-276C-AA25073E5A15}"/>
                  </a:ext>
                </a:extLst>
              </p:cNvPr>
              <p:cNvSpPr/>
              <p:nvPr/>
            </p:nvSpPr>
            <p:spPr>
              <a:xfrm>
                <a:off x="7028082" y="3231021"/>
                <a:ext cx="4401918" cy="10882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B49D4D93-905F-1181-64B0-2C79E43FBA14}"/>
                  </a:ext>
                </a:extLst>
              </p:cNvPr>
              <p:cNvSpPr txBox="1"/>
              <p:nvPr/>
            </p:nvSpPr>
            <p:spPr>
              <a:xfrm>
                <a:off x="7028082" y="3352608"/>
                <a:ext cx="4401918" cy="923330"/>
              </a:xfrm>
              <a:prstGeom prst="rect">
                <a:avLst/>
              </a:prstGeom>
              <a:noFill/>
            </p:spPr>
            <p:txBody>
              <a:bodyPr wrap="square" rtlCol="0">
                <a:spAutoFit/>
              </a:bodyPr>
              <a:lstStyle/>
              <a:p>
                <a:r>
                  <a:rPr lang="zh-CN" altLang="zh-CN" sz="1800" dirty="0">
                    <a:solidFill>
                      <a:srgbClr val="000000"/>
                    </a:solidFill>
                    <a:effectLst/>
                    <a:latin typeface="Times New Roman" panose="02020603050405020304" pitchFamily="18" charset="0"/>
                    <a:ea typeface="汉仪书宋一简"/>
                    <a:cs typeface="Times New Roman" panose="02020603050405020304" pitchFamily="18" charset="0"/>
                  </a:rPr>
                  <a:t>点击新建课件，进入课件界面，</a:t>
                </a:r>
                <a:r>
                  <a:rPr lang="zh-CN" altLang="en-US" sz="1800" dirty="0">
                    <a:solidFill>
                      <a:srgbClr val="000000"/>
                    </a:solidFill>
                    <a:effectLst/>
                    <a:latin typeface="Times New Roman" panose="02020603050405020304" pitchFamily="18" charset="0"/>
                    <a:ea typeface="汉仪书宋一简"/>
                    <a:cs typeface="Times New Roman" panose="02020603050405020304" pitchFamily="18" charset="0"/>
                  </a:rPr>
                  <a:t>点击界面</a:t>
                </a:r>
                <a:r>
                  <a:rPr lang="zh-CN" altLang="zh-CN" sz="1800" dirty="0">
                    <a:solidFill>
                      <a:srgbClr val="000000"/>
                    </a:solidFill>
                    <a:effectLst/>
                    <a:latin typeface="Times New Roman" panose="02020603050405020304" pitchFamily="18" charset="0"/>
                    <a:ea typeface="汉仪书宋一简"/>
                    <a:cs typeface="Times New Roman" panose="02020603050405020304" pitchFamily="18" charset="0"/>
                  </a:rPr>
                  <a:t>右</a:t>
                </a:r>
                <a:r>
                  <a:rPr lang="zh-CN" altLang="zh-CN" sz="1800" dirty="0">
                    <a:solidFill>
                      <a:srgbClr val="000000"/>
                    </a:solidFill>
                    <a:latin typeface="Times New Roman" panose="02020603050405020304" pitchFamily="18" charset="0"/>
                    <a:ea typeface="汉仪书宋一简"/>
                    <a:cs typeface="Times New Roman" panose="02020603050405020304" pitchFamily="18" charset="0"/>
                  </a:rPr>
                  <a:t>上角，</a:t>
                </a:r>
                <a:r>
                  <a:rPr lang="zh-CN" altLang="en-US" sz="1800" dirty="0">
                    <a:solidFill>
                      <a:srgbClr val="000000"/>
                    </a:solidFill>
                    <a:latin typeface="Times New Roman" panose="02020603050405020304" pitchFamily="18" charset="0"/>
                    <a:ea typeface="汉仪书宋一简"/>
                    <a:cs typeface="Times New Roman" panose="02020603050405020304" pitchFamily="18" charset="0"/>
                  </a:rPr>
                  <a:t>再</a:t>
                </a:r>
                <a:r>
                  <a:rPr lang="zh-CN" altLang="zh-CN" sz="1800" dirty="0">
                    <a:solidFill>
                      <a:srgbClr val="000000"/>
                    </a:solidFill>
                    <a:latin typeface="Times New Roman" panose="02020603050405020304" pitchFamily="18" charset="0"/>
                    <a:ea typeface="汉仪书宋一简"/>
                    <a:cs typeface="Times New Roman" panose="02020603050405020304" pitchFamily="18" charset="0"/>
                  </a:rPr>
                  <a:t>点击</a:t>
                </a:r>
                <a:r>
                  <a:rPr lang="zh-CN" altLang="en-US" sz="1800" dirty="0">
                    <a:solidFill>
                      <a:srgbClr val="000000"/>
                    </a:solidFill>
                    <a:latin typeface="Times New Roman" panose="02020603050405020304" pitchFamily="18" charset="0"/>
                    <a:ea typeface="汉仪书宋一简"/>
                    <a:cs typeface="Times New Roman" panose="02020603050405020304" pitchFamily="18" charset="0"/>
                  </a:rPr>
                  <a:t>“</a:t>
                </a:r>
                <a:r>
                  <a:rPr lang="zh-CN" altLang="zh-CN" sz="1800" dirty="0">
                    <a:solidFill>
                      <a:srgbClr val="000000"/>
                    </a:solidFill>
                    <a:latin typeface="Times New Roman" panose="02020603050405020304" pitchFamily="18" charset="0"/>
                    <a:ea typeface="汉仪书宋一简"/>
                    <a:cs typeface="Times New Roman" panose="02020603050405020304" pitchFamily="18" charset="0"/>
                  </a:rPr>
                  <a:t>确定</a:t>
                </a:r>
                <a:r>
                  <a:rPr lang="zh-CN" altLang="en-US" sz="1800" dirty="0">
                    <a:solidFill>
                      <a:srgbClr val="000000"/>
                    </a:solidFill>
                    <a:latin typeface="Times New Roman" panose="02020603050405020304" pitchFamily="18" charset="0"/>
                    <a:ea typeface="汉仪书宋一简"/>
                    <a:cs typeface="Times New Roman" panose="02020603050405020304" pitchFamily="18" charset="0"/>
                  </a:rPr>
                  <a:t>”</a:t>
                </a:r>
                <a:r>
                  <a:rPr lang="zh-CN" altLang="zh-CN" sz="1800" dirty="0">
                    <a:solidFill>
                      <a:srgbClr val="000000"/>
                    </a:solidFill>
                    <a:latin typeface="Times New Roman" panose="02020603050405020304" pitchFamily="18" charset="0"/>
                    <a:ea typeface="汉仪书宋一简"/>
                    <a:cs typeface="Times New Roman" panose="02020603050405020304" pitchFamily="18" charset="0"/>
                  </a:rPr>
                  <a:t>，</a:t>
                </a:r>
                <a:r>
                  <a:rPr lang="zh-CN" altLang="en-US" sz="1800" dirty="0">
                    <a:solidFill>
                      <a:srgbClr val="000000"/>
                    </a:solidFill>
                    <a:latin typeface="Times New Roman" panose="02020603050405020304" pitchFamily="18" charset="0"/>
                    <a:ea typeface="汉仪书宋一简"/>
                    <a:cs typeface="Times New Roman" panose="02020603050405020304" pitchFamily="18" charset="0"/>
                  </a:rPr>
                  <a:t>就可以</a:t>
                </a:r>
                <a:r>
                  <a:rPr lang="zh-CN" altLang="zh-CN" sz="1800" dirty="0">
                    <a:solidFill>
                      <a:srgbClr val="000000"/>
                    </a:solidFill>
                    <a:latin typeface="Times New Roman" panose="02020603050405020304" pitchFamily="18" charset="0"/>
                    <a:ea typeface="汉仪书宋一简"/>
                    <a:cs typeface="Times New Roman" panose="02020603050405020304" pitchFamily="18" charset="0"/>
                  </a:rPr>
                  <a:t>导入事先做好的</a:t>
                </a:r>
                <a:r>
                  <a:rPr lang="en-US" altLang="zh-CN" sz="1800" dirty="0">
                    <a:solidFill>
                      <a:srgbClr val="000000"/>
                    </a:solidFill>
                    <a:effectLst/>
                    <a:latin typeface="Times New Roman" panose="02020603050405020304" pitchFamily="18" charset="0"/>
                    <a:ea typeface="汉仪书宋一简"/>
                  </a:rPr>
                  <a:t>PPT</a:t>
                </a:r>
                <a:r>
                  <a:rPr lang="zh-CN" altLang="zh-CN" sz="1800" dirty="0">
                    <a:solidFill>
                      <a:srgbClr val="000000"/>
                    </a:solidFill>
                    <a:effectLst/>
                    <a:latin typeface="Times New Roman" panose="02020603050405020304" pitchFamily="18" charset="0"/>
                    <a:ea typeface="汉仪书宋一简"/>
                    <a:cs typeface="Times New Roman" panose="02020603050405020304" pitchFamily="18" charset="0"/>
                  </a:rPr>
                  <a:t>。</a:t>
                </a:r>
                <a:endParaRPr lang="zh-CN" altLang="en-US" dirty="0"/>
              </a:p>
            </p:txBody>
          </p:sp>
        </p:grpSp>
        <p:sp>
          <p:nvSpPr>
            <p:cNvPr id="37" name="Text Placeholder 3">
              <a:extLst>
                <a:ext uri="{FF2B5EF4-FFF2-40B4-BE49-F238E27FC236}">
                  <a16:creationId xmlns:a16="http://schemas.microsoft.com/office/drawing/2014/main" xmlns="" id="{89DD1C41-BD89-2EBC-6057-D03BA365B241}"/>
                </a:ext>
              </a:extLst>
            </p:cNvPr>
            <p:cNvSpPr txBox="1">
              <a:spLocks/>
            </p:cNvSpPr>
            <p:nvPr/>
          </p:nvSpPr>
          <p:spPr>
            <a:xfrm>
              <a:off x="7204411" y="2824818"/>
              <a:ext cx="1317289" cy="473271"/>
            </a:xfrm>
            <a:prstGeom prst="rect">
              <a:avLst/>
            </a:prstGeom>
            <a:solidFill>
              <a:srgbClr val="2185BA"/>
            </a:solidFill>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spcBef>
                  <a:spcPct val="20000"/>
                </a:spcBef>
              </a:pPr>
              <a:r>
                <a:rPr lang="zh-CN" altLang="en-US" sz="2800" b="1" dirty="0">
                  <a:solidFill>
                    <a:schemeClr val="bg1"/>
                  </a:solidFill>
                  <a:latin typeface="Microsoft YaHei" panose="020B0503020204020204" pitchFamily="34" charset="-122"/>
                  <a:ea typeface="Microsoft YaHei" panose="020B0503020204020204" pitchFamily="34" charset="-122"/>
                </a:rPr>
                <a:t>导入法</a:t>
              </a:r>
              <a:endParaRPr lang="en-US" altLang="zh-CN" sz="2800" b="1"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56387417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ppt_x</p:attrName>
                                        </p:attrNameLst>
                                      </p:cBhvr>
                                      <p:tavLst>
                                        <p:tav tm="0">
                                          <p:val>
                                            <p:strVal val="0-#ppt_w/2"/>
                                          </p:val>
                                        </p:tav>
                                        <p:tav tm="100000">
                                          <p:val>
                                            <p:strVal val="#ppt_x"/>
                                          </p:val>
                                        </p:tav>
                                      </p:tavLst>
                                    </p:anim>
                                    <p:anim calcmode="lin" valueType="num">
                                      <p:cBhvr>
                                        <p:cTn id="1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a16="http://schemas.microsoft.com/office/drawing/2014/main" xmlns="" id="{FAA97D05-399E-B302-C7CC-DBA70DD54574}"/>
              </a:ext>
            </a:extLst>
          </p:cNvPr>
          <p:cNvGrpSpPr/>
          <p:nvPr/>
        </p:nvGrpSpPr>
        <p:grpSpPr>
          <a:xfrm>
            <a:off x="3013884" y="2395190"/>
            <a:ext cx="6010781" cy="3519227"/>
            <a:chOff x="3182559" y="2385715"/>
            <a:chExt cx="5836595" cy="3118614"/>
          </a:xfrm>
        </p:grpSpPr>
        <p:pic>
          <p:nvPicPr>
            <p:cNvPr id="49" name="图片 48">
              <a:extLst>
                <a:ext uri="{FF2B5EF4-FFF2-40B4-BE49-F238E27FC236}">
                  <a16:creationId xmlns:a16="http://schemas.microsoft.com/office/drawing/2014/main" xmlns="" id="{2FDD6F74-8C9A-4149-1680-AB950A866139}"/>
                </a:ext>
              </a:extLst>
            </p:cNvPr>
            <p:cNvPicPr>
              <a:picLocks noChangeAspect="1"/>
            </p:cNvPicPr>
            <p:nvPr/>
          </p:nvPicPr>
          <p:blipFill rotWithShape="1">
            <a:blip r:embed="rId3"/>
            <a:srcRect b="5010"/>
            <a:stretch/>
          </p:blipFill>
          <p:spPr>
            <a:xfrm>
              <a:off x="3182559" y="2385715"/>
              <a:ext cx="5836595" cy="3118614"/>
            </a:xfrm>
            <a:prstGeom prst="rect">
              <a:avLst/>
            </a:prstGeom>
          </p:spPr>
        </p:pic>
        <p:sp>
          <p:nvSpPr>
            <p:cNvPr id="50" name="矩形 49">
              <a:extLst>
                <a:ext uri="{FF2B5EF4-FFF2-40B4-BE49-F238E27FC236}">
                  <a16:creationId xmlns:a16="http://schemas.microsoft.com/office/drawing/2014/main" xmlns="" id="{015ADB6F-86E8-9584-DBF0-A044AC670343}"/>
                </a:ext>
              </a:extLst>
            </p:cNvPr>
            <p:cNvSpPr/>
            <p:nvPr/>
          </p:nvSpPr>
          <p:spPr>
            <a:xfrm>
              <a:off x="7937770" y="4961106"/>
              <a:ext cx="943583" cy="371840"/>
            </a:xfrm>
            <a:prstGeom prst="rect">
              <a:avLst/>
            </a:prstGeom>
            <a:solidFill>
              <a:srgbClr val="F7F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xmlns="" id="{B8B07561-E9A9-2B45-952E-80E8BC5CB0A2}"/>
              </a:ext>
            </a:extLst>
          </p:cNvPr>
          <p:cNvSpPr/>
          <p:nvPr/>
        </p:nvSpPr>
        <p:spPr>
          <a:xfrm>
            <a:off x="7229811" y="1703178"/>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备课界面</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20" name="椭圆 19">
            <a:extLst>
              <a:ext uri="{FF2B5EF4-FFF2-40B4-BE49-F238E27FC236}">
                <a16:creationId xmlns:a16="http://schemas.microsoft.com/office/drawing/2014/main" xmlns="" id="{5AF6F680-00E8-714D-8ED8-ADE1CA3D941E}"/>
              </a:ext>
            </a:extLst>
          </p:cNvPr>
          <p:cNvSpPr/>
          <p:nvPr/>
        </p:nvSpPr>
        <p:spPr>
          <a:xfrm>
            <a:off x="6323827" y="1673324"/>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03</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19631" y="1172562"/>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希沃白板使用简介</a:t>
            </a:r>
          </a:p>
        </p:txBody>
      </p:sp>
      <p:cxnSp>
        <p:nvCxnSpPr>
          <p:cNvPr id="27" name="直线连接符 40">
            <a:extLst>
              <a:ext uri="{FF2B5EF4-FFF2-40B4-BE49-F238E27FC236}">
                <a16:creationId xmlns:a16="http://schemas.microsoft.com/office/drawing/2014/main" xmlns="" id="{C78FDD0C-7830-9C8B-3D98-02A2652E73B4}"/>
              </a:ext>
            </a:extLst>
          </p:cNvPr>
          <p:cNvCxnSpPr>
            <a:cxnSpLocks/>
          </p:cNvCxnSpPr>
          <p:nvPr/>
        </p:nvCxnSpPr>
        <p:spPr>
          <a:xfrm>
            <a:off x="642263" y="2017037"/>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2" name="文本框 1">
            <a:extLst>
              <a:ext uri="{FF2B5EF4-FFF2-40B4-BE49-F238E27FC236}">
                <a16:creationId xmlns:a16="http://schemas.microsoft.com/office/drawing/2014/main" xmlns="" id="{980BF914-DA16-EF0A-F540-18B6C6886E51}"/>
              </a:ext>
            </a:extLst>
          </p:cNvPr>
          <p:cNvSpPr txBox="1"/>
          <p:nvPr/>
        </p:nvSpPr>
        <p:spPr>
          <a:xfrm>
            <a:off x="592452" y="2122848"/>
            <a:ext cx="2025585" cy="738664"/>
          </a:xfrm>
          <a:prstGeom prst="rect">
            <a:avLst/>
          </a:prstGeom>
          <a:noFill/>
          <a:ln>
            <a:solidFill>
              <a:srgbClr val="FF0000"/>
            </a:solidFill>
          </a:ln>
        </p:spPr>
        <p:txBody>
          <a:bodyPr wrap="square" rtlCol="0">
            <a:spAutoFit/>
          </a:bodyPr>
          <a:lstStyle/>
          <a:p>
            <a:r>
              <a:rPr lang="zh-CN" altLang="zh-CN"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使用率比较高的工具</a:t>
            </a:r>
            <a:r>
              <a:rPr lang="zh-CN" altLang="en-US"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栏</a:t>
            </a:r>
            <a:r>
              <a:rPr lang="zh-CN" altLang="zh-CN"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包括</a:t>
            </a:r>
            <a:r>
              <a:rPr lang="zh-CN" altLang="zh-CN"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编辑</a:t>
            </a:r>
            <a:r>
              <a:rPr lang="zh-CN" altLang="en-US"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工具</a:t>
            </a:r>
            <a:r>
              <a:rPr lang="zh-CN" altLang="zh-CN" sz="1400" b="1" kern="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rPr>
              <a:t>、截图工具、分享和关闭等功能。</a:t>
            </a:r>
            <a:endParaRPr lang="zh-CN" altLang="zh-CN" sz="1400" b="1" kern="100" dirty="0">
              <a:effectLst/>
              <a:latin typeface="华文楷体" panose="02010600040101010101" pitchFamily="2" charset="-122"/>
              <a:ea typeface="华文楷体" panose="02010600040101010101" pitchFamily="2" charset="-122"/>
              <a:cs typeface="Arial" panose="020B0604020202020204" pitchFamily="34" charset="0"/>
            </a:endParaRPr>
          </a:p>
        </p:txBody>
      </p:sp>
      <p:cxnSp>
        <p:nvCxnSpPr>
          <p:cNvPr id="8" name="直接箭头连接符 7">
            <a:extLst>
              <a:ext uri="{FF2B5EF4-FFF2-40B4-BE49-F238E27FC236}">
                <a16:creationId xmlns:a16="http://schemas.microsoft.com/office/drawing/2014/main" xmlns="" id="{A2BFB9E8-2B87-3E0A-B0D8-AE28286C754A}"/>
              </a:ext>
            </a:extLst>
          </p:cNvPr>
          <p:cNvCxnSpPr>
            <a:cxnSpLocks/>
            <a:stCxn id="2" idx="3"/>
          </p:cNvCxnSpPr>
          <p:nvPr/>
        </p:nvCxnSpPr>
        <p:spPr>
          <a:xfrm>
            <a:off x="2618037" y="2492180"/>
            <a:ext cx="37680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908CFDD-D501-06DC-305B-703FC01DD4F8}"/>
              </a:ext>
            </a:extLst>
          </p:cNvPr>
          <p:cNvSpPr/>
          <p:nvPr/>
        </p:nvSpPr>
        <p:spPr>
          <a:xfrm>
            <a:off x="3013884" y="2373557"/>
            <a:ext cx="1538661" cy="2529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37538712-D183-A955-8F07-CF4FBA12E653}"/>
              </a:ext>
            </a:extLst>
          </p:cNvPr>
          <p:cNvSpPr txBox="1"/>
          <p:nvPr/>
        </p:nvSpPr>
        <p:spPr>
          <a:xfrm>
            <a:off x="623542" y="3886200"/>
            <a:ext cx="2025585" cy="954107"/>
          </a:xfrm>
          <a:prstGeom prst="rect">
            <a:avLst/>
          </a:prstGeom>
          <a:noFill/>
          <a:ln>
            <a:solidFill>
              <a:srgbClr val="FF0000"/>
            </a:solidFill>
          </a:ln>
        </p:spPr>
        <p:txBody>
          <a:bodyPr wrap="square" rtlCol="0">
            <a:spAutoFit/>
          </a:bodyPr>
          <a:lstStyle/>
          <a:p>
            <a:r>
              <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左边区域</a:t>
            </a:r>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展示的是幻灯片的页数等信息，上面的工具栏分别是云课件和同步。</a:t>
            </a:r>
            <a:endPar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cxnSp>
        <p:nvCxnSpPr>
          <p:cNvPr id="36" name="直接箭头连接符 35">
            <a:extLst>
              <a:ext uri="{FF2B5EF4-FFF2-40B4-BE49-F238E27FC236}">
                <a16:creationId xmlns:a16="http://schemas.microsoft.com/office/drawing/2014/main" xmlns="" id="{1BF3B55C-FB0C-52FA-B1F6-0C3ADAE67143}"/>
              </a:ext>
            </a:extLst>
          </p:cNvPr>
          <p:cNvCxnSpPr>
            <a:cxnSpLocks/>
          </p:cNvCxnSpPr>
          <p:nvPr/>
        </p:nvCxnSpPr>
        <p:spPr>
          <a:xfrm>
            <a:off x="2650615" y="4370604"/>
            <a:ext cx="363269" cy="379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xmlns="" id="{A7927C0E-3FA6-33AA-B61B-59894B2800A7}"/>
              </a:ext>
            </a:extLst>
          </p:cNvPr>
          <p:cNvSpPr/>
          <p:nvPr/>
        </p:nvSpPr>
        <p:spPr>
          <a:xfrm>
            <a:off x="3018081" y="2665380"/>
            <a:ext cx="600609" cy="325497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DB299C86-0B3F-E9FD-C6D5-ACDE657CF266}"/>
              </a:ext>
            </a:extLst>
          </p:cNvPr>
          <p:cNvSpPr txBox="1"/>
          <p:nvPr/>
        </p:nvSpPr>
        <p:spPr>
          <a:xfrm>
            <a:off x="8165047" y="4599958"/>
            <a:ext cx="2966936" cy="954107"/>
          </a:xfrm>
          <a:prstGeom prst="rect">
            <a:avLst/>
          </a:prstGeom>
          <a:solidFill>
            <a:schemeClr val="bg1"/>
          </a:solidFill>
          <a:ln>
            <a:solidFill>
              <a:srgbClr val="FF0000"/>
            </a:solidFill>
          </a:ln>
        </p:spPr>
        <p:txBody>
          <a:bodyPr wrap="square" rtlCol="0">
            <a:spAutoFit/>
          </a:bodyPr>
          <a:lstStyle/>
          <a:p>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中间部分是编辑界面，空白的部位是画布，上边是工具栏，如文本、形状、多媒体、表格，课堂活动、思维导图、统计图表、学科工具等。</a:t>
            </a:r>
            <a:endPar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41" name="矩形 40">
            <a:extLst>
              <a:ext uri="{FF2B5EF4-FFF2-40B4-BE49-F238E27FC236}">
                <a16:creationId xmlns:a16="http://schemas.microsoft.com/office/drawing/2014/main" xmlns="" id="{56F70843-31AB-FDC1-3227-F4322F72516D}"/>
              </a:ext>
            </a:extLst>
          </p:cNvPr>
          <p:cNvSpPr/>
          <p:nvPr/>
        </p:nvSpPr>
        <p:spPr>
          <a:xfrm>
            <a:off x="3657190" y="2665381"/>
            <a:ext cx="4126234" cy="29669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CFC48381-692A-4822-E512-25D3178DEED5}"/>
              </a:ext>
            </a:extLst>
          </p:cNvPr>
          <p:cNvSpPr/>
          <p:nvPr/>
        </p:nvSpPr>
        <p:spPr>
          <a:xfrm>
            <a:off x="7821038" y="2665828"/>
            <a:ext cx="1203627" cy="1594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5E5E3A3E-6F29-5923-7ED4-2778C939FC60}"/>
              </a:ext>
            </a:extLst>
          </p:cNvPr>
          <p:cNvSpPr txBox="1"/>
          <p:nvPr/>
        </p:nvSpPr>
        <p:spPr>
          <a:xfrm>
            <a:off x="9420512" y="2859953"/>
            <a:ext cx="2334301" cy="1169551"/>
          </a:xfrm>
          <a:prstGeom prst="rect">
            <a:avLst/>
          </a:prstGeom>
          <a:noFill/>
          <a:ln>
            <a:solidFill>
              <a:srgbClr val="FF0000"/>
            </a:solidFill>
          </a:ln>
        </p:spPr>
        <p:txBody>
          <a:bodyPr wrap="square" rtlCol="0">
            <a:spAutoFit/>
          </a:bodyPr>
          <a:lstStyle/>
          <a:p>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右面是页面的属性设置</a:t>
            </a:r>
            <a:r>
              <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这些功能是和</a:t>
            </a:r>
            <a:r>
              <a:rPr lang="en-US"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PPT</a:t>
            </a:r>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的操作一样的</a:t>
            </a:r>
            <a:r>
              <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，以及</a:t>
            </a:r>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动画设置的一些功能，动画设置的一些功能其实跟</a:t>
            </a:r>
            <a:r>
              <a:rPr lang="en-US"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PPT</a:t>
            </a:r>
            <a:r>
              <a:rPr lang="zh-CN" altLang="zh-CN"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的使用也是一样的。 </a:t>
            </a:r>
            <a:endPar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cxnSp>
        <p:nvCxnSpPr>
          <p:cNvPr id="58" name="直接箭头连接符 57">
            <a:extLst>
              <a:ext uri="{FF2B5EF4-FFF2-40B4-BE49-F238E27FC236}">
                <a16:creationId xmlns:a16="http://schemas.microsoft.com/office/drawing/2014/main" xmlns="" id="{68633BE3-5BCD-EF32-1F21-E3AF581866EF}"/>
              </a:ext>
            </a:extLst>
          </p:cNvPr>
          <p:cNvCxnSpPr>
            <a:cxnSpLocks/>
          </p:cNvCxnSpPr>
          <p:nvPr/>
        </p:nvCxnSpPr>
        <p:spPr>
          <a:xfrm flipH="1" flipV="1">
            <a:off x="7788244" y="5077011"/>
            <a:ext cx="37680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xmlns="" id="{C8A41627-3677-E954-51A5-0BB8245AF0D1}"/>
              </a:ext>
            </a:extLst>
          </p:cNvPr>
          <p:cNvCxnSpPr>
            <a:cxnSpLocks/>
          </p:cNvCxnSpPr>
          <p:nvPr/>
        </p:nvCxnSpPr>
        <p:spPr>
          <a:xfrm flipH="1" flipV="1">
            <a:off x="9034393" y="3410563"/>
            <a:ext cx="37680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43642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ppt_x</p:attrName>
                                        </p:attrNameLst>
                                      </p:cBhvr>
                                      <p:tavLst>
                                        <p:tav tm="0">
                                          <p:val>
                                            <p:strVal val="0-#ppt_w/2"/>
                                          </p:val>
                                        </p:tav>
                                        <p:tav tm="100000">
                                          <p:val>
                                            <p:strVal val="#ppt_x"/>
                                          </p:val>
                                        </p:tav>
                                      </p:tavLst>
                                    </p:anim>
                                    <p:anim calcmode="lin" valueType="num">
                                      <p:cBhvr>
                                        <p:cTn id="1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88AD777-92FC-84AC-BC21-1731214C35A0}"/>
              </a:ext>
            </a:extLst>
          </p:cNvPr>
          <p:cNvGrpSpPr/>
          <p:nvPr/>
        </p:nvGrpSpPr>
        <p:grpSpPr>
          <a:xfrm>
            <a:off x="2463803" y="311821"/>
            <a:ext cx="8826500" cy="888460"/>
            <a:chOff x="2463803" y="457741"/>
            <a:chExt cx="8826500" cy="888460"/>
          </a:xfrm>
        </p:grpSpPr>
        <p:sp>
          <p:nvSpPr>
            <p:cNvPr id="5122" name="圆角矩形 258"/>
            <p:cNvSpPr>
              <a:spLocks noChangeArrowheads="1"/>
            </p:cNvSpPr>
            <p:nvPr/>
          </p:nvSpPr>
          <p:spPr bwMode="auto">
            <a:xfrm>
              <a:off x="3822703" y="464180"/>
              <a:ext cx="6108700" cy="882021"/>
            </a:xfrm>
            <a:prstGeom prst="roundRect">
              <a:avLst>
                <a:gd name="adj" fmla="val 50000"/>
              </a:avLst>
            </a:prstGeom>
            <a:solidFill>
              <a:srgbClr val="0070C0"/>
            </a:solidFill>
            <a:ln w="34925">
              <a:solidFill>
                <a:schemeClr val="bg1"/>
              </a:solidFill>
              <a:miter lim="800000"/>
              <a:headEnd/>
              <a:tailEnd/>
            </a:ln>
          </p:spPr>
          <p:txBody>
            <a:bodyPr lIns="121912" tIns="60956" rIns="121912" bIns="60956" anchor="ctr"/>
            <a:lstStyle/>
            <a:p>
              <a:pPr algn="ctr" defTabSz="914332" fontAlgn="base">
                <a:spcBef>
                  <a:spcPct val="0"/>
                </a:spcBef>
                <a:spcAft>
                  <a:spcPct val="0"/>
                </a:spcAft>
              </a:pPr>
              <a:endParaRPr lang="zh-CN" altLang="zh-CN" sz="2100">
                <a:solidFill>
                  <a:srgbClr val="FFFFFF"/>
                </a:solidFill>
                <a:latin typeface="微软雅黑" pitchFamily="34" charset="-122"/>
                <a:ea typeface="微软雅黑" pitchFamily="34" charset="-122"/>
                <a:sym typeface="微软雅黑" pitchFamily="34" charset="-122"/>
              </a:endParaRPr>
            </a:p>
          </p:txBody>
        </p:sp>
        <p:sp>
          <p:nvSpPr>
            <p:cNvPr id="5126" name="Text Box 39"/>
            <p:cNvSpPr>
              <a:spLocks noChangeArrowheads="1"/>
            </p:cNvSpPr>
            <p:nvPr/>
          </p:nvSpPr>
          <p:spPr bwMode="auto">
            <a:xfrm>
              <a:off x="2463803" y="457741"/>
              <a:ext cx="8826500" cy="77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p>
              <a:pPr algn="ctr" defTabSz="914332" fontAlgn="base">
                <a:lnSpc>
                  <a:spcPct val="150000"/>
                </a:lnSpc>
                <a:spcBef>
                  <a:spcPct val="0"/>
                </a:spcBef>
                <a:spcAft>
                  <a:spcPct val="0"/>
                </a:spcAft>
                <a:buClr>
                  <a:srgbClr val="000000"/>
                </a:buClr>
              </a:pPr>
              <a:r>
                <a:rPr lang="zh-CN" altLang="en-US" sz="3200" b="1" dirty="0">
                  <a:solidFill>
                    <a:srgbClr val="FFFFFF"/>
                  </a:solidFill>
                  <a:latin typeface="微软雅黑" pitchFamily="34" charset="-122"/>
                  <a:ea typeface="微软雅黑" pitchFamily="34" charset="-122"/>
                  <a:sym typeface="微软雅黑" pitchFamily="34" charset="-122"/>
                </a:rPr>
                <a:t>信息化教学环境与应用</a:t>
              </a:r>
              <a:endParaRPr lang="en-US" altLang="zh-CN" sz="3200" b="1" dirty="0">
                <a:solidFill>
                  <a:srgbClr val="000000"/>
                </a:solidFill>
                <a:latin typeface="微软雅黑" pitchFamily="34" charset="-122"/>
                <a:ea typeface="微软雅黑" pitchFamily="34" charset="-122"/>
                <a:sym typeface="微软雅黑" pitchFamily="34" charset="-122"/>
              </a:endParaRPr>
            </a:p>
          </p:txBody>
        </p:sp>
      </p:grpSp>
      <p:grpSp>
        <p:nvGrpSpPr>
          <p:cNvPr id="5127" name="组合 7"/>
          <p:cNvGrpSpPr>
            <a:grpSpLocks/>
          </p:cNvGrpSpPr>
          <p:nvPr/>
        </p:nvGrpSpPr>
        <p:grpSpPr bwMode="auto">
          <a:xfrm>
            <a:off x="0" y="353484"/>
            <a:ext cx="2387600" cy="599016"/>
            <a:chOff x="0" y="0"/>
            <a:chExt cx="3026771" cy="449319"/>
          </a:xfrm>
          <a:solidFill>
            <a:srgbClr val="0070C0"/>
          </a:solidFill>
        </p:grpSpPr>
        <p:sp>
          <p:nvSpPr>
            <p:cNvPr id="3" name="矩形 1"/>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5128" name="矩形 9"/>
            <p:cNvSpPr>
              <a:spLocks noChangeArrowheads="1"/>
            </p:cNvSpPr>
            <p:nvPr/>
          </p:nvSpPr>
          <p:spPr bwMode="auto">
            <a:xfrm>
              <a:off x="610876" y="39684"/>
              <a:ext cx="1382258" cy="3809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332" fontAlgn="base">
                <a:spcBef>
                  <a:spcPct val="0"/>
                </a:spcBef>
                <a:spcAft>
                  <a:spcPct val="0"/>
                </a:spcAft>
              </a:pPr>
              <a:r>
                <a:rPr lang="zh-CN" altLang="en-US" sz="2700" b="1" dirty="0">
                  <a:solidFill>
                    <a:srgbClr val="FFFFFF"/>
                  </a:solidFill>
                  <a:latin typeface="微软雅黑" pitchFamily="34" charset="-122"/>
                  <a:ea typeface="微软雅黑" pitchFamily="34" charset="-122"/>
                  <a:sym typeface="微软雅黑" pitchFamily="34" charset="-122"/>
                </a:rPr>
                <a:t>模块</a:t>
              </a:r>
              <a:r>
                <a:rPr lang="en-US" altLang="zh-CN" sz="2700" b="1" dirty="0">
                  <a:solidFill>
                    <a:srgbClr val="FFFFFF"/>
                  </a:solidFill>
                  <a:latin typeface="微软雅黑" pitchFamily="34" charset="-122"/>
                  <a:ea typeface="微软雅黑" pitchFamily="34" charset="-122"/>
                  <a:sym typeface="微软雅黑" pitchFamily="34" charset="-122"/>
                </a:rPr>
                <a:t>5</a:t>
              </a:r>
              <a:endParaRPr lang="zh-CN" altLang="en-US" sz="2700" b="1" dirty="0">
                <a:solidFill>
                  <a:srgbClr val="FFFFFF"/>
                </a:solidFill>
                <a:ea typeface="微软雅黑" pitchFamily="34" charset="-122"/>
              </a:endParaRPr>
            </a:p>
          </p:txBody>
        </p:sp>
      </p:grpSp>
      <p:pic>
        <p:nvPicPr>
          <p:cNvPr id="9" name="图片 8">
            <a:extLst>
              <a:ext uri="{FF2B5EF4-FFF2-40B4-BE49-F238E27FC236}">
                <a16:creationId xmlns:a16="http://schemas.microsoft.com/office/drawing/2014/main" xmlns="" id="{482D348D-7E56-B808-55D5-80305A0DDE78}"/>
              </a:ext>
            </a:extLst>
          </p:cNvPr>
          <p:cNvPicPr>
            <a:picLocks noChangeAspect="1"/>
          </p:cNvPicPr>
          <p:nvPr/>
        </p:nvPicPr>
        <p:blipFill rotWithShape="1">
          <a:blip r:embed="rId3"/>
          <a:srcRect l="6295" t="7921" r="6510" b="7921"/>
          <a:stretch/>
        </p:blipFill>
        <p:spPr>
          <a:xfrm>
            <a:off x="3073940" y="1585604"/>
            <a:ext cx="7492952" cy="4562272"/>
          </a:xfrm>
          <a:prstGeom prst="rect">
            <a:avLst/>
          </a:prstGeom>
          <a:ln w="38100">
            <a:noFill/>
          </a:ln>
          <a:effectLst>
            <a:outerShdw blurRad="190500" algn="tl" rotWithShape="0">
              <a:srgbClr val="000000">
                <a:alpha val="70000"/>
              </a:srgbClr>
            </a:outerShdw>
          </a:effectLst>
        </p:spPr>
      </p:pic>
    </p:spTree>
    <p:extLst>
      <p:ext uri="{BB962C8B-B14F-4D97-AF65-F5344CB8AC3E}">
        <p14:creationId xmlns:p14="http://schemas.microsoft.com/office/powerpoint/2010/main" val="298999025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ppt_x</p:attrName>
                                        </p:attrNameLst>
                                      </p:cBhvr>
                                      <p:tavLst>
                                        <p:tav tm="0">
                                          <p:val>
                                            <p:strVal val="0-#ppt_w/2"/>
                                          </p:val>
                                        </p:tav>
                                        <p:tav tm="100000">
                                          <p:val>
                                            <p:strVal val="#ppt_x"/>
                                          </p:val>
                                        </p:tav>
                                      </p:tavLst>
                                    </p:anim>
                                    <p:anim calcmode="lin" valueType="num">
                                      <p:cBhvr>
                                        <p:cTn id="8" dur="500" fill="hold"/>
                                        <p:tgtEl>
                                          <p:spTgt spid="5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8B07561-E9A9-2B45-952E-80E8BC5CB0A2}"/>
              </a:ext>
            </a:extLst>
          </p:cNvPr>
          <p:cNvSpPr/>
          <p:nvPr/>
        </p:nvSpPr>
        <p:spPr>
          <a:xfrm>
            <a:off x="7229811" y="1644810"/>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授课界面</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20" name="椭圆 19">
            <a:extLst>
              <a:ext uri="{FF2B5EF4-FFF2-40B4-BE49-F238E27FC236}">
                <a16:creationId xmlns:a16="http://schemas.microsoft.com/office/drawing/2014/main" xmlns="" id="{5AF6F680-00E8-714D-8ED8-ADE1CA3D941E}"/>
              </a:ext>
            </a:extLst>
          </p:cNvPr>
          <p:cNvSpPr/>
          <p:nvPr/>
        </p:nvSpPr>
        <p:spPr>
          <a:xfrm>
            <a:off x="6323827" y="1614956"/>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04</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19631" y="1172562"/>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希沃白板使用简介</a:t>
            </a:r>
          </a:p>
        </p:txBody>
      </p:sp>
      <p:cxnSp>
        <p:nvCxnSpPr>
          <p:cNvPr id="27" name="直线连接符 40">
            <a:extLst>
              <a:ext uri="{FF2B5EF4-FFF2-40B4-BE49-F238E27FC236}">
                <a16:creationId xmlns:a16="http://schemas.microsoft.com/office/drawing/2014/main" xmlns="" id="{C78FDD0C-7830-9C8B-3D98-02A2652E73B4}"/>
              </a:ext>
            </a:extLst>
          </p:cNvPr>
          <p:cNvCxnSpPr>
            <a:cxnSpLocks/>
          </p:cNvCxnSpPr>
          <p:nvPr/>
        </p:nvCxnSpPr>
        <p:spPr>
          <a:xfrm>
            <a:off x="642263" y="2017037"/>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pic>
        <p:nvPicPr>
          <p:cNvPr id="4" name="图片 3">
            <a:extLst>
              <a:ext uri="{FF2B5EF4-FFF2-40B4-BE49-F238E27FC236}">
                <a16:creationId xmlns:a16="http://schemas.microsoft.com/office/drawing/2014/main" xmlns="" id="{406477E7-B2BF-A567-B343-8471FA617E46}"/>
              </a:ext>
            </a:extLst>
          </p:cNvPr>
          <p:cNvPicPr>
            <a:picLocks noChangeAspect="1"/>
          </p:cNvPicPr>
          <p:nvPr/>
        </p:nvPicPr>
        <p:blipFill>
          <a:blip r:embed="rId3"/>
          <a:stretch>
            <a:fillRect/>
          </a:stretch>
        </p:blipFill>
        <p:spPr>
          <a:xfrm>
            <a:off x="2928873" y="2384591"/>
            <a:ext cx="5868173" cy="3300847"/>
          </a:xfrm>
          <a:prstGeom prst="rect">
            <a:avLst/>
          </a:prstGeom>
        </p:spPr>
      </p:pic>
      <p:sp>
        <p:nvSpPr>
          <p:cNvPr id="5" name="文本框 4">
            <a:extLst>
              <a:ext uri="{FF2B5EF4-FFF2-40B4-BE49-F238E27FC236}">
                <a16:creationId xmlns:a16="http://schemas.microsoft.com/office/drawing/2014/main" xmlns="" id="{E8625CDA-8B67-AA30-E4A3-B0DAEC6A489F}"/>
              </a:ext>
            </a:extLst>
          </p:cNvPr>
          <p:cNvSpPr txBox="1"/>
          <p:nvPr/>
        </p:nvSpPr>
        <p:spPr>
          <a:xfrm>
            <a:off x="940878" y="5126799"/>
            <a:ext cx="1520454" cy="738664"/>
          </a:xfrm>
          <a:prstGeom prst="rect">
            <a:avLst/>
          </a:prstGeom>
          <a:noFill/>
          <a:ln>
            <a:solidFill>
              <a:srgbClr val="FF0000"/>
            </a:solidFill>
          </a:ln>
        </p:spPr>
        <p:txBody>
          <a:bodyPr wrap="square" rtlCol="0">
            <a:spAutoFit/>
          </a:bodyPr>
          <a:lstStyle>
            <a:defPPr>
              <a:defRPr lang="zh-CN"/>
            </a:defPPr>
            <a:lvl1pPr>
              <a:defRPr sz="1400" b="1" kern="0">
                <a:solidFill>
                  <a:srgbClr val="000000"/>
                </a:solidFill>
                <a:latin typeface="华文楷体" panose="02010600040101010101" pitchFamily="2" charset="-122"/>
                <a:ea typeface="华文楷体" panose="02010600040101010101" pitchFamily="2" charset="-122"/>
                <a:cs typeface="Times New Roman" panose="02020603050405020304" pitchFamily="18" charset="0"/>
              </a:defRPr>
            </a:lvl1pPr>
          </a:lstStyle>
          <a:p>
            <a:r>
              <a:rPr lang="zh-CN" altLang="zh-CN" dirty="0"/>
              <a:t>最左面的工具栏，分别是菜单、最小化和云课件</a:t>
            </a:r>
            <a:r>
              <a:rPr lang="zh-CN" altLang="en-US" dirty="0"/>
              <a:t>。</a:t>
            </a:r>
          </a:p>
        </p:txBody>
      </p:sp>
      <p:sp>
        <p:nvSpPr>
          <p:cNvPr id="32" name="矩形 31">
            <a:extLst>
              <a:ext uri="{FF2B5EF4-FFF2-40B4-BE49-F238E27FC236}">
                <a16:creationId xmlns:a16="http://schemas.microsoft.com/office/drawing/2014/main" xmlns="" id="{ECCCE4C8-7C5E-90C8-43E3-62878C6A6130}"/>
              </a:ext>
            </a:extLst>
          </p:cNvPr>
          <p:cNvSpPr/>
          <p:nvPr/>
        </p:nvSpPr>
        <p:spPr>
          <a:xfrm>
            <a:off x="2928873" y="5408579"/>
            <a:ext cx="1020557" cy="2639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a:extLst>
              <a:ext uri="{FF2B5EF4-FFF2-40B4-BE49-F238E27FC236}">
                <a16:creationId xmlns:a16="http://schemas.microsoft.com/office/drawing/2014/main" xmlns="" id="{AB4251F8-83B1-D9B4-DB7D-8E5DA042C81E}"/>
              </a:ext>
            </a:extLst>
          </p:cNvPr>
          <p:cNvCxnSpPr>
            <a:cxnSpLocks/>
          </p:cNvCxnSpPr>
          <p:nvPr/>
        </p:nvCxnSpPr>
        <p:spPr>
          <a:xfrm>
            <a:off x="2472122" y="5517482"/>
            <a:ext cx="37680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F871C51F-054B-0889-CCB5-D154327302EA}"/>
              </a:ext>
            </a:extLst>
          </p:cNvPr>
          <p:cNvSpPr txBox="1"/>
          <p:nvPr/>
        </p:nvSpPr>
        <p:spPr>
          <a:xfrm>
            <a:off x="4118752" y="5943397"/>
            <a:ext cx="3624601" cy="523220"/>
          </a:xfrm>
          <a:prstGeom prst="rect">
            <a:avLst/>
          </a:prstGeom>
          <a:noFill/>
          <a:ln>
            <a:solidFill>
              <a:srgbClr val="FF0000"/>
            </a:solidFill>
          </a:ln>
        </p:spPr>
        <p:txBody>
          <a:bodyPr wrap="square" rtlCol="0">
            <a:spAutoFit/>
          </a:bodyPr>
          <a:lstStyle>
            <a:defPPr>
              <a:defRPr lang="zh-CN"/>
            </a:defPPr>
            <a:lvl1pPr>
              <a:defRPr sz="1400" b="1" kern="0">
                <a:solidFill>
                  <a:srgbClr val="000000"/>
                </a:solidFill>
                <a:latin typeface="华文楷体" panose="02010600040101010101" pitchFamily="2" charset="-122"/>
                <a:ea typeface="华文楷体" panose="02010600040101010101" pitchFamily="2" charset="-122"/>
                <a:cs typeface="Times New Roman" panose="02020603050405020304" pitchFamily="18" charset="0"/>
              </a:defRPr>
            </a:lvl1pPr>
          </a:lstStyle>
          <a:p>
            <a:r>
              <a:rPr lang="zh-CN" altLang="zh-CN" dirty="0"/>
              <a:t>中间部分分别是鼠标、画笔、橡皮、撤销功能和更多工具选项</a:t>
            </a:r>
            <a:r>
              <a:rPr lang="zh-CN" altLang="en-US" dirty="0"/>
              <a:t>，可以点击出现二级选项。</a:t>
            </a:r>
          </a:p>
        </p:txBody>
      </p:sp>
      <p:cxnSp>
        <p:nvCxnSpPr>
          <p:cNvPr id="7" name="直接箭头连接符 6">
            <a:extLst>
              <a:ext uri="{FF2B5EF4-FFF2-40B4-BE49-F238E27FC236}">
                <a16:creationId xmlns:a16="http://schemas.microsoft.com/office/drawing/2014/main" xmlns="" id="{2DB42387-FA55-96F8-D91C-4291E61E7B72}"/>
              </a:ext>
            </a:extLst>
          </p:cNvPr>
          <p:cNvCxnSpPr>
            <a:cxnSpLocks/>
            <a:stCxn id="35" idx="0"/>
          </p:cNvCxnSpPr>
          <p:nvPr/>
        </p:nvCxnSpPr>
        <p:spPr>
          <a:xfrm flipV="1">
            <a:off x="5931053" y="5685438"/>
            <a:ext cx="0" cy="25795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B323237D-CCE2-DF79-64AF-3DBA527050A7}"/>
              </a:ext>
            </a:extLst>
          </p:cNvPr>
          <p:cNvSpPr/>
          <p:nvPr/>
        </p:nvSpPr>
        <p:spPr>
          <a:xfrm>
            <a:off x="4808968" y="5389124"/>
            <a:ext cx="2165765" cy="2834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9650DC84-F656-5EDE-7B36-A152CBC0904C}"/>
              </a:ext>
            </a:extLst>
          </p:cNvPr>
          <p:cNvSpPr/>
          <p:nvPr/>
        </p:nvSpPr>
        <p:spPr>
          <a:xfrm>
            <a:off x="7791992" y="5385882"/>
            <a:ext cx="1020557" cy="2995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767088E0-0753-F787-6AEB-EADDA55ECF00}"/>
              </a:ext>
            </a:extLst>
          </p:cNvPr>
          <p:cNvSpPr txBox="1"/>
          <p:nvPr/>
        </p:nvSpPr>
        <p:spPr>
          <a:xfrm>
            <a:off x="9217323" y="5131521"/>
            <a:ext cx="1667921" cy="738664"/>
          </a:xfrm>
          <a:prstGeom prst="rect">
            <a:avLst/>
          </a:prstGeom>
          <a:noFill/>
          <a:ln>
            <a:solidFill>
              <a:srgbClr val="FF0000"/>
            </a:solidFill>
          </a:ln>
        </p:spPr>
        <p:txBody>
          <a:bodyPr wrap="square" rtlCol="0">
            <a:spAutoFit/>
          </a:bodyPr>
          <a:lstStyle>
            <a:defPPr>
              <a:defRPr lang="zh-CN"/>
            </a:defPPr>
            <a:lvl1pPr>
              <a:defRPr sz="1400" b="1" kern="0">
                <a:solidFill>
                  <a:srgbClr val="000000"/>
                </a:solidFill>
                <a:latin typeface="华文楷体" panose="02010600040101010101" pitchFamily="2" charset="-122"/>
                <a:ea typeface="华文楷体" panose="02010600040101010101" pitchFamily="2" charset="-122"/>
                <a:cs typeface="Times New Roman" panose="02020603050405020304" pitchFamily="18" charset="0"/>
              </a:defRPr>
            </a:lvl1pPr>
          </a:lstStyle>
          <a:p>
            <a:r>
              <a:rPr lang="zh-CN" altLang="zh-CN" dirty="0"/>
              <a:t>最右面是翻页菜单，上一页、下一页和页码。</a:t>
            </a:r>
            <a:endParaRPr lang="zh-CN" altLang="en-US" dirty="0"/>
          </a:p>
        </p:txBody>
      </p:sp>
      <p:cxnSp>
        <p:nvCxnSpPr>
          <p:cNvPr id="45" name="直接箭头连接符 44">
            <a:extLst>
              <a:ext uri="{FF2B5EF4-FFF2-40B4-BE49-F238E27FC236}">
                <a16:creationId xmlns:a16="http://schemas.microsoft.com/office/drawing/2014/main" xmlns="" id="{B206EB7B-2EAF-8757-5CF5-137AF3626F0B}"/>
              </a:ext>
            </a:extLst>
          </p:cNvPr>
          <p:cNvCxnSpPr>
            <a:cxnSpLocks/>
          </p:cNvCxnSpPr>
          <p:nvPr/>
        </p:nvCxnSpPr>
        <p:spPr>
          <a:xfrm flipH="1">
            <a:off x="8836263" y="5529489"/>
            <a:ext cx="37680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84612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ppt_x</p:attrName>
                                        </p:attrNameLst>
                                      </p:cBhvr>
                                      <p:tavLst>
                                        <p:tav tm="0">
                                          <p:val>
                                            <p:strVal val="0-#ppt_w/2"/>
                                          </p:val>
                                        </p:tav>
                                        <p:tav tm="100000">
                                          <p:val>
                                            <p:strVal val="#ppt_x"/>
                                          </p:val>
                                        </p:tav>
                                      </p:tavLst>
                                    </p:anim>
                                    <p:anim calcmode="lin" valueType="num">
                                      <p:cBhvr>
                                        <p:cTn id="1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8B07561-E9A9-2B45-952E-80E8BC5CB0A2}"/>
              </a:ext>
            </a:extLst>
          </p:cNvPr>
          <p:cNvSpPr/>
          <p:nvPr/>
        </p:nvSpPr>
        <p:spPr>
          <a:xfrm>
            <a:off x="7229811" y="1644810"/>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授课界面</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20" name="椭圆 19">
            <a:extLst>
              <a:ext uri="{FF2B5EF4-FFF2-40B4-BE49-F238E27FC236}">
                <a16:creationId xmlns:a16="http://schemas.microsoft.com/office/drawing/2014/main" xmlns="" id="{5AF6F680-00E8-714D-8ED8-ADE1CA3D941E}"/>
              </a:ext>
            </a:extLst>
          </p:cNvPr>
          <p:cNvSpPr/>
          <p:nvPr/>
        </p:nvSpPr>
        <p:spPr>
          <a:xfrm>
            <a:off x="6323827" y="1614956"/>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04</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19631" y="1172562"/>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5.2.1  </a:t>
            </a:r>
            <a:r>
              <a:rPr lang="zh-CN" altLang="en-US" sz="2400" b="1" dirty="0">
                <a:latin typeface="Microsoft YaHei" panose="020B0503020204020204" pitchFamily="34" charset="-122"/>
                <a:ea typeface="Microsoft YaHei" panose="020B0503020204020204" pitchFamily="34" charset="-122"/>
              </a:rPr>
              <a:t>希沃白板使用简介</a:t>
            </a:r>
          </a:p>
        </p:txBody>
      </p:sp>
      <p:cxnSp>
        <p:nvCxnSpPr>
          <p:cNvPr id="27" name="直线连接符 40">
            <a:extLst>
              <a:ext uri="{FF2B5EF4-FFF2-40B4-BE49-F238E27FC236}">
                <a16:creationId xmlns:a16="http://schemas.microsoft.com/office/drawing/2014/main" xmlns="" id="{C78FDD0C-7830-9C8B-3D98-02A2652E73B4}"/>
              </a:ext>
            </a:extLst>
          </p:cNvPr>
          <p:cNvCxnSpPr>
            <a:cxnSpLocks/>
          </p:cNvCxnSpPr>
          <p:nvPr/>
        </p:nvCxnSpPr>
        <p:spPr>
          <a:xfrm>
            <a:off x="642263" y="2017037"/>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5" name="文本框 4">
            <a:extLst>
              <a:ext uri="{FF2B5EF4-FFF2-40B4-BE49-F238E27FC236}">
                <a16:creationId xmlns:a16="http://schemas.microsoft.com/office/drawing/2014/main" xmlns="" id="{E8625CDA-8B67-AA30-E4A3-B0DAEC6A489F}"/>
              </a:ext>
            </a:extLst>
          </p:cNvPr>
          <p:cNvSpPr txBox="1"/>
          <p:nvPr/>
        </p:nvSpPr>
        <p:spPr>
          <a:xfrm>
            <a:off x="752251" y="2568388"/>
            <a:ext cx="2165615" cy="1815882"/>
          </a:xfrm>
          <a:prstGeom prst="rect">
            <a:avLst/>
          </a:prstGeom>
          <a:ln w="9525">
            <a:solidFill>
              <a:srgbClr val="00B050"/>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zh-CN"/>
            </a:defPPr>
            <a:lvl1pPr>
              <a:defRPr sz="1400" b="1" kern="0">
                <a:solidFill>
                  <a:srgbClr val="000000"/>
                </a:solidFill>
                <a:latin typeface="华文楷体" panose="02010600040101010101" pitchFamily="2" charset="-122"/>
                <a:ea typeface="华文楷体" panose="02010600040101010101" pitchFamily="2" charset="-122"/>
                <a:cs typeface="Times New Roman" panose="02020603050405020304" pitchFamily="18" charset="0"/>
              </a:defRPr>
            </a:lvl1pPr>
          </a:lstStyle>
          <a:p>
            <a:r>
              <a:rPr lang="zh-CN" altLang="zh-CN" dirty="0"/>
              <a:t>点击新建课堂后，根据提示进行创建课堂</a:t>
            </a:r>
            <a:r>
              <a:rPr lang="zh-CN" altLang="en-US" dirty="0"/>
              <a:t>。</a:t>
            </a:r>
            <a:r>
              <a:rPr lang="zh-CN" altLang="zh-CN" dirty="0"/>
              <a:t>授课课件可为软件云盘上教师自己制作的希沃白板</a:t>
            </a:r>
            <a:r>
              <a:rPr lang="en-US" altLang="zh-CN" dirty="0"/>
              <a:t>5</a:t>
            </a:r>
            <a:r>
              <a:rPr lang="zh-CN" altLang="zh-CN" dirty="0"/>
              <a:t>课件，</a:t>
            </a:r>
            <a:r>
              <a:rPr lang="zh-CN" altLang="en-US" dirty="0"/>
              <a:t>也</a:t>
            </a:r>
            <a:r>
              <a:rPr lang="zh-CN" altLang="zh-CN" dirty="0"/>
              <a:t>可以通过导入的方式直接将原有的</a:t>
            </a:r>
            <a:r>
              <a:rPr lang="en-US" altLang="zh-CN" dirty="0"/>
              <a:t>PPT</a:t>
            </a:r>
            <a:r>
              <a:rPr lang="zh-CN" altLang="zh-CN" dirty="0"/>
              <a:t>课件转变为希沃白板</a:t>
            </a:r>
            <a:r>
              <a:rPr lang="en-US" altLang="zh-CN" dirty="0"/>
              <a:t>5</a:t>
            </a:r>
            <a:r>
              <a:rPr lang="zh-CN" altLang="zh-CN" dirty="0"/>
              <a:t>课件，无需重新制作</a:t>
            </a:r>
            <a:r>
              <a:rPr lang="en-US" altLang="zh-CN" dirty="0"/>
              <a:t>)</a:t>
            </a:r>
            <a:r>
              <a:rPr lang="zh-CN" altLang="en-US" dirty="0"/>
              <a:t>。</a:t>
            </a:r>
          </a:p>
        </p:txBody>
      </p:sp>
      <p:pic>
        <p:nvPicPr>
          <p:cNvPr id="19" name="图片 18">
            <a:extLst>
              <a:ext uri="{FF2B5EF4-FFF2-40B4-BE49-F238E27FC236}">
                <a16:creationId xmlns:a16="http://schemas.microsoft.com/office/drawing/2014/main" xmlns="" id="{4BC9D8B7-CBCC-714F-3E19-FBFED0858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6109" y="2568388"/>
            <a:ext cx="4984238" cy="3117047"/>
          </a:xfrm>
          <a:prstGeom prst="rect">
            <a:avLst/>
          </a:prstGeom>
        </p:spPr>
      </p:pic>
      <p:sp>
        <p:nvSpPr>
          <p:cNvPr id="2" name="文本框 1">
            <a:extLst>
              <a:ext uri="{FF2B5EF4-FFF2-40B4-BE49-F238E27FC236}">
                <a16:creationId xmlns:a16="http://schemas.microsoft.com/office/drawing/2014/main" xmlns="" id="{9EE1C19D-8E25-9EDB-A427-03A1D300F19E}"/>
              </a:ext>
            </a:extLst>
          </p:cNvPr>
          <p:cNvSpPr txBox="1"/>
          <p:nvPr/>
        </p:nvSpPr>
        <p:spPr>
          <a:xfrm>
            <a:off x="8558589" y="2652317"/>
            <a:ext cx="2881159" cy="707886"/>
          </a:xfrm>
          <a:prstGeom prst="rect">
            <a:avLst/>
          </a:prstGeom>
          <a:ln w="9525">
            <a:no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zh-CN"/>
            </a:defPPr>
            <a:lvl1pPr>
              <a:defRPr sz="1400" b="1" kern="0">
                <a:solidFill>
                  <a:srgbClr val="000000"/>
                </a:solidFill>
                <a:latin typeface="华文楷体" panose="02010600040101010101" pitchFamily="2" charset="-122"/>
                <a:ea typeface="华文楷体" panose="02010600040101010101" pitchFamily="2" charset="-122"/>
                <a:cs typeface="Times New Roman" panose="02020603050405020304" pitchFamily="18"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zh-CN" sz="2000" dirty="0"/>
              <a:t>教师在电脑上可以和学生进行如下的互动教学：</a:t>
            </a:r>
          </a:p>
        </p:txBody>
      </p:sp>
      <p:sp>
        <p:nvSpPr>
          <p:cNvPr id="3" name="文本框 2">
            <a:extLst>
              <a:ext uri="{FF2B5EF4-FFF2-40B4-BE49-F238E27FC236}">
                <a16:creationId xmlns:a16="http://schemas.microsoft.com/office/drawing/2014/main" xmlns="" id="{C6BCF1F2-D13E-3D24-1755-7F3453644EAF}"/>
              </a:ext>
            </a:extLst>
          </p:cNvPr>
          <p:cNvSpPr txBox="1"/>
          <p:nvPr/>
        </p:nvSpPr>
        <p:spPr>
          <a:xfrm>
            <a:off x="9024665" y="3497798"/>
            <a:ext cx="2881159" cy="2255554"/>
          </a:xfrm>
          <a:prstGeom prst="rect">
            <a:avLst/>
          </a:prstGeom>
          <a:noFill/>
        </p:spPr>
        <p:txBody>
          <a:bodyPr wrap="square" rtlCol="0">
            <a:spAutoFit/>
          </a:bodyPr>
          <a:lstStyle/>
          <a:p>
            <a:pPr>
              <a:lnSpc>
                <a:spcPct val="150000"/>
              </a:lnSpc>
            </a:pPr>
            <a:r>
              <a:rPr lang="zh-CN"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在线答题</a:t>
            </a:r>
            <a:endParaRPr lang="en-US"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a:lnSpc>
                <a:spcPct val="150000"/>
              </a:lnSpc>
            </a:pPr>
            <a:r>
              <a:rPr lang="zh-CN"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实时聊天</a:t>
            </a:r>
            <a:endParaRPr lang="en-US"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a:lnSpc>
                <a:spcPct val="150000"/>
              </a:lnSpc>
            </a:pPr>
            <a:r>
              <a:rPr lang="zh-CN"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互动授权</a:t>
            </a:r>
            <a:endParaRPr lang="en-US"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a:lnSpc>
                <a:spcPct val="150000"/>
              </a:lnSpc>
            </a:pPr>
            <a:r>
              <a:rPr lang="zh-CN" altLang="zh-CN"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课程回放</a:t>
            </a:r>
            <a:endParaRPr lang="zh-CN" altLang="en-US" sz="2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22" name="Freeform 45">
            <a:extLst>
              <a:ext uri="{FF2B5EF4-FFF2-40B4-BE49-F238E27FC236}">
                <a16:creationId xmlns:a16="http://schemas.microsoft.com/office/drawing/2014/main" xmlns="" id="{2A40DEC4-4FB2-525D-95C7-19B62B8A97D2}"/>
              </a:ext>
            </a:extLst>
          </p:cNvPr>
          <p:cNvSpPr>
            <a:spLocks noEditPoints="1"/>
          </p:cNvSpPr>
          <p:nvPr/>
        </p:nvSpPr>
        <p:spPr bwMode="auto">
          <a:xfrm>
            <a:off x="8682818" y="3715966"/>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3" name="Freeform 45">
            <a:extLst>
              <a:ext uri="{FF2B5EF4-FFF2-40B4-BE49-F238E27FC236}">
                <a16:creationId xmlns:a16="http://schemas.microsoft.com/office/drawing/2014/main" xmlns="" id="{FE469751-E342-496A-0B46-3FB110694B47}"/>
              </a:ext>
            </a:extLst>
          </p:cNvPr>
          <p:cNvSpPr>
            <a:spLocks noEditPoints="1"/>
          </p:cNvSpPr>
          <p:nvPr/>
        </p:nvSpPr>
        <p:spPr bwMode="auto">
          <a:xfrm>
            <a:off x="8682818" y="4275379"/>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Freeform 45">
            <a:extLst>
              <a:ext uri="{FF2B5EF4-FFF2-40B4-BE49-F238E27FC236}">
                <a16:creationId xmlns:a16="http://schemas.microsoft.com/office/drawing/2014/main" xmlns="" id="{E0C23F83-3FFF-DC1A-74A6-A902A5FFAABB}"/>
              </a:ext>
            </a:extLst>
          </p:cNvPr>
          <p:cNvSpPr>
            <a:spLocks noEditPoints="1"/>
          </p:cNvSpPr>
          <p:nvPr/>
        </p:nvSpPr>
        <p:spPr bwMode="auto">
          <a:xfrm>
            <a:off x="8682818" y="4834792"/>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Freeform 45">
            <a:extLst>
              <a:ext uri="{FF2B5EF4-FFF2-40B4-BE49-F238E27FC236}">
                <a16:creationId xmlns:a16="http://schemas.microsoft.com/office/drawing/2014/main" xmlns="" id="{F3C33D90-7FB2-654C-E860-12B517F6635D}"/>
              </a:ext>
            </a:extLst>
          </p:cNvPr>
          <p:cNvSpPr>
            <a:spLocks noEditPoints="1"/>
          </p:cNvSpPr>
          <p:nvPr/>
        </p:nvSpPr>
        <p:spPr bwMode="auto">
          <a:xfrm>
            <a:off x="8699670" y="5364422"/>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cxnSp>
        <p:nvCxnSpPr>
          <p:cNvPr id="28" name="直线连接符 40">
            <a:extLst>
              <a:ext uri="{FF2B5EF4-FFF2-40B4-BE49-F238E27FC236}">
                <a16:creationId xmlns:a16="http://schemas.microsoft.com/office/drawing/2014/main" xmlns="" id="{B86CF9C8-3978-2724-6297-7245EF022BAB}"/>
              </a:ext>
            </a:extLst>
          </p:cNvPr>
          <p:cNvCxnSpPr>
            <a:cxnSpLocks/>
          </p:cNvCxnSpPr>
          <p:nvPr/>
        </p:nvCxnSpPr>
        <p:spPr>
          <a:xfrm>
            <a:off x="8682818" y="3429000"/>
            <a:ext cx="2503991"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92484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ppt_x</p:attrName>
                                        </p:attrNameLst>
                                      </p:cBhvr>
                                      <p:tavLst>
                                        <p:tav tm="0">
                                          <p:val>
                                            <p:strVal val="0-#ppt_w/2"/>
                                          </p:val>
                                        </p:tav>
                                        <p:tav tm="100000">
                                          <p:val>
                                            <p:strVal val="#ppt_x"/>
                                          </p:val>
                                        </p:tav>
                                      </p:tavLst>
                                    </p:anim>
                                    <p:anim calcmode="lin" valueType="num">
                                      <p:cBhvr>
                                        <p:cTn id="1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525532" y="1134290"/>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5.2.2  </a:t>
            </a:r>
            <a:r>
              <a:rPr lang="zh-CN" altLang="en-US" sz="2400" b="1" dirty="0">
                <a:latin typeface="Microsoft YaHei" panose="020B0503020204020204" pitchFamily="34" charset="-122"/>
                <a:ea typeface="Microsoft YaHei" panose="020B0503020204020204" pitchFamily="34" charset="-122"/>
              </a:rPr>
              <a:t>微格教学应用</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21" name="文本框 20">
            <a:extLst>
              <a:ext uri="{FF2B5EF4-FFF2-40B4-BE49-F238E27FC236}">
                <a16:creationId xmlns:a16="http://schemas.microsoft.com/office/drawing/2014/main" xmlns="" id="{5D928069-AF1E-B2BE-09B6-5D85E85845DB}"/>
              </a:ext>
            </a:extLst>
          </p:cNvPr>
          <p:cNvSpPr txBox="1"/>
          <p:nvPr/>
        </p:nvSpPr>
        <p:spPr>
          <a:xfrm>
            <a:off x="1742323" y="3864403"/>
            <a:ext cx="6094378" cy="331757"/>
          </a:xfrm>
          <a:prstGeom prst="rect">
            <a:avLst/>
          </a:prstGeom>
          <a:noFill/>
        </p:spPr>
        <p:txBody>
          <a:bodyPr wrap="square">
            <a:spAutoFit/>
          </a:bodyPr>
          <a:lstStyle/>
          <a:p>
            <a:pPr indent="254000" algn="just">
              <a:lnSpc>
                <a:spcPts val="1810"/>
              </a:lnSpc>
            </a:pPr>
            <a:r>
              <a:rPr lang="zh-CN" altLang="zh-CN" sz="2000" kern="100" dirty="0">
                <a:effectLst/>
                <a:latin typeface="Times New Roman" panose="02020603050405020304" pitchFamily="18" charset="0"/>
                <a:ea typeface="汉仪书宋一简"/>
                <a:cs typeface="Times New Roman" panose="02020603050405020304" pitchFamily="18" charset="0"/>
              </a:rPr>
              <a:t>。</a:t>
            </a:r>
            <a:endParaRPr lang="zh-CN" altLang="zh-CN" sz="2400" kern="100" dirty="0">
              <a:effectLst/>
              <a:latin typeface="Calibri" panose="020F0502020204030204" pitchFamily="34" charset="0"/>
              <a:ea typeface="宋体" panose="02010600030101010101" pitchFamily="2" charset="-122"/>
              <a:cs typeface="Arial" panose="020B0604020202020204" pitchFamily="34" charset="0"/>
            </a:endParaRPr>
          </a:p>
        </p:txBody>
      </p:sp>
      <p:grpSp>
        <p:nvGrpSpPr>
          <p:cNvPr id="30" name="组合 29">
            <a:extLst>
              <a:ext uri="{FF2B5EF4-FFF2-40B4-BE49-F238E27FC236}">
                <a16:creationId xmlns:a16="http://schemas.microsoft.com/office/drawing/2014/main" xmlns="" id="{58E534BD-A9BB-1737-C5DE-69F79B7DFC84}"/>
              </a:ext>
            </a:extLst>
          </p:cNvPr>
          <p:cNvGrpSpPr>
            <a:grpSpLocks noChangeAspect="1"/>
          </p:cNvGrpSpPr>
          <p:nvPr/>
        </p:nvGrpSpPr>
        <p:grpSpPr>
          <a:xfrm>
            <a:off x="715096" y="2325819"/>
            <a:ext cx="6502826" cy="3269613"/>
            <a:chOff x="781818" y="2340024"/>
            <a:chExt cx="4932772" cy="3265901"/>
          </a:xfrm>
        </p:grpSpPr>
        <p:sp>
          <p:nvSpPr>
            <p:cNvPr id="32" name="文本框 47">
              <a:extLst>
                <a:ext uri="{FF2B5EF4-FFF2-40B4-BE49-F238E27FC236}">
                  <a16:creationId xmlns:a16="http://schemas.microsoft.com/office/drawing/2014/main" xmlns="" id="{6C9EE1F0-5D9B-2192-1210-3C5566D2F650}"/>
                </a:ext>
              </a:extLst>
            </p:cNvPr>
            <p:cNvSpPr txBox="1"/>
            <p:nvPr/>
          </p:nvSpPr>
          <p:spPr>
            <a:xfrm>
              <a:off x="781818" y="2340024"/>
              <a:ext cx="4925393" cy="3265901"/>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indent="0">
                <a:lnSpc>
                  <a:spcPct val="150000"/>
                </a:lnSpc>
                <a:buNone/>
              </a:pPr>
              <a:r>
                <a:rPr lang="zh-CN" altLang="en-US" sz="2000" dirty="0">
                  <a:latin typeface="Microsoft YaHei" panose="020B0503020204020204" pitchFamily="34" charset="-122"/>
                  <a:ea typeface="Microsoft YaHei" panose="020B0503020204020204" pitchFamily="34" charset="-122"/>
                </a:rPr>
                <a:t>微格教学（</a:t>
              </a:r>
              <a:r>
                <a:rPr lang="en-US" altLang="zh-CN" sz="2000" dirty="0">
                  <a:latin typeface="Microsoft YaHei" panose="020B0503020204020204" pitchFamily="34" charset="-122"/>
                  <a:ea typeface="Microsoft YaHei" panose="020B0503020204020204" pitchFamily="34" charset="-122"/>
                </a:rPr>
                <a:t>Microteaching</a:t>
              </a:r>
              <a:r>
                <a:rPr lang="zh-CN" altLang="en-US" sz="2000" dirty="0">
                  <a:latin typeface="Microsoft YaHei" panose="020B0503020204020204" pitchFamily="34" charset="-122"/>
                  <a:ea typeface="Microsoft YaHei" panose="020B0503020204020204" pitchFamily="34" charset="-122"/>
                </a:rPr>
                <a:t>），又称录像反馈教学，是以现代教育理论为基础，利用多媒体技术，依据反馈原理和教学评价理论，分阶段系统培训教师教学技能的教学活动。微格教学是以现代视听技术为手段，依据教育学和心理学理论，对学生和教师进行模拟教学训练，对学生和教师教学行为的训练可起到显著作用，微格教室是进行微格教学的主要场所</a:t>
              </a:r>
              <a:r>
                <a:rPr lang="zh-CN" altLang="zh-CN" sz="2000" dirty="0">
                  <a:latin typeface="Microsoft YaHei" panose="020B0503020204020204" pitchFamily="34" charset="-122"/>
                  <a:ea typeface="Microsoft YaHei" panose="020B0503020204020204" pitchFamily="34" charset="-122"/>
                </a:rPr>
                <a:t>。</a:t>
              </a:r>
            </a:p>
          </p:txBody>
        </p:sp>
        <p:cxnSp>
          <p:nvCxnSpPr>
            <p:cNvPr id="34" name="直接连接符 53">
              <a:extLst>
                <a:ext uri="{FF2B5EF4-FFF2-40B4-BE49-F238E27FC236}">
                  <a16:creationId xmlns:a16="http://schemas.microsoft.com/office/drawing/2014/main" xmlns="" id="{F0DFBB79-81A9-CD49-9885-B97DF976B950}"/>
                </a:ext>
              </a:extLst>
            </p:cNvPr>
            <p:cNvCxnSpPr/>
            <p:nvPr/>
          </p:nvCxnSpPr>
          <p:spPr>
            <a:xfrm>
              <a:off x="5714590" y="2464556"/>
              <a:ext cx="0" cy="305652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5" name="矩形 34">
            <a:extLst>
              <a:ext uri="{FF2B5EF4-FFF2-40B4-BE49-F238E27FC236}">
                <a16:creationId xmlns:a16="http://schemas.microsoft.com/office/drawing/2014/main" xmlns="" id="{329F3764-A547-92AC-0BFA-4B3AAACC5EFF}"/>
              </a:ext>
            </a:extLst>
          </p:cNvPr>
          <p:cNvSpPr/>
          <p:nvPr/>
        </p:nvSpPr>
        <p:spPr>
          <a:xfrm>
            <a:off x="414728" y="2073518"/>
            <a:ext cx="11200098" cy="3813949"/>
          </a:xfrm>
          <a:prstGeom prst="rect">
            <a:avLst/>
          </a:prstGeom>
          <a:noFill/>
          <a:ln>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026" name="Picture 2" descr="查看源图像">
            <a:extLst>
              <a:ext uri="{FF2B5EF4-FFF2-40B4-BE49-F238E27FC236}">
                <a16:creationId xmlns:a16="http://schemas.microsoft.com/office/drawing/2014/main" xmlns="" id="{8C1C5EF4-F362-AF78-3BD6-4FF74B1A212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0256" y="2450493"/>
            <a:ext cx="3396035" cy="2545921"/>
          </a:xfrm>
          <a:prstGeom prst="rect">
            <a:avLst/>
          </a:prstGeom>
          <a:noFill/>
          <a:extLst>
            <a:ext uri="{909E8E84-426E-40DD-AFC4-6F175D3DCCD1}">
              <a14:hiddenFill xmlns:a14="http://schemas.microsoft.com/office/drawing/2010/main">
                <a:solidFill>
                  <a:srgbClr val="FFFFFF"/>
                </a:solidFill>
              </a14:hiddenFill>
            </a:ext>
          </a:extLst>
        </p:spPr>
      </p:pic>
      <p:sp>
        <p:nvSpPr>
          <p:cNvPr id="36" name="文本框 35">
            <a:extLst>
              <a:ext uri="{FF2B5EF4-FFF2-40B4-BE49-F238E27FC236}">
                <a16:creationId xmlns:a16="http://schemas.microsoft.com/office/drawing/2014/main" xmlns="" id="{11E857CE-3BA5-3851-D75C-C00263AC1FC4}"/>
              </a:ext>
            </a:extLst>
          </p:cNvPr>
          <p:cNvSpPr txBox="1"/>
          <p:nvPr/>
        </p:nvSpPr>
        <p:spPr>
          <a:xfrm>
            <a:off x="8599112" y="5287655"/>
            <a:ext cx="1752078" cy="307777"/>
          </a:xfrm>
          <a:prstGeom prst="rect">
            <a:avLst/>
          </a:prstGeom>
          <a:noFill/>
        </p:spPr>
        <p:txBody>
          <a:bodyPr wrap="square">
            <a:spAutoFit/>
          </a:bodyPr>
          <a:lstStyle/>
          <a:p>
            <a:r>
              <a:rPr lang="zh-CN" altLang="en-US" sz="1400" b="1" kern="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某大学的微格教室</a:t>
            </a:r>
          </a:p>
        </p:txBody>
      </p:sp>
    </p:spTree>
    <p:extLst>
      <p:ext uri="{BB962C8B-B14F-4D97-AF65-F5344CB8AC3E}">
        <p14:creationId xmlns:p14="http://schemas.microsoft.com/office/powerpoint/2010/main" val="188331586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ppt_x</p:attrName>
                                        </p:attrNameLst>
                                      </p:cBhvr>
                                      <p:tavLst>
                                        <p:tav tm="0">
                                          <p:val>
                                            <p:strVal val="0-#ppt_w/2"/>
                                          </p:val>
                                        </p:tav>
                                        <p:tav tm="100000">
                                          <p:val>
                                            <p:strVal val="#ppt_x"/>
                                          </p:val>
                                        </p:tav>
                                      </p:tavLst>
                                    </p:anim>
                                    <p:anim calcmode="lin" valueType="num">
                                      <p:cBhvr>
                                        <p:cTn id="1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525532" y="1134290"/>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5.2.2  </a:t>
            </a:r>
            <a:r>
              <a:rPr lang="zh-CN" altLang="en-US" sz="2400" b="1" dirty="0">
                <a:latin typeface="Microsoft YaHei" panose="020B0503020204020204" pitchFamily="34" charset="-122"/>
                <a:ea typeface="Microsoft YaHei" panose="020B0503020204020204" pitchFamily="34" charset="-122"/>
              </a:rPr>
              <a:t>微格教学应用</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13" name="íšḷîďê">
            <a:extLst>
              <a:ext uri="{FF2B5EF4-FFF2-40B4-BE49-F238E27FC236}">
                <a16:creationId xmlns:a16="http://schemas.microsoft.com/office/drawing/2014/main" xmlns="" id="{696BF517-9E71-4CDF-2D3D-81606B2C2E7B}"/>
              </a:ext>
            </a:extLst>
          </p:cNvPr>
          <p:cNvSpPr/>
          <p:nvPr/>
        </p:nvSpPr>
        <p:spPr>
          <a:xfrm>
            <a:off x="4904849" y="1770434"/>
            <a:ext cx="6521800" cy="398024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 name="文本框 20">
            <a:extLst>
              <a:ext uri="{FF2B5EF4-FFF2-40B4-BE49-F238E27FC236}">
                <a16:creationId xmlns:a16="http://schemas.microsoft.com/office/drawing/2014/main" xmlns="" id="{5D928069-AF1E-B2BE-09B6-5D85E85845DB}"/>
              </a:ext>
            </a:extLst>
          </p:cNvPr>
          <p:cNvSpPr txBox="1"/>
          <p:nvPr/>
        </p:nvSpPr>
        <p:spPr>
          <a:xfrm>
            <a:off x="5118560" y="2024693"/>
            <a:ext cx="6094378" cy="3422796"/>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zh-CN" sz="1800" dirty="0"/>
              <a:t>微格教学主要应用于师范类学生的专业技能训练中，</a:t>
            </a:r>
            <a:r>
              <a:rPr lang="zh-CN" altLang="en-US" sz="1800" dirty="0"/>
              <a:t>能</a:t>
            </a:r>
            <a:r>
              <a:rPr lang="zh-CN" altLang="zh-CN" sz="1800" dirty="0"/>
              <a:t>将教学过程分解成许多容易掌握的单项教学技能，学生通过角色扮演采用微型课堂的形式教学实践，指导教师依据试讲学生的教学视频进行分析，并给予纠正错误和改正不良习惯的指导，从而促进师范生快速掌握教学技能要点。</a:t>
            </a:r>
            <a:endParaRPr lang="en-US" altLang="zh-CN" sz="1800" dirty="0"/>
          </a:p>
          <a:p>
            <a:r>
              <a:rPr lang="zh-CN" altLang="zh-CN" sz="1800" dirty="0"/>
              <a:t>微</a:t>
            </a:r>
            <a:r>
              <a:rPr lang="zh-CN" altLang="en-US" sz="1800" dirty="0"/>
              <a:t>格</a:t>
            </a:r>
            <a:r>
              <a:rPr lang="zh-CN" altLang="zh-CN" sz="1800" dirty="0"/>
              <a:t>教学还可以进行教师专业技能训练的反馈评价、开展在线教学观摩、用于视频公开课、在线课程、微课等视频课程的开发制作等。</a:t>
            </a:r>
          </a:p>
        </p:txBody>
      </p:sp>
      <p:sp>
        <p:nvSpPr>
          <p:cNvPr id="15" name="íṡḻîḓè">
            <a:extLst>
              <a:ext uri="{FF2B5EF4-FFF2-40B4-BE49-F238E27FC236}">
                <a16:creationId xmlns:a16="http://schemas.microsoft.com/office/drawing/2014/main" xmlns="" id="{CBD9C8EE-57DD-A40F-B385-900515D42F0F}"/>
              </a:ext>
            </a:extLst>
          </p:cNvPr>
          <p:cNvSpPr/>
          <p:nvPr/>
        </p:nvSpPr>
        <p:spPr>
          <a:xfrm>
            <a:off x="4881989" y="1775879"/>
            <a:ext cx="45720" cy="3980245"/>
          </a:xfrm>
          <a:prstGeom prst="rect">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pic>
        <p:nvPicPr>
          <p:cNvPr id="3" name="图片 2" descr="卡通人物&#10;&#10;描述已自动生成">
            <a:extLst>
              <a:ext uri="{FF2B5EF4-FFF2-40B4-BE49-F238E27FC236}">
                <a16:creationId xmlns:a16="http://schemas.microsoft.com/office/drawing/2014/main" xmlns="" id="{5B3E2462-971A-3448-BEAD-A34DE7E838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1622" y="2391169"/>
            <a:ext cx="3142034" cy="3142034"/>
          </a:xfrm>
          <a:prstGeom prst="rect">
            <a:avLst/>
          </a:prstGeom>
        </p:spPr>
      </p:pic>
    </p:spTree>
    <p:extLst>
      <p:ext uri="{BB962C8B-B14F-4D97-AF65-F5344CB8AC3E}">
        <p14:creationId xmlns:p14="http://schemas.microsoft.com/office/powerpoint/2010/main" val="13341798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568657" y="989594"/>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5.2.3  </a:t>
            </a:r>
            <a:r>
              <a:rPr lang="zh-CN" altLang="en-US" sz="2400" b="1" dirty="0">
                <a:latin typeface="Microsoft YaHei" panose="020B0503020204020204" pitchFamily="34" charset="-122"/>
                <a:ea typeface="Microsoft YaHei" panose="020B0503020204020204" pitchFamily="34" charset="-122"/>
              </a:rPr>
              <a:t>微格教学应用</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pic>
        <p:nvPicPr>
          <p:cNvPr id="2050" name="Picture 2" descr="查看源图像">
            <a:extLst>
              <a:ext uri="{FF2B5EF4-FFF2-40B4-BE49-F238E27FC236}">
                <a16:creationId xmlns:a16="http://schemas.microsoft.com/office/drawing/2014/main" xmlns="" id="{99C115E2-0465-6756-0F92-B837DDB4646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31041" y="1283432"/>
            <a:ext cx="2967440" cy="45914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2049" name="组合 2048">
            <a:extLst>
              <a:ext uri="{FF2B5EF4-FFF2-40B4-BE49-F238E27FC236}">
                <a16:creationId xmlns:a16="http://schemas.microsoft.com/office/drawing/2014/main" xmlns="" id="{0AE30D4A-D2BB-8E24-5075-01E144C3B117}"/>
              </a:ext>
            </a:extLst>
          </p:cNvPr>
          <p:cNvGrpSpPr/>
          <p:nvPr/>
        </p:nvGrpSpPr>
        <p:grpSpPr>
          <a:xfrm>
            <a:off x="1022372" y="1731016"/>
            <a:ext cx="6075935" cy="4603802"/>
            <a:chOff x="1022372" y="1818568"/>
            <a:chExt cx="6075935" cy="4603802"/>
          </a:xfrm>
        </p:grpSpPr>
        <p:cxnSp>
          <p:nvCxnSpPr>
            <p:cNvPr id="34" name="直接连接符 33">
              <a:extLst>
                <a:ext uri="{FF2B5EF4-FFF2-40B4-BE49-F238E27FC236}">
                  <a16:creationId xmlns:a16="http://schemas.microsoft.com/office/drawing/2014/main" xmlns="" id="{5D5D5078-CD4D-3F77-FEAB-068AFA14C765}"/>
                </a:ext>
              </a:extLst>
            </p:cNvPr>
            <p:cNvCxnSpPr>
              <a:cxnSpLocks/>
              <a:endCxn id="17" idx="0"/>
            </p:cNvCxnSpPr>
            <p:nvPr/>
          </p:nvCxnSpPr>
          <p:spPr>
            <a:xfrm>
              <a:off x="2268889" y="2643070"/>
              <a:ext cx="1228" cy="1687361"/>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973BC677-ED72-8734-8E1D-EA2AB8152451}"/>
                </a:ext>
              </a:extLst>
            </p:cNvPr>
            <p:cNvCxnSpPr>
              <a:cxnSpLocks/>
              <a:stCxn id="14" idx="2"/>
              <a:endCxn id="24" idx="0"/>
            </p:cNvCxnSpPr>
            <p:nvPr/>
          </p:nvCxnSpPr>
          <p:spPr>
            <a:xfrm>
              <a:off x="5794441" y="3010596"/>
              <a:ext cx="75904" cy="301166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xmlns="" id="{8AE81449-EE5A-E414-7857-2D1548320B98}"/>
                </a:ext>
              </a:extLst>
            </p:cNvPr>
            <p:cNvSpPr txBox="1"/>
            <p:nvPr/>
          </p:nvSpPr>
          <p:spPr>
            <a:xfrm>
              <a:off x="2675791" y="1818568"/>
              <a:ext cx="2554445" cy="400110"/>
            </a:xfrm>
            <a:prstGeom prst="rect">
              <a:avLst/>
            </a:prstGeom>
            <a:solidFill>
              <a:schemeClr val="bg2">
                <a:lumMod val="50000"/>
              </a:schemeClr>
            </a:solidFill>
          </p:spPr>
          <p:txBody>
            <a:bodyPr wrap="square" rtlCol="0">
              <a:spAutoFit/>
            </a:bodyPr>
            <a:lstStyle/>
            <a:p>
              <a:pPr algn="ctr"/>
              <a:r>
                <a:rPr lang="zh-CN" altLang="en-US" sz="2000" b="1" dirty="0">
                  <a:solidFill>
                    <a:schemeClr val="bg1">
                      <a:lumMod val="95000"/>
                    </a:schemeClr>
                  </a:solidFill>
                </a:rPr>
                <a:t>数字化微格教学系统</a:t>
              </a:r>
              <a:endParaRPr lang="zh-CN" altLang="en-US" b="1" dirty="0">
                <a:solidFill>
                  <a:schemeClr val="bg1">
                    <a:lumMod val="95000"/>
                  </a:schemeClr>
                </a:solidFill>
              </a:endParaRPr>
            </a:p>
          </p:txBody>
        </p:sp>
        <p:sp>
          <p:nvSpPr>
            <p:cNvPr id="4" name="文本框 3">
              <a:extLst>
                <a:ext uri="{FF2B5EF4-FFF2-40B4-BE49-F238E27FC236}">
                  <a16:creationId xmlns:a16="http://schemas.microsoft.com/office/drawing/2014/main" xmlns="" id="{24B622AE-9939-A3FF-6322-C7D324CA4F73}"/>
                </a:ext>
              </a:extLst>
            </p:cNvPr>
            <p:cNvSpPr txBox="1"/>
            <p:nvPr/>
          </p:nvSpPr>
          <p:spPr>
            <a:xfrm>
              <a:off x="1504423" y="2623774"/>
              <a:ext cx="1543752" cy="400110"/>
            </a:xfrm>
            <a:prstGeom prst="rect">
              <a:avLst/>
            </a:prstGeom>
            <a:solidFill>
              <a:srgbClr val="5BCEB1"/>
            </a:solidFill>
          </p:spPr>
          <p:txBody>
            <a:bodyPr wrap="square" rtlCol="0">
              <a:spAutoFit/>
            </a:bodyPr>
            <a:lstStyle/>
            <a:p>
              <a:pPr algn="ctr"/>
              <a:r>
                <a:rPr lang="zh-CN" altLang="en-US" sz="2000" dirty="0">
                  <a:solidFill>
                    <a:schemeClr val="bg1"/>
                  </a:solidFill>
                </a:rPr>
                <a:t>平台建设</a:t>
              </a:r>
              <a:endParaRPr lang="zh-CN" altLang="en-US" dirty="0">
                <a:solidFill>
                  <a:schemeClr val="bg1"/>
                </a:solidFill>
              </a:endParaRPr>
            </a:p>
          </p:txBody>
        </p:sp>
        <p:sp>
          <p:nvSpPr>
            <p:cNvPr id="14" name="文本框 13">
              <a:extLst>
                <a:ext uri="{FF2B5EF4-FFF2-40B4-BE49-F238E27FC236}">
                  <a16:creationId xmlns:a16="http://schemas.microsoft.com/office/drawing/2014/main" xmlns="" id="{C54DF309-484D-2A1D-7981-144FE67228EF}"/>
                </a:ext>
              </a:extLst>
            </p:cNvPr>
            <p:cNvSpPr txBox="1"/>
            <p:nvPr/>
          </p:nvSpPr>
          <p:spPr>
            <a:xfrm>
              <a:off x="5022565" y="2610486"/>
              <a:ext cx="1543752" cy="400110"/>
            </a:xfrm>
            <a:prstGeom prst="rect">
              <a:avLst/>
            </a:prstGeom>
            <a:solidFill>
              <a:srgbClr val="FFC000"/>
            </a:solidFill>
          </p:spPr>
          <p:txBody>
            <a:bodyPr wrap="square" rtlCol="0">
              <a:spAutoFit/>
            </a:bodyPr>
            <a:lstStyle/>
            <a:p>
              <a:pPr algn="ctr"/>
              <a:r>
                <a:rPr lang="zh-CN" altLang="en-US" sz="2000" dirty="0">
                  <a:solidFill>
                    <a:schemeClr val="bg1">
                      <a:lumMod val="95000"/>
                    </a:schemeClr>
                  </a:solidFill>
                  <a:effectLst>
                    <a:outerShdw blurRad="38100" dist="38100" dir="2700000" algn="tl">
                      <a:srgbClr val="000000">
                        <a:alpha val="43137"/>
                      </a:srgbClr>
                    </a:outerShdw>
                  </a:effectLst>
                </a:rPr>
                <a:t>教室建设</a:t>
              </a:r>
              <a:endParaRPr lang="zh-CN" altLang="en-US" dirty="0">
                <a:solidFill>
                  <a:schemeClr val="bg1">
                    <a:lumMod val="95000"/>
                  </a:schemeClr>
                </a:solidFill>
                <a:effectLst>
                  <a:outerShdw blurRad="38100" dist="38100" dir="2700000" algn="tl">
                    <a:srgbClr val="000000">
                      <a:alpha val="43137"/>
                    </a:srgbClr>
                  </a:outerShdw>
                </a:effectLst>
              </a:endParaRPr>
            </a:p>
          </p:txBody>
        </p:sp>
        <p:sp>
          <p:nvSpPr>
            <p:cNvPr id="5" name="文本框 4">
              <a:extLst>
                <a:ext uri="{FF2B5EF4-FFF2-40B4-BE49-F238E27FC236}">
                  <a16:creationId xmlns:a16="http://schemas.microsoft.com/office/drawing/2014/main" xmlns="" id="{94817C29-AFE1-422B-8DC2-951F7DC5F4F1}"/>
                </a:ext>
              </a:extLst>
            </p:cNvPr>
            <p:cNvSpPr txBox="1"/>
            <p:nvPr/>
          </p:nvSpPr>
          <p:spPr>
            <a:xfrm>
              <a:off x="1043638" y="3179050"/>
              <a:ext cx="2479067" cy="400110"/>
            </a:xfrm>
            <a:prstGeom prst="rect">
              <a:avLst/>
            </a:prstGeom>
            <a:solidFill>
              <a:srgbClr val="F7F8FA"/>
            </a:solidFill>
            <a:ln>
              <a:solidFill>
                <a:srgbClr val="5BCEB1"/>
              </a:solidFill>
            </a:ln>
          </p:spPr>
          <p:txBody>
            <a:bodyPr wrap="square" rtlCol="0">
              <a:spAutoFit/>
            </a:bodyPr>
            <a:lstStyle/>
            <a:p>
              <a:pPr algn="ctr"/>
              <a:r>
                <a:rPr lang="zh-CN" altLang="en-US" sz="2000" dirty="0"/>
                <a:t>资源管理平台</a:t>
              </a:r>
              <a:endParaRPr lang="zh-CN" altLang="en-US" dirty="0"/>
            </a:p>
          </p:txBody>
        </p:sp>
        <p:sp>
          <p:nvSpPr>
            <p:cNvPr id="16" name="文本框 15">
              <a:extLst>
                <a:ext uri="{FF2B5EF4-FFF2-40B4-BE49-F238E27FC236}">
                  <a16:creationId xmlns:a16="http://schemas.microsoft.com/office/drawing/2014/main" xmlns="" id="{2584BCA7-5926-36A9-4288-0FA5F78606ED}"/>
                </a:ext>
              </a:extLst>
            </p:cNvPr>
            <p:cNvSpPr txBox="1"/>
            <p:nvPr/>
          </p:nvSpPr>
          <p:spPr>
            <a:xfrm>
              <a:off x="1038795" y="3748792"/>
              <a:ext cx="2479067" cy="400110"/>
            </a:xfrm>
            <a:prstGeom prst="rect">
              <a:avLst/>
            </a:prstGeom>
            <a:solidFill>
              <a:srgbClr val="F7F8FA"/>
            </a:solidFill>
            <a:ln>
              <a:solidFill>
                <a:srgbClr val="5BCEB1"/>
              </a:solidFill>
            </a:ln>
          </p:spPr>
          <p:txBody>
            <a:bodyPr wrap="square" rtlCol="0">
              <a:spAutoFit/>
            </a:bodyPr>
            <a:lstStyle/>
            <a:p>
              <a:pPr algn="ctr"/>
              <a:r>
                <a:rPr lang="zh-CN" altLang="en-US" sz="2000" dirty="0"/>
                <a:t>互动管理平台</a:t>
              </a:r>
              <a:endParaRPr lang="zh-CN" altLang="en-US" dirty="0"/>
            </a:p>
          </p:txBody>
        </p:sp>
        <p:sp>
          <p:nvSpPr>
            <p:cNvPr id="17" name="文本框 16">
              <a:extLst>
                <a:ext uri="{FF2B5EF4-FFF2-40B4-BE49-F238E27FC236}">
                  <a16:creationId xmlns:a16="http://schemas.microsoft.com/office/drawing/2014/main" xmlns="" id="{18DF1A59-0C1D-E073-3A77-06FC6B307A49}"/>
                </a:ext>
              </a:extLst>
            </p:cNvPr>
            <p:cNvSpPr txBox="1"/>
            <p:nvPr/>
          </p:nvSpPr>
          <p:spPr>
            <a:xfrm>
              <a:off x="1022372" y="4330431"/>
              <a:ext cx="2495490" cy="400110"/>
            </a:xfrm>
            <a:prstGeom prst="rect">
              <a:avLst/>
            </a:prstGeom>
            <a:solidFill>
              <a:srgbClr val="F7F8FA"/>
            </a:solidFill>
            <a:ln>
              <a:solidFill>
                <a:srgbClr val="5BCEB1"/>
              </a:solidFill>
            </a:ln>
          </p:spPr>
          <p:txBody>
            <a:bodyPr wrap="square" rtlCol="0">
              <a:spAutoFit/>
            </a:bodyPr>
            <a:lstStyle/>
            <a:p>
              <a:r>
                <a:rPr lang="zh-CN" altLang="en-US" sz="2000" dirty="0"/>
                <a:t>交互式移动学习平台</a:t>
              </a:r>
              <a:endParaRPr lang="zh-CN" altLang="en-US" dirty="0"/>
            </a:p>
          </p:txBody>
        </p:sp>
        <p:sp>
          <p:nvSpPr>
            <p:cNvPr id="18" name="文本框 17">
              <a:extLst>
                <a:ext uri="{FF2B5EF4-FFF2-40B4-BE49-F238E27FC236}">
                  <a16:creationId xmlns:a16="http://schemas.microsoft.com/office/drawing/2014/main" xmlns="" id="{11ADCFC9-7F43-D6BC-910E-AF78689505AC}"/>
                </a:ext>
              </a:extLst>
            </p:cNvPr>
            <p:cNvSpPr txBox="1"/>
            <p:nvPr/>
          </p:nvSpPr>
          <p:spPr>
            <a:xfrm>
              <a:off x="4619240" y="3179050"/>
              <a:ext cx="2479067" cy="400110"/>
            </a:xfrm>
            <a:prstGeom prst="rect">
              <a:avLst/>
            </a:prstGeom>
            <a:solidFill>
              <a:schemeClr val="bg1"/>
            </a:solidFill>
            <a:ln>
              <a:solidFill>
                <a:srgbClr val="FFC000"/>
              </a:solidFill>
            </a:ln>
          </p:spPr>
          <p:txBody>
            <a:bodyPr wrap="square" rtlCol="0">
              <a:spAutoFit/>
            </a:bodyPr>
            <a:lstStyle/>
            <a:p>
              <a:r>
                <a:rPr lang="zh-CN" altLang="en-US" sz="2000" dirty="0"/>
                <a:t>互动录播一体化终端</a:t>
              </a:r>
              <a:endParaRPr lang="zh-CN" altLang="en-US" dirty="0"/>
            </a:p>
          </p:txBody>
        </p:sp>
        <p:sp>
          <p:nvSpPr>
            <p:cNvPr id="19" name="文本框 18">
              <a:extLst>
                <a:ext uri="{FF2B5EF4-FFF2-40B4-BE49-F238E27FC236}">
                  <a16:creationId xmlns:a16="http://schemas.microsoft.com/office/drawing/2014/main" xmlns="" id="{DD5D2E0E-8C66-AA4C-C5AA-27AA643A9661}"/>
                </a:ext>
              </a:extLst>
            </p:cNvPr>
            <p:cNvSpPr txBox="1"/>
            <p:nvPr/>
          </p:nvSpPr>
          <p:spPr>
            <a:xfrm>
              <a:off x="4619240" y="3760949"/>
              <a:ext cx="2479066" cy="400110"/>
            </a:xfrm>
            <a:prstGeom prst="rect">
              <a:avLst/>
            </a:prstGeom>
            <a:solidFill>
              <a:schemeClr val="bg1"/>
            </a:solidFill>
            <a:ln>
              <a:solidFill>
                <a:srgbClr val="FFC000"/>
              </a:solidFill>
            </a:ln>
          </p:spPr>
          <p:txBody>
            <a:bodyPr wrap="square">
              <a:spAutoFit/>
            </a:bodyPr>
            <a:lstStyle/>
            <a:p>
              <a:pPr algn="ctr"/>
              <a:r>
                <a:rPr lang="zh-CN" altLang="en-US" sz="2000" dirty="0"/>
                <a:t>智能导播系统</a:t>
              </a:r>
              <a:endParaRPr lang="zh-CN" altLang="en-US" dirty="0"/>
            </a:p>
          </p:txBody>
        </p:sp>
        <p:sp>
          <p:nvSpPr>
            <p:cNvPr id="20" name="文本框 19">
              <a:extLst>
                <a:ext uri="{FF2B5EF4-FFF2-40B4-BE49-F238E27FC236}">
                  <a16:creationId xmlns:a16="http://schemas.microsoft.com/office/drawing/2014/main" xmlns="" id="{67D14E51-6511-BEA5-9970-ACE4A1C216E5}"/>
                </a:ext>
              </a:extLst>
            </p:cNvPr>
            <p:cNvSpPr txBox="1"/>
            <p:nvPr/>
          </p:nvSpPr>
          <p:spPr>
            <a:xfrm>
              <a:off x="4642384" y="4901981"/>
              <a:ext cx="2455923" cy="400110"/>
            </a:xfrm>
            <a:prstGeom prst="rect">
              <a:avLst/>
            </a:prstGeom>
            <a:solidFill>
              <a:schemeClr val="bg1"/>
            </a:solidFill>
            <a:ln>
              <a:solidFill>
                <a:srgbClr val="FFC000"/>
              </a:solidFill>
            </a:ln>
          </p:spPr>
          <p:txBody>
            <a:bodyPr wrap="square">
              <a:spAutoFit/>
            </a:bodyPr>
            <a:lstStyle/>
            <a:p>
              <a:pPr algn="ctr"/>
              <a:r>
                <a:rPr lang="zh-CN" altLang="en-US" sz="2000" dirty="0"/>
                <a:t>高清云摄像机</a:t>
              </a:r>
              <a:endParaRPr lang="zh-CN" altLang="en-US" dirty="0"/>
            </a:p>
          </p:txBody>
        </p:sp>
        <p:sp>
          <p:nvSpPr>
            <p:cNvPr id="22" name="文本框 21">
              <a:extLst>
                <a:ext uri="{FF2B5EF4-FFF2-40B4-BE49-F238E27FC236}">
                  <a16:creationId xmlns:a16="http://schemas.microsoft.com/office/drawing/2014/main" xmlns="" id="{2E47BABC-217F-4D22-1B54-C9AB7CF49295}"/>
                </a:ext>
              </a:extLst>
            </p:cNvPr>
            <p:cNvSpPr txBox="1"/>
            <p:nvPr/>
          </p:nvSpPr>
          <p:spPr>
            <a:xfrm>
              <a:off x="4642383" y="5464893"/>
              <a:ext cx="2455923" cy="400110"/>
            </a:xfrm>
            <a:prstGeom prst="rect">
              <a:avLst/>
            </a:prstGeom>
            <a:solidFill>
              <a:schemeClr val="bg1"/>
            </a:solidFill>
            <a:ln>
              <a:solidFill>
                <a:srgbClr val="FFC000"/>
              </a:solidFill>
            </a:ln>
          </p:spPr>
          <p:txBody>
            <a:bodyPr wrap="square">
              <a:spAutoFit/>
            </a:bodyPr>
            <a:lstStyle/>
            <a:p>
              <a:pPr algn="ctr"/>
              <a:r>
                <a:rPr lang="zh-CN" altLang="en-US" sz="2000" dirty="0"/>
                <a:t>拾音麦克风</a:t>
              </a:r>
              <a:endParaRPr lang="zh-CN" altLang="en-US" dirty="0"/>
            </a:p>
          </p:txBody>
        </p:sp>
        <p:sp>
          <p:nvSpPr>
            <p:cNvPr id="23" name="文本框 22">
              <a:extLst>
                <a:ext uri="{FF2B5EF4-FFF2-40B4-BE49-F238E27FC236}">
                  <a16:creationId xmlns:a16="http://schemas.microsoft.com/office/drawing/2014/main" xmlns="" id="{79981FD1-0506-AE5D-C95A-0084C76C54DD}"/>
                </a:ext>
              </a:extLst>
            </p:cNvPr>
            <p:cNvSpPr txBox="1"/>
            <p:nvPr/>
          </p:nvSpPr>
          <p:spPr>
            <a:xfrm>
              <a:off x="4619239" y="4331465"/>
              <a:ext cx="2479067" cy="400110"/>
            </a:xfrm>
            <a:prstGeom prst="rect">
              <a:avLst/>
            </a:prstGeom>
            <a:solidFill>
              <a:schemeClr val="bg1"/>
            </a:solidFill>
            <a:ln>
              <a:solidFill>
                <a:srgbClr val="FFC000"/>
              </a:solidFill>
            </a:ln>
          </p:spPr>
          <p:txBody>
            <a:bodyPr wrap="square">
              <a:spAutoFit/>
            </a:bodyPr>
            <a:lstStyle/>
            <a:p>
              <a:pPr algn="ctr"/>
              <a:r>
                <a:rPr lang="zh-CN" altLang="en-US" sz="2000" dirty="0"/>
                <a:t>数字音频处理系统</a:t>
              </a:r>
              <a:endParaRPr lang="zh-CN" altLang="en-US" dirty="0"/>
            </a:p>
          </p:txBody>
        </p:sp>
        <p:sp>
          <p:nvSpPr>
            <p:cNvPr id="24" name="文本框 23">
              <a:extLst>
                <a:ext uri="{FF2B5EF4-FFF2-40B4-BE49-F238E27FC236}">
                  <a16:creationId xmlns:a16="http://schemas.microsoft.com/office/drawing/2014/main" xmlns="" id="{88D29940-6360-7B57-7591-171EAFB0A2DF}"/>
                </a:ext>
              </a:extLst>
            </p:cNvPr>
            <p:cNvSpPr txBox="1"/>
            <p:nvPr/>
          </p:nvSpPr>
          <p:spPr>
            <a:xfrm>
              <a:off x="4642383" y="6022260"/>
              <a:ext cx="2455923" cy="400110"/>
            </a:xfrm>
            <a:prstGeom prst="rect">
              <a:avLst/>
            </a:prstGeom>
            <a:solidFill>
              <a:schemeClr val="bg1"/>
            </a:solidFill>
            <a:ln>
              <a:solidFill>
                <a:srgbClr val="FFC000"/>
              </a:solidFill>
            </a:ln>
          </p:spPr>
          <p:txBody>
            <a:bodyPr wrap="square">
              <a:spAutoFit/>
            </a:bodyPr>
            <a:lstStyle/>
            <a:p>
              <a:pPr algn="ctr"/>
              <a:r>
                <a:rPr lang="zh-CN" altLang="en-US" sz="2000" dirty="0"/>
                <a:t>音响设备</a:t>
              </a:r>
              <a:r>
                <a:rPr lang="en-US" altLang="zh-CN" sz="2000" dirty="0"/>
                <a:t>……</a:t>
              </a:r>
              <a:endParaRPr lang="zh-CN" altLang="en-US" dirty="0"/>
            </a:p>
          </p:txBody>
        </p:sp>
        <p:sp>
          <p:nvSpPr>
            <p:cNvPr id="7" name="左大括号 6">
              <a:extLst>
                <a:ext uri="{FF2B5EF4-FFF2-40B4-BE49-F238E27FC236}">
                  <a16:creationId xmlns:a16="http://schemas.microsoft.com/office/drawing/2014/main" xmlns="" id="{043A7A4E-D62C-397A-1E9C-7FF943A27C01}"/>
                </a:ext>
              </a:extLst>
            </p:cNvPr>
            <p:cNvSpPr/>
            <p:nvPr/>
          </p:nvSpPr>
          <p:spPr>
            <a:xfrm rot="5400000">
              <a:off x="3860017" y="697469"/>
              <a:ext cx="290166" cy="3472421"/>
            </a:xfrm>
            <a:prstGeom prst="leftBrace">
              <a:avLst>
                <a:gd name="adj1" fmla="val 8333"/>
                <a:gd name="adj2" fmla="val 49720"/>
              </a:avLst>
            </a:prstGeo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36" name="直接连接符 53">
            <a:extLst>
              <a:ext uri="{FF2B5EF4-FFF2-40B4-BE49-F238E27FC236}">
                <a16:creationId xmlns:a16="http://schemas.microsoft.com/office/drawing/2014/main" xmlns="" id="{1D279433-9F2D-D80E-CD88-BD56F99FFE0E}"/>
              </a:ext>
            </a:extLst>
          </p:cNvPr>
          <p:cNvCxnSpPr/>
          <p:nvPr/>
        </p:nvCxnSpPr>
        <p:spPr>
          <a:xfrm>
            <a:off x="7733487" y="2131126"/>
            <a:ext cx="0" cy="3060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197836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568657" y="989594"/>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5.2.3  </a:t>
            </a:r>
            <a:r>
              <a:rPr lang="zh-CN" altLang="en-US" sz="2400" b="1" dirty="0">
                <a:latin typeface="Microsoft YaHei" panose="020B0503020204020204" pitchFamily="34" charset="-122"/>
                <a:ea typeface="Microsoft YaHei" panose="020B0503020204020204" pitchFamily="34" charset="-122"/>
              </a:rPr>
              <a:t>微信公众号的教育应用</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5.2 </a:t>
              </a:r>
              <a:r>
                <a:rPr lang="zh-CN" altLang="en-US" sz="2600" b="1" dirty="0">
                  <a:solidFill>
                    <a:srgbClr val="FFFFFF"/>
                  </a:solidFill>
                  <a:latin typeface="微软雅黑" pitchFamily="34" charset="-122"/>
                  <a:ea typeface="微软雅黑" pitchFamily="34" charset="-122"/>
                  <a:sym typeface="微软雅黑" pitchFamily="34" charset="-122"/>
                </a:rPr>
                <a:t>信息化教学环境教学应用</a:t>
              </a:r>
              <a:endParaRPr lang="zh-CN" altLang="en-US" sz="2600" b="1" dirty="0">
                <a:solidFill>
                  <a:srgbClr val="FFFFFF"/>
                </a:solidFill>
                <a:ea typeface="微软雅黑" pitchFamily="34" charset="-122"/>
              </a:endParaRPr>
            </a:p>
          </p:txBody>
        </p:sp>
      </p:grpSp>
      <p:sp>
        <p:nvSpPr>
          <p:cNvPr id="40" name="文本框 39">
            <a:extLst>
              <a:ext uri="{FF2B5EF4-FFF2-40B4-BE49-F238E27FC236}">
                <a16:creationId xmlns:a16="http://schemas.microsoft.com/office/drawing/2014/main" xmlns="" id="{583B9259-6B6E-634D-3B0D-3F537E4A324C}"/>
              </a:ext>
            </a:extLst>
          </p:cNvPr>
          <p:cNvSpPr txBox="1"/>
          <p:nvPr/>
        </p:nvSpPr>
        <p:spPr>
          <a:xfrm>
            <a:off x="852791" y="1690690"/>
            <a:ext cx="10486417" cy="961289"/>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zh-CN" dirty="0"/>
              <a:t>微信公众号是开发者或商家在微信公众平台上申请的应用账号</a:t>
            </a:r>
            <a:r>
              <a:rPr lang="zh-CN" altLang="en-US" dirty="0"/>
              <a:t>。</a:t>
            </a:r>
            <a:r>
              <a:rPr lang="zh-CN" altLang="zh-CN" dirty="0"/>
              <a:t>对于学校来说，如果使用微信公众号可以搭建师生交互平台，增加交互的及时性，提高交互效率，促进有意义的学习。</a:t>
            </a:r>
          </a:p>
        </p:txBody>
      </p:sp>
      <p:sp>
        <p:nvSpPr>
          <p:cNvPr id="43" name="文本框 42">
            <a:extLst>
              <a:ext uri="{FF2B5EF4-FFF2-40B4-BE49-F238E27FC236}">
                <a16:creationId xmlns:a16="http://schemas.microsoft.com/office/drawing/2014/main" xmlns="" id="{701D2FE2-05F0-D744-B2A9-D11B555DC4D2}"/>
              </a:ext>
            </a:extLst>
          </p:cNvPr>
          <p:cNvSpPr txBox="1"/>
          <p:nvPr/>
        </p:nvSpPr>
        <p:spPr>
          <a:xfrm>
            <a:off x="2096400" y="3187352"/>
            <a:ext cx="3814543" cy="2492990"/>
          </a:xfrm>
          <a:prstGeom prst="rect">
            <a:avLst/>
          </a:prstGeom>
          <a:noFill/>
        </p:spPr>
        <p:txBody>
          <a:bodyPr wrap="square" rtlCol="0">
            <a:spAutoFit/>
          </a:bodyPr>
          <a:lstStyle/>
          <a:p>
            <a:pPr>
              <a:lnSpc>
                <a:spcPct val="150000"/>
              </a:lnSpc>
              <a:spcBef>
                <a:spcPts val="600"/>
              </a:spcBef>
              <a:spcAft>
                <a:spcPts val="1200"/>
              </a:spcAft>
            </a:pP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微信公众号的注册</a:t>
            </a:r>
            <a:endPar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r>
              <a:rPr lang="zh-CN" altLang="en-US" sz="2800" kern="100" dirty="0">
                <a:effectLst/>
                <a:latin typeface="微软雅黑" panose="020B0503020204020204" pitchFamily="34" charset="-122"/>
                <a:ea typeface="微软雅黑" panose="020B0503020204020204" pitchFamily="34" charset="-122"/>
                <a:cs typeface="Times New Roman" panose="02020603050405020304" pitchFamily="18" charset="0"/>
              </a:rPr>
              <a:t>微信</a:t>
            </a: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公众号的功能</a:t>
            </a:r>
            <a:endParaRPr lang="en-US" altLang="zh-CN" sz="28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ts val="600"/>
              </a:spcBef>
              <a:spcAft>
                <a:spcPts val="1200"/>
              </a:spcAft>
            </a:pP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搜索</a:t>
            </a:r>
            <a:r>
              <a:rPr lang="zh-CN" altLang="en-US" sz="2800" kern="100" dirty="0">
                <a:latin typeface="微软雅黑" panose="020B0503020204020204" pitchFamily="34" charset="-122"/>
                <a:ea typeface="微软雅黑" panose="020B0503020204020204" pitchFamily="34" charset="-122"/>
                <a:cs typeface="Times New Roman" panose="02020603050405020304" pitchFamily="18" charset="0"/>
              </a:rPr>
              <a:t>微信</a:t>
            </a:r>
            <a:r>
              <a:rPr lang="zh-CN" altLang="zh-CN" sz="2800" kern="100" dirty="0">
                <a:latin typeface="微软雅黑" panose="020B0503020204020204" pitchFamily="34" charset="-122"/>
                <a:ea typeface="微软雅黑" panose="020B0503020204020204" pitchFamily="34" charset="-122"/>
                <a:cs typeface="Times New Roman" panose="02020603050405020304" pitchFamily="18" charset="0"/>
              </a:rPr>
              <a:t>公众号</a:t>
            </a:r>
            <a:endPar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44" name="直线连接符 31">
            <a:extLst>
              <a:ext uri="{FF2B5EF4-FFF2-40B4-BE49-F238E27FC236}">
                <a16:creationId xmlns:a16="http://schemas.microsoft.com/office/drawing/2014/main" xmlns="" id="{F03FD1A7-CF08-1CEB-20CA-D78FAC580607}"/>
              </a:ext>
            </a:extLst>
          </p:cNvPr>
          <p:cNvCxnSpPr>
            <a:cxnSpLocks/>
          </p:cNvCxnSpPr>
          <p:nvPr/>
        </p:nvCxnSpPr>
        <p:spPr>
          <a:xfrm>
            <a:off x="1491955" y="3904745"/>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45" name="直线连接符 31">
            <a:extLst>
              <a:ext uri="{FF2B5EF4-FFF2-40B4-BE49-F238E27FC236}">
                <a16:creationId xmlns:a16="http://schemas.microsoft.com/office/drawing/2014/main" xmlns="" id="{F2FDB173-9CCA-C849-678E-F1F3C2999138}"/>
              </a:ext>
            </a:extLst>
          </p:cNvPr>
          <p:cNvCxnSpPr>
            <a:cxnSpLocks/>
          </p:cNvCxnSpPr>
          <p:nvPr/>
        </p:nvCxnSpPr>
        <p:spPr>
          <a:xfrm>
            <a:off x="1491955" y="4775277"/>
            <a:ext cx="34707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46" name="直线连接符 31">
            <a:extLst>
              <a:ext uri="{FF2B5EF4-FFF2-40B4-BE49-F238E27FC236}">
                <a16:creationId xmlns:a16="http://schemas.microsoft.com/office/drawing/2014/main" xmlns="" id="{D42D78A0-25D3-47A9-F295-4D0571C662BB}"/>
              </a:ext>
            </a:extLst>
          </p:cNvPr>
          <p:cNvCxnSpPr>
            <a:cxnSpLocks/>
          </p:cNvCxnSpPr>
          <p:nvPr/>
        </p:nvCxnSpPr>
        <p:spPr>
          <a:xfrm>
            <a:off x="1491955" y="5620409"/>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pic>
        <p:nvPicPr>
          <p:cNvPr id="2054" name="图片 2053" descr="图标&#10;&#10;描述已自动生成">
            <a:extLst>
              <a:ext uri="{FF2B5EF4-FFF2-40B4-BE49-F238E27FC236}">
                <a16:creationId xmlns:a16="http://schemas.microsoft.com/office/drawing/2014/main" xmlns="" id="{9DD5F120-1124-65BA-7793-04998C19F6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1954" y="3369411"/>
            <a:ext cx="535333" cy="535333"/>
          </a:xfrm>
          <a:prstGeom prst="rect">
            <a:avLst/>
          </a:prstGeom>
        </p:spPr>
      </p:pic>
      <p:pic>
        <p:nvPicPr>
          <p:cNvPr id="52" name="图片 51" descr="图标&#10;&#10;描述已自动生成">
            <a:extLst>
              <a:ext uri="{FF2B5EF4-FFF2-40B4-BE49-F238E27FC236}">
                <a16:creationId xmlns:a16="http://schemas.microsoft.com/office/drawing/2014/main" xmlns="" id="{F9B073ED-37FD-4231-1C43-77B939FB1E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2028" y="4239942"/>
            <a:ext cx="535333" cy="535333"/>
          </a:xfrm>
          <a:prstGeom prst="rect">
            <a:avLst/>
          </a:prstGeom>
        </p:spPr>
      </p:pic>
      <p:pic>
        <p:nvPicPr>
          <p:cNvPr id="53" name="图片 52" descr="图标&#10;&#10;描述已自动生成">
            <a:extLst>
              <a:ext uri="{FF2B5EF4-FFF2-40B4-BE49-F238E27FC236}">
                <a16:creationId xmlns:a16="http://schemas.microsoft.com/office/drawing/2014/main" xmlns="" id="{02C81A6C-C308-A56F-54B2-60631974E3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2028" y="5068898"/>
            <a:ext cx="535333" cy="535333"/>
          </a:xfrm>
          <a:prstGeom prst="rect">
            <a:avLst/>
          </a:prstGeom>
        </p:spPr>
      </p:pic>
      <p:pic>
        <p:nvPicPr>
          <p:cNvPr id="2060" name="图片 2059" descr="QR 代码&#10;&#10;描述已自动生成">
            <a:extLst>
              <a:ext uri="{FF2B5EF4-FFF2-40B4-BE49-F238E27FC236}">
                <a16:creationId xmlns:a16="http://schemas.microsoft.com/office/drawing/2014/main" xmlns="" id="{6B4E5621-63E7-D82E-FD2C-FBE8AD0DBE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3048" y="2905249"/>
            <a:ext cx="3228039" cy="3228039"/>
          </a:xfrm>
          <a:prstGeom prst="rect">
            <a:avLst/>
          </a:prstGeom>
        </p:spPr>
      </p:pic>
      <p:sp>
        <p:nvSpPr>
          <p:cNvPr id="2061" name="矩形 2060">
            <a:extLst>
              <a:ext uri="{FF2B5EF4-FFF2-40B4-BE49-F238E27FC236}">
                <a16:creationId xmlns:a16="http://schemas.microsoft.com/office/drawing/2014/main" xmlns="" id="{EB4E35C6-E9EF-B7B8-F304-443D41978021}"/>
              </a:ext>
            </a:extLst>
          </p:cNvPr>
          <p:cNvSpPr/>
          <p:nvPr/>
        </p:nvSpPr>
        <p:spPr>
          <a:xfrm>
            <a:off x="7402749" y="4309353"/>
            <a:ext cx="1615652" cy="16731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63" name="图片 2062" descr="手里拿着手机&#10;&#10;描述已自动生成">
            <a:extLst>
              <a:ext uri="{FF2B5EF4-FFF2-40B4-BE49-F238E27FC236}">
                <a16:creationId xmlns:a16="http://schemas.microsoft.com/office/drawing/2014/main" xmlns="" id="{06116139-F4AE-7D33-0347-47B42A4CC18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7560" y="3904745"/>
            <a:ext cx="2583700" cy="2583700"/>
          </a:xfrm>
          <a:prstGeom prst="rect">
            <a:avLst/>
          </a:prstGeom>
        </p:spPr>
      </p:pic>
      <p:sp>
        <p:nvSpPr>
          <p:cNvPr id="64" name="文本框 63">
            <a:extLst>
              <a:ext uri="{FF2B5EF4-FFF2-40B4-BE49-F238E27FC236}">
                <a16:creationId xmlns:a16="http://schemas.microsoft.com/office/drawing/2014/main" xmlns="" id="{C71C5246-079F-5AE7-23CD-3EBC18DE227C}"/>
              </a:ext>
            </a:extLst>
          </p:cNvPr>
          <p:cNvSpPr txBox="1"/>
          <p:nvPr/>
        </p:nvSpPr>
        <p:spPr>
          <a:xfrm>
            <a:off x="7282221" y="4448483"/>
            <a:ext cx="2596297" cy="984885"/>
          </a:xfrm>
          <a:prstGeom prst="rect">
            <a:avLst/>
          </a:prstGeom>
          <a:noFill/>
        </p:spPr>
        <p:txBody>
          <a:bodyPr wrap="square">
            <a:spAutoFit/>
          </a:bodyPr>
          <a:lstStyle/>
          <a:p>
            <a:pPr marL="285750" indent="-285750">
              <a:spcAft>
                <a:spcPts val="600"/>
              </a:spcAft>
              <a:buFont typeface="Arial" panose="020B0604020202020204" pitchFamily="34" charset="0"/>
              <a:buChar char="•"/>
            </a:pP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中国教育报</a:t>
            </a:r>
            <a:endParaRPr lang="en-US"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endParaRPr>
          </a:p>
          <a:p>
            <a:pPr marL="285750" indent="-285750">
              <a:spcAft>
                <a:spcPts val="600"/>
              </a:spcAft>
              <a:buFont typeface="Arial" panose="020B0604020202020204" pitchFamily="34" charset="0"/>
              <a:buChar char="•"/>
            </a:pP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现代教育技术杂志</a:t>
            </a:r>
            <a:endParaRPr lang="en-US" altLang="zh-CN" sz="1600" kern="100" dirty="0">
              <a:latin typeface="华文楷体" panose="02010600040101010101" pitchFamily="2" charset="-122"/>
              <a:ea typeface="华文楷体" panose="02010600040101010101" pitchFamily="2" charset="-122"/>
              <a:cs typeface="Times New Roman" panose="02020603050405020304" pitchFamily="18" charset="0"/>
            </a:endParaRPr>
          </a:p>
          <a:p>
            <a:pPr marL="285750" indent="-285750">
              <a:spcAft>
                <a:spcPts val="600"/>
              </a:spcAft>
              <a:buFont typeface="Arial" panose="020B0604020202020204" pitchFamily="34" charset="0"/>
              <a:buChar char="•"/>
            </a:pP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教育技术学平台</a:t>
            </a:r>
            <a:endParaRPr lang="zh-CN" altLang="en-US" sz="1600" dirty="0">
              <a:latin typeface="华文楷体" panose="02010600040101010101" pitchFamily="2" charset="-122"/>
              <a:ea typeface="华文楷体" panose="02010600040101010101" pitchFamily="2" charset="-122"/>
            </a:endParaRPr>
          </a:p>
        </p:txBody>
      </p:sp>
      <p:pic>
        <p:nvPicPr>
          <p:cNvPr id="2066" name="图片 2065" descr="QR 代码&#10;&#10;描述已自动生成">
            <a:extLst>
              <a:ext uri="{FF2B5EF4-FFF2-40B4-BE49-F238E27FC236}">
                <a16:creationId xmlns:a16="http://schemas.microsoft.com/office/drawing/2014/main" xmlns="" id="{726A9E63-9333-D6E7-C5E6-29369D7CF94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7931" y="5189575"/>
            <a:ext cx="890262" cy="771331"/>
          </a:xfrm>
          <a:prstGeom prst="rect">
            <a:avLst/>
          </a:prstGeom>
        </p:spPr>
      </p:pic>
    </p:spTree>
    <p:extLst>
      <p:ext uri="{BB962C8B-B14F-4D97-AF65-F5344CB8AC3E}">
        <p14:creationId xmlns:p14="http://schemas.microsoft.com/office/powerpoint/2010/main" val="94792383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7" name="组合 7"/>
          <p:cNvGrpSpPr>
            <a:grpSpLocks/>
          </p:cNvGrpSpPr>
          <p:nvPr/>
        </p:nvGrpSpPr>
        <p:grpSpPr bwMode="auto">
          <a:xfrm>
            <a:off x="0" y="353484"/>
            <a:ext cx="2387600" cy="599016"/>
            <a:chOff x="0" y="0"/>
            <a:chExt cx="3026771" cy="449319"/>
          </a:xfrm>
          <a:solidFill>
            <a:srgbClr val="0070C0"/>
          </a:solidFill>
        </p:grpSpPr>
        <p:sp>
          <p:nvSpPr>
            <p:cNvPr id="3" name="矩形 1"/>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5128" name="矩形 9"/>
            <p:cNvSpPr>
              <a:spLocks noChangeArrowheads="1"/>
            </p:cNvSpPr>
            <p:nvPr/>
          </p:nvSpPr>
          <p:spPr bwMode="auto">
            <a:xfrm>
              <a:off x="610876" y="39684"/>
              <a:ext cx="1382258" cy="3809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332" fontAlgn="base">
                <a:spcBef>
                  <a:spcPct val="0"/>
                </a:spcBef>
                <a:spcAft>
                  <a:spcPct val="0"/>
                </a:spcAft>
              </a:pPr>
              <a:r>
                <a:rPr lang="zh-CN" altLang="en-US" sz="2700" b="1" dirty="0">
                  <a:solidFill>
                    <a:srgbClr val="FFFFFF"/>
                  </a:solidFill>
                  <a:latin typeface="微软雅黑" pitchFamily="34" charset="-122"/>
                  <a:ea typeface="微软雅黑" pitchFamily="34" charset="-122"/>
                  <a:sym typeface="微软雅黑" pitchFamily="34" charset="-122"/>
                </a:rPr>
                <a:t>模块</a:t>
              </a:r>
              <a:r>
                <a:rPr lang="en-US" altLang="zh-CN" sz="2700" b="1" dirty="0">
                  <a:solidFill>
                    <a:srgbClr val="FFFFFF"/>
                  </a:solidFill>
                  <a:latin typeface="微软雅黑" pitchFamily="34" charset="-122"/>
                  <a:ea typeface="微软雅黑" pitchFamily="34" charset="-122"/>
                  <a:sym typeface="微软雅黑" pitchFamily="34" charset="-122"/>
                </a:rPr>
                <a:t>5</a:t>
              </a:r>
              <a:endParaRPr lang="zh-CN" altLang="en-US" sz="2700" b="1" dirty="0">
                <a:solidFill>
                  <a:srgbClr val="FFFFFF"/>
                </a:solidFill>
                <a:ea typeface="微软雅黑" pitchFamily="34" charset="-122"/>
              </a:endParaRPr>
            </a:p>
          </p:txBody>
        </p:sp>
      </p:grpSp>
      <p:sp>
        <p:nvSpPr>
          <p:cNvPr id="10" name="矩形 9">
            <a:extLst>
              <a:ext uri="{FF2B5EF4-FFF2-40B4-BE49-F238E27FC236}">
                <a16:creationId xmlns:a16="http://schemas.microsoft.com/office/drawing/2014/main" xmlns="" id="{57AD188F-622B-02C2-9CA2-2A7B1D04EC9F}"/>
              </a:ext>
            </a:extLst>
          </p:cNvPr>
          <p:cNvSpPr/>
          <p:nvPr/>
        </p:nvSpPr>
        <p:spPr>
          <a:xfrm>
            <a:off x="3315789" y="2331834"/>
            <a:ext cx="6815972" cy="1906073"/>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05ACF75E-3EB6-A404-D6DC-CC60D754497C}"/>
              </a:ext>
            </a:extLst>
          </p:cNvPr>
          <p:cNvGrpSpPr/>
          <p:nvPr/>
        </p:nvGrpSpPr>
        <p:grpSpPr>
          <a:xfrm>
            <a:off x="4464447" y="2825855"/>
            <a:ext cx="7000364" cy="1482650"/>
            <a:chOff x="2311505" y="352776"/>
            <a:chExt cx="5715001" cy="1265118"/>
          </a:xfrm>
        </p:grpSpPr>
        <p:sp>
          <p:nvSpPr>
            <p:cNvPr id="12" name="圆角矩形 258">
              <a:extLst>
                <a:ext uri="{FF2B5EF4-FFF2-40B4-BE49-F238E27FC236}">
                  <a16:creationId xmlns:a16="http://schemas.microsoft.com/office/drawing/2014/main" xmlns="" id="{6DD1DB12-D710-3AAF-E8C6-8B484530B21C}"/>
                </a:ext>
              </a:extLst>
            </p:cNvPr>
            <p:cNvSpPr>
              <a:spLocks noChangeArrowheads="1"/>
            </p:cNvSpPr>
            <p:nvPr/>
          </p:nvSpPr>
          <p:spPr bwMode="auto">
            <a:xfrm>
              <a:off x="2814855" y="390655"/>
              <a:ext cx="4714220" cy="661516"/>
            </a:xfrm>
            <a:prstGeom prst="roundRect">
              <a:avLst>
                <a:gd name="adj" fmla="val 50000"/>
              </a:avLst>
            </a:prstGeom>
            <a:solidFill>
              <a:srgbClr val="0070C0"/>
            </a:solidFill>
            <a:ln w="34925">
              <a:solidFill>
                <a:schemeClr val="bg1"/>
              </a:solidFill>
              <a:miter lim="800000"/>
              <a:headEnd/>
              <a:tailEnd/>
            </a:ln>
          </p:spPr>
          <p:txBody>
            <a:bodyPr anchor="ctr"/>
            <a:lstStyle/>
            <a:p>
              <a:pPr algn="ctr"/>
              <a:endParaRPr lang="zh-CN" altLang="zh-CN" sz="1600">
                <a:solidFill>
                  <a:srgbClr val="FFFFFF"/>
                </a:solidFill>
                <a:latin typeface="微软雅黑" pitchFamily="34" charset="-122"/>
                <a:ea typeface="微软雅黑" pitchFamily="34" charset="-122"/>
                <a:sym typeface="微软雅黑" pitchFamily="34" charset="-122"/>
              </a:endParaRPr>
            </a:p>
          </p:txBody>
        </p:sp>
        <p:sp>
          <p:nvSpPr>
            <p:cNvPr id="13" name="Text Box 39">
              <a:extLst>
                <a:ext uri="{FF2B5EF4-FFF2-40B4-BE49-F238E27FC236}">
                  <a16:creationId xmlns:a16="http://schemas.microsoft.com/office/drawing/2014/main" xmlns="" id="{12579A65-0C4F-9BB8-8800-6A104F5DD39E}"/>
                </a:ext>
              </a:extLst>
            </p:cNvPr>
            <p:cNvSpPr>
              <a:spLocks noChangeArrowheads="1"/>
            </p:cNvSpPr>
            <p:nvPr/>
          </p:nvSpPr>
          <p:spPr bwMode="auto">
            <a:xfrm>
              <a:off x="2311505" y="352776"/>
              <a:ext cx="5715001" cy="126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buClr>
                  <a:schemeClr val="tx1"/>
                </a:buClr>
              </a:pPr>
              <a:r>
                <a:rPr lang="en-US" altLang="zh-CN" sz="3200" b="1" dirty="0">
                  <a:solidFill>
                    <a:schemeClr val="bg1"/>
                  </a:solidFill>
                  <a:latin typeface="微软雅黑" pitchFamily="34" charset="-122"/>
                  <a:ea typeface="微软雅黑" pitchFamily="34" charset="-122"/>
                  <a:sym typeface="微软雅黑" pitchFamily="34" charset="-122"/>
                </a:rPr>
                <a:t>5.3  </a:t>
              </a:r>
              <a:r>
                <a:rPr lang="zh-CN" altLang="en-US" sz="3200" b="1" dirty="0">
                  <a:solidFill>
                    <a:schemeClr val="bg1"/>
                  </a:solidFill>
                  <a:latin typeface="微软雅黑" pitchFamily="34" charset="-122"/>
                  <a:ea typeface="微软雅黑" pitchFamily="34" charset="-122"/>
                  <a:sym typeface="微软雅黑" pitchFamily="34" charset="-122"/>
                </a:rPr>
                <a:t>网络教学平台的建设分析</a:t>
              </a:r>
            </a:p>
            <a:p>
              <a:pPr algn="ctr">
                <a:lnSpc>
                  <a:spcPct val="150000"/>
                </a:lnSpc>
                <a:buClr>
                  <a:schemeClr val="tx1"/>
                </a:buClr>
              </a:pPr>
              <a:endParaRPr lang="en-US" altLang="zh-CN" sz="3200" b="1" dirty="0">
                <a:solidFill>
                  <a:srgbClr val="000000"/>
                </a:solidFill>
                <a:latin typeface="微软雅黑" pitchFamily="34" charset="-122"/>
                <a:ea typeface="微软雅黑" pitchFamily="34" charset="-122"/>
                <a:sym typeface="微软雅黑" pitchFamily="34" charset="-122"/>
              </a:endParaRPr>
            </a:p>
          </p:txBody>
        </p:sp>
      </p:grpSp>
      <p:sp>
        <p:nvSpPr>
          <p:cNvPr id="14" name="!!11">
            <a:extLst>
              <a:ext uri="{FF2B5EF4-FFF2-40B4-BE49-F238E27FC236}">
                <a16:creationId xmlns:a16="http://schemas.microsoft.com/office/drawing/2014/main" xmlns="" id="{EAF4EA15-4A45-3BD5-4670-927B5900B6E4}"/>
              </a:ext>
            </a:extLst>
          </p:cNvPr>
          <p:cNvSpPr/>
          <p:nvPr/>
        </p:nvSpPr>
        <p:spPr>
          <a:xfrm rot="536390">
            <a:off x="1558577" y="1752568"/>
            <a:ext cx="2971261" cy="2987399"/>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22">
            <a:extLst>
              <a:ext uri="{FF2B5EF4-FFF2-40B4-BE49-F238E27FC236}">
                <a16:creationId xmlns:a16="http://schemas.microsoft.com/office/drawing/2014/main" xmlns="" id="{0197A3FB-374B-4372-650A-9DEE5EF68F32}"/>
              </a:ext>
            </a:extLst>
          </p:cNvPr>
          <p:cNvSpPr/>
          <p:nvPr/>
        </p:nvSpPr>
        <p:spPr>
          <a:xfrm rot="1409809">
            <a:off x="1591683" y="1791171"/>
            <a:ext cx="2971261" cy="2987400"/>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33">
            <a:extLst>
              <a:ext uri="{FF2B5EF4-FFF2-40B4-BE49-F238E27FC236}">
                <a16:creationId xmlns:a16="http://schemas.microsoft.com/office/drawing/2014/main" xmlns="" id="{B303CA69-303A-ACEF-B61D-2AE7135528A8}"/>
              </a:ext>
            </a:extLst>
          </p:cNvPr>
          <p:cNvSpPr/>
          <p:nvPr/>
        </p:nvSpPr>
        <p:spPr>
          <a:xfrm rot="21110434">
            <a:off x="1577446" y="1814740"/>
            <a:ext cx="2887000" cy="2863396"/>
          </a:xfrm>
          <a:prstGeom prst="roundRect">
            <a:avLst>
              <a:gd name="adj" fmla="val 211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CD1A38DA-03FE-2A3A-8C6F-98FAD1C4D477}"/>
              </a:ext>
            </a:extLst>
          </p:cNvPr>
          <p:cNvSpPr/>
          <p:nvPr/>
        </p:nvSpPr>
        <p:spPr>
          <a:xfrm rot="21136277">
            <a:off x="1712068" y="1974715"/>
            <a:ext cx="2626467" cy="2583297"/>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915134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ppt_x</p:attrName>
                                        </p:attrNameLst>
                                      </p:cBhvr>
                                      <p:tavLst>
                                        <p:tav tm="0">
                                          <p:val>
                                            <p:strVal val="0-#ppt_w/2"/>
                                          </p:val>
                                        </p:tav>
                                        <p:tav tm="100000">
                                          <p:val>
                                            <p:strVal val="#ppt_x"/>
                                          </p:val>
                                        </p:tav>
                                      </p:tavLst>
                                    </p:anim>
                                    <p:anim calcmode="lin" valueType="num">
                                      <p:cBhvr>
                                        <p:cTn id="8" dur="500" fill="hold"/>
                                        <p:tgtEl>
                                          <p:spTgt spid="51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sp>
        <p:nvSpPr>
          <p:cNvPr id="7" name="文本框 6">
            <a:extLst>
              <a:ext uri="{FF2B5EF4-FFF2-40B4-BE49-F238E27FC236}">
                <a16:creationId xmlns:a16="http://schemas.microsoft.com/office/drawing/2014/main" xmlns="" id="{06A6005A-8DB6-67AD-D59E-52387C7CBAD9}"/>
              </a:ext>
            </a:extLst>
          </p:cNvPr>
          <p:cNvSpPr txBox="1"/>
          <p:nvPr/>
        </p:nvSpPr>
        <p:spPr>
          <a:xfrm>
            <a:off x="1063881" y="1338360"/>
            <a:ext cx="9824935" cy="961289"/>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en-US" dirty="0"/>
              <a:t>所谓</a:t>
            </a:r>
            <a:r>
              <a:rPr lang="en-US" altLang="zh-CN" dirty="0"/>
              <a:t>MOOC</a:t>
            </a:r>
            <a:r>
              <a:rPr lang="zh-CN" altLang="en-US" dirty="0"/>
              <a:t>即</a:t>
            </a:r>
            <a:r>
              <a:rPr lang="en-US" altLang="zh-CN" dirty="0"/>
              <a:t>Massive Open Online Courses——</a:t>
            </a:r>
            <a:r>
              <a:rPr lang="zh-CN" altLang="en-US" dirty="0"/>
              <a:t>大规模开放式网络课程，就是我们平时所说的网络公开课，</a:t>
            </a:r>
            <a:r>
              <a:rPr lang="en-US" altLang="zh-CN" dirty="0"/>
              <a:t>MOOC</a:t>
            </a:r>
            <a:r>
              <a:rPr lang="zh-CN" altLang="en-US" dirty="0"/>
              <a:t>网站就是提供网络公开课的网络平台。</a:t>
            </a:r>
          </a:p>
        </p:txBody>
      </p:sp>
      <p:sp>
        <p:nvSpPr>
          <p:cNvPr id="8" name="Freeform 6">
            <a:extLst>
              <a:ext uri="{FF2B5EF4-FFF2-40B4-BE49-F238E27FC236}">
                <a16:creationId xmlns:a16="http://schemas.microsoft.com/office/drawing/2014/main" xmlns="" id="{23FB6FAF-F8EB-B75B-72A4-853533469E23}"/>
              </a:ext>
            </a:extLst>
          </p:cNvPr>
          <p:cNvSpPr>
            <a:spLocks noEditPoints="1"/>
          </p:cNvSpPr>
          <p:nvPr/>
        </p:nvSpPr>
        <p:spPr bwMode="auto">
          <a:xfrm>
            <a:off x="2366050" y="2419849"/>
            <a:ext cx="6915150" cy="3646487"/>
          </a:xfrm>
          <a:custGeom>
            <a:avLst/>
            <a:gdLst>
              <a:gd name="T0" fmla="*/ 2147483646 w 5808"/>
              <a:gd name="T1" fmla="*/ 2147483646 h 3063"/>
              <a:gd name="T2" fmla="*/ 2147483646 w 5808"/>
              <a:gd name="T3" fmla="*/ 2147483646 h 3063"/>
              <a:gd name="T4" fmla="*/ 2147483646 w 5808"/>
              <a:gd name="T5" fmla="*/ 2147483646 h 3063"/>
              <a:gd name="T6" fmla="*/ 2147483646 w 5808"/>
              <a:gd name="T7" fmla="*/ 2147483646 h 3063"/>
              <a:gd name="T8" fmla="*/ 2147483646 w 5808"/>
              <a:gd name="T9" fmla="*/ 2147483646 h 3063"/>
              <a:gd name="T10" fmla="*/ 2147483646 w 5808"/>
              <a:gd name="T11" fmla="*/ 2147483646 h 3063"/>
              <a:gd name="T12" fmla="*/ 2147483646 w 5808"/>
              <a:gd name="T13" fmla="*/ 2147483646 h 3063"/>
              <a:gd name="T14" fmla="*/ 2147483646 w 5808"/>
              <a:gd name="T15" fmla="*/ 2147483646 h 3063"/>
              <a:gd name="T16" fmla="*/ 2147483646 w 5808"/>
              <a:gd name="T17" fmla="*/ 2147483646 h 3063"/>
              <a:gd name="T18" fmla="*/ 2147483646 w 5808"/>
              <a:gd name="T19" fmla="*/ 2147483646 h 3063"/>
              <a:gd name="T20" fmla="*/ 2147483646 w 5808"/>
              <a:gd name="T21" fmla="*/ 2147483646 h 3063"/>
              <a:gd name="T22" fmla="*/ 2147483646 w 5808"/>
              <a:gd name="T23" fmla="*/ 2147483646 h 3063"/>
              <a:gd name="T24" fmla="*/ 2147483646 w 5808"/>
              <a:gd name="T25" fmla="*/ 2147483646 h 3063"/>
              <a:gd name="T26" fmla="*/ 2147483646 w 5808"/>
              <a:gd name="T27" fmla="*/ 2147483646 h 3063"/>
              <a:gd name="T28" fmla="*/ 2147483646 w 5808"/>
              <a:gd name="T29" fmla="*/ 2147483646 h 3063"/>
              <a:gd name="T30" fmla="*/ 2147483646 w 5808"/>
              <a:gd name="T31" fmla="*/ 2147483646 h 3063"/>
              <a:gd name="T32" fmla="*/ 2147483646 w 5808"/>
              <a:gd name="T33" fmla="*/ 2147483646 h 3063"/>
              <a:gd name="T34" fmla="*/ 2147483646 w 5808"/>
              <a:gd name="T35" fmla="*/ 2147483646 h 3063"/>
              <a:gd name="T36" fmla="*/ 2147483646 w 5808"/>
              <a:gd name="T37" fmla="*/ 2147483646 h 3063"/>
              <a:gd name="T38" fmla="*/ 2147483646 w 5808"/>
              <a:gd name="T39" fmla="*/ 2147483646 h 3063"/>
              <a:gd name="T40" fmla="*/ 2147483646 w 5808"/>
              <a:gd name="T41" fmla="*/ 2147483646 h 3063"/>
              <a:gd name="T42" fmla="*/ 2147483646 w 5808"/>
              <a:gd name="T43" fmla="*/ 2147483646 h 3063"/>
              <a:gd name="T44" fmla="*/ 2147483646 w 5808"/>
              <a:gd name="T45" fmla="*/ 2147483646 h 3063"/>
              <a:gd name="T46" fmla="*/ 2147483646 w 5808"/>
              <a:gd name="T47" fmla="*/ 2147483646 h 3063"/>
              <a:gd name="T48" fmla="*/ 2147483646 w 5808"/>
              <a:gd name="T49" fmla="*/ 2147483646 h 3063"/>
              <a:gd name="T50" fmla="*/ 2147483646 w 5808"/>
              <a:gd name="T51" fmla="*/ 2147483646 h 3063"/>
              <a:gd name="T52" fmla="*/ 2147483646 w 5808"/>
              <a:gd name="T53" fmla="*/ 2147483646 h 3063"/>
              <a:gd name="T54" fmla="*/ 2147483646 w 5808"/>
              <a:gd name="T55" fmla="*/ 2147483646 h 3063"/>
              <a:gd name="T56" fmla="*/ 2147483646 w 5808"/>
              <a:gd name="T57" fmla="*/ 2147483646 h 3063"/>
              <a:gd name="T58" fmla="*/ 2147483646 w 5808"/>
              <a:gd name="T59" fmla="*/ 2147483646 h 3063"/>
              <a:gd name="T60" fmla="*/ 2147483646 w 5808"/>
              <a:gd name="T61" fmla="*/ 2147483646 h 3063"/>
              <a:gd name="T62" fmla="*/ 2147483646 w 5808"/>
              <a:gd name="T63" fmla="*/ 2147483646 h 3063"/>
              <a:gd name="T64" fmla="*/ 2147483646 w 5808"/>
              <a:gd name="T65" fmla="*/ 2147483646 h 3063"/>
              <a:gd name="T66" fmla="*/ 2147483646 w 5808"/>
              <a:gd name="T67" fmla="*/ 2147483646 h 3063"/>
              <a:gd name="T68" fmla="*/ 2147483646 w 5808"/>
              <a:gd name="T69" fmla="*/ 2147483646 h 3063"/>
              <a:gd name="T70" fmla="*/ 2147483646 w 5808"/>
              <a:gd name="T71" fmla="*/ 2147483646 h 3063"/>
              <a:gd name="T72" fmla="*/ 2147483646 w 5808"/>
              <a:gd name="T73" fmla="*/ 2147483646 h 3063"/>
              <a:gd name="T74" fmla="*/ 2147483646 w 5808"/>
              <a:gd name="T75" fmla="*/ 2147483646 h 3063"/>
              <a:gd name="T76" fmla="*/ 2147483646 w 5808"/>
              <a:gd name="T77" fmla="*/ 2147483646 h 3063"/>
              <a:gd name="T78" fmla="*/ 2147483646 w 5808"/>
              <a:gd name="T79" fmla="*/ 2147483646 h 3063"/>
              <a:gd name="T80" fmla="*/ 2147483646 w 5808"/>
              <a:gd name="T81" fmla="*/ 2147483646 h 3063"/>
              <a:gd name="T82" fmla="*/ 2147483646 w 5808"/>
              <a:gd name="T83" fmla="*/ 2147483646 h 3063"/>
              <a:gd name="T84" fmla="*/ 2147483646 w 5808"/>
              <a:gd name="T85" fmla="*/ 2147483646 h 3063"/>
              <a:gd name="T86" fmla="*/ 2147483646 w 5808"/>
              <a:gd name="T87" fmla="*/ 2147483646 h 3063"/>
              <a:gd name="T88" fmla="*/ 2147483646 w 5808"/>
              <a:gd name="T89" fmla="*/ 2147483646 h 3063"/>
              <a:gd name="T90" fmla="*/ 2147483646 w 5808"/>
              <a:gd name="T91" fmla="*/ 2147483646 h 3063"/>
              <a:gd name="T92" fmla="*/ 2147483646 w 5808"/>
              <a:gd name="T93" fmla="*/ 2147483646 h 3063"/>
              <a:gd name="T94" fmla="*/ 2147483646 w 5808"/>
              <a:gd name="T95" fmla="*/ 2147483646 h 3063"/>
              <a:gd name="T96" fmla="*/ 2147483646 w 5808"/>
              <a:gd name="T97" fmla="*/ 2147483646 h 3063"/>
              <a:gd name="T98" fmla="*/ 2147483646 w 5808"/>
              <a:gd name="T99" fmla="*/ 2147483646 h 3063"/>
              <a:gd name="T100" fmla="*/ 2147483646 w 5808"/>
              <a:gd name="T101" fmla="*/ 2147483646 h 3063"/>
              <a:gd name="T102" fmla="*/ 2147483646 w 5808"/>
              <a:gd name="T103" fmla="*/ 2147483646 h 3063"/>
              <a:gd name="T104" fmla="*/ 2147483646 w 5808"/>
              <a:gd name="T105" fmla="*/ 2147483646 h 3063"/>
              <a:gd name="T106" fmla="*/ 2147483646 w 5808"/>
              <a:gd name="T107" fmla="*/ 2147483646 h 3063"/>
              <a:gd name="T108" fmla="*/ 2147483646 w 5808"/>
              <a:gd name="T109" fmla="*/ 2147483646 h 3063"/>
              <a:gd name="T110" fmla="*/ 2147483646 w 5808"/>
              <a:gd name="T111" fmla="*/ 2147483646 h 3063"/>
              <a:gd name="T112" fmla="*/ 2147483646 w 5808"/>
              <a:gd name="T113" fmla="*/ 2147483646 h 3063"/>
              <a:gd name="T114" fmla="*/ 2147483646 w 5808"/>
              <a:gd name="T115" fmla="*/ 2147483646 h 3063"/>
              <a:gd name="T116" fmla="*/ 2147483646 w 5808"/>
              <a:gd name="T117" fmla="*/ 2147483646 h 3063"/>
              <a:gd name="T118" fmla="*/ 2147483646 w 5808"/>
              <a:gd name="T119" fmla="*/ 2147483646 h 3063"/>
              <a:gd name="T120" fmla="*/ 2147483646 w 5808"/>
              <a:gd name="T121" fmla="*/ 2147483646 h 3063"/>
              <a:gd name="T122" fmla="*/ 2147483646 w 5808"/>
              <a:gd name="T123" fmla="*/ 2147483646 h 3063"/>
              <a:gd name="T124" fmla="*/ 2147483646 w 5808"/>
              <a:gd name="T125" fmla="*/ 2147483646 h 30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808" h="3063">
                <a:moveTo>
                  <a:pt x="38" y="564"/>
                </a:moveTo>
                <a:lnTo>
                  <a:pt x="38" y="564"/>
                </a:lnTo>
                <a:lnTo>
                  <a:pt x="30" y="567"/>
                </a:lnTo>
                <a:lnTo>
                  <a:pt x="23" y="569"/>
                </a:lnTo>
                <a:lnTo>
                  <a:pt x="13" y="576"/>
                </a:lnTo>
                <a:lnTo>
                  <a:pt x="3" y="588"/>
                </a:lnTo>
                <a:lnTo>
                  <a:pt x="3" y="593"/>
                </a:lnTo>
                <a:lnTo>
                  <a:pt x="0" y="600"/>
                </a:lnTo>
                <a:lnTo>
                  <a:pt x="3" y="607"/>
                </a:lnTo>
                <a:lnTo>
                  <a:pt x="3" y="614"/>
                </a:lnTo>
                <a:lnTo>
                  <a:pt x="13" y="626"/>
                </a:lnTo>
                <a:lnTo>
                  <a:pt x="23" y="633"/>
                </a:lnTo>
                <a:lnTo>
                  <a:pt x="30" y="635"/>
                </a:lnTo>
                <a:lnTo>
                  <a:pt x="38" y="635"/>
                </a:lnTo>
                <a:lnTo>
                  <a:pt x="46" y="635"/>
                </a:lnTo>
                <a:lnTo>
                  <a:pt x="53" y="633"/>
                </a:lnTo>
                <a:lnTo>
                  <a:pt x="66" y="626"/>
                </a:lnTo>
                <a:lnTo>
                  <a:pt x="73" y="614"/>
                </a:lnTo>
                <a:lnTo>
                  <a:pt x="76" y="607"/>
                </a:lnTo>
                <a:lnTo>
                  <a:pt x="76" y="600"/>
                </a:lnTo>
                <a:lnTo>
                  <a:pt x="76" y="593"/>
                </a:lnTo>
                <a:lnTo>
                  <a:pt x="73" y="588"/>
                </a:lnTo>
                <a:lnTo>
                  <a:pt x="66" y="576"/>
                </a:lnTo>
                <a:lnTo>
                  <a:pt x="53" y="569"/>
                </a:lnTo>
                <a:lnTo>
                  <a:pt x="46" y="567"/>
                </a:lnTo>
                <a:lnTo>
                  <a:pt x="38" y="564"/>
                </a:lnTo>
                <a:close/>
                <a:moveTo>
                  <a:pt x="38" y="728"/>
                </a:moveTo>
                <a:lnTo>
                  <a:pt x="38" y="728"/>
                </a:lnTo>
                <a:lnTo>
                  <a:pt x="30" y="728"/>
                </a:lnTo>
                <a:lnTo>
                  <a:pt x="23" y="730"/>
                </a:lnTo>
                <a:lnTo>
                  <a:pt x="13" y="737"/>
                </a:lnTo>
                <a:lnTo>
                  <a:pt x="3" y="749"/>
                </a:lnTo>
                <a:lnTo>
                  <a:pt x="3" y="756"/>
                </a:lnTo>
                <a:lnTo>
                  <a:pt x="0" y="763"/>
                </a:lnTo>
                <a:lnTo>
                  <a:pt x="3" y="770"/>
                </a:lnTo>
                <a:lnTo>
                  <a:pt x="3" y="775"/>
                </a:lnTo>
                <a:lnTo>
                  <a:pt x="13" y="787"/>
                </a:lnTo>
                <a:lnTo>
                  <a:pt x="23" y="794"/>
                </a:lnTo>
                <a:lnTo>
                  <a:pt x="30" y="797"/>
                </a:lnTo>
                <a:lnTo>
                  <a:pt x="38" y="799"/>
                </a:lnTo>
                <a:lnTo>
                  <a:pt x="46" y="797"/>
                </a:lnTo>
                <a:lnTo>
                  <a:pt x="53" y="794"/>
                </a:lnTo>
                <a:lnTo>
                  <a:pt x="66" y="787"/>
                </a:lnTo>
                <a:lnTo>
                  <a:pt x="73" y="775"/>
                </a:lnTo>
                <a:lnTo>
                  <a:pt x="76" y="770"/>
                </a:lnTo>
                <a:lnTo>
                  <a:pt x="76" y="763"/>
                </a:lnTo>
                <a:lnTo>
                  <a:pt x="76" y="756"/>
                </a:lnTo>
                <a:lnTo>
                  <a:pt x="73" y="749"/>
                </a:lnTo>
                <a:lnTo>
                  <a:pt x="66" y="737"/>
                </a:lnTo>
                <a:lnTo>
                  <a:pt x="53" y="730"/>
                </a:lnTo>
                <a:lnTo>
                  <a:pt x="46" y="728"/>
                </a:lnTo>
                <a:lnTo>
                  <a:pt x="38" y="728"/>
                </a:lnTo>
                <a:close/>
                <a:moveTo>
                  <a:pt x="38" y="970"/>
                </a:moveTo>
                <a:lnTo>
                  <a:pt x="38" y="970"/>
                </a:lnTo>
                <a:lnTo>
                  <a:pt x="30" y="970"/>
                </a:lnTo>
                <a:lnTo>
                  <a:pt x="23" y="972"/>
                </a:lnTo>
                <a:lnTo>
                  <a:pt x="13" y="979"/>
                </a:lnTo>
                <a:lnTo>
                  <a:pt x="3" y="991"/>
                </a:lnTo>
                <a:lnTo>
                  <a:pt x="3" y="998"/>
                </a:lnTo>
                <a:lnTo>
                  <a:pt x="0" y="1005"/>
                </a:lnTo>
                <a:lnTo>
                  <a:pt x="3" y="1012"/>
                </a:lnTo>
                <a:lnTo>
                  <a:pt x="3" y="1019"/>
                </a:lnTo>
                <a:lnTo>
                  <a:pt x="13" y="1031"/>
                </a:lnTo>
                <a:lnTo>
                  <a:pt x="23" y="1038"/>
                </a:lnTo>
                <a:lnTo>
                  <a:pt x="30" y="1041"/>
                </a:lnTo>
                <a:lnTo>
                  <a:pt x="38" y="1041"/>
                </a:lnTo>
                <a:lnTo>
                  <a:pt x="46" y="1041"/>
                </a:lnTo>
                <a:lnTo>
                  <a:pt x="53" y="1038"/>
                </a:lnTo>
                <a:lnTo>
                  <a:pt x="66" y="1031"/>
                </a:lnTo>
                <a:lnTo>
                  <a:pt x="73" y="1019"/>
                </a:lnTo>
                <a:lnTo>
                  <a:pt x="76" y="1012"/>
                </a:lnTo>
                <a:lnTo>
                  <a:pt x="76" y="1005"/>
                </a:lnTo>
                <a:lnTo>
                  <a:pt x="76" y="998"/>
                </a:lnTo>
                <a:lnTo>
                  <a:pt x="73" y="991"/>
                </a:lnTo>
                <a:lnTo>
                  <a:pt x="66" y="979"/>
                </a:lnTo>
                <a:lnTo>
                  <a:pt x="53" y="972"/>
                </a:lnTo>
                <a:lnTo>
                  <a:pt x="46" y="970"/>
                </a:lnTo>
                <a:lnTo>
                  <a:pt x="38" y="970"/>
                </a:lnTo>
                <a:close/>
                <a:moveTo>
                  <a:pt x="124" y="484"/>
                </a:moveTo>
                <a:lnTo>
                  <a:pt x="124" y="484"/>
                </a:lnTo>
                <a:lnTo>
                  <a:pt x="116" y="486"/>
                </a:lnTo>
                <a:lnTo>
                  <a:pt x="109" y="488"/>
                </a:lnTo>
                <a:lnTo>
                  <a:pt x="96" y="495"/>
                </a:lnTo>
                <a:lnTo>
                  <a:pt x="88" y="505"/>
                </a:lnTo>
                <a:lnTo>
                  <a:pt x="86" y="512"/>
                </a:lnTo>
                <a:lnTo>
                  <a:pt x="86" y="519"/>
                </a:lnTo>
                <a:lnTo>
                  <a:pt x="86" y="526"/>
                </a:lnTo>
                <a:lnTo>
                  <a:pt x="88" y="533"/>
                </a:lnTo>
                <a:lnTo>
                  <a:pt x="96" y="545"/>
                </a:lnTo>
                <a:lnTo>
                  <a:pt x="109" y="552"/>
                </a:lnTo>
                <a:lnTo>
                  <a:pt x="116" y="555"/>
                </a:lnTo>
                <a:lnTo>
                  <a:pt x="124" y="555"/>
                </a:lnTo>
                <a:lnTo>
                  <a:pt x="131" y="555"/>
                </a:lnTo>
                <a:lnTo>
                  <a:pt x="139" y="552"/>
                </a:lnTo>
                <a:lnTo>
                  <a:pt x="152" y="545"/>
                </a:lnTo>
                <a:lnTo>
                  <a:pt x="159" y="533"/>
                </a:lnTo>
                <a:lnTo>
                  <a:pt x="162" y="526"/>
                </a:lnTo>
                <a:lnTo>
                  <a:pt x="162" y="519"/>
                </a:lnTo>
                <a:lnTo>
                  <a:pt x="162" y="512"/>
                </a:lnTo>
                <a:lnTo>
                  <a:pt x="159" y="505"/>
                </a:lnTo>
                <a:lnTo>
                  <a:pt x="152" y="495"/>
                </a:lnTo>
                <a:lnTo>
                  <a:pt x="139" y="488"/>
                </a:lnTo>
                <a:lnTo>
                  <a:pt x="131" y="486"/>
                </a:lnTo>
                <a:lnTo>
                  <a:pt x="124" y="484"/>
                </a:lnTo>
                <a:close/>
                <a:moveTo>
                  <a:pt x="124" y="564"/>
                </a:moveTo>
                <a:lnTo>
                  <a:pt x="124" y="564"/>
                </a:lnTo>
                <a:lnTo>
                  <a:pt x="116" y="567"/>
                </a:lnTo>
                <a:lnTo>
                  <a:pt x="109" y="569"/>
                </a:lnTo>
                <a:lnTo>
                  <a:pt x="96" y="576"/>
                </a:lnTo>
                <a:lnTo>
                  <a:pt x="88" y="588"/>
                </a:lnTo>
                <a:lnTo>
                  <a:pt x="86" y="593"/>
                </a:lnTo>
                <a:lnTo>
                  <a:pt x="86" y="600"/>
                </a:lnTo>
                <a:lnTo>
                  <a:pt x="86" y="607"/>
                </a:lnTo>
                <a:lnTo>
                  <a:pt x="88" y="614"/>
                </a:lnTo>
                <a:lnTo>
                  <a:pt x="96" y="626"/>
                </a:lnTo>
                <a:lnTo>
                  <a:pt x="109" y="633"/>
                </a:lnTo>
                <a:lnTo>
                  <a:pt x="116" y="635"/>
                </a:lnTo>
                <a:lnTo>
                  <a:pt x="124" y="635"/>
                </a:lnTo>
                <a:lnTo>
                  <a:pt x="131" y="635"/>
                </a:lnTo>
                <a:lnTo>
                  <a:pt x="139" y="633"/>
                </a:lnTo>
                <a:lnTo>
                  <a:pt x="152" y="626"/>
                </a:lnTo>
                <a:lnTo>
                  <a:pt x="159" y="614"/>
                </a:lnTo>
                <a:lnTo>
                  <a:pt x="162" y="607"/>
                </a:lnTo>
                <a:lnTo>
                  <a:pt x="162" y="600"/>
                </a:lnTo>
                <a:lnTo>
                  <a:pt x="162" y="593"/>
                </a:lnTo>
                <a:lnTo>
                  <a:pt x="159" y="588"/>
                </a:lnTo>
                <a:lnTo>
                  <a:pt x="152" y="576"/>
                </a:lnTo>
                <a:lnTo>
                  <a:pt x="139" y="569"/>
                </a:lnTo>
                <a:lnTo>
                  <a:pt x="131" y="567"/>
                </a:lnTo>
                <a:lnTo>
                  <a:pt x="124" y="564"/>
                </a:lnTo>
                <a:close/>
                <a:moveTo>
                  <a:pt x="124" y="647"/>
                </a:moveTo>
                <a:lnTo>
                  <a:pt x="124" y="647"/>
                </a:lnTo>
                <a:lnTo>
                  <a:pt x="116" y="647"/>
                </a:lnTo>
                <a:lnTo>
                  <a:pt x="109" y="650"/>
                </a:lnTo>
                <a:lnTo>
                  <a:pt x="96" y="657"/>
                </a:lnTo>
                <a:lnTo>
                  <a:pt x="88" y="669"/>
                </a:lnTo>
                <a:lnTo>
                  <a:pt x="86" y="676"/>
                </a:lnTo>
                <a:lnTo>
                  <a:pt x="86" y="683"/>
                </a:lnTo>
                <a:lnTo>
                  <a:pt x="86" y="690"/>
                </a:lnTo>
                <a:lnTo>
                  <a:pt x="88" y="695"/>
                </a:lnTo>
                <a:lnTo>
                  <a:pt x="96" y="706"/>
                </a:lnTo>
                <a:lnTo>
                  <a:pt x="109" y="714"/>
                </a:lnTo>
                <a:lnTo>
                  <a:pt x="116" y="716"/>
                </a:lnTo>
                <a:lnTo>
                  <a:pt x="124" y="716"/>
                </a:lnTo>
                <a:lnTo>
                  <a:pt x="131" y="716"/>
                </a:lnTo>
                <a:lnTo>
                  <a:pt x="139" y="714"/>
                </a:lnTo>
                <a:lnTo>
                  <a:pt x="152" y="706"/>
                </a:lnTo>
                <a:lnTo>
                  <a:pt x="159" y="695"/>
                </a:lnTo>
                <a:lnTo>
                  <a:pt x="162" y="690"/>
                </a:lnTo>
                <a:lnTo>
                  <a:pt x="162" y="683"/>
                </a:lnTo>
                <a:lnTo>
                  <a:pt x="162" y="676"/>
                </a:lnTo>
                <a:lnTo>
                  <a:pt x="159" y="669"/>
                </a:lnTo>
                <a:lnTo>
                  <a:pt x="152" y="657"/>
                </a:lnTo>
                <a:lnTo>
                  <a:pt x="139" y="650"/>
                </a:lnTo>
                <a:lnTo>
                  <a:pt x="131" y="647"/>
                </a:lnTo>
                <a:lnTo>
                  <a:pt x="124" y="647"/>
                </a:lnTo>
                <a:close/>
                <a:moveTo>
                  <a:pt x="124" y="728"/>
                </a:moveTo>
                <a:lnTo>
                  <a:pt x="124" y="728"/>
                </a:lnTo>
                <a:lnTo>
                  <a:pt x="116" y="728"/>
                </a:lnTo>
                <a:lnTo>
                  <a:pt x="109" y="730"/>
                </a:lnTo>
                <a:lnTo>
                  <a:pt x="96" y="737"/>
                </a:lnTo>
                <a:lnTo>
                  <a:pt x="88" y="749"/>
                </a:lnTo>
                <a:lnTo>
                  <a:pt x="86" y="756"/>
                </a:lnTo>
                <a:lnTo>
                  <a:pt x="86" y="763"/>
                </a:lnTo>
                <a:lnTo>
                  <a:pt x="86" y="770"/>
                </a:lnTo>
                <a:lnTo>
                  <a:pt x="88" y="775"/>
                </a:lnTo>
                <a:lnTo>
                  <a:pt x="96" y="787"/>
                </a:lnTo>
                <a:lnTo>
                  <a:pt x="109" y="794"/>
                </a:lnTo>
                <a:lnTo>
                  <a:pt x="116" y="797"/>
                </a:lnTo>
                <a:lnTo>
                  <a:pt x="124" y="799"/>
                </a:lnTo>
                <a:lnTo>
                  <a:pt x="131" y="797"/>
                </a:lnTo>
                <a:lnTo>
                  <a:pt x="139" y="794"/>
                </a:lnTo>
                <a:lnTo>
                  <a:pt x="152" y="787"/>
                </a:lnTo>
                <a:lnTo>
                  <a:pt x="159" y="775"/>
                </a:lnTo>
                <a:lnTo>
                  <a:pt x="162" y="770"/>
                </a:lnTo>
                <a:lnTo>
                  <a:pt x="162" y="763"/>
                </a:lnTo>
                <a:lnTo>
                  <a:pt x="162" y="756"/>
                </a:lnTo>
                <a:lnTo>
                  <a:pt x="159" y="749"/>
                </a:lnTo>
                <a:lnTo>
                  <a:pt x="152" y="737"/>
                </a:lnTo>
                <a:lnTo>
                  <a:pt x="139" y="730"/>
                </a:lnTo>
                <a:lnTo>
                  <a:pt x="131" y="728"/>
                </a:lnTo>
                <a:lnTo>
                  <a:pt x="124" y="728"/>
                </a:lnTo>
                <a:close/>
                <a:moveTo>
                  <a:pt x="124" y="808"/>
                </a:moveTo>
                <a:lnTo>
                  <a:pt x="124" y="808"/>
                </a:lnTo>
                <a:lnTo>
                  <a:pt x="116" y="808"/>
                </a:lnTo>
                <a:lnTo>
                  <a:pt x="109" y="811"/>
                </a:lnTo>
                <a:lnTo>
                  <a:pt x="96" y="818"/>
                </a:lnTo>
                <a:lnTo>
                  <a:pt x="88" y="830"/>
                </a:lnTo>
                <a:lnTo>
                  <a:pt x="86" y="837"/>
                </a:lnTo>
                <a:lnTo>
                  <a:pt x="86" y="844"/>
                </a:lnTo>
                <a:lnTo>
                  <a:pt x="86" y="851"/>
                </a:lnTo>
                <a:lnTo>
                  <a:pt x="88" y="858"/>
                </a:lnTo>
                <a:lnTo>
                  <a:pt x="96" y="868"/>
                </a:lnTo>
                <a:lnTo>
                  <a:pt x="109" y="877"/>
                </a:lnTo>
                <a:lnTo>
                  <a:pt x="116" y="877"/>
                </a:lnTo>
                <a:lnTo>
                  <a:pt x="124" y="880"/>
                </a:lnTo>
                <a:lnTo>
                  <a:pt x="131" y="877"/>
                </a:lnTo>
                <a:lnTo>
                  <a:pt x="139" y="877"/>
                </a:lnTo>
                <a:lnTo>
                  <a:pt x="152" y="868"/>
                </a:lnTo>
                <a:lnTo>
                  <a:pt x="159" y="858"/>
                </a:lnTo>
                <a:lnTo>
                  <a:pt x="162" y="851"/>
                </a:lnTo>
                <a:lnTo>
                  <a:pt x="162" y="844"/>
                </a:lnTo>
                <a:lnTo>
                  <a:pt x="162" y="837"/>
                </a:lnTo>
                <a:lnTo>
                  <a:pt x="159" y="830"/>
                </a:lnTo>
                <a:lnTo>
                  <a:pt x="152" y="818"/>
                </a:lnTo>
                <a:lnTo>
                  <a:pt x="139" y="811"/>
                </a:lnTo>
                <a:lnTo>
                  <a:pt x="131" y="808"/>
                </a:lnTo>
                <a:lnTo>
                  <a:pt x="124" y="808"/>
                </a:lnTo>
                <a:close/>
                <a:moveTo>
                  <a:pt x="124" y="889"/>
                </a:moveTo>
                <a:lnTo>
                  <a:pt x="124" y="889"/>
                </a:lnTo>
                <a:lnTo>
                  <a:pt x="116" y="889"/>
                </a:lnTo>
                <a:lnTo>
                  <a:pt x="109" y="891"/>
                </a:lnTo>
                <a:lnTo>
                  <a:pt x="96" y="899"/>
                </a:lnTo>
                <a:lnTo>
                  <a:pt x="88" y="910"/>
                </a:lnTo>
                <a:lnTo>
                  <a:pt x="86" y="917"/>
                </a:lnTo>
                <a:lnTo>
                  <a:pt x="86" y="925"/>
                </a:lnTo>
                <a:lnTo>
                  <a:pt x="86" y="932"/>
                </a:lnTo>
                <a:lnTo>
                  <a:pt x="88" y="939"/>
                </a:lnTo>
                <a:lnTo>
                  <a:pt x="96" y="948"/>
                </a:lnTo>
                <a:lnTo>
                  <a:pt x="109" y="958"/>
                </a:lnTo>
                <a:lnTo>
                  <a:pt x="116" y="960"/>
                </a:lnTo>
                <a:lnTo>
                  <a:pt x="124" y="960"/>
                </a:lnTo>
                <a:lnTo>
                  <a:pt x="131" y="960"/>
                </a:lnTo>
                <a:lnTo>
                  <a:pt x="139" y="958"/>
                </a:lnTo>
                <a:lnTo>
                  <a:pt x="152" y="948"/>
                </a:lnTo>
                <a:lnTo>
                  <a:pt x="159" y="939"/>
                </a:lnTo>
                <a:lnTo>
                  <a:pt x="162" y="932"/>
                </a:lnTo>
                <a:lnTo>
                  <a:pt x="162" y="925"/>
                </a:lnTo>
                <a:lnTo>
                  <a:pt x="162" y="917"/>
                </a:lnTo>
                <a:lnTo>
                  <a:pt x="159" y="910"/>
                </a:lnTo>
                <a:lnTo>
                  <a:pt x="152" y="899"/>
                </a:lnTo>
                <a:lnTo>
                  <a:pt x="139" y="891"/>
                </a:lnTo>
                <a:lnTo>
                  <a:pt x="131" y="889"/>
                </a:lnTo>
                <a:lnTo>
                  <a:pt x="124" y="889"/>
                </a:lnTo>
                <a:close/>
                <a:moveTo>
                  <a:pt x="124" y="1536"/>
                </a:moveTo>
                <a:lnTo>
                  <a:pt x="124" y="1536"/>
                </a:lnTo>
                <a:lnTo>
                  <a:pt x="116" y="1536"/>
                </a:lnTo>
                <a:lnTo>
                  <a:pt x="109" y="1539"/>
                </a:lnTo>
                <a:lnTo>
                  <a:pt x="96" y="1546"/>
                </a:lnTo>
                <a:lnTo>
                  <a:pt x="88" y="1558"/>
                </a:lnTo>
                <a:lnTo>
                  <a:pt x="86" y="1565"/>
                </a:lnTo>
                <a:lnTo>
                  <a:pt x="86" y="1572"/>
                </a:lnTo>
                <a:lnTo>
                  <a:pt x="86" y="1579"/>
                </a:lnTo>
                <a:lnTo>
                  <a:pt x="88" y="1586"/>
                </a:lnTo>
                <a:lnTo>
                  <a:pt x="96" y="1596"/>
                </a:lnTo>
                <a:lnTo>
                  <a:pt x="109" y="1605"/>
                </a:lnTo>
                <a:lnTo>
                  <a:pt x="116" y="1605"/>
                </a:lnTo>
                <a:lnTo>
                  <a:pt x="124" y="1607"/>
                </a:lnTo>
                <a:lnTo>
                  <a:pt x="131" y="1605"/>
                </a:lnTo>
                <a:lnTo>
                  <a:pt x="139" y="1605"/>
                </a:lnTo>
                <a:lnTo>
                  <a:pt x="152" y="1596"/>
                </a:lnTo>
                <a:lnTo>
                  <a:pt x="159" y="1586"/>
                </a:lnTo>
                <a:lnTo>
                  <a:pt x="162" y="1579"/>
                </a:lnTo>
                <a:lnTo>
                  <a:pt x="162" y="1572"/>
                </a:lnTo>
                <a:lnTo>
                  <a:pt x="162" y="1565"/>
                </a:lnTo>
                <a:lnTo>
                  <a:pt x="159" y="1558"/>
                </a:lnTo>
                <a:lnTo>
                  <a:pt x="152" y="1546"/>
                </a:lnTo>
                <a:lnTo>
                  <a:pt x="139" y="1539"/>
                </a:lnTo>
                <a:lnTo>
                  <a:pt x="131" y="1536"/>
                </a:lnTo>
                <a:lnTo>
                  <a:pt x="124" y="1536"/>
                </a:lnTo>
                <a:close/>
                <a:moveTo>
                  <a:pt x="210" y="484"/>
                </a:moveTo>
                <a:lnTo>
                  <a:pt x="210" y="484"/>
                </a:lnTo>
                <a:lnTo>
                  <a:pt x="202" y="486"/>
                </a:lnTo>
                <a:lnTo>
                  <a:pt x="195" y="488"/>
                </a:lnTo>
                <a:lnTo>
                  <a:pt x="182" y="495"/>
                </a:lnTo>
                <a:lnTo>
                  <a:pt x="174" y="505"/>
                </a:lnTo>
                <a:lnTo>
                  <a:pt x="172" y="512"/>
                </a:lnTo>
                <a:lnTo>
                  <a:pt x="172" y="519"/>
                </a:lnTo>
                <a:lnTo>
                  <a:pt x="172" y="526"/>
                </a:lnTo>
                <a:lnTo>
                  <a:pt x="174" y="533"/>
                </a:lnTo>
                <a:lnTo>
                  <a:pt x="182" y="545"/>
                </a:lnTo>
                <a:lnTo>
                  <a:pt x="195" y="552"/>
                </a:lnTo>
                <a:lnTo>
                  <a:pt x="202" y="555"/>
                </a:lnTo>
                <a:lnTo>
                  <a:pt x="210" y="555"/>
                </a:lnTo>
                <a:lnTo>
                  <a:pt x="217" y="555"/>
                </a:lnTo>
                <a:lnTo>
                  <a:pt x="225" y="552"/>
                </a:lnTo>
                <a:lnTo>
                  <a:pt x="235" y="545"/>
                </a:lnTo>
                <a:lnTo>
                  <a:pt x="245" y="533"/>
                </a:lnTo>
                <a:lnTo>
                  <a:pt x="248" y="526"/>
                </a:lnTo>
                <a:lnTo>
                  <a:pt x="248" y="519"/>
                </a:lnTo>
                <a:lnTo>
                  <a:pt x="248" y="512"/>
                </a:lnTo>
                <a:lnTo>
                  <a:pt x="245" y="505"/>
                </a:lnTo>
                <a:lnTo>
                  <a:pt x="235" y="495"/>
                </a:lnTo>
                <a:lnTo>
                  <a:pt x="225" y="488"/>
                </a:lnTo>
                <a:lnTo>
                  <a:pt x="217" y="486"/>
                </a:lnTo>
                <a:lnTo>
                  <a:pt x="210" y="484"/>
                </a:lnTo>
                <a:close/>
                <a:moveTo>
                  <a:pt x="210" y="564"/>
                </a:moveTo>
                <a:lnTo>
                  <a:pt x="210" y="564"/>
                </a:lnTo>
                <a:lnTo>
                  <a:pt x="202" y="567"/>
                </a:lnTo>
                <a:lnTo>
                  <a:pt x="195" y="569"/>
                </a:lnTo>
                <a:lnTo>
                  <a:pt x="182" y="576"/>
                </a:lnTo>
                <a:lnTo>
                  <a:pt x="174" y="588"/>
                </a:lnTo>
                <a:lnTo>
                  <a:pt x="172" y="593"/>
                </a:lnTo>
                <a:lnTo>
                  <a:pt x="172" y="600"/>
                </a:lnTo>
                <a:lnTo>
                  <a:pt x="172" y="607"/>
                </a:lnTo>
                <a:lnTo>
                  <a:pt x="174" y="614"/>
                </a:lnTo>
                <a:lnTo>
                  <a:pt x="182" y="626"/>
                </a:lnTo>
                <a:lnTo>
                  <a:pt x="195" y="633"/>
                </a:lnTo>
                <a:lnTo>
                  <a:pt x="202" y="635"/>
                </a:lnTo>
                <a:lnTo>
                  <a:pt x="210" y="635"/>
                </a:lnTo>
                <a:lnTo>
                  <a:pt x="217" y="635"/>
                </a:lnTo>
                <a:lnTo>
                  <a:pt x="225" y="633"/>
                </a:lnTo>
                <a:lnTo>
                  <a:pt x="235" y="626"/>
                </a:lnTo>
                <a:lnTo>
                  <a:pt x="245" y="614"/>
                </a:lnTo>
                <a:lnTo>
                  <a:pt x="248" y="607"/>
                </a:lnTo>
                <a:lnTo>
                  <a:pt x="248" y="600"/>
                </a:lnTo>
                <a:lnTo>
                  <a:pt x="248" y="593"/>
                </a:lnTo>
                <a:lnTo>
                  <a:pt x="245" y="588"/>
                </a:lnTo>
                <a:lnTo>
                  <a:pt x="235" y="576"/>
                </a:lnTo>
                <a:lnTo>
                  <a:pt x="225" y="569"/>
                </a:lnTo>
                <a:lnTo>
                  <a:pt x="217" y="567"/>
                </a:lnTo>
                <a:lnTo>
                  <a:pt x="210" y="564"/>
                </a:lnTo>
                <a:close/>
                <a:moveTo>
                  <a:pt x="210" y="647"/>
                </a:moveTo>
                <a:lnTo>
                  <a:pt x="210" y="647"/>
                </a:lnTo>
                <a:lnTo>
                  <a:pt x="202" y="647"/>
                </a:lnTo>
                <a:lnTo>
                  <a:pt x="195" y="650"/>
                </a:lnTo>
                <a:lnTo>
                  <a:pt x="182" y="657"/>
                </a:lnTo>
                <a:lnTo>
                  <a:pt x="174" y="669"/>
                </a:lnTo>
                <a:lnTo>
                  <a:pt x="172" y="676"/>
                </a:lnTo>
                <a:lnTo>
                  <a:pt x="172" y="683"/>
                </a:lnTo>
                <a:lnTo>
                  <a:pt x="172" y="690"/>
                </a:lnTo>
                <a:lnTo>
                  <a:pt x="174" y="695"/>
                </a:lnTo>
                <a:lnTo>
                  <a:pt x="182" y="706"/>
                </a:lnTo>
                <a:lnTo>
                  <a:pt x="195" y="714"/>
                </a:lnTo>
                <a:lnTo>
                  <a:pt x="202" y="716"/>
                </a:lnTo>
                <a:lnTo>
                  <a:pt x="210" y="716"/>
                </a:lnTo>
                <a:lnTo>
                  <a:pt x="217" y="716"/>
                </a:lnTo>
                <a:lnTo>
                  <a:pt x="225" y="714"/>
                </a:lnTo>
                <a:lnTo>
                  <a:pt x="235" y="706"/>
                </a:lnTo>
                <a:lnTo>
                  <a:pt x="245" y="695"/>
                </a:lnTo>
                <a:lnTo>
                  <a:pt x="248" y="690"/>
                </a:lnTo>
                <a:lnTo>
                  <a:pt x="248" y="683"/>
                </a:lnTo>
                <a:lnTo>
                  <a:pt x="248" y="676"/>
                </a:lnTo>
                <a:lnTo>
                  <a:pt x="245" y="669"/>
                </a:lnTo>
                <a:lnTo>
                  <a:pt x="235" y="657"/>
                </a:lnTo>
                <a:lnTo>
                  <a:pt x="225" y="650"/>
                </a:lnTo>
                <a:lnTo>
                  <a:pt x="217" y="647"/>
                </a:lnTo>
                <a:lnTo>
                  <a:pt x="210" y="647"/>
                </a:lnTo>
                <a:close/>
                <a:moveTo>
                  <a:pt x="210" y="728"/>
                </a:moveTo>
                <a:lnTo>
                  <a:pt x="210" y="728"/>
                </a:lnTo>
                <a:lnTo>
                  <a:pt x="202" y="728"/>
                </a:lnTo>
                <a:lnTo>
                  <a:pt x="195" y="730"/>
                </a:lnTo>
                <a:lnTo>
                  <a:pt x="182" y="737"/>
                </a:lnTo>
                <a:lnTo>
                  <a:pt x="174" y="749"/>
                </a:lnTo>
                <a:lnTo>
                  <a:pt x="172" y="756"/>
                </a:lnTo>
                <a:lnTo>
                  <a:pt x="172" y="763"/>
                </a:lnTo>
                <a:lnTo>
                  <a:pt x="172" y="770"/>
                </a:lnTo>
                <a:lnTo>
                  <a:pt x="174" y="775"/>
                </a:lnTo>
                <a:lnTo>
                  <a:pt x="182" y="787"/>
                </a:lnTo>
                <a:lnTo>
                  <a:pt x="195" y="794"/>
                </a:lnTo>
                <a:lnTo>
                  <a:pt x="202" y="797"/>
                </a:lnTo>
                <a:lnTo>
                  <a:pt x="210" y="799"/>
                </a:lnTo>
                <a:lnTo>
                  <a:pt x="217" y="797"/>
                </a:lnTo>
                <a:lnTo>
                  <a:pt x="225" y="794"/>
                </a:lnTo>
                <a:lnTo>
                  <a:pt x="235" y="787"/>
                </a:lnTo>
                <a:lnTo>
                  <a:pt x="245" y="775"/>
                </a:lnTo>
                <a:lnTo>
                  <a:pt x="248" y="770"/>
                </a:lnTo>
                <a:lnTo>
                  <a:pt x="248" y="763"/>
                </a:lnTo>
                <a:lnTo>
                  <a:pt x="248" y="756"/>
                </a:lnTo>
                <a:lnTo>
                  <a:pt x="245" y="749"/>
                </a:lnTo>
                <a:lnTo>
                  <a:pt x="235" y="737"/>
                </a:lnTo>
                <a:lnTo>
                  <a:pt x="225" y="730"/>
                </a:lnTo>
                <a:lnTo>
                  <a:pt x="217" y="728"/>
                </a:lnTo>
                <a:lnTo>
                  <a:pt x="210" y="728"/>
                </a:lnTo>
                <a:close/>
                <a:moveTo>
                  <a:pt x="210" y="808"/>
                </a:moveTo>
                <a:lnTo>
                  <a:pt x="210" y="808"/>
                </a:lnTo>
                <a:lnTo>
                  <a:pt x="202" y="808"/>
                </a:lnTo>
                <a:lnTo>
                  <a:pt x="195" y="811"/>
                </a:lnTo>
                <a:lnTo>
                  <a:pt x="182" y="818"/>
                </a:lnTo>
                <a:lnTo>
                  <a:pt x="174" y="830"/>
                </a:lnTo>
                <a:lnTo>
                  <a:pt x="172" y="837"/>
                </a:lnTo>
                <a:lnTo>
                  <a:pt x="172" y="844"/>
                </a:lnTo>
                <a:lnTo>
                  <a:pt x="172" y="851"/>
                </a:lnTo>
                <a:lnTo>
                  <a:pt x="174" y="858"/>
                </a:lnTo>
                <a:lnTo>
                  <a:pt x="182" y="868"/>
                </a:lnTo>
                <a:lnTo>
                  <a:pt x="195" y="877"/>
                </a:lnTo>
                <a:lnTo>
                  <a:pt x="202" y="877"/>
                </a:lnTo>
                <a:lnTo>
                  <a:pt x="210" y="880"/>
                </a:lnTo>
                <a:lnTo>
                  <a:pt x="217" y="877"/>
                </a:lnTo>
                <a:lnTo>
                  <a:pt x="225" y="877"/>
                </a:lnTo>
                <a:lnTo>
                  <a:pt x="235" y="868"/>
                </a:lnTo>
                <a:lnTo>
                  <a:pt x="245" y="858"/>
                </a:lnTo>
                <a:lnTo>
                  <a:pt x="248" y="851"/>
                </a:lnTo>
                <a:lnTo>
                  <a:pt x="248" y="844"/>
                </a:lnTo>
                <a:lnTo>
                  <a:pt x="248" y="837"/>
                </a:lnTo>
                <a:lnTo>
                  <a:pt x="245" y="830"/>
                </a:lnTo>
                <a:lnTo>
                  <a:pt x="235" y="818"/>
                </a:lnTo>
                <a:lnTo>
                  <a:pt x="225" y="811"/>
                </a:lnTo>
                <a:lnTo>
                  <a:pt x="217" y="808"/>
                </a:lnTo>
                <a:lnTo>
                  <a:pt x="210" y="808"/>
                </a:lnTo>
                <a:close/>
                <a:moveTo>
                  <a:pt x="210" y="1536"/>
                </a:moveTo>
                <a:lnTo>
                  <a:pt x="210" y="1536"/>
                </a:lnTo>
                <a:lnTo>
                  <a:pt x="202" y="1536"/>
                </a:lnTo>
                <a:lnTo>
                  <a:pt x="195" y="1539"/>
                </a:lnTo>
                <a:lnTo>
                  <a:pt x="182" y="1546"/>
                </a:lnTo>
                <a:lnTo>
                  <a:pt x="174" y="1558"/>
                </a:lnTo>
                <a:lnTo>
                  <a:pt x="172" y="1565"/>
                </a:lnTo>
                <a:lnTo>
                  <a:pt x="172" y="1572"/>
                </a:lnTo>
                <a:lnTo>
                  <a:pt x="172" y="1579"/>
                </a:lnTo>
                <a:lnTo>
                  <a:pt x="174" y="1586"/>
                </a:lnTo>
                <a:lnTo>
                  <a:pt x="182" y="1596"/>
                </a:lnTo>
                <a:lnTo>
                  <a:pt x="195" y="1605"/>
                </a:lnTo>
                <a:lnTo>
                  <a:pt x="202" y="1605"/>
                </a:lnTo>
                <a:lnTo>
                  <a:pt x="210" y="1607"/>
                </a:lnTo>
                <a:lnTo>
                  <a:pt x="217" y="1605"/>
                </a:lnTo>
                <a:lnTo>
                  <a:pt x="225" y="1605"/>
                </a:lnTo>
                <a:lnTo>
                  <a:pt x="235" y="1596"/>
                </a:lnTo>
                <a:lnTo>
                  <a:pt x="245" y="1586"/>
                </a:lnTo>
                <a:lnTo>
                  <a:pt x="248" y="1579"/>
                </a:lnTo>
                <a:lnTo>
                  <a:pt x="248" y="1572"/>
                </a:lnTo>
                <a:lnTo>
                  <a:pt x="248" y="1565"/>
                </a:lnTo>
                <a:lnTo>
                  <a:pt x="245" y="1558"/>
                </a:lnTo>
                <a:lnTo>
                  <a:pt x="235" y="1546"/>
                </a:lnTo>
                <a:lnTo>
                  <a:pt x="225" y="1539"/>
                </a:lnTo>
                <a:lnTo>
                  <a:pt x="217" y="1536"/>
                </a:lnTo>
                <a:lnTo>
                  <a:pt x="210" y="1536"/>
                </a:lnTo>
                <a:close/>
                <a:moveTo>
                  <a:pt x="296" y="484"/>
                </a:moveTo>
                <a:lnTo>
                  <a:pt x="296" y="484"/>
                </a:lnTo>
                <a:lnTo>
                  <a:pt x="288" y="486"/>
                </a:lnTo>
                <a:lnTo>
                  <a:pt x="281" y="488"/>
                </a:lnTo>
                <a:lnTo>
                  <a:pt x="268" y="495"/>
                </a:lnTo>
                <a:lnTo>
                  <a:pt x="260" y="505"/>
                </a:lnTo>
                <a:lnTo>
                  <a:pt x="258" y="512"/>
                </a:lnTo>
                <a:lnTo>
                  <a:pt x="258" y="519"/>
                </a:lnTo>
                <a:lnTo>
                  <a:pt x="258" y="526"/>
                </a:lnTo>
                <a:lnTo>
                  <a:pt x="260" y="533"/>
                </a:lnTo>
                <a:lnTo>
                  <a:pt x="268" y="545"/>
                </a:lnTo>
                <a:lnTo>
                  <a:pt x="281" y="552"/>
                </a:lnTo>
                <a:lnTo>
                  <a:pt x="288" y="555"/>
                </a:lnTo>
                <a:lnTo>
                  <a:pt x="296" y="555"/>
                </a:lnTo>
                <a:lnTo>
                  <a:pt x="303" y="555"/>
                </a:lnTo>
                <a:lnTo>
                  <a:pt x="311" y="552"/>
                </a:lnTo>
                <a:lnTo>
                  <a:pt x="321" y="545"/>
                </a:lnTo>
                <a:lnTo>
                  <a:pt x="331" y="533"/>
                </a:lnTo>
                <a:lnTo>
                  <a:pt x="331" y="526"/>
                </a:lnTo>
                <a:lnTo>
                  <a:pt x="334" y="519"/>
                </a:lnTo>
                <a:lnTo>
                  <a:pt x="331" y="512"/>
                </a:lnTo>
                <a:lnTo>
                  <a:pt x="331" y="505"/>
                </a:lnTo>
                <a:lnTo>
                  <a:pt x="321" y="495"/>
                </a:lnTo>
                <a:lnTo>
                  <a:pt x="311" y="488"/>
                </a:lnTo>
                <a:lnTo>
                  <a:pt x="303" y="486"/>
                </a:lnTo>
                <a:lnTo>
                  <a:pt x="296" y="484"/>
                </a:lnTo>
                <a:close/>
                <a:moveTo>
                  <a:pt x="296" y="564"/>
                </a:moveTo>
                <a:lnTo>
                  <a:pt x="296" y="564"/>
                </a:lnTo>
                <a:lnTo>
                  <a:pt x="288" y="567"/>
                </a:lnTo>
                <a:lnTo>
                  <a:pt x="281" y="569"/>
                </a:lnTo>
                <a:lnTo>
                  <a:pt x="268" y="576"/>
                </a:lnTo>
                <a:lnTo>
                  <a:pt x="260" y="588"/>
                </a:lnTo>
                <a:lnTo>
                  <a:pt x="258" y="593"/>
                </a:lnTo>
                <a:lnTo>
                  <a:pt x="258" y="600"/>
                </a:lnTo>
                <a:lnTo>
                  <a:pt x="258" y="607"/>
                </a:lnTo>
                <a:lnTo>
                  <a:pt x="260" y="614"/>
                </a:lnTo>
                <a:lnTo>
                  <a:pt x="268" y="626"/>
                </a:lnTo>
                <a:lnTo>
                  <a:pt x="281" y="633"/>
                </a:lnTo>
                <a:lnTo>
                  <a:pt x="288" y="635"/>
                </a:lnTo>
                <a:lnTo>
                  <a:pt x="296" y="635"/>
                </a:lnTo>
                <a:lnTo>
                  <a:pt x="303" y="635"/>
                </a:lnTo>
                <a:lnTo>
                  <a:pt x="311" y="633"/>
                </a:lnTo>
                <a:lnTo>
                  <a:pt x="321" y="626"/>
                </a:lnTo>
                <a:lnTo>
                  <a:pt x="331" y="614"/>
                </a:lnTo>
                <a:lnTo>
                  <a:pt x="331" y="607"/>
                </a:lnTo>
                <a:lnTo>
                  <a:pt x="334" y="600"/>
                </a:lnTo>
                <a:lnTo>
                  <a:pt x="331" y="593"/>
                </a:lnTo>
                <a:lnTo>
                  <a:pt x="331" y="588"/>
                </a:lnTo>
                <a:lnTo>
                  <a:pt x="321" y="576"/>
                </a:lnTo>
                <a:lnTo>
                  <a:pt x="311" y="569"/>
                </a:lnTo>
                <a:lnTo>
                  <a:pt x="303" y="567"/>
                </a:lnTo>
                <a:lnTo>
                  <a:pt x="296" y="564"/>
                </a:lnTo>
                <a:close/>
                <a:moveTo>
                  <a:pt x="296" y="647"/>
                </a:moveTo>
                <a:lnTo>
                  <a:pt x="296" y="647"/>
                </a:lnTo>
                <a:lnTo>
                  <a:pt x="288" y="647"/>
                </a:lnTo>
                <a:lnTo>
                  <a:pt x="281" y="650"/>
                </a:lnTo>
                <a:lnTo>
                  <a:pt x="268" y="657"/>
                </a:lnTo>
                <a:lnTo>
                  <a:pt x="260" y="669"/>
                </a:lnTo>
                <a:lnTo>
                  <a:pt x="258" y="676"/>
                </a:lnTo>
                <a:lnTo>
                  <a:pt x="258" y="683"/>
                </a:lnTo>
                <a:lnTo>
                  <a:pt x="258" y="690"/>
                </a:lnTo>
                <a:lnTo>
                  <a:pt x="260" y="695"/>
                </a:lnTo>
                <a:lnTo>
                  <a:pt x="268" y="706"/>
                </a:lnTo>
                <a:lnTo>
                  <a:pt x="281" y="714"/>
                </a:lnTo>
                <a:lnTo>
                  <a:pt x="288" y="716"/>
                </a:lnTo>
                <a:lnTo>
                  <a:pt x="296" y="716"/>
                </a:lnTo>
                <a:lnTo>
                  <a:pt x="303" y="716"/>
                </a:lnTo>
                <a:lnTo>
                  <a:pt x="311" y="714"/>
                </a:lnTo>
                <a:lnTo>
                  <a:pt x="321" y="706"/>
                </a:lnTo>
                <a:lnTo>
                  <a:pt x="331" y="695"/>
                </a:lnTo>
                <a:lnTo>
                  <a:pt x="331" y="690"/>
                </a:lnTo>
                <a:lnTo>
                  <a:pt x="334" y="683"/>
                </a:lnTo>
                <a:lnTo>
                  <a:pt x="331" y="676"/>
                </a:lnTo>
                <a:lnTo>
                  <a:pt x="331" y="669"/>
                </a:lnTo>
                <a:lnTo>
                  <a:pt x="321" y="657"/>
                </a:lnTo>
                <a:lnTo>
                  <a:pt x="311" y="650"/>
                </a:lnTo>
                <a:lnTo>
                  <a:pt x="303" y="647"/>
                </a:lnTo>
                <a:lnTo>
                  <a:pt x="296" y="647"/>
                </a:lnTo>
                <a:close/>
                <a:moveTo>
                  <a:pt x="296" y="728"/>
                </a:moveTo>
                <a:lnTo>
                  <a:pt x="296" y="728"/>
                </a:lnTo>
                <a:lnTo>
                  <a:pt x="288" y="728"/>
                </a:lnTo>
                <a:lnTo>
                  <a:pt x="281" y="730"/>
                </a:lnTo>
                <a:lnTo>
                  <a:pt x="268" y="737"/>
                </a:lnTo>
                <a:lnTo>
                  <a:pt x="260" y="749"/>
                </a:lnTo>
                <a:lnTo>
                  <a:pt x="258" y="756"/>
                </a:lnTo>
                <a:lnTo>
                  <a:pt x="258" y="763"/>
                </a:lnTo>
                <a:lnTo>
                  <a:pt x="258" y="770"/>
                </a:lnTo>
                <a:lnTo>
                  <a:pt x="260" y="775"/>
                </a:lnTo>
                <a:lnTo>
                  <a:pt x="268" y="787"/>
                </a:lnTo>
                <a:lnTo>
                  <a:pt x="281" y="794"/>
                </a:lnTo>
                <a:lnTo>
                  <a:pt x="288" y="797"/>
                </a:lnTo>
                <a:lnTo>
                  <a:pt x="296" y="799"/>
                </a:lnTo>
                <a:lnTo>
                  <a:pt x="303" y="797"/>
                </a:lnTo>
                <a:lnTo>
                  <a:pt x="311" y="794"/>
                </a:lnTo>
                <a:lnTo>
                  <a:pt x="321" y="787"/>
                </a:lnTo>
                <a:lnTo>
                  <a:pt x="331" y="775"/>
                </a:lnTo>
                <a:lnTo>
                  <a:pt x="331" y="770"/>
                </a:lnTo>
                <a:lnTo>
                  <a:pt x="334" y="763"/>
                </a:lnTo>
                <a:lnTo>
                  <a:pt x="331" y="756"/>
                </a:lnTo>
                <a:lnTo>
                  <a:pt x="331" y="749"/>
                </a:lnTo>
                <a:lnTo>
                  <a:pt x="321" y="737"/>
                </a:lnTo>
                <a:lnTo>
                  <a:pt x="311" y="730"/>
                </a:lnTo>
                <a:lnTo>
                  <a:pt x="303" y="728"/>
                </a:lnTo>
                <a:lnTo>
                  <a:pt x="296" y="728"/>
                </a:lnTo>
                <a:close/>
                <a:moveTo>
                  <a:pt x="296" y="808"/>
                </a:moveTo>
                <a:lnTo>
                  <a:pt x="296" y="808"/>
                </a:lnTo>
                <a:lnTo>
                  <a:pt x="288" y="808"/>
                </a:lnTo>
                <a:lnTo>
                  <a:pt x="281" y="811"/>
                </a:lnTo>
                <a:lnTo>
                  <a:pt x="268" y="818"/>
                </a:lnTo>
                <a:lnTo>
                  <a:pt x="260" y="830"/>
                </a:lnTo>
                <a:lnTo>
                  <a:pt x="258" y="837"/>
                </a:lnTo>
                <a:lnTo>
                  <a:pt x="258" y="844"/>
                </a:lnTo>
                <a:lnTo>
                  <a:pt x="258" y="851"/>
                </a:lnTo>
                <a:lnTo>
                  <a:pt x="260" y="858"/>
                </a:lnTo>
                <a:lnTo>
                  <a:pt x="268" y="868"/>
                </a:lnTo>
                <a:lnTo>
                  <a:pt x="281" y="877"/>
                </a:lnTo>
                <a:lnTo>
                  <a:pt x="288" y="877"/>
                </a:lnTo>
                <a:lnTo>
                  <a:pt x="296" y="880"/>
                </a:lnTo>
                <a:lnTo>
                  <a:pt x="303" y="877"/>
                </a:lnTo>
                <a:lnTo>
                  <a:pt x="311" y="877"/>
                </a:lnTo>
                <a:lnTo>
                  <a:pt x="321" y="868"/>
                </a:lnTo>
                <a:lnTo>
                  <a:pt x="331" y="858"/>
                </a:lnTo>
                <a:lnTo>
                  <a:pt x="331" y="851"/>
                </a:lnTo>
                <a:lnTo>
                  <a:pt x="334" y="844"/>
                </a:lnTo>
                <a:lnTo>
                  <a:pt x="331" y="837"/>
                </a:lnTo>
                <a:lnTo>
                  <a:pt x="331" y="830"/>
                </a:lnTo>
                <a:lnTo>
                  <a:pt x="321" y="818"/>
                </a:lnTo>
                <a:lnTo>
                  <a:pt x="311" y="811"/>
                </a:lnTo>
                <a:lnTo>
                  <a:pt x="303" y="808"/>
                </a:lnTo>
                <a:lnTo>
                  <a:pt x="296" y="808"/>
                </a:lnTo>
                <a:close/>
                <a:moveTo>
                  <a:pt x="382" y="484"/>
                </a:moveTo>
                <a:lnTo>
                  <a:pt x="382" y="484"/>
                </a:lnTo>
                <a:lnTo>
                  <a:pt x="374" y="486"/>
                </a:lnTo>
                <a:lnTo>
                  <a:pt x="367" y="488"/>
                </a:lnTo>
                <a:lnTo>
                  <a:pt x="354" y="495"/>
                </a:lnTo>
                <a:lnTo>
                  <a:pt x="346" y="505"/>
                </a:lnTo>
                <a:lnTo>
                  <a:pt x="344" y="512"/>
                </a:lnTo>
                <a:lnTo>
                  <a:pt x="344" y="519"/>
                </a:lnTo>
                <a:lnTo>
                  <a:pt x="344" y="526"/>
                </a:lnTo>
                <a:lnTo>
                  <a:pt x="346" y="533"/>
                </a:lnTo>
                <a:lnTo>
                  <a:pt x="354" y="545"/>
                </a:lnTo>
                <a:lnTo>
                  <a:pt x="367" y="552"/>
                </a:lnTo>
                <a:lnTo>
                  <a:pt x="374" y="555"/>
                </a:lnTo>
                <a:lnTo>
                  <a:pt x="382" y="555"/>
                </a:lnTo>
                <a:lnTo>
                  <a:pt x="389" y="555"/>
                </a:lnTo>
                <a:lnTo>
                  <a:pt x="394" y="552"/>
                </a:lnTo>
                <a:lnTo>
                  <a:pt x="407" y="545"/>
                </a:lnTo>
                <a:lnTo>
                  <a:pt x="415" y="533"/>
                </a:lnTo>
                <a:lnTo>
                  <a:pt x="417" y="526"/>
                </a:lnTo>
                <a:lnTo>
                  <a:pt x="420" y="519"/>
                </a:lnTo>
                <a:lnTo>
                  <a:pt x="417" y="512"/>
                </a:lnTo>
                <a:lnTo>
                  <a:pt x="415" y="505"/>
                </a:lnTo>
                <a:lnTo>
                  <a:pt x="407" y="495"/>
                </a:lnTo>
                <a:lnTo>
                  <a:pt x="394" y="488"/>
                </a:lnTo>
                <a:lnTo>
                  <a:pt x="389" y="486"/>
                </a:lnTo>
                <a:lnTo>
                  <a:pt x="382" y="484"/>
                </a:lnTo>
                <a:close/>
                <a:moveTo>
                  <a:pt x="382" y="564"/>
                </a:moveTo>
                <a:lnTo>
                  <a:pt x="382" y="564"/>
                </a:lnTo>
                <a:lnTo>
                  <a:pt x="374" y="567"/>
                </a:lnTo>
                <a:lnTo>
                  <a:pt x="367" y="569"/>
                </a:lnTo>
                <a:lnTo>
                  <a:pt x="354" y="576"/>
                </a:lnTo>
                <a:lnTo>
                  <a:pt x="346" y="588"/>
                </a:lnTo>
                <a:lnTo>
                  <a:pt x="344" y="593"/>
                </a:lnTo>
                <a:lnTo>
                  <a:pt x="344" y="600"/>
                </a:lnTo>
                <a:lnTo>
                  <a:pt x="344" y="607"/>
                </a:lnTo>
                <a:lnTo>
                  <a:pt x="346" y="614"/>
                </a:lnTo>
                <a:lnTo>
                  <a:pt x="354" y="626"/>
                </a:lnTo>
                <a:lnTo>
                  <a:pt x="367" y="633"/>
                </a:lnTo>
                <a:lnTo>
                  <a:pt x="374" y="635"/>
                </a:lnTo>
                <a:lnTo>
                  <a:pt x="382" y="635"/>
                </a:lnTo>
                <a:lnTo>
                  <a:pt x="389" y="635"/>
                </a:lnTo>
                <a:lnTo>
                  <a:pt x="394" y="633"/>
                </a:lnTo>
                <a:lnTo>
                  <a:pt x="407" y="626"/>
                </a:lnTo>
                <a:lnTo>
                  <a:pt x="415" y="614"/>
                </a:lnTo>
                <a:lnTo>
                  <a:pt x="417" y="607"/>
                </a:lnTo>
                <a:lnTo>
                  <a:pt x="420" y="600"/>
                </a:lnTo>
                <a:lnTo>
                  <a:pt x="417" y="593"/>
                </a:lnTo>
                <a:lnTo>
                  <a:pt x="415" y="588"/>
                </a:lnTo>
                <a:lnTo>
                  <a:pt x="407" y="576"/>
                </a:lnTo>
                <a:lnTo>
                  <a:pt x="394" y="569"/>
                </a:lnTo>
                <a:lnTo>
                  <a:pt x="389" y="567"/>
                </a:lnTo>
                <a:lnTo>
                  <a:pt x="382" y="564"/>
                </a:lnTo>
                <a:close/>
                <a:moveTo>
                  <a:pt x="382" y="647"/>
                </a:moveTo>
                <a:lnTo>
                  <a:pt x="382" y="647"/>
                </a:lnTo>
                <a:lnTo>
                  <a:pt x="374" y="647"/>
                </a:lnTo>
                <a:lnTo>
                  <a:pt x="367" y="650"/>
                </a:lnTo>
                <a:lnTo>
                  <a:pt x="354" y="657"/>
                </a:lnTo>
                <a:lnTo>
                  <a:pt x="346" y="669"/>
                </a:lnTo>
                <a:lnTo>
                  <a:pt x="344" y="676"/>
                </a:lnTo>
                <a:lnTo>
                  <a:pt x="344" y="683"/>
                </a:lnTo>
                <a:lnTo>
                  <a:pt x="344" y="690"/>
                </a:lnTo>
                <a:lnTo>
                  <a:pt x="346" y="695"/>
                </a:lnTo>
                <a:lnTo>
                  <a:pt x="354" y="706"/>
                </a:lnTo>
                <a:lnTo>
                  <a:pt x="367" y="714"/>
                </a:lnTo>
                <a:lnTo>
                  <a:pt x="374" y="716"/>
                </a:lnTo>
                <a:lnTo>
                  <a:pt x="382" y="716"/>
                </a:lnTo>
                <a:lnTo>
                  <a:pt x="389" y="716"/>
                </a:lnTo>
                <a:lnTo>
                  <a:pt x="394" y="714"/>
                </a:lnTo>
                <a:lnTo>
                  <a:pt x="407" y="706"/>
                </a:lnTo>
                <a:lnTo>
                  <a:pt x="415" y="695"/>
                </a:lnTo>
                <a:lnTo>
                  <a:pt x="417" y="690"/>
                </a:lnTo>
                <a:lnTo>
                  <a:pt x="420" y="683"/>
                </a:lnTo>
                <a:lnTo>
                  <a:pt x="417" y="676"/>
                </a:lnTo>
                <a:lnTo>
                  <a:pt x="415" y="669"/>
                </a:lnTo>
                <a:lnTo>
                  <a:pt x="407" y="657"/>
                </a:lnTo>
                <a:lnTo>
                  <a:pt x="394" y="650"/>
                </a:lnTo>
                <a:lnTo>
                  <a:pt x="389" y="647"/>
                </a:lnTo>
                <a:lnTo>
                  <a:pt x="382" y="647"/>
                </a:lnTo>
                <a:close/>
                <a:moveTo>
                  <a:pt x="382" y="728"/>
                </a:moveTo>
                <a:lnTo>
                  <a:pt x="382" y="728"/>
                </a:lnTo>
                <a:lnTo>
                  <a:pt x="374" y="728"/>
                </a:lnTo>
                <a:lnTo>
                  <a:pt x="367" y="730"/>
                </a:lnTo>
                <a:lnTo>
                  <a:pt x="354" y="737"/>
                </a:lnTo>
                <a:lnTo>
                  <a:pt x="346" y="749"/>
                </a:lnTo>
                <a:lnTo>
                  <a:pt x="344" y="756"/>
                </a:lnTo>
                <a:lnTo>
                  <a:pt x="344" y="763"/>
                </a:lnTo>
                <a:lnTo>
                  <a:pt x="344" y="770"/>
                </a:lnTo>
                <a:lnTo>
                  <a:pt x="346" y="775"/>
                </a:lnTo>
                <a:lnTo>
                  <a:pt x="354" y="787"/>
                </a:lnTo>
                <a:lnTo>
                  <a:pt x="367" y="794"/>
                </a:lnTo>
                <a:lnTo>
                  <a:pt x="374" y="797"/>
                </a:lnTo>
                <a:lnTo>
                  <a:pt x="382" y="799"/>
                </a:lnTo>
                <a:lnTo>
                  <a:pt x="389" y="797"/>
                </a:lnTo>
                <a:lnTo>
                  <a:pt x="394" y="794"/>
                </a:lnTo>
                <a:lnTo>
                  <a:pt x="407" y="787"/>
                </a:lnTo>
                <a:lnTo>
                  <a:pt x="415" y="775"/>
                </a:lnTo>
                <a:lnTo>
                  <a:pt x="417" y="770"/>
                </a:lnTo>
                <a:lnTo>
                  <a:pt x="420" y="763"/>
                </a:lnTo>
                <a:lnTo>
                  <a:pt x="417" y="756"/>
                </a:lnTo>
                <a:lnTo>
                  <a:pt x="415" y="749"/>
                </a:lnTo>
                <a:lnTo>
                  <a:pt x="407" y="737"/>
                </a:lnTo>
                <a:lnTo>
                  <a:pt x="394" y="730"/>
                </a:lnTo>
                <a:lnTo>
                  <a:pt x="389" y="728"/>
                </a:lnTo>
                <a:lnTo>
                  <a:pt x="382" y="728"/>
                </a:lnTo>
                <a:close/>
                <a:moveTo>
                  <a:pt x="465" y="484"/>
                </a:moveTo>
                <a:lnTo>
                  <a:pt x="465" y="484"/>
                </a:lnTo>
                <a:lnTo>
                  <a:pt x="458" y="486"/>
                </a:lnTo>
                <a:lnTo>
                  <a:pt x="453" y="488"/>
                </a:lnTo>
                <a:lnTo>
                  <a:pt x="440" y="495"/>
                </a:lnTo>
                <a:lnTo>
                  <a:pt x="432" y="505"/>
                </a:lnTo>
                <a:lnTo>
                  <a:pt x="430" y="512"/>
                </a:lnTo>
                <a:lnTo>
                  <a:pt x="427" y="519"/>
                </a:lnTo>
                <a:lnTo>
                  <a:pt x="430" y="526"/>
                </a:lnTo>
                <a:lnTo>
                  <a:pt x="432" y="533"/>
                </a:lnTo>
                <a:lnTo>
                  <a:pt x="440" y="545"/>
                </a:lnTo>
                <a:lnTo>
                  <a:pt x="453" y="552"/>
                </a:lnTo>
                <a:lnTo>
                  <a:pt x="458" y="555"/>
                </a:lnTo>
                <a:lnTo>
                  <a:pt x="465" y="555"/>
                </a:lnTo>
                <a:lnTo>
                  <a:pt x="473" y="555"/>
                </a:lnTo>
                <a:lnTo>
                  <a:pt x="480" y="552"/>
                </a:lnTo>
                <a:lnTo>
                  <a:pt x="493" y="545"/>
                </a:lnTo>
                <a:lnTo>
                  <a:pt x="501" y="533"/>
                </a:lnTo>
                <a:lnTo>
                  <a:pt x="503" y="526"/>
                </a:lnTo>
                <a:lnTo>
                  <a:pt x="503" y="519"/>
                </a:lnTo>
                <a:lnTo>
                  <a:pt x="503" y="512"/>
                </a:lnTo>
                <a:lnTo>
                  <a:pt x="501" y="505"/>
                </a:lnTo>
                <a:lnTo>
                  <a:pt x="493" y="495"/>
                </a:lnTo>
                <a:lnTo>
                  <a:pt x="480" y="488"/>
                </a:lnTo>
                <a:lnTo>
                  <a:pt x="473" y="486"/>
                </a:lnTo>
                <a:lnTo>
                  <a:pt x="465" y="484"/>
                </a:lnTo>
                <a:close/>
                <a:moveTo>
                  <a:pt x="465" y="564"/>
                </a:moveTo>
                <a:lnTo>
                  <a:pt x="465" y="564"/>
                </a:lnTo>
                <a:lnTo>
                  <a:pt x="458" y="567"/>
                </a:lnTo>
                <a:lnTo>
                  <a:pt x="453" y="569"/>
                </a:lnTo>
                <a:lnTo>
                  <a:pt x="440" y="576"/>
                </a:lnTo>
                <a:lnTo>
                  <a:pt x="432" y="588"/>
                </a:lnTo>
                <a:lnTo>
                  <a:pt x="430" y="593"/>
                </a:lnTo>
                <a:lnTo>
                  <a:pt x="427" y="600"/>
                </a:lnTo>
                <a:lnTo>
                  <a:pt x="430" y="607"/>
                </a:lnTo>
                <a:lnTo>
                  <a:pt x="432" y="614"/>
                </a:lnTo>
                <a:lnTo>
                  <a:pt x="440" y="626"/>
                </a:lnTo>
                <a:lnTo>
                  <a:pt x="453" y="633"/>
                </a:lnTo>
                <a:lnTo>
                  <a:pt x="458" y="635"/>
                </a:lnTo>
                <a:lnTo>
                  <a:pt x="465" y="635"/>
                </a:lnTo>
                <a:lnTo>
                  <a:pt x="473" y="635"/>
                </a:lnTo>
                <a:lnTo>
                  <a:pt x="480" y="633"/>
                </a:lnTo>
                <a:lnTo>
                  <a:pt x="493" y="626"/>
                </a:lnTo>
                <a:lnTo>
                  <a:pt x="501" y="614"/>
                </a:lnTo>
                <a:lnTo>
                  <a:pt x="503" y="607"/>
                </a:lnTo>
                <a:lnTo>
                  <a:pt x="503" y="600"/>
                </a:lnTo>
                <a:lnTo>
                  <a:pt x="503" y="593"/>
                </a:lnTo>
                <a:lnTo>
                  <a:pt x="501" y="588"/>
                </a:lnTo>
                <a:lnTo>
                  <a:pt x="493" y="576"/>
                </a:lnTo>
                <a:lnTo>
                  <a:pt x="480" y="569"/>
                </a:lnTo>
                <a:lnTo>
                  <a:pt x="473" y="567"/>
                </a:lnTo>
                <a:lnTo>
                  <a:pt x="465" y="564"/>
                </a:lnTo>
                <a:close/>
                <a:moveTo>
                  <a:pt x="465" y="647"/>
                </a:moveTo>
                <a:lnTo>
                  <a:pt x="465" y="647"/>
                </a:lnTo>
                <a:lnTo>
                  <a:pt x="458" y="647"/>
                </a:lnTo>
                <a:lnTo>
                  <a:pt x="453" y="650"/>
                </a:lnTo>
                <a:lnTo>
                  <a:pt x="440" y="657"/>
                </a:lnTo>
                <a:lnTo>
                  <a:pt x="432" y="669"/>
                </a:lnTo>
                <a:lnTo>
                  <a:pt x="430" y="676"/>
                </a:lnTo>
                <a:lnTo>
                  <a:pt x="427" y="683"/>
                </a:lnTo>
                <a:lnTo>
                  <a:pt x="430" y="690"/>
                </a:lnTo>
                <a:lnTo>
                  <a:pt x="432" y="695"/>
                </a:lnTo>
                <a:lnTo>
                  <a:pt x="440" y="706"/>
                </a:lnTo>
                <a:lnTo>
                  <a:pt x="453" y="714"/>
                </a:lnTo>
                <a:lnTo>
                  <a:pt x="458" y="716"/>
                </a:lnTo>
                <a:lnTo>
                  <a:pt x="465" y="716"/>
                </a:lnTo>
                <a:lnTo>
                  <a:pt x="473" y="716"/>
                </a:lnTo>
                <a:lnTo>
                  <a:pt x="480" y="714"/>
                </a:lnTo>
                <a:lnTo>
                  <a:pt x="493" y="706"/>
                </a:lnTo>
                <a:lnTo>
                  <a:pt x="501" y="695"/>
                </a:lnTo>
                <a:lnTo>
                  <a:pt x="503" y="690"/>
                </a:lnTo>
                <a:lnTo>
                  <a:pt x="503" y="683"/>
                </a:lnTo>
                <a:lnTo>
                  <a:pt x="503" y="676"/>
                </a:lnTo>
                <a:lnTo>
                  <a:pt x="501" y="669"/>
                </a:lnTo>
                <a:lnTo>
                  <a:pt x="493" y="657"/>
                </a:lnTo>
                <a:lnTo>
                  <a:pt x="480" y="650"/>
                </a:lnTo>
                <a:lnTo>
                  <a:pt x="473" y="647"/>
                </a:lnTo>
                <a:lnTo>
                  <a:pt x="465" y="647"/>
                </a:lnTo>
                <a:close/>
                <a:moveTo>
                  <a:pt x="465" y="728"/>
                </a:moveTo>
                <a:lnTo>
                  <a:pt x="465" y="728"/>
                </a:lnTo>
                <a:lnTo>
                  <a:pt x="458" y="728"/>
                </a:lnTo>
                <a:lnTo>
                  <a:pt x="453" y="730"/>
                </a:lnTo>
                <a:lnTo>
                  <a:pt x="440" y="737"/>
                </a:lnTo>
                <a:lnTo>
                  <a:pt x="432" y="749"/>
                </a:lnTo>
                <a:lnTo>
                  <a:pt x="430" y="756"/>
                </a:lnTo>
                <a:lnTo>
                  <a:pt x="427" y="763"/>
                </a:lnTo>
                <a:lnTo>
                  <a:pt x="430" y="770"/>
                </a:lnTo>
                <a:lnTo>
                  <a:pt x="432" y="775"/>
                </a:lnTo>
                <a:lnTo>
                  <a:pt x="440" y="787"/>
                </a:lnTo>
                <a:lnTo>
                  <a:pt x="453" y="794"/>
                </a:lnTo>
                <a:lnTo>
                  <a:pt x="458" y="797"/>
                </a:lnTo>
                <a:lnTo>
                  <a:pt x="465" y="799"/>
                </a:lnTo>
                <a:lnTo>
                  <a:pt x="473" y="797"/>
                </a:lnTo>
                <a:lnTo>
                  <a:pt x="480" y="794"/>
                </a:lnTo>
                <a:lnTo>
                  <a:pt x="493" y="787"/>
                </a:lnTo>
                <a:lnTo>
                  <a:pt x="501" y="775"/>
                </a:lnTo>
                <a:lnTo>
                  <a:pt x="503" y="770"/>
                </a:lnTo>
                <a:lnTo>
                  <a:pt x="503" y="763"/>
                </a:lnTo>
                <a:lnTo>
                  <a:pt x="503" y="756"/>
                </a:lnTo>
                <a:lnTo>
                  <a:pt x="501" y="749"/>
                </a:lnTo>
                <a:lnTo>
                  <a:pt x="493" y="737"/>
                </a:lnTo>
                <a:lnTo>
                  <a:pt x="480" y="730"/>
                </a:lnTo>
                <a:lnTo>
                  <a:pt x="473" y="728"/>
                </a:lnTo>
                <a:lnTo>
                  <a:pt x="465" y="728"/>
                </a:lnTo>
                <a:close/>
                <a:moveTo>
                  <a:pt x="551" y="484"/>
                </a:moveTo>
                <a:lnTo>
                  <a:pt x="551" y="484"/>
                </a:lnTo>
                <a:lnTo>
                  <a:pt x="544" y="486"/>
                </a:lnTo>
                <a:lnTo>
                  <a:pt x="536" y="488"/>
                </a:lnTo>
                <a:lnTo>
                  <a:pt x="526" y="495"/>
                </a:lnTo>
                <a:lnTo>
                  <a:pt x="516" y="505"/>
                </a:lnTo>
                <a:lnTo>
                  <a:pt x="516" y="512"/>
                </a:lnTo>
                <a:lnTo>
                  <a:pt x="513" y="519"/>
                </a:lnTo>
                <a:lnTo>
                  <a:pt x="516" y="526"/>
                </a:lnTo>
                <a:lnTo>
                  <a:pt x="516" y="533"/>
                </a:lnTo>
                <a:lnTo>
                  <a:pt x="526" y="545"/>
                </a:lnTo>
                <a:lnTo>
                  <a:pt x="536" y="552"/>
                </a:lnTo>
                <a:lnTo>
                  <a:pt x="544" y="555"/>
                </a:lnTo>
                <a:lnTo>
                  <a:pt x="551" y="555"/>
                </a:lnTo>
                <a:lnTo>
                  <a:pt x="559" y="555"/>
                </a:lnTo>
                <a:lnTo>
                  <a:pt x="566" y="552"/>
                </a:lnTo>
                <a:lnTo>
                  <a:pt x="579" y="545"/>
                </a:lnTo>
                <a:lnTo>
                  <a:pt x="587" y="533"/>
                </a:lnTo>
                <a:lnTo>
                  <a:pt x="589" y="526"/>
                </a:lnTo>
                <a:lnTo>
                  <a:pt x="589" y="519"/>
                </a:lnTo>
                <a:lnTo>
                  <a:pt x="589" y="512"/>
                </a:lnTo>
                <a:lnTo>
                  <a:pt x="587" y="505"/>
                </a:lnTo>
                <a:lnTo>
                  <a:pt x="579" y="495"/>
                </a:lnTo>
                <a:lnTo>
                  <a:pt x="566" y="488"/>
                </a:lnTo>
                <a:lnTo>
                  <a:pt x="559" y="486"/>
                </a:lnTo>
                <a:lnTo>
                  <a:pt x="551" y="484"/>
                </a:lnTo>
                <a:close/>
                <a:moveTo>
                  <a:pt x="551" y="564"/>
                </a:moveTo>
                <a:lnTo>
                  <a:pt x="551" y="564"/>
                </a:lnTo>
                <a:lnTo>
                  <a:pt x="544" y="567"/>
                </a:lnTo>
                <a:lnTo>
                  <a:pt x="536" y="569"/>
                </a:lnTo>
                <a:lnTo>
                  <a:pt x="526" y="576"/>
                </a:lnTo>
                <a:lnTo>
                  <a:pt x="516" y="588"/>
                </a:lnTo>
                <a:lnTo>
                  <a:pt x="516" y="593"/>
                </a:lnTo>
                <a:lnTo>
                  <a:pt x="513" y="600"/>
                </a:lnTo>
                <a:lnTo>
                  <a:pt x="516" y="607"/>
                </a:lnTo>
                <a:lnTo>
                  <a:pt x="516" y="614"/>
                </a:lnTo>
                <a:lnTo>
                  <a:pt x="526" y="626"/>
                </a:lnTo>
                <a:lnTo>
                  <a:pt x="536" y="633"/>
                </a:lnTo>
                <a:lnTo>
                  <a:pt x="544" y="635"/>
                </a:lnTo>
                <a:lnTo>
                  <a:pt x="551" y="635"/>
                </a:lnTo>
                <a:lnTo>
                  <a:pt x="559" y="635"/>
                </a:lnTo>
                <a:lnTo>
                  <a:pt x="566" y="633"/>
                </a:lnTo>
                <a:lnTo>
                  <a:pt x="579" y="626"/>
                </a:lnTo>
                <a:lnTo>
                  <a:pt x="587" y="614"/>
                </a:lnTo>
                <a:lnTo>
                  <a:pt x="589" y="607"/>
                </a:lnTo>
                <a:lnTo>
                  <a:pt x="589" y="600"/>
                </a:lnTo>
                <a:lnTo>
                  <a:pt x="589" y="593"/>
                </a:lnTo>
                <a:lnTo>
                  <a:pt x="587" y="588"/>
                </a:lnTo>
                <a:lnTo>
                  <a:pt x="579" y="576"/>
                </a:lnTo>
                <a:lnTo>
                  <a:pt x="566" y="569"/>
                </a:lnTo>
                <a:lnTo>
                  <a:pt x="559" y="567"/>
                </a:lnTo>
                <a:lnTo>
                  <a:pt x="551" y="564"/>
                </a:lnTo>
                <a:close/>
                <a:moveTo>
                  <a:pt x="551" y="647"/>
                </a:moveTo>
                <a:lnTo>
                  <a:pt x="551" y="647"/>
                </a:lnTo>
                <a:lnTo>
                  <a:pt x="544" y="647"/>
                </a:lnTo>
                <a:lnTo>
                  <a:pt x="536" y="650"/>
                </a:lnTo>
                <a:lnTo>
                  <a:pt x="526" y="657"/>
                </a:lnTo>
                <a:lnTo>
                  <a:pt x="516" y="669"/>
                </a:lnTo>
                <a:lnTo>
                  <a:pt x="516" y="676"/>
                </a:lnTo>
                <a:lnTo>
                  <a:pt x="513" y="683"/>
                </a:lnTo>
                <a:lnTo>
                  <a:pt x="516" y="690"/>
                </a:lnTo>
                <a:lnTo>
                  <a:pt x="516" y="695"/>
                </a:lnTo>
                <a:lnTo>
                  <a:pt x="526" y="706"/>
                </a:lnTo>
                <a:lnTo>
                  <a:pt x="536" y="714"/>
                </a:lnTo>
                <a:lnTo>
                  <a:pt x="544" y="716"/>
                </a:lnTo>
                <a:lnTo>
                  <a:pt x="551" y="716"/>
                </a:lnTo>
                <a:lnTo>
                  <a:pt x="559" y="716"/>
                </a:lnTo>
                <a:lnTo>
                  <a:pt x="566" y="714"/>
                </a:lnTo>
                <a:lnTo>
                  <a:pt x="579" y="706"/>
                </a:lnTo>
                <a:lnTo>
                  <a:pt x="587" y="695"/>
                </a:lnTo>
                <a:lnTo>
                  <a:pt x="589" y="690"/>
                </a:lnTo>
                <a:lnTo>
                  <a:pt x="589" y="683"/>
                </a:lnTo>
                <a:lnTo>
                  <a:pt x="589" y="676"/>
                </a:lnTo>
                <a:lnTo>
                  <a:pt x="587" y="669"/>
                </a:lnTo>
                <a:lnTo>
                  <a:pt x="579" y="657"/>
                </a:lnTo>
                <a:lnTo>
                  <a:pt x="566" y="650"/>
                </a:lnTo>
                <a:lnTo>
                  <a:pt x="559" y="647"/>
                </a:lnTo>
                <a:lnTo>
                  <a:pt x="551" y="647"/>
                </a:lnTo>
                <a:close/>
                <a:moveTo>
                  <a:pt x="551" y="728"/>
                </a:moveTo>
                <a:lnTo>
                  <a:pt x="551" y="728"/>
                </a:lnTo>
                <a:lnTo>
                  <a:pt x="544" y="728"/>
                </a:lnTo>
                <a:lnTo>
                  <a:pt x="536" y="730"/>
                </a:lnTo>
                <a:lnTo>
                  <a:pt x="526" y="737"/>
                </a:lnTo>
                <a:lnTo>
                  <a:pt x="516" y="749"/>
                </a:lnTo>
                <a:lnTo>
                  <a:pt x="516" y="756"/>
                </a:lnTo>
                <a:lnTo>
                  <a:pt x="513" y="763"/>
                </a:lnTo>
                <a:lnTo>
                  <a:pt x="516" y="770"/>
                </a:lnTo>
                <a:lnTo>
                  <a:pt x="516" y="775"/>
                </a:lnTo>
                <a:lnTo>
                  <a:pt x="526" y="787"/>
                </a:lnTo>
                <a:lnTo>
                  <a:pt x="536" y="794"/>
                </a:lnTo>
                <a:lnTo>
                  <a:pt x="544" y="797"/>
                </a:lnTo>
                <a:lnTo>
                  <a:pt x="551" y="799"/>
                </a:lnTo>
                <a:lnTo>
                  <a:pt x="559" y="797"/>
                </a:lnTo>
                <a:lnTo>
                  <a:pt x="566" y="794"/>
                </a:lnTo>
                <a:lnTo>
                  <a:pt x="579" y="787"/>
                </a:lnTo>
                <a:lnTo>
                  <a:pt x="587" y="775"/>
                </a:lnTo>
                <a:lnTo>
                  <a:pt x="589" y="770"/>
                </a:lnTo>
                <a:lnTo>
                  <a:pt x="589" y="763"/>
                </a:lnTo>
                <a:lnTo>
                  <a:pt x="589" y="756"/>
                </a:lnTo>
                <a:lnTo>
                  <a:pt x="587" y="749"/>
                </a:lnTo>
                <a:lnTo>
                  <a:pt x="579" y="737"/>
                </a:lnTo>
                <a:lnTo>
                  <a:pt x="566" y="730"/>
                </a:lnTo>
                <a:lnTo>
                  <a:pt x="559" y="728"/>
                </a:lnTo>
                <a:lnTo>
                  <a:pt x="551" y="728"/>
                </a:lnTo>
                <a:close/>
                <a:moveTo>
                  <a:pt x="551" y="808"/>
                </a:moveTo>
                <a:lnTo>
                  <a:pt x="551" y="808"/>
                </a:lnTo>
                <a:lnTo>
                  <a:pt x="544" y="808"/>
                </a:lnTo>
                <a:lnTo>
                  <a:pt x="536" y="811"/>
                </a:lnTo>
                <a:lnTo>
                  <a:pt x="526" y="818"/>
                </a:lnTo>
                <a:lnTo>
                  <a:pt x="516" y="830"/>
                </a:lnTo>
                <a:lnTo>
                  <a:pt x="516" y="837"/>
                </a:lnTo>
                <a:lnTo>
                  <a:pt x="513" y="844"/>
                </a:lnTo>
                <a:lnTo>
                  <a:pt x="516" y="851"/>
                </a:lnTo>
                <a:lnTo>
                  <a:pt x="516" y="858"/>
                </a:lnTo>
                <a:lnTo>
                  <a:pt x="526" y="868"/>
                </a:lnTo>
                <a:lnTo>
                  <a:pt x="536" y="877"/>
                </a:lnTo>
                <a:lnTo>
                  <a:pt x="544" y="877"/>
                </a:lnTo>
                <a:lnTo>
                  <a:pt x="551" y="880"/>
                </a:lnTo>
                <a:lnTo>
                  <a:pt x="559" y="877"/>
                </a:lnTo>
                <a:lnTo>
                  <a:pt x="566" y="877"/>
                </a:lnTo>
                <a:lnTo>
                  <a:pt x="579" y="868"/>
                </a:lnTo>
                <a:lnTo>
                  <a:pt x="587" y="858"/>
                </a:lnTo>
                <a:lnTo>
                  <a:pt x="589" y="851"/>
                </a:lnTo>
                <a:lnTo>
                  <a:pt x="589" y="844"/>
                </a:lnTo>
                <a:lnTo>
                  <a:pt x="589" y="837"/>
                </a:lnTo>
                <a:lnTo>
                  <a:pt x="587" y="830"/>
                </a:lnTo>
                <a:lnTo>
                  <a:pt x="579" y="818"/>
                </a:lnTo>
                <a:lnTo>
                  <a:pt x="566" y="811"/>
                </a:lnTo>
                <a:lnTo>
                  <a:pt x="559" y="808"/>
                </a:lnTo>
                <a:lnTo>
                  <a:pt x="551" y="808"/>
                </a:lnTo>
                <a:close/>
                <a:moveTo>
                  <a:pt x="551" y="889"/>
                </a:moveTo>
                <a:lnTo>
                  <a:pt x="551" y="889"/>
                </a:lnTo>
                <a:lnTo>
                  <a:pt x="544" y="889"/>
                </a:lnTo>
                <a:lnTo>
                  <a:pt x="536" y="891"/>
                </a:lnTo>
                <a:lnTo>
                  <a:pt x="526" y="899"/>
                </a:lnTo>
                <a:lnTo>
                  <a:pt x="516" y="910"/>
                </a:lnTo>
                <a:lnTo>
                  <a:pt x="516" y="917"/>
                </a:lnTo>
                <a:lnTo>
                  <a:pt x="513" y="925"/>
                </a:lnTo>
                <a:lnTo>
                  <a:pt x="516" y="932"/>
                </a:lnTo>
                <a:lnTo>
                  <a:pt x="516" y="939"/>
                </a:lnTo>
                <a:lnTo>
                  <a:pt x="526" y="948"/>
                </a:lnTo>
                <a:lnTo>
                  <a:pt x="536" y="958"/>
                </a:lnTo>
                <a:lnTo>
                  <a:pt x="544" y="960"/>
                </a:lnTo>
                <a:lnTo>
                  <a:pt x="551" y="960"/>
                </a:lnTo>
                <a:lnTo>
                  <a:pt x="559" y="960"/>
                </a:lnTo>
                <a:lnTo>
                  <a:pt x="566" y="958"/>
                </a:lnTo>
                <a:lnTo>
                  <a:pt x="579" y="948"/>
                </a:lnTo>
                <a:lnTo>
                  <a:pt x="587" y="939"/>
                </a:lnTo>
                <a:lnTo>
                  <a:pt x="589" y="932"/>
                </a:lnTo>
                <a:lnTo>
                  <a:pt x="589" y="925"/>
                </a:lnTo>
                <a:lnTo>
                  <a:pt x="589" y="917"/>
                </a:lnTo>
                <a:lnTo>
                  <a:pt x="587" y="910"/>
                </a:lnTo>
                <a:lnTo>
                  <a:pt x="579" y="899"/>
                </a:lnTo>
                <a:lnTo>
                  <a:pt x="566" y="891"/>
                </a:lnTo>
                <a:lnTo>
                  <a:pt x="559" y="889"/>
                </a:lnTo>
                <a:lnTo>
                  <a:pt x="551" y="889"/>
                </a:lnTo>
                <a:close/>
                <a:moveTo>
                  <a:pt x="637" y="484"/>
                </a:moveTo>
                <a:lnTo>
                  <a:pt x="637" y="484"/>
                </a:lnTo>
                <a:lnTo>
                  <a:pt x="630" y="486"/>
                </a:lnTo>
                <a:lnTo>
                  <a:pt x="622" y="488"/>
                </a:lnTo>
                <a:lnTo>
                  <a:pt x="609" y="495"/>
                </a:lnTo>
                <a:lnTo>
                  <a:pt x="602" y="505"/>
                </a:lnTo>
                <a:lnTo>
                  <a:pt x="599" y="512"/>
                </a:lnTo>
                <a:lnTo>
                  <a:pt x="599" y="519"/>
                </a:lnTo>
                <a:lnTo>
                  <a:pt x="599" y="526"/>
                </a:lnTo>
                <a:lnTo>
                  <a:pt x="602" y="533"/>
                </a:lnTo>
                <a:lnTo>
                  <a:pt x="609" y="545"/>
                </a:lnTo>
                <a:lnTo>
                  <a:pt x="622" y="552"/>
                </a:lnTo>
                <a:lnTo>
                  <a:pt x="630" y="555"/>
                </a:lnTo>
                <a:lnTo>
                  <a:pt x="637" y="555"/>
                </a:lnTo>
                <a:lnTo>
                  <a:pt x="645" y="555"/>
                </a:lnTo>
                <a:lnTo>
                  <a:pt x="652" y="552"/>
                </a:lnTo>
                <a:lnTo>
                  <a:pt x="665" y="545"/>
                </a:lnTo>
                <a:lnTo>
                  <a:pt x="673" y="533"/>
                </a:lnTo>
                <a:lnTo>
                  <a:pt x="675" y="526"/>
                </a:lnTo>
                <a:lnTo>
                  <a:pt x="675" y="519"/>
                </a:lnTo>
                <a:lnTo>
                  <a:pt x="675" y="512"/>
                </a:lnTo>
                <a:lnTo>
                  <a:pt x="673" y="505"/>
                </a:lnTo>
                <a:lnTo>
                  <a:pt x="665" y="495"/>
                </a:lnTo>
                <a:lnTo>
                  <a:pt x="652" y="488"/>
                </a:lnTo>
                <a:lnTo>
                  <a:pt x="645" y="486"/>
                </a:lnTo>
                <a:lnTo>
                  <a:pt x="637" y="484"/>
                </a:lnTo>
                <a:close/>
                <a:moveTo>
                  <a:pt x="637" y="564"/>
                </a:moveTo>
                <a:lnTo>
                  <a:pt x="637" y="564"/>
                </a:lnTo>
                <a:lnTo>
                  <a:pt x="630" y="567"/>
                </a:lnTo>
                <a:lnTo>
                  <a:pt x="622" y="569"/>
                </a:lnTo>
                <a:lnTo>
                  <a:pt x="609" y="576"/>
                </a:lnTo>
                <a:lnTo>
                  <a:pt x="602" y="588"/>
                </a:lnTo>
                <a:lnTo>
                  <a:pt x="599" y="593"/>
                </a:lnTo>
                <a:lnTo>
                  <a:pt x="599" y="600"/>
                </a:lnTo>
                <a:lnTo>
                  <a:pt x="599" y="607"/>
                </a:lnTo>
                <a:lnTo>
                  <a:pt x="602" y="614"/>
                </a:lnTo>
                <a:lnTo>
                  <a:pt x="609" y="626"/>
                </a:lnTo>
                <a:lnTo>
                  <a:pt x="622" y="633"/>
                </a:lnTo>
                <a:lnTo>
                  <a:pt x="630" y="635"/>
                </a:lnTo>
                <a:lnTo>
                  <a:pt x="637" y="635"/>
                </a:lnTo>
                <a:lnTo>
                  <a:pt x="645" y="635"/>
                </a:lnTo>
                <a:lnTo>
                  <a:pt x="652" y="633"/>
                </a:lnTo>
                <a:lnTo>
                  <a:pt x="665" y="626"/>
                </a:lnTo>
                <a:lnTo>
                  <a:pt x="673" y="614"/>
                </a:lnTo>
                <a:lnTo>
                  <a:pt x="675" y="607"/>
                </a:lnTo>
                <a:lnTo>
                  <a:pt x="675" y="600"/>
                </a:lnTo>
                <a:lnTo>
                  <a:pt x="675" y="593"/>
                </a:lnTo>
                <a:lnTo>
                  <a:pt x="673" y="588"/>
                </a:lnTo>
                <a:lnTo>
                  <a:pt x="665" y="576"/>
                </a:lnTo>
                <a:lnTo>
                  <a:pt x="652" y="569"/>
                </a:lnTo>
                <a:lnTo>
                  <a:pt x="645" y="567"/>
                </a:lnTo>
                <a:lnTo>
                  <a:pt x="637" y="564"/>
                </a:lnTo>
                <a:close/>
                <a:moveTo>
                  <a:pt x="637" y="647"/>
                </a:moveTo>
                <a:lnTo>
                  <a:pt x="637" y="647"/>
                </a:lnTo>
                <a:lnTo>
                  <a:pt x="630" y="647"/>
                </a:lnTo>
                <a:lnTo>
                  <a:pt x="622" y="650"/>
                </a:lnTo>
                <a:lnTo>
                  <a:pt x="609" y="657"/>
                </a:lnTo>
                <a:lnTo>
                  <a:pt x="602" y="669"/>
                </a:lnTo>
                <a:lnTo>
                  <a:pt x="599" y="676"/>
                </a:lnTo>
                <a:lnTo>
                  <a:pt x="599" y="683"/>
                </a:lnTo>
                <a:lnTo>
                  <a:pt x="599" y="690"/>
                </a:lnTo>
                <a:lnTo>
                  <a:pt x="602" y="695"/>
                </a:lnTo>
                <a:lnTo>
                  <a:pt x="609" y="706"/>
                </a:lnTo>
                <a:lnTo>
                  <a:pt x="622" y="714"/>
                </a:lnTo>
                <a:lnTo>
                  <a:pt x="630" y="716"/>
                </a:lnTo>
                <a:lnTo>
                  <a:pt x="637" y="716"/>
                </a:lnTo>
                <a:lnTo>
                  <a:pt x="645" y="716"/>
                </a:lnTo>
                <a:lnTo>
                  <a:pt x="652" y="714"/>
                </a:lnTo>
                <a:lnTo>
                  <a:pt x="665" y="706"/>
                </a:lnTo>
                <a:lnTo>
                  <a:pt x="673" y="695"/>
                </a:lnTo>
                <a:lnTo>
                  <a:pt x="675" y="690"/>
                </a:lnTo>
                <a:lnTo>
                  <a:pt x="675" y="683"/>
                </a:lnTo>
                <a:lnTo>
                  <a:pt x="675" y="676"/>
                </a:lnTo>
                <a:lnTo>
                  <a:pt x="673" y="669"/>
                </a:lnTo>
                <a:lnTo>
                  <a:pt x="665" y="657"/>
                </a:lnTo>
                <a:lnTo>
                  <a:pt x="652" y="650"/>
                </a:lnTo>
                <a:lnTo>
                  <a:pt x="645" y="647"/>
                </a:lnTo>
                <a:lnTo>
                  <a:pt x="637" y="647"/>
                </a:lnTo>
                <a:close/>
                <a:moveTo>
                  <a:pt x="637" y="728"/>
                </a:moveTo>
                <a:lnTo>
                  <a:pt x="637" y="728"/>
                </a:lnTo>
                <a:lnTo>
                  <a:pt x="630" y="728"/>
                </a:lnTo>
                <a:lnTo>
                  <a:pt x="622" y="730"/>
                </a:lnTo>
                <a:lnTo>
                  <a:pt x="609" y="737"/>
                </a:lnTo>
                <a:lnTo>
                  <a:pt x="602" y="749"/>
                </a:lnTo>
                <a:lnTo>
                  <a:pt x="599" y="756"/>
                </a:lnTo>
                <a:lnTo>
                  <a:pt x="599" y="763"/>
                </a:lnTo>
                <a:lnTo>
                  <a:pt x="599" y="770"/>
                </a:lnTo>
                <a:lnTo>
                  <a:pt x="602" y="775"/>
                </a:lnTo>
                <a:lnTo>
                  <a:pt x="609" y="787"/>
                </a:lnTo>
                <a:lnTo>
                  <a:pt x="622" y="794"/>
                </a:lnTo>
                <a:lnTo>
                  <a:pt x="630" y="797"/>
                </a:lnTo>
                <a:lnTo>
                  <a:pt x="637" y="799"/>
                </a:lnTo>
                <a:lnTo>
                  <a:pt x="645" y="797"/>
                </a:lnTo>
                <a:lnTo>
                  <a:pt x="652" y="794"/>
                </a:lnTo>
                <a:lnTo>
                  <a:pt x="665" y="787"/>
                </a:lnTo>
                <a:lnTo>
                  <a:pt x="673" y="775"/>
                </a:lnTo>
                <a:lnTo>
                  <a:pt x="675" y="770"/>
                </a:lnTo>
                <a:lnTo>
                  <a:pt x="675" y="763"/>
                </a:lnTo>
                <a:lnTo>
                  <a:pt x="675" y="756"/>
                </a:lnTo>
                <a:lnTo>
                  <a:pt x="673" y="749"/>
                </a:lnTo>
                <a:lnTo>
                  <a:pt x="665" y="737"/>
                </a:lnTo>
                <a:lnTo>
                  <a:pt x="652" y="730"/>
                </a:lnTo>
                <a:lnTo>
                  <a:pt x="645" y="728"/>
                </a:lnTo>
                <a:lnTo>
                  <a:pt x="637" y="728"/>
                </a:lnTo>
                <a:close/>
                <a:moveTo>
                  <a:pt x="637" y="808"/>
                </a:moveTo>
                <a:lnTo>
                  <a:pt x="637" y="808"/>
                </a:lnTo>
                <a:lnTo>
                  <a:pt x="630" y="808"/>
                </a:lnTo>
                <a:lnTo>
                  <a:pt x="622" y="811"/>
                </a:lnTo>
                <a:lnTo>
                  <a:pt x="609" y="818"/>
                </a:lnTo>
                <a:lnTo>
                  <a:pt x="602" y="830"/>
                </a:lnTo>
                <a:lnTo>
                  <a:pt x="599" y="837"/>
                </a:lnTo>
                <a:lnTo>
                  <a:pt x="599" y="844"/>
                </a:lnTo>
                <a:lnTo>
                  <a:pt x="599" y="851"/>
                </a:lnTo>
                <a:lnTo>
                  <a:pt x="602" y="858"/>
                </a:lnTo>
                <a:lnTo>
                  <a:pt x="609" y="868"/>
                </a:lnTo>
                <a:lnTo>
                  <a:pt x="622" y="877"/>
                </a:lnTo>
                <a:lnTo>
                  <a:pt x="630" y="877"/>
                </a:lnTo>
                <a:lnTo>
                  <a:pt x="637" y="880"/>
                </a:lnTo>
                <a:lnTo>
                  <a:pt x="645" y="877"/>
                </a:lnTo>
                <a:lnTo>
                  <a:pt x="652" y="877"/>
                </a:lnTo>
                <a:lnTo>
                  <a:pt x="665" y="868"/>
                </a:lnTo>
                <a:lnTo>
                  <a:pt x="673" y="858"/>
                </a:lnTo>
                <a:lnTo>
                  <a:pt x="675" y="851"/>
                </a:lnTo>
                <a:lnTo>
                  <a:pt x="675" y="844"/>
                </a:lnTo>
                <a:lnTo>
                  <a:pt x="675" y="837"/>
                </a:lnTo>
                <a:lnTo>
                  <a:pt x="673" y="830"/>
                </a:lnTo>
                <a:lnTo>
                  <a:pt x="665" y="818"/>
                </a:lnTo>
                <a:lnTo>
                  <a:pt x="652" y="811"/>
                </a:lnTo>
                <a:lnTo>
                  <a:pt x="645" y="808"/>
                </a:lnTo>
                <a:lnTo>
                  <a:pt x="637" y="808"/>
                </a:lnTo>
                <a:close/>
                <a:moveTo>
                  <a:pt x="637" y="889"/>
                </a:moveTo>
                <a:lnTo>
                  <a:pt x="637" y="889"/>
                </a:lnTo>
                <a:lnTo>
                  <a:pt x="630" y="889"/>
                </a:lnTo>
                <a:lnTo>
                  <a:pt x="622" y="891"/>
                </a:lnTo>
                <a:lnTo>
                  <a:pt x="609" y="899"/>
                </a:lnTo>
                <a:lnTo>
                  <a:pt x="602" y="910"/>
                </a:lnTo>
                <a:lnTo>
                  <a:pt x="599" y="917"/>
                </a:lnTo>
                <a:lnTo>
                  <a:pt x="599" y="925"/>
                </a:lnTo>
                <a:lnTo>
                  <a:pt x="599" y="932"/>
                </a:lnTo>
                <a:lnTo>
                  <a:pt x="602" y="939"/>
                </a:lnTo>
                <a:lnTo>
                  <a:pt x="609" y="948"/>
                </a:lnTo>
                <a:lnTo>
                  <a:pt x="622" y="958"/>
                </a:lnTo>
                <a:lnTo>
                  <a:pt x="630" y="960"/>
                </a:lnTo>
                <a:lnTo>
                  <a:pt x="637" y="960"/>
                </a:lnTo>
                <a:lnTo>
                  <a:pt x="645" y="960"/>
                </a:lnTo>
                <a:lnTo>
                  <a:pt x="652" y="958"/>
                </a:lnTo>
                <a:lnTo>
                  <a:pt x="665" y="948"/>
                </a:lnTo>
                <a:lnTo>
                  <a:pt x="673" y="939"/>
                </a:lnTo>
                <a:lnTo>
                  <a:pt x="675" y="932"/>
                </a:lnTo>
                <a:lnTo>
                  <a:pt x="675" y="925"/>
                </a:lnTo>
                <a:lnTo>
                  <a:pt x="675" y="917"/>
                </a:lnTo>
                <a:lnTo>
                  <a:pt x="673" y="910"/>
                </a:lnTo>
                <a:lnTo>
                  <a:pt x="665" y="899"/>
                </a:lnTo>
                <a:lnTo>
                  <a:pt x="652" y="891"/>
                </a:lnTo>
                <a:lnTo>
                  <a:pt x="645" y="889"/>
                </a:lnTo>
                <a:lnTo>
                  <a:pt x="637" y="889"/>
                </a:lnTo>
                <a:close/>
                <a:moveTo>
                  <a:pt x="637" y="970"/>
                </a:moveTo>
                <a:lnTo>
                  <a:pt x="637" y="970"/>
                </a:lnTo>
                <a:lnTo>
                  <a:pt x="630" y="970"/>
                </a:lnTo>
                <a:lnTo>
                  <a:pt x="622" y="972"/>
                </a:lnTo>
                <a:lnTo>
                  <a:pt x="609" y="979"/>
                </a:lnTo>
                <a:lnTo>
                  <a:pt x="602" y="991"/>
                </a:lnTo>
                <a:lnTo>
                  <a:pt x="599" y="998"/>
                </a:lnTo>
                <a:lnTo>
                  <a:pt x="599" y="1005"/>
                </a:lnTo>
                <a:lnTo>
                  <a:pt x="599" y="1012"/>
                </a:lnTo>
                <a:lnTo>
                  <a:pt x="602" y="1019"/>
                </a:lnTo>
                <a:lnTo>
                  <a:pt x="609" y="1031"/>
                </a:lnTo>
                <a:lnTo>
                  <a:pt x="622" y="1038"/>
                </a:lnTo>
                <a:lnTo>
                  <a:pt x="630" y="1041"/>
                </a:lnTo>
                <a:lnTo>
                  <a:pt x="637" y="1041"/>
                </a:lnTo>
                <a:lnTo>
                  <a:pt x="645" y="1041"/>
                </a:lnTo>
                <a:lnTo>
                  <a:pt x="652" y="1038"/>
                </a:lnTo>
                <a:lnTo>
                  <a:pt x="665" y="1031"/>
                </a:lnTo>
                <a:lnTo>
                  <a:pt x="673" y="1019"/>
                </a:lnTo>
                <a:lnTo>
                  <a:pt x="675" y="1012"/>
                </a:lnTo>
                <a:lnTo>
                  <a:pt x="675" y="1005"/>
                </a:lnTo>
                <a:lnTo>
                  <a:pt x="675" y="998"/>
                </a:lnTo>
                <a:lnTo>
                  <a:pt x="673" y="991"/>
                </a:lnTo>
                <a:lnTo>
                  <a:pt x="665" y="979"/>
                </a:lnTo>
                <a:lnTo>
                  <a:pt x="652" y="972"/>
                </a:lnTo>
                <a:lnTo>
                  <a:pt x="645" y="970"/>
                </a:lnTo>
                <a:lnTo>
                  <a:pt x="637" y="970"/>
                </a:lnTo>
                <a:close/>
                <a:moveTo>
                  <a:pt x="723" y="403"/>
                </a:moveTo>
                <a:lnTo>
                  <a:pt x="723" y="403"/>
                </a:lnTo>
                <a:lnTo>
                  <a:pt x="716" y="405"/>
                </a:lnTo>
                <a:lnTo>
                  <a:pt x="708" y="405"/>
                </a:lnTo>
                <a:lnTo>
                  <a:pt x="695" y="415"/>
                </a:lnTo>
                <a:lnTo>
                  <a:pt x="688" y="424"/>
                </a:lnTo>
                <a:lnTo>
                  <a:pt x="685" y="431"/>
                </a:lnTo>
                <a:lnTo>
                  <a:pt x="685" y="439"/>
                </a:lnTo>
                <a:lnTo>
                  <a:pt x="685" y="446"/>
                </a:lnTo>
                <a:lnTo>
                  <a:pt x="688" y="453"/>
                </a:lnTo>
                <a:lnTo>
                  <a:pt x="695" y="465"/>
                </a:lnTo>
                <a:lnTo>
                  <a:pt x="708" y="472"/>
                </a:lnTo>
                <a:lnTo>
                  <a:pt x="716" y="474"/>
                </a:lnTo>
                <a:lnTo>
                  <a:pt x="723" y="474"/>
                </a:lnTo>
                <a:lnTo>
                  <a:pt x="731" y="474"/>
                </a:lnTo>
                <a:lnTo>
                  <a:pt x="738" y="472"/>
                </a:lnTo>
                <a:lnTo>
                  <a:pt x="748" y="465"/>
                </a:lnTo>
                <a:lnTo>
                  <a:pt x="759" y="453"/>
                </a:lnTo>
                <a:lnTo>
                  <a:pt x="761" y="446"/>
                </a:lnTo>
                <a:lnTo>
                  <a:pt x="761" y="439"/>
                </a:lnTo>
                <a:lnTo>
                  <a:pt x="761" y="431"/>
                </a:lnTo>
                <a:lnTo>
                  <a:pt x="759" y="424"/>
                </a:lnTo>
                <a:lnTo>
                  <a:pt x="748" y="415"/>
                </a:lnTo>
                <a:lnTo>
                  <a:pt x="738" y="405"/>
                </a:lnTo>
                <a:lnTo>
                  <a:pt x="731" y="405"/>
                </a:lnTo>
                <a:lnTo>
                  <a:pt x="723" y="403"/>
                </a:lnTo>
                <a:close/>
                <a:moveTo>
                  <a:pt x="723" y="484"/>
                </a:moveTo>
                <a:lnTo>
                  <a:pt x="723" y="484"/>
                </a:lnTo>
                <a:lnTo>
                  <a:pt x="716" y="486"/>
                </a:lnTo>
                <a:lnTo>
                  <a:pt x="708" y="488"/>
                </a:lnTo>
                <a:lnTo>
                  <a:pt x="695" y="495"/>
                </a:lnTo>
                <a:lnTo>
                  <a:pt x="688" y="505"/>
                </a:lnTo>
                <a:lnTo>
                  <a:pt x="685" y="512"/>
                </a:lnTo>
                <a:lnTo>
                  <a:pt x="685" y="519"/>
                </a:lnTo>
                <a:lnTo>
                  <a:pt x="685" y="526"/>
                </a:lnTo>
                <a:lnTo>
                  <a:pt x="688" y="533"/>
                </a:lnTo>
                <a:lnTo>
                  <a:pt x="695" y="545"/>
                </a:lnTo>
                <a:lnTo>
                  <a:pt x="708" y="552"/>
                </a:lnTo>
                <a:lnTo>
                  <a:pt x="716" y="555"/>
                </a:lnTo>
                <a:lnTo>
                  <a:pt x="723" y="555"/>
                </a:lnTo>
                <a:lnTo>
                  <a:pt x="731" y="555"/>
                </a:lnTo>
                <a:lnTo>
                  <a:pt x="738" y="552"/>
                </a:lnTo>
                <a:lnTo>
                  <a:pt x="748" y="545"/>
                </a:lnTo>
                <a:lnTo>
                  <a:pt x="759" y="533"/>
                </a:lnTo>
                <a:lnTo>
                  <a:pt x="761" y="526"/>
                </a:lnTo>
                <a:lnTo>
                  <a:pt x="761" y="519"/>
                </a:lnTo>
                <a:lnTo>
                  <a:pt x="761" y="512"/>
                </a:lnTo>
                <a:lnTo>
                  <a:pt x="759" y="505"/>
                </a:lnTo>
                <a:lnTo>
                  <a:pt x="748" y="495"/>
                </a:lnTo>
                <a:lnTo>
                  <a:pt x="738" y="488"/>
                </a:lnTo>
                <a:lnTo>
                  <a:pt x="731" y="486"/>
                </a:lnTo>
                <a:lnTo>
                  <a:pt x="723" y="484"/>
                </a:lnTo>
                <a:close/>
                <a:moveTo>
                  <a:pt x="723" y="564"/>
                </a:moveTo>
                <a:lnTo>
                  <a:pt x="723" y="564"/>
                </a:lnTo>
                <a:lnTo>
                  <a:pt x="716" y="567"/>
                </a:lnTo>
                <a:lnTo>
                  <a:pt x="708" y="569"/>
                </a:lnTo>
                <a:lnTo>
                  <a:pt x="695" y="576"/>
                </a:lnTo>
                <a:lnTo>
                  <a:pt x="688" y="588"/>
                </a:lnTo>
                <a:lnTo>
                  <a:pt x="685" y="593"/>
                </a:lnTo>
                <a:lnTo>
                  <a:pt x="685" y="600"/>
                </a:lnTo>
                <a:lnTo>
                  <a:pt x="685" y="607"/>
                </a:lnTo>
                <a:lnTo>
                  <a:pt x="688" y="614"/>
                </a:lnTo>
                <a:lnTo>
                  <a:pt x="695" y="626"/>
                </a:lnTo>
                <a:lnTo>
                  <a:pt x="708" y="633"/>
                </a:lnTo>
                <a:lnTo>
                  <a:pt x="716" y="635"/>
                </a:lnTo>
                <a:lnTo>
                  <a:pt x="723" y="635"/>
                </a:lnTo>
                <a:lnTo>
                  <a:pt x="731" y="635"/>
                </a:lnTo>
                <a:lnTo>
                  <a:pt x="738" y="633"/>
                </a:lnTo>
                <a:lnTo>
                  <a:pt x="748" y="626"/>
                </a:lnTo>
                <a:lnTo>
                  <a:pt x="759" y="614"/>
                </a:lnTo>
                <a:lnTo>
                  <a:pt x="761" y="607"/>
                </a:lnTo>
                <a:lnTo>
                  <a:pt x="761" y="600"/>
                </a:lnTo>
                <a:lnTo>
                  <a:pt x="761" y="593"/>
                </a:lnTo>
                <a:lnTo>
                  <a:pt x="759" y="588"/>
                </a:lnTo>
                <a:lnTo>
                  <a:pt x="748" y="576"/>
                </a:lnTo>
                <a:lnTo>
                  <a:pt x="738" y="569"/>
                </a:lnTo>
                <a:lnTo>
                  <a:pt x="731" y="567"/>
                </a:lnTo>
                <a:lnTo>
                  <a:pt x="723" y="564"/>
                </a:lnTo>
                <a:close/>
                <a:moveTo>
                  <a:pt x="723" y="647"/>
                </a:moveTo>
                <a:lnTo>
                  <a:pt x="723" y="647"/>
                </a:lnTo>
                <a:lnTo>
                  <a:pt x="716" y="647"/>
                </a:lnTo>
                <a:lnTo>
                  <a:pt x="708" y="650"/>
                </a:lnTo>
                <a:lnTo>
                  <a:pt x="695" y="657"/>
                </a:lnTo>
                <a:lnTo>
                  <a:pt x="688" y="669"/>
                </a:lnTo>
                <a:lnTo>
                  <a:pt x="685" y="676"/>
                </a:lnTo>
                <a:lnTo>
                  <a:pt x="685" y="683"/>
                </a:lnTo>
                <a:lnTo>
                  <a:pt x="685" y="690"/>
                </a:lnTo>
                <a:lnTo>
                  <a:pt x="688" y="695"/>
                </a:lnTo>
                <a:lnTo>
                  <a:pt x="695" y="706"/>
                </a:lnTo>
                <a:lnTo>
                  <a:pt x="708" y="714"/>
                </a:lnTo>
                <a:lnTo>
                  <a:pt x="716" y="716"/>
                </a:lnTo>
                <a:lnTo>
                  <a:pt x="723" y="716"/>
                </a:lnTo>
                <a:lnTo>
                  <a:pt x="731" y="716"/>
                </a:lnTo>
                <a:lnTo>
                  <a:pt x="738" y="714"/>
                </a:lnTo>
                <a:lnTo>
                  <a:pt x="748" y="706"/>
                </a:lnTo>
                <a:lnTo>
                  <a:pt x="759" y="695"/>
                </a:lnTo>
                <a:lnTo>
                  <a:pt x="761" y="690"/>
                </a:lnTo>
                <a:lnTo>
                  <a:pt x="761" y="683"/>
                </a:lnTo>
                <a:lnTo>
                  <a:pt x="761" y="676"/>
                </a:lnTo>
                <a:lnTo>
                  <a:pt x="759" y="669"/>
                </a:lnTo>
                <a:lnTo>
                  <a:pt x="748" y="657"/>
                </a:lnTo>
                <a:lnTo>
                  <a:pt x="738" y="650"/>
                </a:lnTo>
                <a:lnTo>
                  <a:pt x="731" y="647"/>
                </a:lnTo>
                <a:lnTo>
                  <a:pt x="723" y="647"/>
                </a:lnTo>
                <a:close/>
                <a:moveTo>
                  <a:pt x="723" y="728"/>
                </a:moveTo>
                <a:lnTo>
                  <a:pt x="723" y="728"/>
                </a:lnTo>
                <a:lnTo>
                  <a:pt x="716" y="728"/>
                </a:lnTo>
                <a:lnTo>
                  <a:pt x="708" y="730"/>
                </a:lnTo>
                <a:lnTo>
                  <a:pt x="695" y="737"/>
                </a:lnTo>
                <a:lnTo>
                  <a:pt x="688" y="749"/>
                </a:lnTo>
                <a:lnTo>
                  <a:pt x="685" y="756"/>
                </a:lnTo>
                <a:lnTo>
                  <a:pt x="685" y="763"/>
                </a:lnTo>
                <a:lnTo>
                  <a:pt x="685" y="770"/>
                </a:lnTo>
                <a:lnTo>
                  <a:pt x="688" y="775"/>
                </a:lnTo>
                <a:lnTo>
                  <a:pt x="695" y="787"/>
                </a:lnTo>
                <a:lnTo>
                  <a:pt x="708" y="794"/>
                </a:lnTo>
                <a:lnTo>
                  <a:pt x="716" y="797"/>
                </a:lnTo>
                <a:lnTo>
                  <a:pt x="723" y="799"/>
                </a:lnTo>
                <a:lnTo>
                  <a:pt x="731" y="797"/>
                </a:lnTo>
                <a:lnTo>
                  <a:pt x="738" y="794"/>
                </a:lnTo>
                <a:lnTo>
                  <a:pt x="748" y="787"/>
                </a:lnTo>
                <a:lnTo>
                  <a:pt x="759" y="775"/>
                </a:lnTo>
                <a:lnTo>
                  <a:pt x="761" y="770"/>
                </a:lnTo>
                <a:lnTo>
                  <a:pt x="761" y="763"/>
                </a:lnTo>
                <a:lnTo>
                  <a:pt x="761" y="756"/>
                </a:lnTo>
                <a:lnTo>
                  <a:pt x="759" y="749"/>
                </a:lnTo>
                <a:lnTo>
                  <a:pt x="748" y="737"/>
                </a:lnTo>
                <a:lnTo>
                  <a:pt x="738" y="730"/>
                </a:lnTo>
                <a:lnTo>
                  <a:pt x="731" y="728"/>
                </a:lnTo>
                <a:lnTo>
                  <a:pt x="723" y="728"/>
                </a:lnTo>
                <a:close/>
                <a:moveTo>
                  <a:pt x="723" y="808"/>
                </a:moveTo>
                <a:lnTo>
                  <a:pt x="723" y="808"/>
                </a:lnTo>
                <a:lnTo>
                  <a:pt x="716" y="808"/>
                </a:lnTo>
                <a:lnTo>
                  <a:pt x="708" y="811"/>
                </a:lnTo>
                <a:lnTo>
                  <a:pt x="695" y="818"/>
                </a:lnTo>
                <a:lnTo>
                  <a:pt x="688" y="830"/>
                </a:lnTo>
                <a:lnTo>
                  <a:pt x="685" y="837"/>
                </a:lnTo>
                <a:lnTo>
                  <a:pt x="685" y="844"/>
                </a:lnTo>
                <a:lnTo>
                  <a:pt x="685" y="851"/>
                </a:lnTo>
                <a:lnTo>
                  <a:pt x="688" y="858"/>
                </a:lnTo>
                <a:lnTo>
                  <a:pt x="695" y="868"/>
                </a:lnTo>
                <a:lnTo>
                  <a:pt x="708" y="877"/>
                </a:lnTo>
                <a:lnTo>
                  <a:pt x="716" y="877"/>
                </a:lnTo>
                <a:lnTo>
                  <a:pt x="723" y="880"/>
                </a:lnTo>
                <a:lnTo>
                  <a:pt x="731" y="877"/>
                </a:lnTo>
                <a:lnTo>
                  <a:pt x="738" y="877"/>
                </a:lnTo>
                <a:lnTo>
                  <a:pt x="748" y="868"/>
                </a:lnTo>
                <a:lnTo>
                  <a:pt x="759" y="858"/>
                </a:lnTo>
                <a:lnTo>
                  <a:pt x="761" y="851"/>
                </a:lnTo>
                <a:lnTo>
                  <a:pt x="761" y="844"/>
                </a:lnTo>
                <a:lnTo>
                  <a:pt x="761" y="837"/>
                </a:lnTo>
                <a:lnTo>
                  <a:pt x="759" y="830"/>
                </a:lnTo>
                <a:lnTo>
                  <a:pt x="748" y="818"/>
                </a:lnTo>
                <a:lnTo>
                  <a:pt x="738" y="811"/>
                </a:lnTo>
                <a:lnTo>
                  <a:pt x="731" y="808"/>
                </a:lnTo>
                <a:lnTo>
                  <a:pt x="723" y="808"/>
                </a:lnTo>
                <a:close/>
                <a:moveTo>
                  <a:pt x="723" y="889"/>
                </a:moveTo>
                <a:lnTo>
                  <a:pt x="723" y="889"/>
                </a:lnTo>
                <a:lnTo>
                  <a:pt x="716" y="889"/>
                </a:lnTo>
                <a:lnTo>
                  <a:pt x="708" y="891"/>
                </a:lnTo>
                <a:lnTo>
                  <a:pt x="695" y="899"/>
                </a:lnTo>
                <a:lnTo>
                  <a:pt x="688" y="910"/>
                </a:lnTo>
                <a:lnTo>
                  <a:pt x="685" y="917"/>
                </a:lnTo>
                <a:lnTo>
                  <a:pt x="685" y="925"/>
                </a:lnTo>
                <a:lnTo>
                  <a:pt x="685" y="932"/>
                </a:lnTo>
                <a:lnTo>
                  <a:pt x="688" y="939"/>
                </a:lnTo>
                <a:lnTo>
                  <a:pt x="695" y="948"/>
                </a:lnTo>
                <a:lnTo>
                  <a:pt x="708" y="958"/>
                </a:lnTo>
                <a:lnTo>
                  <a:pt x="716" y="960"/>
                </a:lnTo>
                <a:lnTo>
                  <a:pt x="723" y="960"/>
                </a:lnTo>
                <a:lnTo>
                  <a:pt x="731" y="960"/>
                </a:lnTo>
                <a:lnTo>
                  <a:pt x="738" y="958"/>
                </a:lnTo>
                <a:lnTo>
                  <a:pt x="748" y="948"/>
                </a:lnTo>
                <a:lnTo>
                  <a:pt x="759" y="939"/>
                </a:lnTo>
                <a:lnTo>
                  <a:pt x="761" y="932"/>
                </a:lnTo>
                <a:lnTo>
                  <a:pt x="761" y="925"/>
                </a:lnTo>
                <a:lnTo>
                  <a:pt x="761" y="917"/>
                </a:lnTo>
                <a:lnTo>
                  <a:pt x="759" y="910"/>
                </a:lnTo>
                <a:lnTo>
                  <a:pt x="748" y="899"/>
                </a:lnTo>
                <a:lnTo>
                  <a:pt x="738" y="891"/>
                </a:lnTo>
                <a:lnTo>
                  <a:pt x="731" y="889"/>
                </a:lnTo>
                <a:lnTo>
                  <a:pt x="723" y="889"/>
                </a:lnTo>
                <a:close/>
                <a:moveTo>
                  <a:pt x="723" y="970"/>
                </a:moveTo>
                <a:lnTo>
                  <a:pt x="723" y="970"/>
                </a:lnTo>
                <a:lnTo>
                  <a:pt x="716" y="970"/>
                </a:lnTo>
                <a:lnTo>
                  <a:pt x="708" y="972"/>
                </a:lnTo>
                <a:lnTo>
                  <a:pt x="695" y="979"/>
                </a:lnTo>
                <a:lnTo>
                  <a:pt x="688" y="991"/>
                </a:lnTo>
                <a:lnTo>
                  <a:pt x="685" y="998"/>
                </a:lnTo>
                <a:lnTo>
                  <a:pt x="685" y="1005"/>
                </a:lnTo>
                <a:lnTo>
                  <a:pt x="685" y="1012"/>
                </a:lnTo>
                <a:lnTo>
                  <a:pt x="688" y="1019"/>
                </a:lnTo>
                <a:lnTo>
                  <a:pt x="695" y="1031"/>
                </a:lnTo>
                <a:lnTo>
                  <a:pt x="708" y="1038"/>
                </a:lnTo>
                <a:lnTo>
                  <a:pt x="716" y="1041"/>
                </a:lnTo>
                <a:lnTo>
                  <a:pt x="723" y="1041"/>
                </a:lnTo>
                <a:lnTo>
                  <a:pt x="731" y="1041"/>
                </a:lnTo>
                <a:lnTo>
                  <a:pt x="738" y="1038"/>
                </a:lnTo>
                <a:lnTo>
                  <a:pt x="748" y="1031"/>
                </a:lnTo>
                <a:lnTo>
                  <a:pt x="759" y="1019"/>
                </a:lnTo>
                <a:lnTo>
                  <a:pt x="761" y="1012"/>
                </a:lnTo>
                <a:lnTo>
                  <a:pt x="761" y="1005"/>
                </a:lnTo>
                <a:lnTo>
                  <a:pt x="761" y="998"/>
                </a:lnTo>
                <a:lnTo>
                  <a:pt x="759" y="991"/>
                </a:lnTo>
                <a:lnTo>
                  <a:pt x="748" y="979"/>
                </a:lnTo>
                <a:lnTo>
                  <a:pt x="738" y="972"/>
                </a:lnTo>
                <a:lnTo>
                  <a:pt x="731" y="970"/>
                </a:lnTo>
                <a:lnTo>
                  <a:pt x="723" y="970"/>
                </a:lnTo>
                <a:close/>
                <a:moveTo>
                  <a:pt x="723" y="1050"/>
                </a:moveTo>
                <a:lnTo>
                  <a:pt x="723" y="1050"/>
                </a:lnTo>
                <a:lnTo>
                  <a:pt x="716" y="1050"/>
                </a:lnTo>
                <a:lnTo>
                  <a:pt x="708" y="1053"/>
                </a:lnTo>
                <a:lnTo>
                  <a:pt x="695" y="1060"/>
                </a:lnTo>
                <a:lnTo>
                  <a:pt x="688" y="1072"/>
                </a:lnTo>
                <a:lnTo>
                  <a:pt x="685" y="1079"/>
                </a:lnTo>
                <a:lnTo>
                  <a:pt x="685" y="1086"/>
                </a:lnTo>
                <a:lnTo>
                  <a:pt x="685" y="1093"/>
                </a:lnTo>
                <a:lnTo>
                  <a:pt x="688" y="1100"/>
                </a:lnTo>
                <a:lnTo>
                  <a:pt x="695" y="1112"/>
                </a:lnTo>
                <a:lnTo>
                  <a:pt x="708" y="1119"/>
                </a:lnTo>
                <a:lnTo>
                  <a:pt x="716" y="1121"/>
                </a:lnTo>
                <a:lnTo>
                  <a:pt x="723" y="1121"/>
                </a:lnTo>
                <a:lnTo>
                  <a:pt x="731" y="1121"/>
                </a:lnTo>
                <a:lnTo>
                  <a:pt x="738" y="1119"/>
                </a:lnTo>
                <a:lnTo>
                  <a:pt x="748" y="1112"/>
                </a:lnTo>
                <a:lnTo>
                  <a:pt x="759" y="1100"/>
                </a:lnTo>
                <a:lnTo>
                  <a:pt x="761" y="1093"/>
                </a:lnTo>
                <a:lnTo>
                  <a:pt x="761" y="1086"/>
                </a:lnTo>
                <a:lnTo>
                  <a:pt x="761" y="1079"/>
                </a:lnTo>
                <a:lnTo>
                  <a:pt x="759" y="1072"/>
                </a:lnTo>
                <a:lnTo>
                  <a:pt x="748" y="1060"/>
                </a:lnTo>
                <a:lnTo>
                  <a:pt x="738" y="1053"/>
                </a:lnTo>
                <a:lnTo>
                  <a:pt x="731" y="1050"/>
                </a:lnTo>
                <a:lnTo>
                  <a:pt x="723" y="1050"/>
                </a:lnTo>
                <a:close/>
                <a:moveTo>
                  <a:pt x="723" y="1131"/>
                </a:moveTo>
                <a:lnTo>
                  <a:pt x="723" y="1131"/>
                </a:lnTo>
                <a:lnTo>
                  <a:pt x="716" y="1133"/>
                </a:lnTo>
                <a:lnTo>
                  <a:pt x="708" y="1133"/>
                </a:lnTo>
                <a:lnTo>
                  <a:pt x="695" y="1143"/>
                </a:lnTo>
                <a:lnTo>
                  <a:pt x="688" y="1152"/>
                </a:lnTo>
                <a:lnTo>
                  <a:pt x="685" y="1159"/>
                </a:lnTo>
                <a:lnTo>
                  <a:pt x="685" y="1166"/>
                </a:lnTo>
                <a:lnTo>
                  <a:pt x="685" y="1174"/>
                </a:lnTo>
                <a:lnTo>
                  <a:pt x="688" y="1181"/>
                </a:lnTo>
                <a:lnTo>
                  <a:pt x="695" y="1192"/>
                </a:lnTo>
                <a:lnTo>
                  <a:pt x="708" y="1200"/>
                </a:lnTo>
                <a:lnTo>
                  <a:pt x="716" y="1202"/>
                </a:lnTo>
                <a:lnTo>
                  <a:pt x="723" y="1202"/>
                </a:lnTo>
                <a:lnTo>
                  <a:pt x="731" y="1202"/>
                </a:lnTo>
                <a:lnTo>
                  <a:pt x="738" y="1200"/>
                </a:lnTo>
                <a:lnTo>
                  <a:pt x="748" y="1192"/>
                </a:lnTo>
                <a:lnTo>
                  <a:pt x="759" y="1181"/>
                </a:lnTo>
                <a:lnTo>
                  <a:pt x="761" y="1174"/>
                </a:lnTo>
                <a:lnTo>
                  <a:pt x="761" y="1166"/>
                </a:lnTo>
                <a:lnTo>
                  <a:pt x="761" y="1159"/>
                </a:lnTo>
                <a:lnTo>
                  <a:pt x="759" y="1152"/>
                </a:lnTo>
                <a:lnTo>
                  <a:pt x="748" y="1143"/>
                </a:lnTo>
                <a:lnTo>
                  <a:pt x="738" y="1133"/>
                </a:lnTo>
                <a:lnTo>
                  <a:pt x="731" y="1133"/>
                </a:lnTo>
                <a:lnTo>
                  <a:pt x="723" y="1131"/>
                </a:lnTo>
                <a:close/>
                <a:moveTo>
                  <a:pt x="723" y="1211"/>
                </a:moveTo>
                <a:lnTo>
                  <a:pt x="723" y="1211"/>
                </a:lnTo>
                <a:lnTo>
                  <a:pt x="716" y="1214"/>
                </a:lnTo>
                <a:lnTo>
                  <a:pt x="708" y="1214"/>
                </a:lnTo>
                <a:lnTo>
                  <a:pt x="695" y="1223"/>
                </a:lnTo>
                <a:lnTo>
                  <a:pt x="688" y="1233"/>
                </a:lnTo>
                <a:lnTo>
                  <a:pt x="685" y="1240"/>
                </a:lnTo>
                <a:lnTo>
                  <a:pt x="685" y="1247"/>
                </a:lnTo>
                <a:lnTo>
                  <a:pt x="685" y="1254"/>
                </a:lnTo>
                <a:lnTo>
                  <a:pt x="688" y="1261"/>
                </a:lnTo>
                <a:lnTo>
                  <a:pt x="695" y="1273"/>
                </a:lnTo>
                <a:lnTo>
                  <a:pt x="708" y="1280"/>
                </a:lnTo>
                <a:lnTo>
                  <a:pt x="716" y="1283"/>
                </a:lnTo>
                <a:lnTo>
                  <a:pt x="723" y="1283"/>
                </a:lnTo>
                <a:lnTo>
                  <a:pt x="731" y="1283"/>
                </a:lnTo>
                <a:lnTo>
                  <a:pt x="738" y="1280"/>
                </a:lnTo>
                <a:lnTo>
                  <a:pt x="748" y="1273"/>
                </a:lnTo>
                <a:lnTo>
                  <a:pt x="759" y="1261"/>
                </a:lnTo>
                <a:lnTo>
                  <a:pt x="761" y="1254"/>
                </a:lnTo>
                <a:lnTo>
                  <a:pt x="761" y="1247"/>
                </a:lnTo>
                <a:lnTo>
                  <a:pt x="761" y="1240"/>
                </a:lnTo>
                <a:lnTo>
                  <a:pt x="759" y="1233"/>
                </a:lnTo>
                <a:lnTo>
                  <a:pt x="748" y="1223"/>
                </a:lnTo>
                <a:lnTo>
                  <a:pt x="738" y="1214"/>
                </a:lnTo>
                <a:lnTo>
                  <a:pt x="731" y="1214"/>
                </a:lnTo>
                <a:lnTo>
                  <a:pt x="723" y="1211"/>
                </a:lnTo>
                <a:close/>
                <a:moveTo>
                  <a:pt x="809" y="322"/>
                </a:moveTo>
                <a:lnTo>
                  <a:pt x="809" y="322"/>
                </a:lnTo>
                <a:lnTo>
                  <a:pt x="802" y="322"/>
                </a:lnTo>
                <a:lnTo>
                  <a:pt x="794" y="325"/>
                </a:lnTo>
                <a:lnTo>
                  <a:pt x="781" y="334"/>
                </a:lnTo>
                <a:lnTo>
                  <a:pt x="774" y="344"/>
                </a:lnTo>
                <a:lnTo>
                  <a:pt x="771" y="351"/>
                </a:lnTo>
                <a:lnTo>
                  <a:pt x="771" y="358"/>
                </a:lnTo>
                <a:lnTo>
                  <a:pt x="771" y="365"/>
                </a:lnTo>
                <a:lnTo>
                  <a:pt x="774" y="372"/>
                </a:lnTo>
                <a:lnTo>
                  <a:pt x="781" y="384"/>
                </a:lnTo>
                <a:lnTo>
                  <a:pt x="794" y="391"/>
                </a:lnTo>
                <a:lnTo>
                  <a:pt x="802" y="394"/>
                </a:lnTo>
                <a:lnTo>
                  <a:pt x="809" y="394"/>
                </a:lnTo>
                <a:lnTo>
                  <a:pt x="817" y="394"/>
                </a:lnTo>
                <a:lnTo>
                  <a:pt x="824" y="391"/>
                </a:lnTo>
                <a:lnTo>
                  <a:pt x="834" y="384"/>
                </a:lnTo>
                <a:lnTo>
                  <a:pt x="845" y="372"/>
                </a:lnTo>
                <a:lnTo>
                  <a:pt x="845" y="365"/>
                </a:lnTo>
                <a:lnTo>
                  <a:pt x="847" y="358"/>
                </a:lnTo>
                <a:lnTo>
                  <a:pt x="845" y="351"/>
                </a:lnTo>
                <a:lnTo>
                  <a:pt x="845" y="344"/>
                </a:lnTo>
                <a:lnTo>
                  <a:pt x="834" y="334"/>
                </a:lnTo>
                <a:lnTo>
                  <a:pt x="824" y="325"/>
                </a:lnTo>
                <a:lnTo>
                  <a:pt x="817" y="322"/>
                </a:lnTo>
                <a:lnTo>
                  <a:pt x="809" y="322"/>
                </a:lnTo>
                <a:close/>
                <a:moveTo>
                  <a:pt x="809" y="403"/>
                </a:moveTo>
                <a:lnTo>
                  <a:pt x="809" y="403"/>
                </a:lnTo>
                <a:lnTo>
                  <a:pt x="802" y="405"/>
                </a:lnTo>
                <a:lnTo>
                  <a:pt x="794" y="405"/>
                </a:lnTo>
                <a:lnTo>
                  <a:pt x="781" y="415"/>
                </a:lnTo>
                <a:lnTo>
                  <a:pt x="774" y="424"/>
                </a:lnTo>
                <a:lnTo>
                  <a:pt x="771" y="431"/>
                </a:lnTo>
                <a:lnTo>
                  <a:pt x="771" y="439"/>
                </a:lnTo>
                <a:lnTo>
                  <a:pt x="771" y="446"/>
                </a:lnTo>
                <a:lnTo>
                  <a:pt x="774" y="453"/>
                </a:lnTo>
                <a:lnTo>
                  <a:pt x="781" y="465"/>
                </a:lnTo>
                <a:lnTo>
                  <a:pt x="794" y="472"/>
                </a:lnTo>
                <a:lnTo>
                  <a:pt x="802" y="474"/>
                </a:lnTo>
                <a:lnTo>
                  <a:pt x="809" y="474"/>
                </a:lnTo>
                <a:lnTo>
                  <a:pt x="817" y="474"/>
                </a:lnTo>
                <a:lnTo>
                  <a:pt x="824" y="472"/>
                </a:lnTo>
                <a:lnTo>
                  <a:pt x="834" y="465"/>
                </a:lnTo>
                <a:lnTo>
                  <a:pt x="845" y="453"/>
                </a:lnTo>
                <a:lnTo>
                  <a:pt x="845" y="446"/>
                </a:lnTo>
                <a:lnTo>
                  <a:pt x="847" y="439"/>
                </a:lnTo>
                <a:lnTo>
                  <a:pt x="845" y="431"/>
                </a:lnTo>
                <a:lnTo>
                  <a:pt x="845" y="424"/>
                </a:lnTo>
                <a:lnTo>
                  <a:pt x="834" y="415"/>
                </a:lnTo>
                <a:lnTo>
                  <a:pt x="824" y="405"/>
                </a:lnTo>
                <a:lnTo>
                  <a:pt x="817" y="405"/>
                </a:lnTo>
                <a:lnTo>
                  <a:pt x="809" y="403"/>
                </a:lnTo>
                <a:close/>
                <a:moveTo>
                  <a:pt x="809" y="484"/>
                </a:moveTo>
                <a:lnTo>
                  <a:pt x="809" y="484"/>
                </a:lnTo>
                <a:lnTo>
                  <a:pt x="802" y="486"/>
                </a:lnTo>
                <a:lnTo>
                  <a:pt x="794" y="488"/>
                </a:lnTo>
                <a:lnTo>
                  <a:pt x="781" y="495"/>
                </a:lnTo>
                <a:lnTo>
                  <a:pt x="774" y="505"/>
                </a:lnTo>
                <a:lnTo>
                  <a:pt x="771" y="512"/>
                </a:lnTo>
                <a:lnTo>
                  <a:pt x="771" y="519"/>
                </a:lnTo>
                <a:lnTo>
                  <a:pt x="771" y="526"/>
                </a:lnTo>
                <a:lnTo>
                  <a:pt x="774" y="533"/>
                </a:lnTo>
                <a:lnTo>
                  <a:pt x="781" y="545"/>
                </a:lnTo>
                <a:lnTo>
                  <a:pt x="794" y="552"/>
                </a:lnTo>
                <a:lnTo>
                  <a:pt x="802" y="555"/>
                </a:lnTo>
                <a:lnTo>
                  <a:pt x="809" y="555"/>
                </a:lnTo>
                <a:lnTo>
                  <a:pt x="817" y="555"/>
                </a:lnTo>
                <a:lnTo>
                  <a:pt x="824" y="552"/>
                </a:lnTo>
                <a:lnTo>
                  <a:pt x="834" y="545"/>
                </a:lnTo>
                <a:lnTo>
                  <a:pt x="845" y="533"/>
                </a:lnTo>
                <a:lnTo>
                  <a:pt x="845" y="526"/>
                </a:lnTo>
                <a:lnTo>
                  <a:pt x="847" y="519"/>
                </a:lnTo>
                <a:lnTo>
                  <a:pt x="845" y="512"/>
                </a:lnTo>
                <a:lnTo>
                  <a:pt x="845" y="505"/>
                </a:lnTo>
                <a:lnTo>
                  <a:pt x="834" y="495"/>
                </a:lnTo>
                <a:lnTo>
                  <a:pt x="824" y="488"/>
                </a:lnTo>
                <a:lnTo>
                  <a:pt x="817" y="486"/>
                </a:lnTo>
                <a:lnTo>
                  <a:pt x="809" y="484"/>
                </a:lnTo>
                <a:close/>
                <a:moveTo>
                  <a:pt x="809" y="564"/>
                </a:moveTo>
                <a:lnTo>
                  <a:pt x="809" y="564"/>
                </a:lnTo>
                <a:lnTo>
                  <a:pt x="802" y="567"/>
                </a:lnTo>
                <a:lnTo>
                  <a:pt x="794" y="569"/>
                </a:lnTo>
                <a:lnTo>
                  <a:pt x="781" y="576"/>
                </a:lnTo>
                <a:lnTo>
                  <a:pt x="774" y="588"/>
                </a:lnTo>
                <a:lnTo>
                  <a:pt x="771" y="593"/>
                </a:lnTo>
                <a:lnTo>
                  <a:pt x="771" y="600"/>
                </a:lnTo>
                <a:lnTo>
                  <a:pt x="771" y="607"/>
                </a:lnTo>
                <a:lnTo>
                  <a:pt x="774" y="614"/>
                </a:lnTo>
                <a:lnTo>
                  <a:pt x="781" y="626"/>
                </a:lnTo>
                <a:lnTo>
                  <a:pt x="794" y="633"/>
                </a:lnTo>
                <a:lnTo>
                  <a:pt x="802" y="635"/>
                </a:lnTo>
                <a:lnTo>
                  <a:pt x="809" y="635"/>
                </a:lnTo>
                <a:lnTo>
                  <a:pt x="817" y="635"/>
                </a:lnTo>
                <a:lnTo>
                  <a:pt x="824" y="633"/>
                </a:lnTo>
                <a:lnTo>
                  <a:pt x="834" y="626"/>
                </a:lnTo>
                <a:lnTo>
                  <a:pt x="845" y="614"/>
                </a:lnTo>
                <a:lnTo>
                  <a:pt x="845" y="607"/>
                </a:lnTo>
                <a:lnTo>
                  <a:pt x="847" y="600"/>
                </a:lnTo>
                <a:lnTo>
                  <a:pt x="845" y="593"/>
                </a:lnTo>
                <a:lnTo>
                  <a:pt x="845" y="588"/>
                </a:lnTo>
                <a:lnTo>
                  <a:pt x="834" y="576"/>
                </a:lnTo>
                <a:lnTo>
                  <a:pt x="824" y="569"/>
                </a:lnTo>
                <a:lnTo>
                  <a:pt x="817" y="567"/>
                </a:lnTo>
                <a:lnTo>
                  <a:pt x="809" y="564"/>
                </a:lnTo>
                <a:close/>
                <a:moveTo>
                  <a:pt x="809" y="647"/>
                </a:moveTo>
                <a:lnTo>
                  <a:pt x="809" y="647"/>
                </a:lnTo>
                <a:lnTo>
                  <a:pt x="802" y="647"/>
                </a:lnTo>
                <a:lnTo>
                  <a:pt x="794" y="650"/>
                </a:lnTo>
                <a:lnTo>
                  <a:pt x="781" y="657"/>
                </a:lnTo>
                <a:lnTo>
                  <a:pt x="774" y="669"/>
                </a:lnTo>
                <a:lnTo>
                  <a:pt x="771" y="676"/>
                </a:lnTo>
                <a:lnTo>
                  <a:pt x="771" y="683"/>
                </a:lnTo>
                <a:lnTo>
                  <a:pt x="771" y="690"/>
                </a:lnTo>
                <a:lnTo>
                  <a:pt x="774" y="695"/>
                </a:lnTo>
                <a:lnTo>
                  <a:pt x="781" y="706"/>
                </a:lnTo>
                <a:lnTo>
                  <a:pt x="794" y="714"/>
                </a:lnTo>
                <a:lnTo>
                  <a:pt x="802" y="716"/>
                </a:lnTo>
                <a:lnTo>
                  <a:pt x="809" y="716"/>
                </a:lnTo>
                <a:lnTo>
                  <a:pt x="817" y="716"/>
                </a:lnTo>
                <a:lnTo>
                  <a:pt x="824" y="714"/>
                </a:lnTo>
                <a:lnTo>
                  <a:pt x="834" y="706"/>
                </a:lnTo>
                <a:lnTo>
                  <a:pt x="845" y="695"/>
                </a:lnTo>
                <a:lnTo>
                  <a:pt x="845" y="690"/>
                </a:lnTo>
                <a:lnTo>
                  <a:pt x="847" y="683"/>
                </a:lnTo>
                <a:lnTo>
                  <a:pt x="845" y="676"/>
                </a:lnTo>
                <a:lnTo>
                  <a:pt x="845" y="669"/>
                </a:lnTo>
                <a:lnTo>
                  <a:pt x="834" y="657"/>
                </a:lnTo>
                <a:lnTo>
                  <a:pt x="824" y="650"/>
                </a:lnTo>
                <a:lnTo>
                  <a:pt x="817" y="647"/>
                </a:lnTo>
                <a:lnTo>
                  <a:pt x="809" y="647"/>
                </a:lnTo>
                <a:close/>
                <a:moveTo>
                  <a:pt x="809" y="728"/>
                </a:moveTo>
                <a:lnTo>
                  <a:pt x="809" y="728"/>
                </a:lnTo>
                <a:lnTo>
                  <a:pt x="802" y="728"/>
                </a:lnTo>
                <a:lnTo>
                  <a:pt x="794" y="730"/>
                </a:lnTo>
                <a:lnTo>
                  <a:pt x="781" y="737"/>
                </a:lnTo>
                <a:lnTo>
                  <a:pt x="774" y="749"/>
                </a:lnTo>
                <a:lnTo>
                  <a:pt x="771" y="756"/>
                </a:lnTo>
                <a:lnTo>
                  <a:pt x="771" y="763"/>
                </a:lnTo>
                <a:lnTo>
                  <a:pt x="771" y="770"/>
                </a:lnTo>
                <a:lnTo>
                  <a:pt x="774" y="775"/>
                </a:lnTo>
                <a:lnTo>
                  <a:pt x="781" y="787"/>
                </a:lnTo>
                <a:lnTo>
                  <a:pt x="794" y="794"/>
                </a:lnTo>
                <a:lnTo>
                  <a:pt x="802" y="797"/>
                </a:lnTo>
                <a:lnTo>
                  <a:pt x="809" y="799"/>
                </a:lnTo>
                <a:lnTo>
                  <a:pt x="817" y="797"/>
                </a:lnTo>
                <a:lnTo>
                  <a:pt x="824" y="794"/>
                </a:lnTo>
                <a:lnTo>
                  <a:pt x="834" y="787"/>
                </a:lnTo>
                <a:lnTo>
                  <a:pt x="845" y="775"/>
                </a:lnTo>
                <a:lnTo>
                  <a:pt x="845" y="770"/>
                </a:lnTo>
                <a:lnTo>
                  <a:pt x="847" y="763"/>
                </a:lnTo>
                <a:lnTo>
                  <a:pt x="845" y="756"/>
                </a:lnTo>
                <a:lnTo>
                  <a:pt x="845" y="749"/>
                </a:lnTo>
                <a:lnTo>
                  <a:pt x="834" y="737"/>
                </a:lnTo>
                <a:lnTo>
                  <a:pt x="824" y="730"/>
                </a:lnTo>
                <a:lnTo>
                  <a:pt x="817" y="728"/>
                </a:lnTo>
                <a:lnTo>
                  <a:pt x="809" y="728"/>
                </a:lnTo>
                <a:close/>
                <a:moveTo>
                  <a:pt x="809" y="808"/>
                </a:moveTo>
                <a:lnTo>
                  <a:pt x="809" y="808"/>
                </a:lnTo>
                <a:lnTo>
                  <a:pt x="802" y="808"/>
                </a:lnTo>
                <a:lnTo>
                  <a:pt x="794" y="811"/>
                </a:lnTo>
                <a:lnTo>
                  <a:pt x="781" y="818"/>
                </a:lnTo>
                <a:lnTo>
                  <a:pt x="774" y="830"/>
                </a:lnTo>
                <a:lnTo>
                  <a:pt x="771" y="837"/>
                </a:lnTo>
                <a:lnTo>
                  <a:pt x="771" y="844"/>
                </a:lnTo>
                <a:lnTo>
                  <a:pt x="771" y="851"/>
                </a:lnTo>
                <a:lnTo>
                  <a:pt x="774" y="858"/>
                </a:lnTo>
                <a:lnTo>
                  <a:pt x="781" y="868"/>
                </a:lnTo>
                <a:lnTo>
                  <a:pt x="794" y="877"/>
                </a:lnTo>
                <a:lnTo>
                  <a:pt x="802" y="877"/>
                </a:lnTo>
                <a:lnTo>
                  <a:pt x="809" y="880"/>
                </a:lnTo>
                <a:lnTo>
                  <a:pt x="817" y="877"/>
                </a:lnTo>
                <a:lnTo>
                  <a:pt x="824" y="877"/>
                </a:lnTo>
                <a:lnTo>
                  <a:pt x="834" y="868"/>
                </a:lnTo>
                <a:lnTo>
                  <a:pt x="845" y="858"/>
                </a:lnTo>
                <a:lnTo>
                  <a:pt x="845" y="851"/>
                </a:lnTo>
                <a:lnTo>
                  <a:pt x="847" y="844"/>
                </a:lnTo>
                <a:lnTo>
                  <a:pt x="845" y="837"/>
                </a:lnTo>
                <a:lnTo>
                  <a:pt x="845" y="830"/>
                </a:lnTo>
                <a:lnTo>
                  <a:pt x="834" y="818"/>
                </a:lnTo>
                <a:lnTo>
                  <a:pt x="824" y="811"/>
                </a:lnTo>
                <a:lnTo>
                  <a:pt x="817" y="808"/>
                </a:lnTo>
                <a:lnTo>
                  <a:pt x="809" y="808"/>
                </a:lnTo>
                <a:close/>
                <a:moveTo>
                  <a:pt x="809" y="889"/>
                </a:moveTo>
                <a:lnTo>
                  <a:pt x="809" y="889"/>
                </a:lnTo>
                <a:lnTo>
                  <a:pt x="802" y="889"/>
                </a:lnTo>
                <a:lnTo>
                  <a:pt x="794" y="891"/>
                </a:lnTo>
                <a:lnTo>
                  <a:pt x="781" y="899"/>
                </a:lnTo>
                <a:lnTo>
                  <a:pt x="774" y="910"/>
                </a:lnTo>
                <a:lnTo>
                  <a:pt x="771" y="917"/>
                </a:lnTo>
                <a:lnTo>
                  <a:pt x="771" y="925"/>
                </a:lnTo>
                <a:lnTo>
                  <a:pt x="771" y="932"/>
                </a:lnTo>
                <a:lnTo>
                  <a:pt x="774" y="939"/>
                </a:lnTo>
                <a:lnTo>
                  <a:pt x="781" y="948"/>
                </a:lnTo>
                <a:lnTo>
                  <a:pt x="794" y="958"/>
                </a:lnTo>
                <a:lnTo>
                  <a:pt x="802" y="960"/>
                </a:lnTo>
                <a:lnTo>
                  <a:pt x="809" y="960"/>
                </a:lnTo>
                <a:lnTo>
                  <a:pt x="817" y="960"/>
                </a:lnTo>
                <a:lnTo>
                  <a:pt x="824" y="958"/>
                </a:lnTo>
                <a:lnTo>
                  <a:pt x="834" y="948"/>
                </a:lnTo>
                <a:lnTo>
                  <a:pt x="845" y="939"/>
                </a:lnTo>
                <a:lnTo>
                  <a:pt x="845" y="932"/>
                </a:lnTo>
                <a:lnTo>
                  <a:pt x="847" y="925"/>
                </a:lnTo>
                <a:lnTo>
                  <a:pt x="845" y="917"/>
                </a:lnTo>
                <a:lnTo>
                  <a:pt x="845" y="910"/>
                </a:lnTo>
                <a:lnTo>
                  <a:pt x="834" y="899"/>
                </a:lnTo>
                <a:lnTo>
                  <a:pt x="824" y="891"/>
                </a:lnTo>
                <a:lnTo>
                  <a:pt x="817" y="889"/>
                </a:lnTo>
                <a:lnTo>
                  <a:pt x="809" y="889"/>
                </a:lnTo>
                <a:close/>
                <a:moveTo>
                  <a:pt x="809" y="970"/>
                </a:moveTo>
                <a:lnTo>
                  <a:pt x="809" y="970"/>
                </a:lnTo>
                <a:lnTo>
                  <a:pt x="802" y="970"/>
                </a:lnTo>
                <a:lnTo>
                  <a:pt x="794" y="972"/>
                </a:lnTo>
                <a:lnTo>
                  <a:pt x="781" y="979"/>
                </a:lnTo>
                <a:lnTo>
                  <a:pt x="774" y="991"/>
                </a:lnTo>
                <a:lnTo>
                  <a:pt x="771" y="998"/>
                </a:lnTo>
                <a:lnTo>
                  <a:pt x="771" y="1005"/>
                </a:lnTo>
                <a:lnTo>
                  <a:pt x="771" y="1012"/>
                </a:lnTo>
                <a:lnTo>
                  <a:pt x="774" y="1019"/>
                </a:lnTo>
                <a:lnTo>
                  <a:pt x="781" y="1031"/>
                </a:lnTo>
                <a:lnTo>
                  <a:pt x="794" y="1038"/>
                </a:lnTo>
                <a:lnTo>
                  <a:pt x="802" y="1041"/>
                </a:lnTo>
                <a:lnTo>
                  <a:pt x="809" y="1041"/>
                </a:lnTo>
                <a:lnTo>
                  <a:pt x="817" y="1041"/>
                </a:lnTo>
                <a:lnTo>
                  <a:pt x="824" y="1038"/>
                </a:lnTo>
                <a:lnTo>
                  <a:pt x="834" y="1031"/>
                </a:lnTo>
                <a:lnTo>
                  <a:pt x="845" y="1019"/>
                </a:lnTo>
                <a:lnTo>
                  <a:pt x="845" y="1012"/>
                </a:lnTo>
                <a:lnTo>
                  <a:pt x="847" y="1005"/>
                </a:lnTo>
                <a:lnTo>
                  <a:pt x="845" y="998"/>
                </a:lnTo>
                <a:lnTo>
                  <a:pt x="845" y="991"/>
                </a:lnTo>
                <a:lnTo>
                  <a:pt x="834" y="979"/>
                </a:lnTo>
                <a:lnTo>
                  <a:pt x="824" y="972"/>
                </a:lnTo>
                <a:lnTo>
                  <a:pt x="817" y="970"/>
                </a:lnTo>
                <a:lnTo>
                  <a:pt x="809" y="970"/>
                </a:lnTo>
                <a:close/>
                <a:moveTo>
                  <a:pt x="809" y="1050"/>
                </a:moveTo>
                <a:lnTo>
                  <a:pt x="809" y="1050"/>
                </a:lnTo>
                <a:lnTo>
                  <a:pt x="802" y="1050"/>
                </a:lnTo>
                <a:lnTo>
                  <a:pt x="794" y="1053"/>
                </a:lnTo>
                <a:lnTo>
                  <a:pt x="781" y="1060"/>
                </a:lnTo>
                <a:lnTo>
                  <a:pt x="774" y="1072"/>
                </a:lnTo>
                <a:lnTo>
                  <a:pt x="771" y="1079"/>
                </a:lnTo>
                <a:lnTo>
                  <a:pt x="771" y="1086"/>
                </a:lnTo>
                <a:lnTo>
                  <a:pt x="771" y="1093"/>
                </a:lnTo>
                <a:lnTo>
                  <a:pt x="774" y="1100"/>
                </a:lnTo>
                <a:lnTo>
                  <a:pt x="781" y="1112"/>
                </a:lnTo>
                <a:lnTo>
                  <a:pt x="794" y="1119"/>
                </a:lnTo>
                <a:lnTo>
                  <a:pt x="802" y="1121"/>
                </a:lnTo>
                <a:lnTo>
                  <a:pt x="809" y="1121"/>
                </a:lnTo>
                <a:lnTo>
                  <a:pt x="817" y="1121"/>
                </a:lnTo>
                <a:lnTo>
                  <a:pt x="824" y="1119"/>
                </a:lnTo>
                <a:lnTo>
                  <a:pt x="834" y="1112"/>
                </a:lnTo>
                <a:lnTo>
                  <a:pt x="845" y="1100"/>
                </a:lnTo>
                <a:lnTo>
                  <a:pt x="845" y="1093"/>
                </a:lnTo>
                <a:lnTo>
                  <a:pt x="847" y="1086"/>
                </a:lnTo>
                <a:lnTo>
                  <a:pt x="845" y="1079"/>
                </a:lnTo>
                <a:lnTo>
                  <a:pt x="845" y="1072"/>
                </a:lnTo>
                <a:lnTo>
                  <a:pt x="834" y="1060"/>
                </a:lnTo>
                <a:lnTo>
                  <a:pt x="824" y="1053"/>
                </a:lnTo>
                <a:lnTo>
                  <a:pt x="817" y="1050"/>
                </a:lnTo>
                <a:lnTo>
                  <a:pt x="809" y="1050"/>
                </a:lnTo>
                <a:close/>
                <a:moveTo>
                  <a:pt x="809" y="1131"/>
                </a:moveTo>
                <a:lnTo>
                  <a:pt x="809" y="1131"/>
                </a:lnTo>
                <a:lnTo>
                  <a:pt x="802" y="1133"/>
                </a:lnTo>
                <a:lnTo>
                  <a:pt x="794" y="1133"/>
                </a:lnTo>
                <a:lnTo>
                  <a:pt x="781" y="1143"/>
                </a:lnTo>
                <a:lnTo>
                  <a:pt x="774" y="1152"/>
                </a:lnTo>
                <a:lnTo>
                  <a:pt x="771" y="1159"/>
                </a:lnTo>
                <a:lnTo>
                  <a:pt x="771" y="1166"/>
                </a:lnTo>
                <a:lnTo>
                  <a:pt x="771" y="1174"/>
                </a:lnTo>
                <a:lnTo>
                  <a:pt x="774" y="1181"/>
                </a:lnTo>
                <a:lnTo>
                  <a:pt x="781" y="1192"/>
                </a:lnTo>
                <a:lnTo>
                  <a:pt x="794" y="1200"/>
                </a:lnTo>
                <a:lnTo>
                  <a:pt x="802" y="1202"/>
                </a:lnTo>
                <a:lnTo>
                  <a:pt x="809" y="1202"/>
                </a:lnTo>
                <a:lnTo>
                  <a:pt x="817" y="1202"/>
                </a:lnTo>
                <a:lnTo>
                  <a:pt x="824" y="1200"/>
                </a:lnTo>
                <a:lnTo>
                  <a:pt x="834" y="1192"/>
                </a:lnTo>
                <a:lnTo>
                  <a:pt x="845" y="1181"/>
                </a:lnTo>
                <a:lnTo>
                  <a:pt x="845" y="1174"/>
                </a:lnTo>
                <a:lnTo>
                  <a:pt x="847" y="1166"/>
                </a:lnTo>
                <a:lnTo>
                  <a:pt x="845" y="1159"/>
                </a:lnTo>
                <a:lnTo>
                  <a:pt x="845" y="1152"/>
                </a:lnTo>
                <a:lnTo>
                  <a:pt x="834" y="1143"/>
                </a:lnTo>
                <a:lnTo>
                  <a:pt x="824" y="1133"/>
                </a:lnTo>
                <a:lnTo>
                  <a:pt x="817" y="1133"/>
                </a:lnTo>
                <a:lnTo>
                  <a:pt x="809" y="1131"/>
                </a:lnTo>
                <a:close/>
                <a:moveTo>
                  <a:pt x="809" y="1211"/>
                </a:moveTo>
                <a:lnTo>
                  <a:pt x="809" y="1211"/>
                </a:lnTo>
                <a:lnTo>
                  <a:pt x="802" y="1214"/>
                </a:lnTo>
                <a:lnTo>
                  <a:pt x="794" y="1214"/>
                </a:lnTo>
                <a:lnTo>
                  <a:pt x="781" y="1223"/>
                </a:lnTo>
                <a:lnTo>
                  <a:pt x="774" y="1233"/>
                </a:lnTo>
                <a:lnTo>
                  <a:pt x="771" y="1240"/>
                </a:lnTo>
                <a:lnTo>
                  <a:pt x="771" y="1247"/>
                </a:lnTo>
                <a:lnTo>
                  <a:pt x="771" y="1254"/>
                </a:lnTo>
                <a:lnTo>
                  <a:pt x="774" y="1261"/>
                </a:lnTo>
                <a:lnTo>
                  <a:pt x="781" y="1273"/>
                </a:lnTo>
                <a:lnTo>
                  <a:pt x="794" y="1280"/>
                </a:lnTo>
                <a:lnTo>
                  <a:pt x="802" y="1283"/>
                </a:lnTo>
                <a:lnTo>
                  <a:pt x="809" y="1283"/>
                </a:lnTo>
                <a:lnTo>
                  <a:pt x="817" y="1283"/>
                </a:lnTo>
                <a:lnTo>
                  <a:pt x="824" y="1280"/>
                </a:lnTo>
                <a:lnTo>
                  <a:pt x="834" y="1273"/>
                </a:lnTo>
                <a:lnTo>
                  <a:pt x="845" y="1261"/>
                </a:lnTo>
                <a:lnTo>
                  <a:pt x="845" y="1254"/>
                </a:lnTo>
                <a:lnTo>
                  <a:pt x="847" y="1247"/>
                </a:lnTo>
                <a:lnTo>
                  <a:pt x="845" y="1240"/>
                </a:lnTo>
                <a:lnTo>
                  <a:pt x="845" y="1233"/>
                </a:lnTo>
                <a:lnTo>
                  <a:pt x="834" y="1223"/>
                </a:lnTo>
                <a:lnTo>
                  <a:pt x="824" y="1214"/>
                </a:lnTo>
                <a:lnTo>
                  <a:pt x="817" y="1214"/>
                </a:lnTo>
                <a:lnTo>
                  <a:pt x="809" y="1211"/>
                </a:lnTo>
                <a:close/>
                <a:moveTo>
                  <a:pt x="809" y="1292"/>
                </a:moveTo>
                <a:lnTo>
                  <a:pt x="809" y="1292"/>
                </a:lnTo>
                <a:lnTo>
                  <a:pt x="802" y="1294"/>
                </a:lnTo>
                <a:lnTo>
                  <a:pt x="794" y="1297"/>
                </a:lnTo>
                <a:lnTo>
                  <a:pt x="781" y="1304"/>
                </a:lnTo>
                <a:lnTo>
                  <a:pt x="774" y="1316"/>
                </a:lnTo>
                <a:lnTo>
                  <a:pt x="771" y="1321"/>
                </a:lnTo>
                <a:lnTo>
                  <a:pt x="771" y="1328"/>
                </a:lnTo>
                <a:lnTo>
                  <a:pt x="771" y="1335"/>
                </a:lnTo>
                <a:lnTo>
                  <a:pt x="774" y="1342"/>
                </a:lnTo>
                <a:lnTo>
                  <a:pt x="781" y="1354"/>
                </a:lnTo>
                <a:lnTo>
                  <a:pt x="794" y="1361"/>
                </a:lnTo>
                <a:lnTo>
                  <a:pt x="802" y="1363"/>
                </a:lnTo>
                <a:lnTo>
                  <a:pt x="809" y="1363"/>
                </a:lnTo>
                <a:lnTo>
                  <a:pt x="817" y="1363"/>
                </a:lnTo>
                <a:lnTo>
                  <a:pt x="824" y="1361"/>
                </a:lnTo>
                <a:lnTo>
                  <a:pt x="834" y="1354"/>
                </a:lnTo>
                <a:lnTo>
                  <a:pt x="845" y="1342"/>
                </a:lnTo>
                <a:lnTo>
                  <a:pt x="845" y="1335"/>
                </a:lnTo>
                <a:lnTo>
                  <a:pt x="847" y="1328"/>
                </a:lnTo>
                <a:lnTo>
                  <a:pt x="845" y="1321"/>
                </a:lnTo>
                <a:lnTo>
                  <a:pt x="845" y="1316"/>
                </a:lnTo>
                <a:lnTo>
                  <a:pt x="834" y="1304"/>
                </a:lnTo>
                <a:lnTo>
                  <a:pt x="824" y="1297"/>
                </a:lnTo>
                <a:lnTo>
                  <a:pt x="817" y="1294"/>
                </a:lnTo>
                <a:lnTo>
                  <a:pt x="809" y="1292"/>
                </a:lnTo>
                <a:close/>
                <a:moveTo>
                  <a:pt x="895" y="242"/>
                </a:moveTo>
                <a:lnTo>
                  <a:pt x="895" y="242"/>
                </a:lnTo>
                <a:lnTo>
                  <a:pt x="888" y="242"/>
                </a:lnTo>
                <a:lnTo>
                  <a:pt x="880" y="244"/>
                </a:lnTo>
                <a:lnTo>
                  <a:pt x="867" y="251"/>
                </a:lnTo>
                <a:lnTo>
                  <a:pt x="860" y="263"/>
                </a:lnTo>
                <a:lnTo>
                  <a:pt x="857" y="270"/>
                </a:lnTo>
                <a:lnTo>
                  <a:pt x="857" y="277"/>
                </a:lnTo>
                <a:lnTo>
                  <a:pt x="857" y="284"/>
                </a:lnTo>
                <a:lnTo>
                  <a:pt x="860" y="292"/>
                </a:lnTo>
                <a:lnTo>
                  <a:pt x="867" y="303"/>
                </a:lnTo>
                <a:lnTo>
                  <a:pt x="880" y="311"/>
                </a:lnTo>
                <a:lnTo>
                  <a:pt x="888" y="313"/>
                </a:lnTo>
                <a:lnTo>
                  <a:pt x="895" y="313"/>
                </a:lnTo>
                <a:lnTo>
                  <a:pt x="903" y="313"/>
                </a:lnTo>
                <a:lnTo>
                  <a:pt x="908" y="311"/>
                </a:lnTo>
                <a:lnTo>
                  <a:pt x="920" y="303"/>
                </a:lnTo>
                <a:lnTo>
                  <a:pt x="928" y="292"/>
                </a:lnTo>
                <a:lnTo>
                  <a:pt x="930" y="284"/>
                </a:lnTo>
                <a:lnTo>
                  <a:pt x="933" y="277"/>
                </a:lnTo>
                <a:lnTo>
                  <a:pt x="930" y="270"/>
                </a:lnTo>
                <a:lnTo>
                  <a:pt x="928" y="263"/>
                </a:lnTo>
                <a:lnTo>
                  <a:pt x="920" y="251"/>
                </a:lnTo>
                <a:lnTo>
                  <a:pt x="908" y="244"/>
                </a:lnTo>
                <a:lnTo>
                  <a:pt x="903" y="242"/>
                </a:lnTo>
                <a:lnTo>
                  <a:pt x="895" y="242"/>
                </a:lnTo>
                <a:close/>
                <a:moveTo>
                  <a:pt x="895" y="322"/>
                </a:moveTo>
                <a:lnTo>
                  <a:pt x="895" y="322"/>
                </a:lnTo>
                <a:lnTo>
                  <a:pt x="888" y="322"/>
                </a:lnTo>
                <a:lnTo>
                  <a:pt x="880" y="325"/>
                </a:lnTo>
                <a:lnTo>
                  <a:pt x="867" y="334"/>
                </a:lnTo>
                <a:lnTo>
                  <a:pt x="860" y="344"/>
                </a:lnTo>
                <a:lnTo>
                  <a:pt x="857" y="351"/>
                </a:lnTo>
                <a:lnTo>
                  <a:pt x="857" y="358"/>
                </a:lnTo>
                <a:lnTo>
                  <a:pt x="857" y="365"/>
                </a:lnTo>
                <a:lnTo>
                  <a:pt x="860" y="372"/>
                </a:lnTo>
                <a:lnTo>
                  <a:pt x="867" y="384"/>
                </a:lnTo>
                <a:lnTo>
                  <a:pt x="880" y="391"/>
                </a:lnTo>
                <a:lnTo>
                  <a:pt x="888" y="394"/>
                </a:lnTo>
                <a:lnTo>
                  <a:pt x="895" y="394"/>
                </a:lnTo>
                <a:lnTo>
                  <a:pt x="903" y="394"/>
                </a:lnTo>
                <a:lnTo>
                  <a:pt x="908" y="391"/>
                </a:lnTo>
                <a:lnTo>
                  <a:pt x="920" y="384"/>
                </a:lnTo>
                <a:lnTo>
                  <a:pt x="928" y="372"/>
                </a:lnTo>
                <a:lnTo>
                  <a:pt x="930" y="365"/>
                </a:lnTo>
                <a:lnTo>
                  <a:pt x="933" y="358"/>
                </a:lnTo>
                <a:lnTo>
                  <a:pt x="930" y="351"/>
                </a:lnTo>
                <a:lnTo>
                  <a:pt x="928" y="344"/>
                </a:lnTo>
                <a:lnTo>
                  <a:pt x="920" y="334"/>
                </a:lnTo>
                <a:lnTo>
                  <a:pt x="908" y="325"/>
                </a:lnTo>
                <a:lnTo>
                  <a:pt x="903" y="322"/>
                </a:lnTo>
                <a:lnTo>
                  <a:pt x="895" y="322"/>
                </a:lnTo>
                <a:close/>
                <a:moveTo>
                  <a:pt x="895" y="403"/>
                </a:moveTo>
                <a:lnTo>
                  <a:pt x="895" y="403"/>
                </a:lnTo>
                <a:lnTo>
                  <a:pt x="888" y="405"/>
                </a:lnTo>
                <a:lnTo>
                  <a:pt x="880" y="405"/>
                </a:lnTo>
                <a:lnTo>
                  <a:pt x="867" y="415"/>
                </a:lnTo>
                <a:lnTo>
                  <a:pt x="860" y="424"/>
                </a:lnTo>
                <a:lnTo>
                  <a:pt x="857" y="431"/>
                </a:lnTo>
                <a:lnTo>
                  <a:pt x="857" y="439"/>
                </a:lnTo>
                <a:lnTo>
                  <a:pt x="857" y="446"/>
                </a:lnTo>
                <a:lnTo>
                  <a:pt x="860" y="453"/>
                </a:lnTo>
                <a:lnTo>
                  <a:pt x="867" y="465"/>
                </a:lnTo>
                <a:lnTo>
                  <a:pt x="880" y="472"/>
                </a:lnTo>
                <a:lnTo>
                  <a:pt x="888" y="474"/>
                </a:lnTo>
                <a:lnTo>
                  <a:pt x="895" y="474"/>
                </a:lnTo>
                <a:lnTo>
                  <a:pt x="903" y="474"/>
                </a:lnTo>
                <a:lnTo>
                  <a:pt x="908" y="472"/>
                </a:lnTo>
                <a:lnTo>
                  <a:pt x="920" y="465"/>
                </a:lnTo>
                <a:lnTo>
                  <a:pt x="928" y="453"/>
                </a:lnTo>
                <a:lnTo>
                  <a:pt x="930" y="446"/>
                </a:lnTo>
                <a:lnTo>
                  <a:pt x="933" y="439"/>
                </a:lnTo>
                <a:lnTo>
                  <a:pt x="930" y="431"/>
                </a:lnTo>
                <a:lnTo>
                  <a:pt x="928" y="424"/>
                </a:lnTo>
                <a:lnTo>
                  <a:pt x="920" y="415"/>
                </a:lnTo>
                <a:lnTo>
                  <a:pt x="908" y="405"/>
                </a:lnTo>
                <a:lnTo>
                  <a:pt x="903" y="405"/>
                </a:lnTo>
                <a:lnTo>
                  <a:pt x="895" y="403"/>
                </a:lnTo>
                <a:close/>
                <a:moveTo>
                  <a:pt x="895" y="484"/>
                </a:moveTo>
                <a:lnTo>
                  <a:pt x="895" y="484"/>
                </a:lnTo>
                <a:lnTo>
                  <a:pt x="888" y="486"/>
                </a:lnTo>
                <a:lnTo>
                  <a:pt x="880" y="488"/>
                </a:lnTo>
                <a:lnTo>
                  <a:pt x="867" y="495"/>
                </a:lnTo>
                <a:lnTo>
                  <a:pt x="860" y="505"/>
                </a:lnTo>
                <a:lnTo>
                  <a:pt x="857" y="512"/>
                </a:lnTo>
                <a:lnTo>
                  <a:pt x="857" y="519"/>
                </a:lnTo>
                <a:lnTo>
                  <a:pt x="857" y="526"/>
                </a:lnTo>
                <a:lnTo>
                  <a:pt x="860" y="533"/>
                </a:lnTo>
                <a:lnTo>
                  <a:pt x="867" y="545"/>
                </a:lnTo>
                <a:lnTo>
                  <a:pt x="880" y="552"/>
                </a:lnTo>
                <a:lnTo>
                  <a:pt x="888" y="555"/>
                </a:lnTo>
                <a:lnTo>
                  <a:pt x="895" y="555"/>
                </a:lnTo>
                <a:lnTo>
                  <a:pt x="903" y="555"/>
                </a:lnTo>
                <a:lnTo>
                  <a:pt x="908" y="552"/>
                </a:lnTo>
                <a:lnTo>
                  <a:pt x="920" y="545"/>
                </a:lnTo>
                <a:lnTo>
                  <a:pt x="928" y="533"/>
                </a:lnTo>
                <a:lnTo>
                  <a:pt x="930" y="526"/>
                </a:lnTo>
                <a:lnTo>
                  <a:pt x="933" y="519"/>
                </a:lnTo>
                <a:lnTo>
                  <a:pt x="930" y="512"/>
                </a:lnTo>
                <a:lnTo>
                  <a:pt x="928" y="505"/>
                </a:lnTo>
                <a:lnTo>
                  <a:pt x="920" y="495"/>
                </a:lnTo>
                <a:lnTo>
                  <a:pt x="908" y="488"/>
                </a:lnTo>
                <a:lnTo>
                  <a:pt x="903" y="486"/>
                </a:lnTo>
                <a:lnTo>
                  <a:pt x="895" y="484"/>
                </a:lnTo>
                <a:close/>
                <a:moveTo>
                  <a:pt x="895" y="564"/>
                </a:moveTo>
                <a:lnTo>
                  <a:pt x="895" y="564"/>
                </a:lnTo>
                <a:lnTo>
                  <a:pt x="888" y="567"/>
                </a:lnTo>
                <a:lnTo>
                  <a:pt x="880" y="569"/>
                </a:lnTo>
                <a:lnTo>
                  <a:pt x="867" y="576"/>
                </a:lnTo>
                <a:lnTo>
                  <a:pt x="860" y="588"/>
                </a:lnTo>
                <a:lnTo>
                  <a:pt x="857" y="593"/>
                </a:lnTo>
                <a:lnTo>
                  <a:pt x="857" y="600"/>
                </a:lnTo>
                <a:lnTo>
                  <a:pt x="857" y="607"/>
                </a:lnTo>
                <a:lnTo>
                  <a:pt x="860" y="614"/>
                </a:lnTo>
                <a:lnTo>
                  <a:pt x="867" y="626"/>
                </a:lnTo>
                <a:lnTo>
                  <a:pt x="880" y="633"/>
                </a:lnTo>
                <a:lnTo>
                  <a:pt x="888" y="635"/>
                </a:lnTo>
                <a:lnTo>
                  <a:pt x="895" y="635"/>
                </a:lnTo>
                <a:lnTo>
                  <a:pt x="903" y="635"/>
                </a:lnTo>
                <a:lnTo>
                  <a:pt x="908" y="633"/>
                </a:lnTo>
                <a:lnTo>
                  <a:pt x="920" y="626"/>
                </a:lnTo>
                <a:lnTo>
                  <a:pt x="928" y="614"/>
                </a:lnTo>
                <a:lnTo>
                  <a:pt x="930" y="607"/>
                </a:lnTo>
                <a:lnTo>
                  <a:pt x="933" y="600"/>
                </a:lnTo>
                <a:lnTo>
                  <a:pt x="930" y="593"/>
                </a:lnTo>
                <a:lnTo>
                  <a:pt x="928" y="588"/>
                </a:lnTo>
                <a:lnTo>
                  <a:pt x="920" y="576"/>
                </a:lnTo>
                <a:lnTo>
                  <a:pt x="908" y="569"/>
                </a:lnTo>
                <a:lnTo>
                  <a:pt x="903" y="567"/>
                </a:lnTo>
                <a:lnTo>
                  <a:pt x="895" y="564"/>
                </a:lnTo>
                <a:close/>
                <a:moveTo>
                  <a:pt x="895" y="647"/>
                </a:moveTo>
                <a:lnTo>
                  <a:pt x="895" y="647"/>
                </a:lnTo>
                <a:lnTo>
                  <a:pt x="888" y="647"/>
                </a:lnTo>
                <a:lnTo>
                  <a:pt x="880" y="650"/>
                </a:lnTo>
                <a:lnTo>
                  <a:pt x="867" y="657"/>
                </a:lnTo>
                <a:lnTo>
                  <a:pt x="860" y="669"/>
                </a:lnTo>
                <a:lnTo>
                  <a:pt x="857" y="676"/>
                </a:lnTo>
                <a:lnTo>
                  <a:pt x="857" y="683"/>
                </a:lnTo>
                <a:lnTo>
                  <a:pt x="857" y="690"/>
                </a:lnTo>
                <a:lnTo>
                  <a:pt x="860" y="695"/>
                </a:lnTo>
                <a:lnTo>
                  <a:pt x="867" y="706"/>
                </a:lnTo>
                <a:lnTo>
                  <a:pt x="880" y="714"/>
                </a:lnTo>
                <a:lnTo>
                  <a:pt x="888" y="716"/>
                </a:lnTo>
                <a:lnTo>
                  <a:pt x="895" y="716"/>
                </a:lnTo>
                <a:lnTo>
                  <a:pt x="903" y="716"/>
                </a:lnTo>
                <a:lnTo>
                  <a:pt x="908" y="714"/>
                </a:lnTo>
                <a:lnTo>
                  <a:pt x="920" y="706"/>
                </a:lnTo>
                <a:lnTo>
                  <a:pt x="928" y="695"/>
                </a:lnTo>
                <a:lnTo>
                  <a:pt x="930" y="690"/>
                </a:lnTo>
                <a:lnTo>
                  <a:pt x="933" y="683"/>
                </a:lnTo>
                <a:lnTo>
                  <a:pt x="930" y="676"/>
                </a:lnTo>
                <a:lnTo>
                  <a:pt x="928" y="669"/>
                </a:lnTo>
                <a:lnTo>
                  <a:pt x="920" y="657"/>
                </a:lnTo>
                <a:lnTo>
                  <a:pt x="908" y="650"/>
                </a:lnTo>
                <a:lnTo>
                  <a:pt x="903" y="647"/>
                </a:lnTo>
                <a:lnTo>
                  <a:pt x="895" y="647"/>
                </a:lnTo>
                <a:close/>
                <a:moveTo>
                  <a:pt x="895" y="728"/>
                </a:moveTo>
                <a:lnTo>
                  <a:pt x="895" y="728"/>
                </a:lnTo>
                <a:lnTo>
                  <a:pt x="888" y="728"/>
                </a:lnTo>
                <a:lnTo>
                  <a:pt x="880" y="730"/>
                </a:lnTo>
                <a:lnTo>
                  <a:pt x="867" y="737"/>
                </a:lnTo>
                <a:lnTo>
                  <a:pt x="860" y="749"/>
                </a:lnTo>
                <a:lnTo>
                  <a:pt x="857" y="756"/>
                </a:lnTo>
                <a:lnTo>
                  <a:pt x="857" y="763"/>
                </a:lnTo>
                <a:lnTo>
                  <a:pt x="857" y="770"/>
                </a:lnTo>
                <a:lnTo>
                  <a:pt x="860" y="775"/>
                </a:lnTo>
                <a:lnTo>
                  <a:pt x="867" y="787"/>
                </a:lnTo>
                <a:lnTo>
                  <a:pt x="880" y="794"/>
                </a:lnTo>
                <a:lnTo>
                  <a:pt x="888" y="797"/>
                </a:lnTo>
                <a:lnTo>
                  <a:pt x="895" y="799"/>
                </a:lnTo>
                <a:lnTo>
                  <a:pt x="903" y="797"/>
                </a:lnTo>
                <a:lnTo>
                  <a:pt x="908" y="794"/>
                </a:lnTo>
                <a:lnTo>
                  <a:pt x="920" y="787"/>
                </a:lnTo>
                <a:lnTo>
                  <a:pt x="928" y="775"/>
                </a:lnTo>
                <a:lnTo>
                  <a:pt x="930" y="770"/>
                </a:lnTo>
                <a:lnTo>
                  <a:pt x="933" y="763"/>
                </a:lnTo>
                <a:lnTo>
                  <a:pt x="930" y="756"/>
                </a:lnTo>
                <a:lnTo>
                  <a:pt x="928" y="749"/>
                </a:lnTo>
                <a:lnTo>
                  <a:pt x="920" y="737"/>
                </a:lnTo>
                <a:lnTo>
                  <a:pt x="908" y="730"/>
                </a:lnTo>
                <a:lnTo>
                  <a:pt x="903" y="728"/>
                </a:lnTo>
                <a:lnTo>
                  <a:pt x="895" y="728"/>
                </a:lnTo>
                <a:close/>
                <a:moveTo>
                  <a:pt x="895" y="808"/>
                </a:moveTo>
                <a:lnTo>
                  <a:pt x="895" y="808"/>
                </a:lnTo>
                <a:lnTo>
                  <a:pt x="888" y="808"/>
                </a:lnTo>
                <a:lnTo>
                  <a:pt x="880" y="811"/>
                </a:lnTo>
                <a:lnTo>
                  <a:pt x="867" y="818"/>
                </a:lnTo>
                <a:lnTo>
                  <a:pt x="860" y="830"/>
                </a:lnTo>
                <a:lnTo>
                  <a:pt x="857" y="837"/>
                </a:lnTo>
                <a:lnTo>
                  <a:pt x="857" y="844"/>
                </a:lnTo>
                <a:lnTo>
                  <a:pt x="857" y="851"/>
                </a:lnTo>
                <a:lnTo>
                  <a:pt x="860" y="858"/>
                </a:lnTo>
                <a:lnTo>
                  <a:pt x="867" y="868"/>
                </a:lnTo>
                <a:lnTo>
                  <a:pt x="880" y="877"/>
                </a:lnTo>
                <a:lnTo>
                  <a:pt x="888" y="877"/>
                </a:lnTo>
                <a:lnTo>
                  <a:pt x="895" y="880"/>
                </a:lnTo>
                <a:lnTo>
                  <a:pt x="903" y="877"/>
                </a:lnTo>
                <a:lnTo>
                  <a:pt x="908" y="877"/>
                </a:lnTo>
                <a:lnTo>
                  <a:pt x="920" y="868"/>
                </a:lnTo>
                <a:lnTo>
                  <a:pt x="928" y="858"/>
                </a:lnTo>
                <a:lnTo>
                  <a:pt x="930" y="851"/>
                </a:lnTo>
                <a:lnTo>
                  <a:pt x="933" y="844"/>
                </a:lnTo>
                <a:lnTo>
                  <a:pt x="930" y="837"/>
                </a:lnTo>
                <a:lnTo>
                  <a:pt x="928" y="830"/>
                </a:lnTo>
                <a:lnTo>
                  <a:pt x="920" y="818"/>
                </a:lnTo>
                <a:lnTo>
                  <a:pt x="908" y="811"/>
                </a:lnTo>
                <a:lnTo>
                  <a:pt x="903" y="808"/>
                </a:lnTo>
                <a:lnTo>
                  <a:pt x="895" y="808"/>
                </a:lnTo>
                <a:close/>
                <a:moveTo>
                  <a:pt x="895" y="889"/>
                </a:moveTo>
                <a:lnTo>
                  <a:pt x="895" y="889"/>
                </a:lnTo>
                <a:lnTo>
                  <a:pt x="888" y="889"/>
                </a:lnTo>
                <a:lnTo>
                  <a:pt x="880" y="891"/>
                </a:lnTo>
                <a:lnTo>
                  <a:pt x="867" y="899"/>
                </a:lnTo>
                <a:lnTo>
                  <a:pt x="860" y="910"/>
                </a:lnTo>
                <a:lnTo>
                  <a:pt x="857" y="917"/>
                </a:lnTo>
                <a:lnTo>
                  <a:pt x="857" y="925"/>
                </a:lnTo>
                <a:lnTo>
                  <a:pt x="857" y="932"/>
                </a:lnTo>
                <a:lnTo>
                  <a:pt x="860" y="939"/>
                </a:lnTo>
                <a:lnTo>
                  <a:pt x="867" y="948"/>
                </a:lnTo>
                <a:lnTo>
                  <a:pt x="880" y="958"/>
                </a:lnTo>
                <a:lnTo>
                  <a:pt x="888" y="960"/>
                </a:lnTo>
                <a:lnTo>
                  <a:pt x="895" y="960"/>
                </a:lnTo>
                <a:lnTo>
                  <a:pt x="903" y="960"/>
                </a:lnTo>
                <a:lnTo>
                  <a:pt x="908" y="958"/>
                </a:lnTo>
                <a:lnTo>
                  <a:pt x="920" y="948"/>
                </a:lnTo>
                <a:lnTo>
                  <a:pt x="928" y="939"/>
                </a:lnTo>
                <a:lnTo>
                  <a:pt x="930" y="932"/>
                </a:lnTo>
                <a:lnTo>
                  <a:pt x="933" y="925"/>
                </a:lnTo>
                <a:lnTo>
                  <a:pt x="930" y="917"/>
                </a:lnTo>
                <a:lnTo>
                  <a:pt x="928" y="910"/>
                </a:lnTo>
                <a:lnTo>
                  <a:pt x="920" y="899"/>
                </a:lnTo>
                <a:lnTo>
                  <a:pt x="908" y="891"/>
                </a:lnTo>
                <a:lnTo>
                  <a:pt x="903" y="889"/>
                </a:lnTo>
                <a:lnTo>
                  <a:pt x="895" y="889"/>
                </a:lnTo>
                <a:close/>
                <a:moveTo>
                  <a:pt x="895" y="970"/>
                </a:moveTo>
                <a:lnTo>
                  <a:pt x="895" y="970"/>
                </a:lnTo>
                <a:lnTo>
                  <a:pt x="888" y="970"/>
                </a:lnTo>
                <a:lnTo>
                  <a:pt x="880" y="972"/>
                </a:lnTo>
                <a:lnTo>
                  <a:pt x="867" y="979"/>
                </a:lnTo>
                <a:lnTo>
                  <a:pt x="860" y="991"/>
                </a:lnTo>
                <a:lnTo>
                  <a:pt x="857" y="998"/>
                </a:lnTo>
                <a:lnTo>
                  <a:pt x="857" y="1005"/>
                </a:lnTo>
                <a:lnTo>
                  <a:pt x="857" y="1012"/>
                </a:lnTo>
                <a:lnTo>
                  <a:pt x="860" y="1019"/>
                </a:lnTo>
                <a:lnTo>
                  <a:pt x="867" y="1031"/>
                </a:lnTo>
                <a:lnTo>
                  <a:pt x="880" y="1038"/>
                </a:lnTo>
                <a:lnTo>
                  <a:pt x="888" y="1041"/>
                </a:lnTo>
                <a:lnTo>
                  <a:pt x="895" y="1041"/>
                </a:lnTo>
                <a:lnTo>
                  <a:pt x="903" y="1041"/>
                </a:lnTo>
                <a:lnTo>
                  <a:pt x="908" y="1038"/>
                </a:lnTo>
                <a:lnTo>
                  <a:pt x="920" y="1031"/>
                </a:lnTo>
                <a:lnTo>
                  <a:pt x="928" y="1019"/>
                </a:lnTo>
                <a:lnTo>
                  <a:pt x="930" y="1012"/>
                </a:lnTo>
                <a:lnTo>
                  <a:pt x="933" y="1005"/>
                </a:lnTo>
                <a:lnTo>
                  <a:pt x="930" y="998"/>
                </a:lnTo>
                <a:lnTo>
                  <a:pt x="928" y="991"/>
                </a:lnTo>
                <a:lnTo>
                  <a:pt x="920" y="979"/>
                </a:lnTo>
                <a:lnTo>
                  <a:pt x="908" y="972"/>
                </a:lnTo>
                <a:lnTo>
                  <a:pt x="903" y="970"/>
                </a:lnTo>
                <a:lnTo>
                  <a:pt x="895" y="970"/>
                </a:lnTo>
                <a:close/>
                <a:moveTo>
                  <a:pt x="895" y="1050"/>
                </a:moveTo>
                <a:lnTo>
                  <a:pt x="895" y="1050"/>
                </a:lnTo>
                <a:lnTo>
                  <a:pt x="888" y="1050"/>
                </a:lnTo>
                <a:lnTo>
                  <a:pt x="880" y="1053"/>
                </a:lnTo>
                <a:lnTo>
                  <a:pt x="867" y="1060"/>
                </a:lnTo>
                <a:lnTo>
                  <a:pt x="860" y="1072"/>
                </a:lnTo>
                <a:lnTo>
                  <a:pt x="857" y="1079"/>
                </a:lnTo>
                <a:lnTo>
                  <a:pt x="857" y="1086"/>
                </a:lnTo>
                <a:lnTo>
                  <a:pt x="857" y="1093"/>
                </a:lnTo>
                <a:lnTo>
                  <a:pt x="860" y="1100"/>
                </a:lnTo>
                <a:lnTo>
                  <a:pt x="867" y="1112"/>
                </a:lnTo>
                <a:lnTo>
                  <a:pt x="880" y="1119"/>
                </a:lnTo>
                <a:lnTo>
                  <a:pt x="888" y="1121"/>
                </a:lnTo>
                <a:lnTo>
                  <a:pt x="895" y="1121"/>
                </a:lnTo>
                <a:lnTo>
                  <a:pt x="903" y="1121"/>
                </a:lnTo>
                <a:lnTo>
                  <a:pt x="908" y="1119"/>
                </a:lnTo>
                <a:lnTo>
                  <a:pt x="920" y="1112"/>
                </a:lnTo>
                <a:lnTo>
                  <a:pt x="928" y="1100"/>
                </a:lnTo>
                <a:lnTo>
                  <a:pt x="930" y="1093"/>
                </a:lnTo>
                <a:lnTo>
                  <a:pt x="933" y="1086"/>
                </a:lnTo>
                <a:lnTo>
                  <a:pt x="930" y="1079"/>
                </a:lnTo>
                <a:lnTo>
                  <a:pt x="928" y="1072"/>
                </a:lnTo>
                <a:lnTo>
                  <a:pt x="920" y="1060"/>
                </a:lnTo>
                <a:lnTo>
                  <a:pt x="908" y="1053"/>
                </a:lnTo>
                <a:lnTo>
                  <a:pt x="903" y="1050"/>
                </a:lnTo>
                <a:lnTo>
                  <a:pt x="895" y="1050"/>
                </a:lnTo>
                <a:close/>
                <a:moveTo>
                  <a:pt x="895" y="1131"/>
                </a:moveTo>
                <a:lnTo>
                  <a:pt x="895" y="1131"/>
                </a:lnTo>
                <a:lnTo>
                  <a:pt x="888" y="1133"/>
                </a:lnTo>
                <a:lnTo>
                  <a:pt x="880" y="1133"/>
                </a:lnTo>
                <a:lnTo>
                  <a:pt x="867" y="1143"/>
                </a:lnTo>
                <a:lnTo>
                  <a:pt x="860" y="1152"/>
                </a:lnTo>
                <a:lnTo>
                  <a:pt x="857" y="1159"/>
                </a:lnTo>
                <a:lnTo>
                  <a:pt x="857" y="1166"/>
                </a:lnTo>
                <a:lnTo>
                  <a:pt x="857" y="1174"/>
                </a:lnTo>
                <a:lnTo>
                  <a:pt x="860" y="1181"/>
                </a:lnTo>
                <a:lnTo>
                  <a:pt x="867" y="1192"/>
                </a:lnTo>
                <a:lnTo>
                  <a:pt x="880" y="1200"/>
                </a:lnTo>
                <a:lnTo>
                  <a:pt x="888" y="1202"/>
                </a:lnTo>
                <a:lnTo>
                  <a:pt x="895" y="1202"/>
                </a:lnTo>
                <a:lnTo>
                  <a:pt x="903" y="1202"/>
                </a:lnTo>
                <a:lnTo>
                  <a:pt x="908" y="1200"/>
                </a:lnTo>
                <a:lnTo>
                  <a:pt x="920" y="1192"/>
                </a:lnTo>
                <a:lnTo>
                  <a:pt x="928" y="1181"/>
                </a:lnTo>
                <a:lnTo>
                  <a:pt x="930" y="1174"/>
                </a:lnTo>
                <a:lnTo>
                  <a:pt x="933" y="1166"/>
                </a:lnTo>
                <a:lnTo>
                  <a:pt x="930" y="1159"/>
                </a:lnTo>
                <a:lnTo>
                  <a:pt x="928" y="1152"/>
                </a:lnTo>
                <a:lnTo>
                  <a:pt x="920" y="1143"/>
                </a:lnTo>
                <a:lnTo>
                  <a:pt x="908" y="1133"/>
                </a:lnTo>
                <a:lnTo>
                  <a:pt x="903" y="1133"/>
                </a:lnTo>
                <a:lnTo>
                  <a:pt x="895" y="1131"/>
                </a:lnTo>
                <a:close/>
                <a:moveTo>
                  <a:pt x="895" y="1211"/>
                </a:moveTo>
                <a:lnTo>
                  <a:pt x="895" y="1211"/>
                </a:lnTo>
                <a:lnTo>
                  <a:pt x="888" y="1214"/>
                </a:lnTo>
                <a:lnTo>
                  <a:pt x="880" y="1214"/>
                </a:lnTo>
                <a:lnTo>
                  <a:pt x="867" y="1223"/>
                </a:lnTo>
                <a:lnTo>
                  <a:pt x="860" y="1233"/>
                </a:lnTo>
                <a:lnTo>
                  <a:pt x="857" y="1240"/>
                </a:lnTo>
                <a:lnTo>
                  <a:pt x="857" y="1247"/>
                </a:lnTo>
                <a:lnTo>
                  <a:pt x="857" y="1254"/>
                </a:lnTo>
                <a:lnTo>
                  <a:pt x="860" y="1261"/>
                </a:lnTo>
                <a:lnTo>
                  <a:pt x="867" y="1273"/>
                </a:lnTo>
                <a:lnTo>
                  <a:pt x="880" y="1280"/>
                </a:lnTo>
                <a:lnTo>
                  <a:pt x="888" y="1283"/>
                </a:lnTo>
                <a:lnTo>
                  <a:pt x="895" y="1283"/>
                </a:lnTo>
                <a:lnTo>
                  <a:pt x="903" y="1283"/>
                </a:lnTo>
                <a:lnTo>
                  <a:pt x="908" y="1280"/>
                </a:lnTo>
                <a:lnTo>
                  <a:pt x="920" y="1273"/>
                </a:lnTo>
                <a:lnTo>
                  <a:pt x="928" y="1261"/>
                </a:lnTo>
                <a:lnTo>
                  <a:pt x="930" y="1254"/>
                </a:lnTo>
                <a:lnTo>
                  <a:pt x="933" y="1247"/>
                </a:lnTo>
                <a:lnTo>
                  <a:pt x="930" y="1240"/>
                </a:lnTo>
                <a:lnTo>
                  <a:pt x="928" y="1233"/>
                </a:lnTo>
                <a:lnTo>
                  <a:pt x="920" y="1223"/>
                </a:lnTo>
                <a:lnTo>
                  <a:pt x="908" y="1214"/>
                </a:lnTo>
                <a:lnTo>
                  <a:pt x="903" y="1214"/>
                </a:lnTo>
                <a:lnTo>
                  <a:pt x="895" y="1211"/>
                </a:lnTo>
                <a:close/>
                <a:moveTo>
                  <a:pt x="895" y="1292"/>
                </a:moveTo>
                <a:lnTo>
                  <a:pt x="895" y="1292"/>
                </a:lnTo>
                <a:lnTo>
                  <a:pt x="888" y="1294"/>
                </a:lnTo>
                <a:lnTo>
                  <a:pt x="880" y="1297"/>
                </a:lnTo>
                <a:lnTo>
                  <a:pt x="867" y="1304"/>
                </a:lnTo>
                <a:lnTo>
                  <a:pt x="860" y="1316"/>
                </a:lnTo>
                <a:lnTo>
                  <a:pt x="857" y="1321"/>
                </a:lnTo>
                <a:lnTo>
                  <a:pt x="857" y="1328"/>
                </a:lnTo>
                <a:lnTo>
                  <a:pt x="857" y="1335"/>
                </a:lnTo>
                <a:lnTo>
                  <a:pt x="860" y="1342"/>
                </a:lnTo>
                <a:lnTo>
                  <a:pt x="867" y="1354"/>
                </a:lnTo>
                <a:lnTo>
                  <a:pt x="880" y="1361"/>
                </a:lnTo>
                <a:lnTo>
                  <a:pt x="888" y="1363"/>
                </a:lnTo>
                <a:lnTo>
                  <a:pt x="895" y="1363"/>
                </a:lnTo>
                <a:lnTo>
                  <a:pt x="903" y="1363"/>
                </a:lnTo>
                <a:lnTo>
                  <a:pt x="908" y="1361"/>
                </a:lnTo>
                <a:lnTo>
                  <a:pt x="920" y="1354"/>
                </a:lnTo>
                <a:lnTo>
                  <a:pt x="928" y="1342"/>
                </a:lnTo>
                <a:lnTo>
                  <a:pt x="930" y="1335"/>
                </a:lnTo>
                <a:lnTo>
                  <a:pt x="933" y="1328"/>
                </a:lnTo>
                <a:lnTo>
                  <a:pt x="930" y="1321"/>
                </a:lnTo>
                <a:lnTo>
                  <a:pt x="928" y="1316"/>
                </a:lnTo>
                <a:lnTo>
                  <a:pt x="920" y="1304"/>
                </a:lnTo>
                <a:lnTo>
                  <a:pt x="908" y="1297"/>
                </a:lnTo>
                <a:lnTo>
                  <a:pt x="903" y="1294"/>
                </a:lnTo>
                <a:lnTo>
                  <a:pt x="895" y="1292"/>
                </a:lnTo>
                <a:close/>
                <a:moveTo>
                  <a:pt x="895" y="1375"/>
                </a:moveTo>
                <a:lnTo>
                  <a:pt x="895" y="1375"/>
                </a:lnTo>
                <a:lnTo>
                  <a:pt x="888" y="1375"/>
                </a:lnTo>
                <a:lnTo>
                  <a:pt x="880" y="1377"/>
                </a:lnTo>
                <a:lnTo>
                  <a:pt x="867" y="1385"/>
                </a:lnTo>
                <a:lnTo>
                  <a:pt x="860" y="1396"/>
                </a:lnTo>
                <a:lnTo>
                  <a:pt x="857" y="1401"/>
                </a:lnTo>
                <a:lnTo>
                  <a:pt x="857" y="1411"/>
                </a:lnTo>
                <a:lnTo>
                  <a:pt x="857" y="1418"/>
                </a:lnTo>
                <a:lnTo>
                  <a:pt x="860" y="1422"/>
                </a:lnTo>
                <a:lnTo>
                  <a:pt x="867" y="1434"/>
                </a:lnTo>
                <a:lnTo>
                  <a:pt x="880" y="1441"/>
                </a:lnTo>
                <a:lnTo>
                  <a:pt x="888" y="1444"/>
                </a:lnTo>
                <a:lnTo>
                  <a:pt x="895" y="1444"/>
                </a:lnTo>
                <a:lnTo>
                  <a:pt x="903" y="1444"/>
                </a:lnTo>
                <a:lnTo>
                  <a:pt x="908" y="1441"/>
                </a:lnTo>
                <a:lnTo>
                  <a:pt x="920" y="1434"/>
                </a:lnTo>
                <a:lnTo>
                  <a:pt x="928" y="1422"/>
                </a:lnTo>
                <a:lnTo>
                  <a:pt x="930" y="1418"/>
                </a:lnTo>
                <a:lnTo>
                  <a:pt x="933" y="1411"/>
                </a:lnTo>
                <a:lnTo>
                  <a:pt x="930" y="1401"/>
                </a:lnTo>
                <a:lnTo>
                  <a:pt x="928" y="1396"/>
                </a:lnTo>
                <a:lnTo>
                  <a:pt x="920" y="1385"/>
                </a:lnTo>
                <a:lnTo>
                  <a:pt x="908" y="1377"/>
                </a:lnTo>
                <a:lnTo>
                  <a:pt x="903" y="1375"/>
                </a:lnTo>
                <a:lnTo>
                  <a:pt x="895" y="1375"/>
                </a:lnTo>
                <a:close/>
                <a:moveTo>
                  <a:pt x="895" y="1456"/>
                </a:moveTo>
                <a:lnTo>
                  <a:pt x="895" y="1456"/>
                </a:lnTo>
                <a:lnTo>
                  <a:pt x="888" y="1456"/>
                </a:lnTo>
                <a:lnTo>
                  <a:pt x="880" y="1458"/>
                </a:lnTo>
                <a:lnTo>
                  <a:pt x="867" y="1465"/>
                </a:lnTo>
                <a:lnTo>
                  <a:pt x="860" y="1477"/>
                </a:lnTo>
                <a:lnTo>
                  <a:pt x="857" y="1484"/>
                </a:lnTo>
                <a:lnTo>
                  <a:pt x="857" y="1491"/>
                </a:lnTo>
                <a:lnTo>
                  <a:pt x="857" y="1498"/>
                </a:lnTo>
                <a:lnTo>
                  <a:pt x="860" y="1503"/>
                </a:lnTo>
                <a:lnTo>
                  <a:pt x="867" y="1515"/>
                </a:lnTo>
                <a:lnTo>
                  <a:pt x="880" y="1522"/>
                </a:lnTo>
                <a:lnTo>
                  <a:pt x="888" y="1524"/>
                </a:lnTo>
                <a:lnTo>
                  <a:pt x="895" y="1527"/>
                </a:lnTo>
                <a:lnTo>
                  <a:pt x="903" y="1524"/>
                </a:lnTo>
                <a:lnTo>
                  <a:pt x="908" y="1522"/>
                </a:lnTo>
                <a:lnTo>
                  <a:pt x="920" y="1515"/>
                </a:lnTo>
                <a:lnTo>
                  <a:pt x="928" y="1503"/>
                </a:lnTo>
                <a:lnTo>
                  <a:pt x="930" y="1498"/>
                </a:lnTo>
                <a:lnTo>
                  <a:pt x="933" y="1491"/>
                </a:lnTo>
                <a:lnTo>
                  <a:pt x="930" y="1484"/>
                </a:lnTo>
                <a:lnTo>
                  <a:pt x="928" y="1477"/>
                </a:lnTo>
                <a:lnTo>
                  <a:pt x="920" y="1465"/>
                </a:lnTo>
                <a:lnTo>
                  <a:pt x="908" y="1458"/>
                </a:lnTo>
                <a:lnTo>
                  <a:pt x="903" y="1456"/>
                </a:lnTo>
                <a:lnTo>
                  <a:pt x="895" y="1456"/>
                </a:lnTo>
                <a:close/>
                <a:moveTo>
                  <a:pt x="979" y="242"/>
                </a:moveTo>
                <a:lnTo>
                  <a:pt x="979" y="242"/>
                </a:lnTo>
                <a:lnTo>
                  <a:pt x="971" y="242"/>
                </a:lnTo>
                <a:lnTo>
                  <a:pt x="966" y="244"/>
                </a:lnTo>
                <a:lnTo>
                  <a:pt x="953" y="251"/>
                </a:lnTo>
                <a:lnTo>
                  <a:pt x="946" y="263"/>
                </a:lnTo>
                <a:lnTo>
                  <a:pt x="943" y="270"/>
                </a:lnTo>
                <a:lnTo>
                  <a:pt x="941" y="277"/>
                </a:lnTo>
                <a:lnTo>
                  <a:pt x="943" y="284"/>
                </a:lnTo>
                <a:lnTo>
                  <a:pt x="946" y="292"/>
                </a:lnTo>
                <a:lnTo>
                  <a:pt x="953" y="303"/>
                </a:lnTo>
                <a:lnTo>
                  <a:pt x="966" y="311"/>
                </a:lnTo>
                <a:lnTo>
                  <a:pt x="971" y="313"/>
                </a:lnTo>
                <a:lnTo>
                  <a:pt x="979" y="313"/>
                </a:lnTo>
                <a:lnTo>
                  <a:pt x="986" y="313"/>
                </a:lnTo>
                <a:lnTo>
                  <a:pt x="994" y="311"/>
                </a:lnTo>
                <a:lnTo>
                  <a:pt x="1006" y="303"/>
                </a:lnTo>
                <a:lnTo>
                  <a:pt x="1014" y="292"/>
                </a:lnTo>
                <a:lnTo>
                  <a:pt x="1016" y="284"/>
                </a:lnTo>
                <a:lnTo>
                  <a:pt x="1016" y="277"/>
                </a:lnTo>
                <a:lnTo>
                  <a:pt x="1016" y="270"/>
                </a:lnTo>
                <a:lnTo>
                  <a:pt x="1014" y="263"/>
                </a:lnTo>
                <a:lnTo>
                  <a:pt x="1006" y="251"/>
                </a:lnTo>
                <a:lnTo>
                  <a:pt x="994" y="244"/>
                </a:lnTo>
                <a:lnTo>
                  <a:pt x="986" y="242"/>
                </a:lnTo>
                <a:lnTo>
                  <a:pt x="979" y="242"/>
                </a:lnTo>
                <a:close/>
                <a:moveTo>
                  <a:pt x="979" y="403"/>
                </a:moveTo>
                <a:lnTo>
                  <a:pt x="979" y="403"/>
                </a:lnTo>
                <a:lnTo>
                  <a:pt x="971" y="405"/>
                </a:lnTo>
                <a:lnTo>
                  <a:pt x="966" y="405"/>
                </a:lnTo>
                <a:lnTo>
                  <a:pt x="953" y="415"/>
                </a:lnTo>
                <a:lnTo>
                  <a:pt x="946" y="424"/>
                </a:lnTo>
                <a:lnTo>
                  <a:pt x="943" y="431"/>
                </a:lnTo>
                <a:lnTo>
                  <a:pt x="941" y="439"/>
                </a:lnTo>
                <a:lnTo>
                  <a:pt x="943" y="446"/>
                </a:lnTo>
                <a:lnTo>
                  <a:pt x="946" y="453"/>
                </a:lnTo>
                <a:lnTo>
                  <a:pt x="953" y="465"/>
                </a:lnTo>
                <a:lnTo>
                  <a:pt x="966" y="472"/>
                </a:lnTo>
                <a:lnTo>
                  <a:pt x="971" y="474"/>
                </a:lnTo>
                <a:lnTo>
                  <a:pt x="979" y="474"/>
                </a:lnTo>
                <a:lnTo>
                  <a:pt x="986" y="474"/>
                </a:lnTo>
                <a:lnTo>
                  <a:pt x="994" y="472"/>
                </a:lnTo>
                <a:lnTo>
                  <a:pt x="1006" y="465"/>
                </a:lnTo>
                <a:lnTo>
                  <a:pt x="1014" y="453"/>
                </a:lnTo>
                <a:lnTo>
                  <a:pt x="1016" y="446"/>
                </a:lnTo>
                <a:lnTo>
                  <a:pt x="1016" y="439"/>
                </a:lnTo>
                <a:lnTo>
                  <a:pt x="1016" y="431"/>
                </a:lnTo>
                <a:lnTo>
                  <a:pt x="1014" y="424"/>
                </a:lnTo>
                <a:lnTo>
                  <a:pt x="1006" y="415"/>
                </a:lnTo>
                <a:lnTo>
                  <a:pt x="994" y="405"/>
                </a:lnTo>
                <a:lnTo>
                  <a:pt x="986" y="405"/>
                </a:lnTo>
                <a:lnTo>
                  <a:pt x="979" y="403"/>
                </a:lnTo>
                <a:close/>
                <a:moveTo>
                  <a:pt x="979" y="484"/>
                </a:moveTo>
                <a:lnTo>
                  <a:pt x="979" y="484"/>
                </a:lnTo>
                <a:lnTo>
                  <a:pt x="971" y="486"/>
                </a:lnTo>
                <a:lnTo>
                  <a:pt x="966" y="488"/>
                </a:lnTo>
                <a:lnTo>
                  <a:pt x="953" y="495"/>
                </a:lnTo>
                <a:lnTo>
                  <a:pt x="946" y="505"/>
                </a:lnTo>
                <a:lnTo>
                  <a:pt x="943" y="512"/>
                </a:lnTo>
                <a:lnTo>
                  <a:pt x="941" y="519"/>
                </a:lnTo>
                <a:lnTo>
                  <a:pt x="943" y="526"/>
                </a:lnTo>
                <a:lnTo>
                  <a:pt x="946" y="533"/>
                </a:lnTo>
                <a:lnTo>
                  <a:pt x="953" y="545"/>
                </a:lnTo>
                <a:lnTo>
                  <a:pt x="966" y="552"/>
                </a:lnTo>
                <a:lnTo>
                  <a:pt x="971" y="555"/>
                </a:lnTo>
                <a:lnTo>
                  <a:pt x="979" y="555"/>
                </a:lnTo>
                <a:lnTo>
                  <a:pt x="986" y="555"/>
                </a:lnTo>
                <a:lnTo>
                  <a:pt x="994" y="552"/>
                </a:lnTo>
                <a:lnTo>
                  <a:pt x="1006" y="545"/>
                </a:lnTo>
                <a:lnTo>
                  <a:pt x="1014" y="533"/>
                </a:lnTo>
                <a:lnTo>
                  <a:pt x="1016" y="526"/>
                </a:lnTo>
                <a:lnTo>
                  <a:pt x="1016" y="519"/>
                </a:lnTo>
                <a:lnTo>
                  <a:pt x="1016" y="512"/>
                </a:lnTo>
                <a:lnTo>
                  <a:pt x="1014" y="505"/>
                </a:lnTo>
                <a:lnTo>
                  <a:pt x="1006" y="495"/>
                </a:lnTo>
                <a:lnTo>
                  <a:pt x="994" y="488"/>
                </a:lnTo>
                <a:lnTo>
                  <a:pt x="986" y="486"/>
                </a:lnTo>
                <a:lnTo>
                  <a:pt x="979" y="484"/>
                </a:lnTo>
                <a:close/>
                <a:moveTo>
                  <a:pt x="979" y="564"/>
                </a:moveTo>
                <a:lnTo>
                  <a:pt x="979" y="564"/>
                </a:lnTo>
                <a:lnTo>
                  <a:pt x="971" y="567"/>
                </a:lnTo>
                <a:lnTo>
                  <a:pt x="966" y="569"/>
                </a:lnTo>
                <a:lnTo>
                  <a:pt x="953" y="576"/>
                </a:lnTo>
                <a:lnTo>
                  <a:pt x="946" y="588"/>
                </a:lnTo>
                <a:lnTo>
                  <a:pt x="943" y="593"/>
                </a:lnTo>
                <a:lnTo>
                  <a:pt x="941" y="600"/>
                </a:lnTo>
                <a:lnTo>
                  <a:pt x="943" y="607"/>
                </a:lnTo>
                <a:lnTo>
                  <a:pt x="946" y="614"/>
                </a:lnTo>
                <a:lnTo>
                  <a:pt x="953" y="626"/>
                </a:lnTo>
                <a:lnTo>
                  <a:pt x="966" y="633"/>
                </a:lnTo>
                <a:lnTo>
                  <a:pt x="971" y="635"/>
                </a:lnTo>
                <a:lnTo>
                  <a:pt x="979" y="635"/>
                </a:lnTo>
                <a:lnTo>
                  <a:pt x="986" y="635"/>
                </a:lnTo>
                <a:lnTo>
                  <a:pt x="994" y="633"/>
                </a:lnTo>
                <a:lnTo>
                  <a:pt x="1006" y="626"/>
                </a:lnTo>
                <a:lnTo>
                  <a:pt x="1014" y="614"/>
                </a:lnTo>
                <a:lnTo>
                  <a:pt x="1016" y="607"/>
                </a:lnTo>
                <a:lnTo>
                  <a:pt x="1016" y="600"/>
                </a:lnTo>
                <a:lnTo>
                  <a:pt x="1016" y="593"/>
                </a:lnTo>
                <a:lnTo>
                  <a:pt x="1014" y="588"/>
                </a:lnTo>
                <a:lnTo>
                  <a:pt x="1006" y="576"/>
                </a:lnTo>
                <a:lnTo>
                  <a:pt x="994" y="569"/>
                </a:lnTo>
                <a:lnTo>
                  <a:pt x="986" y="567"/>
                </a:lnTo>
                <a:lnTo>
                  <a:pt x="979" y="564"/>
                </a:lnTo>
                <a:close/>
                <a:moveTo>
                  <a:pt x="979" y="647"/>
                </a:moveTo>
                <a:lnTo>
                  <a:pt x="979" y="647"/>
                </a:lnTo>
                <a:lnTo>
                  <a:pt x="971" y="647"/>
                </a:lnTo>
                <a:lnTo>
                  <a:pt x="966" y="650"/>
                </a:lnTo>
                <a:lnTo>
                  <a:pt x="953" y="657"/>
                </a:lnTo>
                <a:lnTo>
                  <a:pt x="946" y="669"/>
                </a:lnTo>
                <a:lnTo>
                  <a:pt x="943" y="676"/>
                </a:lnTo>
                <a:lnTo>
                  <a:pt x="941" y="683"/>
                </a:lnTo>
                <a:lnTo>
                  <a:pt x="943" y="690"/>
                </a:lnTo>
                <a:lnTo>
                  <a:pt x="946" y="695"/>
                </a:lnTo>
                <a:lnTo>
                  <a:pt x="953" y="706"/>
                </a:lnTo>
                <a:lnTo>
                  <a:pt x="966" y="714"/>
                </a:lnTo>
                <a:lnTo>
                  <a:pt x="971" y="716"/>
                </a:lnTo>
                <a:lnTo>
                  <a:pt x="979" y="716"/>
                </a:lnTo>
                <a:lnTo>
                  <a:pt x="986" y="716"/>
                </a:lnTo>
                <a:lnTo>
                  <a:pt x="994" y="714"/>
                </a:lnTo>
                <a:lnTo>
                  <a:pt x="1006" y="706"/>
                </a:lnTo>
                <a:lnTo>
                  <a:pt x="1014" y="695"/>
                </a:lnTo>
                <a:lnTo>
                  <a:pt x="1016" y="690"/>
                </a:lnTo>
                <a:lnTo>
                  <a:pt x="1016" y="683"/>
                </a:lnTo>
                <a:lnTo>
                  <a:pt x="1016" y="676"/>
                </a:lnTo>
                <a:lnTo>
                  <a:pt x="1014" y="669"/>
                </a:lnTo>
                <a:lnTo>
                  <a:pt x="1006" y="657"/>
                </a:lnTo>
                <a:lnTo>
                  <a:pt x="994" y="650"/>
                </a:lnTo>
                <a:lnTo>
                  <a:pt x="986" y="647"/>
                </a:lnTo>
                <a:lnTo>
                  <a:pt x="979" y="647"/>
                </a:lnTo>
                <a:close/>
                <a:moveTo>
                  <a:pt x="979" y="728"/>
                </a:moveTo>
                <a:lnTo>
                  <a:pt x="979" y="728"/>
                </a:lnTo>
                <a:lnTo>
                  <a:pt x="971" y="728"/>
                </a:lnTo>
                <a:lnTo>
                  <a:pt x="966" y="730"/>
                </a:lnTo>
                <a:lnTo>
                  <a:pt x="953" y="737"/>
                </a:lnTo>
                <a:lnTo>
                  <a:pt x="946" y="749"/>
                </a:lnTo>
                <a:lnTo>
                  <a:pt x="943" y="756"/>
                </a:lnTo>
                <a:lnTo>
                  <a:pt x="941" y="763"/>
                </a:lnTo>
                <a:lnTo>
                  <a:pt x="943" y="770"/>
                </a:lnTo>
                <a:lnTo>
                  <a:pt x="946" y="775"/>
                </a:lnTo>
                <a:lnTo>
                  <a:pt x="953" y="787"/>
                </a:lnTo>
                <a:lnTo>
                  <a:pt x="966" y="794"/>
                </a:lnTo>
                <a:lnTo>
                  <a:pt x="971" y="797"/>
                </a:lnTo>
                <a:lnTo>
                  <a:pt x="979" y="799"/>
                </a:lnTo>
                <a:lnTo>
                  <a:pt x="986" y="797"/>
                </a:lnTo>
                <a:lnTo>
                  <a:pt x="994" y="794"/>
                </a:lnTo>
                <a:lnTo>
                  <a:pt x="1006" y="787"/>
                </a:lnTo>
                <a:lnTo>
                  <a:pt x="1014" y="775"/>
                </a:lnTo>
                <a:lnTo>
                  <a:pt x="1016" y="770"/>
                </a:lnTo>
                <a:lnTo>
                  <a:pt x="1016" y="763"/>
                </a:lnTo>
                <a:lnTo>
                  <a:pt x="1016" y="756"/>
                </a:lnTo>
                <a:lnTo>
                  <a:pt x="1014" y="749"/>
                </a:lnTo>
                <a:lnTo>
                  <a:pt x="1006" y="737"/>
                </a:lnTo>
                <a:lnTo>
                  <a:pt x="994" y="730"/>
                </a:lnTo>
                <a:lnTo>
                  <a:pt x="986" y="728"/>
                </a:lnTo>
                <a:lnTo>
                  <a:pt x="979" y="728"/>
                </a:lnTo>
                <a:close/>
                <a:moveTo>
                  <a:pt x="979" y="808"/>
                </a:moveTo>
                <a:lnTo>
                  <a:pt x="979" y="808"/>
                </a:lnTo>
                <a:lnTo>
                  <a:pt x="971" y="808"/>
                </a:lnTo>
                <a:lnTo>
                  <a:pt x="966" y="811"/>
                </a:lnTo>
                <a:lnTo>
                  <a:pt x="953" y="818"/>
                </a:lnTo>
                <a:lnTo>
                  <a:pt x="946" y="830"/>
                </a:lnTo>
                <a:lnTo>
                  <a:pt x="943" y="837"/>
                </a:lnTo>
                <a:lnTo>
                  <a:pt x="941" y="844"/>
                </a:lnTo>
                <a:lnTo>
                  <a:pt x="943" y="851"/>
                </a:lnTo>
                <a:lnTo>
                  <a:pt x="946" y="858"/>
                </a:lnTo>
                <a:lnTo>
                  <a:pt x="953" y="868"/>
                </a:lnTo>
                <a:lnTo>
                  <a:pt x="966" y="877"/>
                </a:lnTo>
                <a:lnTo>
                  <a:pt x="971" y="877"/>
                </a:lnTo>
                <a:lnTo>
                  <a:pt x="979" y="880"/>
                </a:lnTo>
                <a:lnTo>
                  <a:pt x="986" y="877"/>
                </a:lnTo>
                <a:lnTo>
                  <a:pt x="994" y="877"/>
                </a:lnTo>
                <a:lnTo>
                  <a:pt x="1006" y="868"/>
                </a:lnTo>
                <a:lnTo>
                  <a:pt x="1014" y="858"/>
                </a:lnTo>
                <a:lnTo>
                  <a:pt x="1016" y="851"/>
                </a:lnTo>
                <a:lnTo>
                  <a:pt x="1016" y="844"/>
                </a:lnTo>
                <a:lnTo>
                  <a:pt x="1016" y="837"/>
                </a:lnTo>
                <a:lnTo>
                  <a:pt x="1014" y="830"/>
                </a:lnTo>
                <a:lnTo>
                  <a:pt x="1006" y="818"/>
                </a:lnTo>
                <a:lnTo>
                  <a:pt x="994" y="811"/>
                </a:lnTo>
                <a:lnTo>
                  <a:pt x="986" y="808"/>
                </a:lnTo>
                <a:lnTo>
                  <a:pt x="979" y="808"/>
                </a:lnTo>
                <a:close/>
                <a:moveTo>
                  <a:pt x="979" y="889"/>
                </a:moveTo>
                <a:lnTo>
                  <a:pt x="979" y="889"/>
                </a:lnTo>
                <a:lnTo>
                  <a:pt x="971" y="889"/>
                </a:lnTo>
                <a:lnTo>
                  <a:pt x="966" y="891"/>
                </a:lnTo>
                <a:lnTo>
                  <a:pt x="953" y="899"/>
                </a:lnTo>
                <a:lnTo>
                  <a:pt x="946" y="910"/>
                </a:lnTo>
                <a:lnTo>
                  <a:pt x="943" y="917"/>
                </a:lnTo>
                <a:lnTo>
                  <a:pt x="941" y="925"/>
                </a:lnTo>
                <a:lnTo>
                  <a:pt x="943" y="932"/>
                </a:lnTo>
                <a:lnTo>
                  <a:pt x="946" y="939"/>
                </a:lnTo>
                <a:lnTo>
                  <a:pt x="953" y="948"/>
                </a:lnTo>
                <a:lnTo>
                  <a:pt x="966" y="958"/>
                </a:lnTo>
                <a:lnTo>
                  <a:pt x="971" y="960"/>
                </a:lnTo>
                <a:lnTo>
                  <a:pt x="979" y="960"/>
                </a:lnTo>
                <a:lnTo>
                  <a:pt x="986" y="960"/>
                </a:lnTo>
                <a:lnTo>
                  <a:pt x="994" y="958"/>
                </a:lnTo>
                <a:lnTo>
                  <a:pt x="1006" y="948"/>
                </a:lnTo>
                <a:lnTo>
                  <a:pt x="1014" y="939"/>
                </a:lnTo>
                <a:lnTo>
                  <a:pt x="1016" y="932"/>
                </a:lnTo>
                <a:lnTo>
                  <a:pt x="1016" y="925"/>
                </a:lnTo>
                <a:lnTo>
                  <a:pt x="1016" y="917"/>
                </a:lnTo>
                <a:lnTo>
                  <a:pt x="1014" y="910"/>
                </a:lnTo>
                <a:lnTo>
                  <a:pt x="1006" y="899"/>
                </a:lnTo>
                <a:lnTo>
                  <a:pt x="994" y="891"/>
                </a:lnTo>
                <a:lnTo>
                  <a:pt x="986" y="889"/>
                </a:lnTo>
                <a:lnTo>
                  <a:pt x="979" y="889"/>
                </a:lnTo>
                <a:close/>
                <a:moveTo>
                  <a:pt x="979" y="970"/>
                </a:moveTo>
                <a:lnTo>
                  <a:pt x="979" y="970"/>
                </a:lnTo>
                <a:lnTo>
                  <a:pt x="971" y="970"/>
                </a:lnTo>
                <a:lnTo>
                  <a:pt x="966" y="972"/>
                </a:lnTo>
                <a:lnTo>
                  <a:pt x="953" y="979"/>
                </a:lnTo>
                <a:lnTo>
                  <a:pt x="946" y="991"/>
                </a:lnTo>
                <a:lnTo>
                  <a:pt x="943" y="998"/>
                </a:lnTo>
                <a:lnTo>
                  <a:pt x="941" y="1005"/>
                </a:lnTo>
                <a:lnTo>
                  <a:pt x="943" y="1012"/>
                </a:lnTo>
                <a:lnTo>
                  <a:pt x="946" y="1019"/>
                </a:lnTo>
                <a:lnTo>
                  <a:pt x="953" y="1031"/>
                </a:lnTo>
                <a:lnTo>
                  <a:pt x="966" y="1038"/>
                </a:lnTo>
                <a:lnTo>
                  <a:pt x="971" y="1041"/>
                </a:lnTo>
                <a:lnTo>
                  <a:pt x="979" y="1041"/>
                </a:lnTo>
                <a:lnTo>
                  <a:pt x="986" y="1041"/>
                </a:lnTo>
                <a:lnTo>
                  <a:pt x="994" y="1038"/>
                </a:lnTo>
                <a:lnTo>
                  <a:pt x="1006" y="1031"/>
                </a:lnTo>
                <a:lnTo>
                  <a:pt x="1014" y="1019"/>
                </a:lnTo>
                <a:lnTo>
                  <a:pt x="1016" y="1012"/>
                </a:lnTo>
                <a:lnTo>
                  <a:pt x="1016" y="1005"/>
                </a:lnTo>
                <a:lnTo>
                  <a:pt x="1016" y="998"/>
                </a:lnTo>
                <a:lnTo>
                  <a:pt x="1014" y="991"/>
                </a:lnTo>
                <a:lnTo>
                  <a:pt x="1006" y="979"/>
                </a:lnTo>
                <a:lnTo>
                  <a:pt x="994" y="972"/>
                </a:lnTo>
                <a:lnTo>
                  <a:pt x="986" y="970"/>
                </a:lnTo>
                <a:lnTo>
                  <a:pt x="979" y="970"/>
                </a:lnTo>
                <a:close/>
                <a:moveTo>
                  <a:pt x="979" y="1050"/>
                </a:moveTo>
                <a:lnTo>
                  <a:pt x="979" y="1050"/>
                </a:lnTo>
                <a:lnTo>
                  <a:pt x="971" y="1050"/>
                </a:lnTo>
                <a:lnTo>
                  <a:pt x="966" y="1053"/>
                </a:lnTo>
                <a:lnTo>
                  <a:pt x="953" y="1060"/>
                </a:lnTo>
                <a:lnTo>
                  <a:pt x="946" y="1072"/>
                </a:lnTo>
                <a:lnTo>
                  <a:pt x="943" y="1079"/>
                </a:lnTo>
                <a:lnTo>
                  <a:pt x="941" y="1086"/>
                </a:lnTo>
                <a:lnTo>
                  <a:pt x="943" y="1093"/>
                </a:lnTo>
                <a:lnTo>
                  <a:pt x="946" y="1100"/>
                </a:lnTo>
                <a:lnTo>
                  <a:pt x="953" y="1112"/>
                </a:lnTo>
                <a:lnTo>
                  <a:pt x="966" y="1119"/>
                </a:lnTo>
                <a:lnTo>
                  <a:pt x="971" y="1121"/>
                </a:lnTo>
                <a:lnTo>
                  <a:pt x="979" y="1121"/>
                </a:lnTo>
                <a:lnTo>
                  <a:pt x="986" y="1121"/>
                </a:lnTo>
                <a:lnTo>
                  <a:pt x="994" y="1119"/>
                </a:lnTo>
                <a:lnTo>
                  <a:pt x="1006" y="1112"/>
                </a:lnTo>
                <a:lnTo>
                  <a:pt x="1014" y="1100"/>
                </a:lnTo>
                <a:lnTo>
                  <a:pt x="1016" y="1093"/>
                </a:lnTo>
                <a:lnTo>
                  <a:pt x="1016" y="1086"/>
                </a:lnTo>
                <a:lnTo>
                  <a:pt x="1016" y="1079"/>
                </a:lnTo>
                <a:lnTo>
                  <a:pt x="1014" y="1072"/>
                </a:lnTo>
                <a:lnTo>
                  <a:pt x="1006" y="1060"/>
                </a:lnTo>
                <a:lnTo>
                  <a:pt x="994" y="1053"/>
                </a:lnTo>
                <a:lnTo>
                  <a:pt x="986" y="1050"/>
                </a:lnTo>
                <a:lnTo>
                  <a:pt x="979" y="1050"/>
                </a:lnTo>
                <a:close/>
                <a:moveTo>
                  <a:pt x="979" y="1131"/>
                </a:moveTo>
                <a:lnTo>
                  <a:pt x="979" y="1131"/>
                </a:lnTo>
                <a:lnTo>
                  <a:pt x="971" y="1133"/>
                </a:lnTo>
                <a:lnTo>
                  <a:pt x="966" y="1133"/>
                </a:lnTo>
                <a:lnTo>
                  <a:pt x="953" y="1143"/>
                </a:lnTo>
                <a:lnTo>
                  <a:pt x="946" y="1152"/>
                </a:lnTo>
                <a:lnTo>
                  <a:pt x="943" y="1159"/>
                </a:lnTo>
                <a:lnTo>
                  <a:pt x="941" y="1166"/>
                </a:lnTo>
                <a:lnTo>
                  <a:pt x="943" y="1174"/>
                </a:lnTo>
                <a:lnTo>
                  <a:pt x="946" y="1181"/>
                </a:lnTo>
                <a:lnTo>
                  <a:pt x="953" y="1192"/>
                </a:lnTo>
                <a:lnTo>
                  <a:pt x="966" y="1200"/>
                </a:lnTo>
                <a:lnTo>
                  <a:pt x="971" y="1202"/>
                </a:lnTo>
                <a:lnTo>
                  <a:pt x="979" y="1202"/>
                </a:lnTo>
                <a:lnTo>
                  <a:pt x="986" y="1202"/>
                </a:lnTo>
                <a:lnTo>
                  <a:pt x="994" y="1200"/>
                </a:lnTo>
                <a:lnTo>
                  <a:pt x="1006" y="1192"/>
                </a:lnTo>
                <a:lnTo>
                  <a:pt x="1014" y="1181"/>
                </a:lnTo>
                <a:lnTo>
                  <a:pt x="1016" y="1174"/>
                </a:lnTo>
                <a:lnTo>
                  <a:pt x="1016" y="1166"/>
                </a:lnTo>
                <a:lnTo>
                  <a:pt x="1016" y="1159"/>
                </a:lnTo>
                <a:lnTo>
                  <a:pt x="1014" y="1152"/>
                </a:lnTo>
                <a:lnTo>
                  <a:pt x="1006" y="1143"/>
                </a:lnTo>
                <a:lnTo>
                  <a:pt x="994" y="1133"/>
                </a:lnTo>
                <a:lnTo>
                  <a:pt x="986" y="1133"/>
                </a:lnTo>
                <a:lnTo>
                  <a:pt x="979" y="1131"/>
                </a:lnTo>
                <a:close/>
                <a:moveTo>
                  <a:pt x="979" y="1211"/>
                </a:moveTo>
                <a:lnTo>
                  <a:pt x="979" y="1211"/>
                </a:lnTo>
                <a:lnTo>
                  <a:pt x="971" y="1214"/>
                </a:lnTo>
                <a:lnTo>
                  <a:pt x="966" y="1214"/>
                </a:lnTo>
                <a:lnTo>
                  <a:pt x="953" y="1223"/>
                </a:lnTo>
                <a:lnTo>
                  <a:pt x="946" y="1233"/>
                </a:lnTo>
                <a:lnTo>
                  <a:pt x="943" y="1240"/>
                </a:lnTo>
                <a:lnTo>
                  <a:pt x="941" y="1247"/>
                </a:lnTo>
                <a:lnTo>
                  <a:pt x="943" y="1254"/>
                </a:lnTo>
                <a:lnTo>
                  <a:pt x="946" y="1261"/>
                </a:lnTo>
                <a:lnTo>
                  <a:pt x="953" y="1273"/>
                </a:lnTo>
                <a:lnTo>
                  <a:pt x="966" y="1280"/>
                </a:lnTo>
                <a:lnTo>
                  <a:pt x="971" y="1283"/>
                </a:lnTo>
                <a:lnTo>
                  <a:pt x="979" y="1283"/>
                </a:lnTo>
                <a:lnTo>
                  <a:pt x="986" y="1283"/>
                </a:lnTo>
                <a:lnTo>
                  <a:pt x="994" y="1280"/>
                </a:lnTo>
                <a:lnTo>
                  <a:pt x="1006" y="1273"/>
                </a:lnTo>
                <a:lnTo>
                  <a:pt x="1014" y="1261"/>
                </a:lnTo>
                <a:lnTo>
                  <a:pt x="1016" y="1254"/>
                </a:lnTo>
                <a:lnTo>
                  <a:pt x="1016" y="1247"/>
                </a:lnTo>
                <a:lnTo>
                  <a:pt x="1016" y="1240"/>
                </a:lnTo>
                <a:lnTo>
                  <a:pt x="1014" y="1233"/>
                </a:lnTo>
                <a:lnTo>
                  <a:pt x="1006" y="1223"/>
                </a:lnTo>
                <a:lnTo>
                  <a:pt x="994" y="1214"/>
                </a:lnTo>
                <a:lnTo>
                  <a:pt x="986" y="1214"/>
                </a:lnTo>
                <a:lnTo>
                  <a:pt x="979" y="1211"/>
                </a:lnTo>
                <a:close/>
                <a:moveTo>
                  <a:pt x="979" y="1292"/>
                </a:moveTo>
                <a:lnTo>
                  <a:pt x="979" y="1292"/>
                </a:lnTo>
                <a:lnTo>
                  <a:pt x="971" y="1294"/>
                </a:lnTo>
                <a:lnTo>
                  <a:pt x="966" y="1297"/>
                </a:lnTo>
                <a:lnTo>
                  <a:pt x="953" y="1304"/>
                </a:lnTo>
                <a:lnTo>
                  <a:pt x="946" y="1316"/>
                </a:lnTo>
                <a:lnTo>
                  <a:pt x="943" y="1321"/>
                </a:lnTo>
                <a:lnTo>
                  <a:pt x="941" y="1328"/>
                </a:lnTo>
                <a:lnTo>
                  <a:pt x="943" y="1335"/>
                </a:lnTo>
                <a:lnTo>
                  <a:pt x="946" y="1342"/>
                </a:lnTo>
                <a:lnTo>
                  <a:pt x="953" y="1354"/>
                </a:lnTo>
                <a:lnTo>
                  <a:pt x="966" y="1361"/>
                </a:lnTo>
                <a:lnTo>
                  <a:pt x="971" y="1363"/>
                </a:lnTo>
                <a:lnTo>
                  <a:pt x="979" y="1363"/>
                </a:lnTo>
                <a:lnTo>
                  <a:pt x="986" y="1363"/>
                </a:lnTo>
                <a:lnTo>
                  <a:pt x="994" y="1361"/>
                </a:lnTo>
                <a:lnTo>
                  <a:pt x="1006" y="1354"/>
                </a:lnTo>
                <a:lnTo>
                  <a:pt x="1014" y="1342"/>
                </a:lnTo>
                <a:lnTo>
                  <a:pt x="1016" y="1335"/>
                </a:lnTo>
                <a:lnTo>
                  <a:pt x="1016" y="1328"/>
                </a:lnTo>
                <a:lnTo>
                  <a:pt x="1016" y="1321"/>
                </a:lnTo>
                <a:lnTo>
                  <a:pt x="1014" y="1316"/>
                </a:lnTo>
                <a:lnTo>
                  <a:pt x="1006" y="1304"/>
                </a:lnTo>
                <a:lnTo>
                  <a:pt x="994" y="1297"/>
                </a:lnTo>
                <a:lnTo>
                  <a:pt x="986" y="1294"/>
                </a:lnTo>
                <a:lnTo>
                  <a:pt x="979" y="1292"/>
                </a:lnTo>
                <a:close/>
                <a:moveTo>
                  <a:pt x="979" y="1375"/>
                </a:moveTo>
                <a:lnTo>
                  <a:pt x="979" y="1375"/>
                </a:lnTo>
                <a:lnTo>
                  <a:pt x="971" y="1375"/>
                </a:lnTo>
                <a:lnTo>
                  <a:pt x="966" y="1377"/>
                </a:lnTo>
                <a:lnTo>
                  <a:pt x="953" y="1385"/>
                </a:lnTo>
                <a:lnTo>
                  <a:pt x="946" y="1396"/>
                </a:lnTo>
                <a:lnTo>
                  <a:pt x="943" y="1401"/>
                </a:lnTo>
                <a:lnTo>
                  <a:pt x="941" y="1411"/>
                </a:lnTo>
                <a:lnTo>
                  <a:pt x="943" y="1418"/>
                </a:lnTo>
                <a:lnTo>
                  <a:pt x="946" y="1422"/>
                </a:lnTo>
                <a:lnTo>
                  <a:pt x="953" y="1434"/>
                </a:lnTo>
                <a:lnTo>
                  <a:pt x="966" y="1441"/>
                </a:lnTo>
                <a:lnTo>
                  <a:pt x="971" y="1444"/>
                </a:lnTo>
                <a:lnTo>
                  <a:pt x="979" y="1444"/>
                </a:lnTo>
                <a:lnTo>
                  <a:pt x="986" y="1444"/>
                </a:lnTo>
                <a:lnTo>
                  <a:pt x="994" y="1441"/>
                </a:lnTo>
                <a:lnTo>
                  <a:pt x="1006" y="1434"/>
                </a:lnTo>
                <a:lnTo>
                  <a:pt x="1014" y="1422"/>
                </a:lnTo>
                <a:lnTo>
                  <a:pt x="1016" y="1418"/>
                </a:lnTo>
                <a:lnTo>
                  <a:pt x="1016" y="1411"/>
                </a:lnTo>
                <a:lnTo>
                  <a:pt x="1016" y="1401"/>
                </a:lnTo>
                <a:lnTo>
                  <a:pt x="1014" y="1396"/>
                </a:lnTo>
                <a:lnTo>
                  <a:pt x="1006" y="1385"/>
                </a:lnTo>
                <a:lnTo>
                  <a:pt x="994" y="1377"/>
                </a:lnTo>
                <a:lnTo>
                  <a:pt x="986" y="1375"/>
                </a:lnTo>
                <a:lnTo>
                  <a:pt x="979" y="1375"/>
                </a:lnTo>
                <a:close/>
                <a:moveTo>
                  <a:pt x="979" y="1456"/>
                </a:moveTo>
                <a:lnTo>
                  <a:pt x="979" y="1456"/>
                </a:lnTo>
                <a:lnTo>
                  <a:pt x="971" y="1456"/>
                </a:lnTo>
                <a:lnTo>
                  <a:pt x="966" y="1458"/>
                </a:lnTo>
                <a:lnTo>
                  <a:pt x="953" y="1465"/>
                </a:lnTo>
                <a:lnTo>
                  <a:pt x="946" y="1477"/>
                </a:lnTo>
                <a:lnTo>
                  <a:pt x="943" y="1484"/>
                </a:lnTo>
                <a:lnTo>
                  <a:pt x="941" y="1491"/>
                </a:lnTo>
                <a:lnTo>
                  <a:pt x="943" y="1498"/>
                </a:lnTo>
                <a:lnTo>
                  <a:pt x="946" y="1503"/>
                </a:lnTo>
                <a:lnTo>
                  <a:pt x="953" y="1515"/>
                </a:lnTo>
                <a:lnTo>
                  <a:pt x="966" y="1522"/>
                </a:lnTo>
                <a:lnTo>
                  <a:pt x="971" y="1524"/>
                </a:lnTo>
                <a:lnTo>
                  <a:pt x="979" y="1527"/>
                </a:lnTo>
                <a:lnTo>
                  <a:pt x="986" y="1524"/>
                </a:lnTo>
                <a:lnTo>
                  <a:pt x="994" y="1522"/>
                </a:lnTo>
                <a:lnTo>
                  <a:pt x="1006" y="1515"/>
                </a:lnTo>
                <a:lnTo>
                  <a:pt x="1014" y="1503"/>
                </a:lnTo>
                <a:lnTo>
                  <a:pt x="1016" y="1498"/>
                </a:lnTo>
                <a:lnTo>
                  <a:pt x="1016" y="1491"/>
                </a:lnTo>
                <a:lnTo>
                  <a:pt x="1016" y="1484"/>
                </a:lnTo>
                <a:lnTo>
                  <a:pt x="1014" y="1477"/>
                </a:lnTo>
                <a:lnTo>
                  <a:pt x="1006" y="1465"/>
                </a:lnTo>
                <a:lnTo>
                  <a:pt x="994" y="1458"/>
                </a:lnTo>
                <a:lnTo>
                  <a:pt x="986" y="1456"/>
                </a:lnTo>
                <a:lnTo>
                  <a:pt x="979" y="1456"/>
                </a:lnTo>
                <a:close/>
                <a:moveTo>
                  <a:pt x="1065" y="242"/>
                </a:moveTo>
                <a:lnTo>
                  <a:pt x="1065" y="242"/>
                </a:lnTo>
                <a:lnTo>
                  <a:pt x="1057" y="242"/>
                </a:lnTo>
                <a:lnTo>
                  <a:pt x="1049" y="244"/>
                </a:lnTo>
                <a:lnTo>
                  <a:pt x="1039" y="251"/>
                </a:lnTo>
                <a:lnTo>
                  <a:pt x="1029" y="263"/>
                </a:lnTo>
                <a:lnTo>
                  <a:pt x="1029" y="270"/>
                </a:lnTo>
                <a:lnTo>
                  <a:pt x="1027" y="277"/>
                </a:lnTo>
                <a:lnTo>
                  <a:pt x="1029" y="284"/>
                </a:lnTo>
                <a:lnTo>
                  <a:pt x="1029" y="292"/>
                </a:lnTo>
                <a:lnTo>
                  <a:pt x="1039" y="303"/>
                </a:lnTo>
                <a:lnTo>
                  <a:pt x="1049" y="311"/>
                </a:lnTo>
                <a:lnTo>
                  <a:pt x="1057" y="313"/>
                </a:lnTo>
                <a:lnTo>
                  <a:pt x="1065" y="313"/>
                </a:lnTo>
                <a:lnTo>
                  <a:pt x="1072" y="313"/>
                </a:lnTo>
                <a:lnTo>
                  <a:pt x="1080" y="311"/>
                </a:lnTo>
                <a:lnTo>
                  <a:pt x="1092" y="303"/>
                </a:lnTo>
                <a:lnTo>
                  <a:pt x="1100" y="292"/>
                </a:lnTo>
                <a:lnTo>
                  <a:pt x="1102" y="284"/>
                </a:lnTo>
                <a:lnTo>
                  <a:pt x="1102" y="277"/>
                </a:lnTo>
                <a:lnTo>
                  <a:pt x="1102" y="270"/>
                </a:lnTo>
                <a:lnTo>
                  <a:pt x="1100" y="263"/>
                </a:lnTo>
                <a:lnTo>
                  <a:pt x="1092" y="251"/>
                </a:lnTo>
                <a:lnTo>
                  <a:pt x="1080" y="244"/>
                </a:lnTo>
                <a:lnTo>
                  <a:pt x="1072" y="242"/>
                </a:lnTo>
                <a:lnTo>
                  <a:pt x="1065" y="242"/>
                </a:lnTo>
                <a:close/>
                <a:moveTo>
                  <a:pt x="1065" y="484"/>
                </a:moveTo>
                <a:lnTo>
                  <a:pt x="1065" y="484"/>
                </a:lnTo>
                <a:lnTo>
                  <a:pt x="1057" y="486"/>
                </a:lnTo>
                <a:lnTo>
                  <a:pt x="1049" y="488"/>
                </a:lnTo>
                <a:lnTo>
                  <a:pt x="1039" y="495"/>
                </a:lnTo>
                <a:lnTo>
                  <a:pt x="1029" y="505"/>
                </a:lnTo>
                <a:lnTo>
                  <a:pt x="1029" y="512"/>
                </a:lnTo>
                <a:lnTo>
                  <a:pt x="1027" y="519"/>
                </a:lnTo>
                <a:lnTo>
                  <a:pt x="1029" y="526"/>
                </a:lnTo>
                <a:lnTo>
                  <a:pt x="1029" y="533"/>
                </a:lnTo>
                <a:lnTo>
                  <a:pt x="1039" y="545"/>
                </a:lnTo>
                <a:lnTo>
                  <a:pt x="1049" y="552"/>
                </a:lnTo>
                <a:lnTo>
                  <a:pt x="1057" y="555"/>
                </a:lnTo>
                <a:lnTo>
                  <a:pt x="1065" y="555"/>
                </a:lnTo>
                <a:lnTo>
                  <a:pt x="1072" y="555"/>
                </a:lnTo>
                <a:lnTo>
                  <a:pt x="1080" y="552"/>
                </a:lnTo>
                <a:lnTo>
                  <a:pt x="1092" y="545"/>
                </a:lnTo>
                <a:lnTo>
                  <a:pt x="1100" y="533"/>
                </a:lnTo>
                <a:lnTo>
                  <a:pt x="1102" y="526"/>
                </a:lnTo>
                <a:lnTo>
                  <a:pt x="1102" y="519"/>
                </a:lnTo>
                <a:lnTo>
                  <a:pt x="1102" y="512"/>
                </a:lnTo>
                <a:lnTo>
                  <a:pt x="1100" y="505"/>
                </a:lnTo>
                <a:lnTo>
                  <a:pt x="1092" y="495"/>
                </a:lnTo>
                <a:lnTo>
                  <a:pt x="1080" y="488"/>
                </a:lnTo>
                <a:lnTo>
                  <a:pt x="1072" y="486"/>
                </a:lnTo>
                <a:lnTo>
                  <a:pt x="1065" y="484"/>
                </a:lnTo>
                <a:close/>
                <a:moveTo>
                  <a:pt x="1065" y="564"/>
                </a:moveTo>
                <a:lnTo>
                  <a:pt x="1065" y="564"/>
                </a:lnTo>
                <a:lnTo>
                  <a:pt x="1057" y="567"/>
                </a:lnTo>
                <a:lnTo>
                  <a:pt x="1049" y="569"/>
                </a:lnTo>
                <a:lnTo>
                  <a:pt x="1039" y="576"/>
                </a:lnTo>
                <a:lnTo>
                  <a:pt x="1029" y="588"/>
                </a:lnTo>
                <a:lnTo>
                  <a:pt x="1029" y="593"/>
                </a:lnTo>
                <a:lnTo>
                  <a:pt x="1027" y="600"/>
                </a:lnTo>
                <a:lnTo>
                  <a:pt x="1029" y="607"/>
                </a:lnTo>
                <a:lnTo>
                  <a:pt x="1029" y="614"/>
                </a:lnTo>
                <a:lnTo>
                  <a:pt x="1039" y="626"/>
                </a:lnTo>
                <a:lnTo>
                  <a:pt x="1049" y="633"/>
                </a:lnTo>
                <a:lnTo>
                  <a:pt x="1057" y="635"/>
                </a:lnTo>
                <a:lnTo>
                  <a:pt x="1065" y="635"/>
                </a:lnTo>
                <a:lnTo>
                  <a:pt x="1072" y="635"/>
                </a:lnTo>
                <a:lnTo>
                  <a:pt x="1080" y="633"/>
                </a:lnTo>
                <a:lnTo>
                  <a:pt x="1092" y="626"/>
                </a:lnTo>
                <a:lnTo>
                  <a:pt x="1100" y="614"/>
                </a:lnTo>
                <a:lnTo>
                  <a:pt x="1102" y="607"/>
                </a:lnTo>
                <a:lnTo>
                  <a:pt x="1102" y="600"/>
                </a:lnTo>
                <a:lnTo>
                  <a:pt x="1102" y="593"/>
                </a:lnTo>
                <a:lnTo>
                  <a:pt x="1100" y="588"/>
                </a:lnTo>
                <a:lnTo>
                  <a:pt x="1092" y="576"/>
                </a:lnTo>
                <a:lnTo>
                  <a:pt x="1080" y="569"/>
                </a:lnTo>
                <a:lnTo>
                  <a:pt x="1072" y="567"/>
                </a:lnTo>
                <a:lnTo>
                  <a:pt x="1065" y="564"/>
                </a:lnTo>
                <a:close/>
                <a:moveTo>
                  <a:pt x="1065" y="647"/>
                </a:moveTo>
                <a:lnTo>
                  <a:pt x="1065" y="647"/>
                </a:lnTo>
                <a:lnTo>
                  <a:pt x="1057" y="647"/>
                </a:lnTo>
                <a:lnTo>
                  <a:pt x="1049" y="650"/>
                </a:lnTo>
                <a:lnTo>
                  <a:pt x="1039" y="657"/>
                </a:lnTo>
                <a:lnTo>
                  <a:pt x="1029" y="669"/>
                </a:lnTo>
                <a:lnTo>
                  <a:pt x="1029" y="676"/>
                </a:lnTo>
                <a:lnTo>
                  <a:pt x="1027" y="683"/>
                </a:lnTo>
                <a:lnTo>
                  <a:pt x="1029" y="690"/>
                </a:lnTo>
                <a:lnTo>
                  <a:pt x="1029" y="695"/>
                </a:lnTo>
                <a:lnTo>
                  <a:pt x="1039" y="706"/>
                </a:lnTo>
                <a:lnTo>
                  <a:pt x="1049" y="714"/>
                </a:lnTo>
                <a:lnTo>
                  <a:pt x="1057" y="716"/>
                </a:lnTo>
                <a:lnTo>
                  <a:pt x="1065" y="716"/>
                </a:lnTo>
                <a:lnTo>
                  <a:pt x="1072" y="716"/>
                </a:lnTo>
                <a:lnTo>
                  <a:pt x="1080" y="714"/>
                </a:lnTo>
                <a:lnTo>
                  <a:pt x="1092" y="706"/>
                </a:lnTo>
                <a:lnTo>
                  <a:pt x="1100" y="695"/>
                </a:lnTo>
                <a:lnTo>
                  <a:pt x="1102" y="690"/>
                </a:lnTo>
                <a:lnTo>
                  <a:pt x="1102" y="683"/>
                </a:lnTo>
                <a:lnTo>
                  <a:pt x="1102" y="676"/>
                </a:lnTo>
                <a:lnTo>
                  <a:pt x="1100" y="669"/>
                </a:lnTo>
                <a:lnTo>
                  <a:pt x="1092" y="657"/>
                </a:lnTo>
                <a:lnTo>
                  <a:pt x="1080" y="650"/>
                </a:lnTo>
                <a:lnTo>
                  <a:pt x="1072" y="647"/>
                </a:lnTo>
                <a:lnTo>
                  <a:pt x="1065" y="647"/>
                </a:lnTo>
                <a:close/>
                <a:moveTo>
                  <a:pt x="1065" y="728"/>
                </a:moveTo>
                <a:lnTo>
                  <a:pt x="1065" y="728"/>
                </a:lnTo>
                <a:lnTo>
                  <a:pt x="1057" y="728"/>
                </a:lnTo>
                <a:lnTo>
                  <a:pt x="1049" y="730"/>
                </a:lnTo>
                <a:lnTo>
                  <a:pt x="1039" y="737"/>
                </a:lnTo>
                <a:lnTo>
                  <a:pt x="1029" y="749"/>
                </a:lnTo>
                <a:lnTo>
                  <a:pt x="1029" y="756"/>
                </a:lnTo>
                <a:lnTo>
                  <a:pt x="1027" y="763"/>
                </a:lnTo>
                <a:lnTo>
                  <a:pt x="1029" y="770"/>
                </a:lnTo>
                <a:lnTo>
                  <a:pt x="1029" y="775"/>
                </a:lnTo>
                <a:lnTo>
                  <a:pt x="1039" y="787"/>
                </a:lnTo>
                <a:lnTo>
                  <a:pt x="1049" y="794"/>
                </a:lnTo>
                <a:lnTo>
                  <a:pt x="1057" y="797"/>
                </a:lnTo>
                <a:lnTo>
                  <a:pt x="1065" y="799"/>
                </a:lnTo>
                <a:lnTo>
                  <a:pt x="1072" y="797"/>
                </a:lnTo>
                <a:lnTo>
                  <a:pt x="1080" y="794"/>
                </a:lnTo>
                <a:lnTo>
                  <a:pt x="1092" y="787"/>
                </a:lnTo>
                <a:lnTo>
                  <a:pt x="1100" y="775"/>
                </a:lnTo>
                <a:lnTo>
                  <a:pt x="1102" y="770"/>
                </a:lnTo>
                <a:lnTo>
                  <a:pt x="1102" y="763"/>
                </a:lnTo>
                <a:lnTo>
                  <a:pt x="1102" y="756"/>
                </a:lnTo>
                <a:lnTo>
                  <a:pt x="1100" y="749"/>
                </a:lnTo>
                <a:lnTo>
                  <a:pt x="1092" y="737"/>
                </a:lnTo>
                <a:lnTo>
                  <a:pt x="1080" y="730"/>
                </a:lnTo>
                <a:lnTo>
                  <a:pt x="1072" y="728"/>
                </a:lnTo>
                <a:lnTo>
                  <a:pt x="1065" y="728"/>
                </a:lnTo>
                <a:close/>
                <a:moveTo>
                  <a:pt x="1065" y="808"/>
                </a:moveTo>
                <a:lnTo>
                  <a:pt x="1065" y="808"/>
                </a:lnTo>
                <a:lnTo>
                  <a:pt x="1057" y="808"/>
                </a:lnTo>
                <a:lnTo>
                  <a:pt x="1049" y="811"/>
                </a:lnTo>
                <a:lnTo>
                  <a:pt x="1039" y="818"/>
                </a:lnTo>
                <a:lnTo>
                  <a:pt x="1029" y="830"/>
                </a:lnTo>
                <a:lnTo>
                  <a:pt x="1029" y="837"/>
                </a:lnTo>
                <a:lnTo>
                  <a:pt x="1027" y="844"/>
                </a:lnTo>
                <a:lnTo>
                  <a:pt x="1029" y="851"/>
                </a:lnTo>
                <a:lnTo>
                  <a:pt x="1029" y="858"/>
                </a:lnTo>
                <a:lnTo>
                  <a:pt x="1039" y="868"/>
                </a:lnTo>
                <a:lnTo>
                  <a:pt x="1049" y="877"/>
                </a:lnTo>
                <a:lnTo>
                  <a:pt x="1057" y="877"/>
                </a:lnTo>
                <a:lnTo>
                  <a:pt x="1065" y="880"/>
                </a:lnTo>
                <a:lnTo>
                  <a:pt x="1072" y="877"/>
                </a:lnTo>
                <a:lnTo>
                  <a:pt x="1080" y="877"/>
                </a:lnTo>
                <a:lnTo>
                  <a:pt x="1092" y="868"/>
                </a:lnTo>
                <a:lnTo>
                  <a:pt x="1100" y="858"/>
                </a:lnTo>
                <a:lnTo>
                  <a:pt x="1102" y="851"/>
                </a:lnTo>
                <a:lnTo>
                  <a:pt x="1102" y="844"/>
                </a:lnTo>
                <a:lnTo>
                  <a:pt x="1102" y="837"/>
                </a:lnTo>
                <a:lnTo>
                  <a:pt x="1100" y="830"/>
                </a:lnTo>
                <a:lnTo>
                  <a:pt x="1092" y="818"/>
                </a:lnTo>
                <a:lnTo>
                  <a:pt x="1080" y="811"/>
                </a:lnTo>
                <a:lnTo>
                  <a:pt x="1072" y="808"/>
                </a:lnTo>
                <a:lnTo>
                  <a:pt x="1065" y="808"/>
                </a:lnTo>
                <a:close/>
                <a:moveTo>
                  <a:pt x="1065" y="889"/>
                </a:moveTo>
                <a:lnTo>
                  <a:pt x="1065" y="889"/>
                </a:lnTo>
                <a:lnTo>
                  <a:pt x="1057" y="889"/>
                </a:lnTo>
                <a:lnTo>
                  <a:pt x="1049" y="891"/>
                </a:lnTo>
                <a:lnTo>
                  <a:pt x="1039" y="899"/>
                </a:lnTo>
                <a:lnTo>
                  <a:pt x="1029" y="910"/>
                </a:lnTo>
                <a:lnTo>
                  <a:pt x="1029" y="917"/>
                </a:lnTo>
                <a:lnTo>
                  <a:pt x="1027" y="925"/>
                </a:lnTo>
                <a:lnTo>
                  <a:pt x="1029" y="932"/>
                </a:lnTo>
                <a:lnTo>
                  <a:pt x="1029" y="939"/>
                </a:lnTo>
                <a:lnTo>
                  <a:pt x="1039" y="948"/>
                </a:lnTo>
                <a:lnTo>
                  <a:pt x="1049" y="958"/>
                </a:lnTo>
                <a:lnTo>
                  <a:pt x="1057" y="960"/>
                </a:lnTo>
                <a:lnTo>
                  <a:pt x="1065" y="960"/>
                </a:lnTo>
                <a:lnTo>
                  <a:pt x="1072" y="960"/>
                </a:lnTo>
                <a:lnTo>
                  <a:pt x="1080" y="958"/>
                </a:lnTo>
                <a:lnTo>
                  <a:pt x="1092" y="948"/>
                </a:lnTo>
                <a:lnTo>
                  <a:pt x="1100" y="939"/>
                </a:lnTo>
                <a:lnTo>
                  <a:pt x="1102" y="932"/>
                </a:lnTo>
                <a:lnTo>
                  <a:pt x="1102" y="925"/>
                </a:lnTo>
                <a:lnTo>
                  <a:pt x="1102" y="917"/>
                </a:lnTo>
                <a:lnTo>
                  <a:pt x="1100" y="910"/>
                </a:lnTo>
                <a:lnTo>
                  <a:pt x="1092" y="899"/>
                </a:lnTo>
                <a:lnTo>
                  <a:pt x="1080" y="891"/>
                </a:lnTo>
                <a:lnTo>
                  <a:pt x="1072" y="889"/>
                </a:lnTo>
                <a:lnTo>
                  <a:pt x="1065" y="889"/>
                </a:lnTo>
                <a:close/>
                <a:moveTo>
                  <a:pt x="1065" y="970"/>
                </a:moveTo>
                <a:lnTo>
                  <a:pt x="1065" y="970"/>
                </a:lnTo>
                <a:lnTo>
                  <a:pt x="1057" y="970"/>
                </a:lnTo>
                <a:lnTo>
                  <a:pt x="1049" y="972"/>
                </a:lnTo>
                <a:lnTo>
                  <a:pt x="1039" y="979"/>
                </a:lnTo>
                <a:lnTo>
                  <a:pt x="1029" y="991"/>
                </a:lnTo>
                <a:lnTo>
                  <a:pt x="1029" y="998"/>
                </a:lnTo>
                <a:lnTo>
                  <a:pt x="1027" y="1005"/>
                </a:lnTo>
                <a:lnTo>
                  <a:pt x="1029" y="1012"/>
                </a:lnTo>
                <a:lnTo>
                  <a:pt x="1029" y="1019"/>
                </a:lnTo>
                <a:lnTo>
                  <a:pt x="1039" y="1031"/>
                </a:lnTo>
                <a:lnTo>
                  <a:pt x="1049" y="1038"/>
                </a:lnTo>
                <a:lnTo>
                  <a:pt x="1057" y="1041"/>
                </a:lnTo>
                <a:lnTo>
                  <a:pt x="1065" y="1041"/>
                </a:lnTo>
                <a:lnTo>
                  <a:pt x="1072" y="1041"/>
                </a:lnTo>
                <a:lnTo>
                  <a:pt x="1080" y="1038"/>
                </a:lnTo>
                <a:lnTo>
                  <a:pt x="1092" y="1031"/>
                </a:lnTo>
                <a:lnTo>
                  <a:pt x="1100" y="1019"/>
                </a:lnTo>
                <a:lnTo>
                  <a:pt x="1102" y="1012"/>
                </a:lnTo>
                <a:lnTo>
                  <a:pt x="1102" y="1005"/>
                </a:lnTo>
                <a:lnTo>
                  <a:pt x="1102" y="998"/>
                </a:lnTo>
                <a:lnTo>
                  <a:pt x="1100" y="991"/>
                </a:lnTo>
                <a:lnTo>
                  <a:pt x="1092" y="979"/>
                </a:lnTo>
                <a:lnTo>
                  <a:pt x="1080" y="972"/>
                </a:lnTo>
                <a:lnTo>
                  <a:pt x="1072" y="970"/>
                </a:lnTo>
                <a:lnTo>
                  <a:pt x="1065" y="970"/>
                </a:lnTo>
                <a:close/>
                <a:moveTo>
                  <a:pt x="1065" y="1050"/>
                </a:moveTo>
                <a:lnTo>
                  <a:pt x="1065" y="1050"/>
                </a:lnTo>
                <a:lnTo>
                  <a:pt x="1057" y="1050"/>
                </a:lnTo>
                <a:lnTo>
                  <a:pt x="1049" y="1053"/>
                </a:lnTo>
                <a:lnTo>
                  <a:pt x="1039" y="1060"/>
                </a:lnTo>
                <a:lnTo>
                  <a:pt x="1029" y="1072"/>
                </a:lnTo>
                <a:lnTo>
                  <a:pt x="1029" y="1079"/>
                </a:lnTo>
                <a:lnTo>
                  <a:pt x="1027" y="1086"/>
                </a:lnTo>
                <a:lnTo>
                  <a:pt x="1029" y="1093"/>
                </a:lnTo>
                <a:lnTo>
                  <a:pt x="1029" y="1100"/>
                </a:lnTo>
                <a:lnTo>
                  <a:pt x="1039" y="1112"/>
                </a:lnTo>
                <a:lnTo>
                  <a:pt x="1049" y="1119"/>
                </a:lnTo>
                <a:lnTo>
                  <a:pt x="1057" y="1121"/>
                </a:lnTo>
                <a:lnTo>
                  <a:pt x="1065" y="1121"/>
                </a:lnTo>
                <a:lnTo>
                  <a:pt x="1072" y="1121"/>
                </a:lnTo>
                <a:lnTo>
                  <a:pt x="1080" y="1119"/>
                </a:lnTo>
                <a:lnTo>
                  <a:pt x="1092" y="1112"/>
                </a:lnTo>
                <a:lnTo>
                  <a:pt x="1100" y="1100"/>
                </a:lnTo>
                <a:lnTo>
                  <a:pt x="1102" y="1093"/>
                </a:lnTo>
                <a:lnTo>
                  <a:pt x="1102" y="1086"/>
                </a:lnTo>
                <a:lnTo>
                  <a:pt x="1102" y="1079"/>
                </a:lnTo>
                <a:lnTo>
                  <a:pt x="1100" y="1072"/>
                </a:lnTo>
                <a:lnTo>
                  <a:pt x="1092" y="1060"/>
                </a:lnTo>
                <a:lnTo>
                  <a:pt x="1080" y="1053"/>
                </a:lnTo>
                <a:lnTo>
                  <a:pt x="1072" y="1050"/>
                </a:lnTo>
                <a:lnTo>
                  <a:pt x="1065" y="1050"/>
                </a:lnTo>
                <a:close/>
                <a:moveTo>
                  <a:pt x="1065" y="1131"/>
                </a:moveTo>
                <a:lnTo>
                  <a:pt x="1065" y="1131"/>
                </a:lnTo>
                <a:lnTo>
                  <a:pt x="1057" y="1133"/>
                </a:lnTo>
                <a:lnTo>
                  <a:pt x="1049" y="1133"/>
                </a:lnTo>
                <a:lnTo>
                  <a:pt x="1039" y="1143"/>
                </a:lnTo>
                <a:lnTo>
                  <a:pt x="1029" y="1152"/>
                </a:lnTo>
                <a:lnTo>
                  <a:pt x="1029" y="1159"/>
                </a:lnTo>
                <a:lnTo>
                  <a:pt x="1027" y="1166"/>
                </a:lnTo>
                <a:lnTo>
                  <a:pt x="1029" y="1174"/>
                </a:lnTo>
                <a:lnTo>
                  <a:pt x="1029" y="1181"/>
                </a:lnTo>
                <a:lnTo>
                  <a:pt x="1039" y="1192"/>
                </a:lnTo>
                <a:lnTo>
                  <a:pt x="1049" y="1200"/>
                </a:lnTo>
                <a:lnTo>
                  <a:pt x="1057" y="1202"/>
                </a:lnTo>
                <a:lnTo>
                  <a:pt x="1065" y="1202"/>
                </a:lnTo>
                <a:lnTo>
                  <a:pt x="1072" y="1202"/>
                </a:lnTo>
                <a:lnTo>
                  <a:pt x="1080" y="1200"/>
                </a:lnTo>
                <a:lnTo>
                  <a:pt x="1092" y="1192"/>
                </a:lnTo>
                <a:lnTo>
                  <a:pt x="1100" y="1181"/>
                </a:lnTo>
                <a:lnTo>
                  <a:pt x="1102" y="1174"/>
                </a:lnTo>
                <a:lnTo>
                  <a:pt x="1102" y="1166"/>
                </a:lnTo>
                <a:lnTo>
                  <a:pt x="1102" y="1159"/>
                </a:lnTo>
                <a:lnTo>
                  <a:pt x="1100" y="1152"/>
                </a:lnTo>
                <a:lnTo>
                  <a:pt x="1092" y="1143"/>
                </a:lnTo>
                <a:lnTo>
                  <a:pt x="1080" y="1133"/>
                </a:lnTo>
                <a:lnTo>
                  <a:pt x="1072" y="1133"/>
                </a:lnTo>
                <a:lnTo>
                  <a:pt x="1065" y="1131"/>
                </a:lnTo>
                <a:close/>
                <a:moveTo>
                  <a:pt x="1065" y="1211"/>
                </a:moveTo>
                <a:lnTo>
                  <a:pt x="1065" y="1211"/>
                </a:lnTo>
                <a:lnTo>
                  <a:pt x="1057" y="1214"/>
                </a:lnTo>
                <a:lnTo>
                  <a:pt x="1049" y="1214"/>
                </a:lnTo>
                <a:lnTo>
                  <a:pt x="1039" y="1223"/>
                </a:lnTo>
                <a:lnTo>
                  <a:pt x="1029" y="1233"/>
                </a:lnTo>
                <a:lnTo>
                  <a:pt x="1029" y="1240"/>
                </a:lnTo>
                <a:lnTo>
                  <a:pt x="1027" y="1247"/>
                </a:lnTo>
                <a:lnTo>
                  <a:pt x="1029" y="1254"/>
                </a:lnTo>
                <a:lnTo>
                  <a:pt x="1029" y="1261"/>
                </a:lnTo>
                <a:lnTo>
                  <a:pt x="1039" y="1273"/>
                </a:lnTo>
                <a:lnTo>
                  <a:pt x="1049" y="1280"/>
                </a:lnTo>
                <a:lnTo>
                  <a:pt x="1057" y="1283"/>
                </a:lnTo>
                <a:lnTo>
                  <a:pt x="1065" y="1283"/>
                </a:lnTo>
                <a:lnTo>
                  <a:pt x="1072" y="1283"/>
                </a:lnTo>
                <a:lnTo>
                  <a:pt x="1080" y="1280"/>
                </a:lnTo>
                <a:lnTo>
                  <a:pt x="1092" y="1273"/>
                </a:lnTo>
                <a:lnTo>
                  <a:pt x="1100" y="1261"/>
                </a:lnTo>
                <a:lnTo>
                  <a:pt x="1102" y="1254"/>
                </a:lnTo>
                <a:lnTo>
                  <a:pt x="1102" y="1247"/>
                </a:lnTo>
                <a:lnTo>
                  <a:pt x="1102" y="1240"/>
                </a:lnTo>
                <a:lnTo>
                  <a:pt x="1100" y="1233"/>
                </a:lnTo>
                <a:lnTo>
                  <a:pt x="1092" y="1223"/>
                </a:lnTo>
                <a:lnTo>
                  <a:pt x="1080" y="1214"/>
                </a:lnTo>
                <a:lnTo>
                  <a:pt x="1072" y="1214"/>
                </a:lnTo>
                <a:lnTo>
                  <a:pt x="1065" y="1211"/>
                </a:lnTo>
                <a:close/>
                <a:moveTo>
                  <a:pt x="1065" y="1292"/>
                </a:moveTo>
                <a:lnTo>
                  <a:pt x="1065" y="1292"/>
                </a:lnTo>
                <a:lnTo>
                  <a:pt x="1057" y="1294"/>
                </a:lnTo>
                <a:lnTo>
                  <a:pt x="1049" y="1297"/>
                </a:lnTo>
                <a:lnTo>
                  <a:pt x="1039" y="1304"/>
                </a:lnTo>
                <a:lnTo>
                  <a:pt x="1029" y="1316"/>
                </a:lnTo>
                <a:lnTo>
                  <a:pt x="1029" y="1321"/>
                </a:lnTo>
                <a:lnTo>
                  <a:pt x="1027" y="1328"/>
                </a:lnTo>
                <a:lnTo>
                  <a:pt x="1029" y="1335"/>
                </a:lnTo>
                <a:lnTo>
                  <a:pt x="1029" y="1342"/>
                </a:lnTo>
                <a:lnTo>
                  <a:pt x="1039" y="1354"/>
                </a:lnTo>
                <a:lnTo>
                  <a:pt x="1049" y="1361"/>
                </a:lnTo>
                <a:lnTo>
                  <a:pt x="1057" y="1363"/>
                </a:lnTo>
                <a:lnTo>
                  <a:pt x="1065" y="1363"/>
                </a:lnTo>
                <a:lnTo>
                  <a:pt x="1072" y="1363"/>
                </a:lnTo>
                <a:lnTo>
                  <a:pt x="1080" y="1361"/>
                </a:lnTo>
                <a:lnTo>
                  <a:pt x="1092" y="1354"/>
                </a:lnTo>
                <a:lnTo>
                  <a:pt x="1100" y="1342"/>
                </a:lnTo>
                <a:lnTo>
                  <a:pt x="1102" y="1335"/>
                </a:lnTo>
                <a:lnTo>
                  <a:pt x="1102" y="1328"/>
                </a:lnTo>
                <a:lnTo>
                  <a:pt x="1102" y="1321"/>
                </a:lnTo>
                <a:lnTo>
                  <a:pt x="1100" y="1316"/>
                </a:lnTo>
                <a:lnTo>
                  <a:pt x="1092" y="1304"/>
                </a:lnTo>
                <a:lnTo>
                  <a:pt x="1080" y="1297"/>
                </a:lnTo>
                <a:lnTo>
                  <a:pt x="1072" y="1294"/>
                </a:lnTo>
                <a:lnTo>
                  <a:pt x="1065" y="1292"/>
                </a:lnTo>
                <a:close/>
                <a:moveTo>
                  <a:pt x="1065" y="1375"/>
                </a:moveTo>
                <a:lnTo>
                  <a:pt x="1065" y="1375"/>
                </a:lnTo>
                <a:lnTo>
                  <a:pt x="1057" y="1375"/>
                </a:lnTo>
                <a:lnTo>
                  <a:pt x="1049" y="1377"/>
                </a:lnTo>
                <a:lnTo>
                  <a:pt x="1039" y="1385"/>
                </a:lnTo>
                <a:lnTo>
                  <a:pt x="1029" y="1396"/>
                </a:lnTo>
                <a:lnTo>
                  <a:pt x="1029" y="1401"/>
                </a:lnTo>
                <a:lnTo>
                  <a:pt x="1027" y="1411"/>
                </a:lnTo>
                <a:lnTo>
                  <a:pt x="1029" y="1418"/>
                </a:lnTo>
                <a:lnTo>
                  <a:pt x="1029" y="1422"/>
                </a:lnTo>
                <a:lnTo>
                  <a:pt x="1039" y="1434"/>
                </a:lnTo>
                <a:lnTo>
                  <a:pt x="1049" y="1441"/>
                </a:lnTo>
                <a:lnTo>
                  <a:pt x="1057" y="1444"/>
                </a:lnTo>
                <a:lnTo>
                  <a:pt x="1065" y="1444"/>
                </a:lnTo>
                <a:lnTo>
                  <a:pt x="1072" y="1444"/>
                </a:lnTo>
                <a:lnTo>
                  <a:pt x="1080" y="1441"/>
                </a:lnTo>
                <a:lnTo>
                  <a:pt x="1092" y="1434"/>
                </a:lnTo>
                <a:lnTo>
                  <a:pt x="1100" y="1422"/>
                </a:lnTo>
                <a:lnTo>
                  <a:pt x="1102" y="1418"/>
                </a:lnTo>
                <a:lnTo>
                  <a:pt x="1102" y="1411"/>
                </a:lnTo>
                <a:lnTo>
                  <a:pt x="1102" y="1401"/>
                </a:lnTo>
                <a:lnTo>
                  <a:pt x="1100" y="1396"/>
                </a:lnTo>
                <a:lnTo>
                  <a:pt x="1092" y="1385"/>
                </a:lnTo>
                <a:lnTo>
                  <a:pt x="1080" y="1377"/>
                </a:lnTo>
                <a:lnTo>
                  <a:pt x="1072" y="1375"/>
                </a:lnTo>
                <a:lnTo>
                  <a:pt x="1065" y="1375"/>
                </a:lnTo>
                <a:close/>
                <a:moveTo>
                  <a:pt x="1065" y="1456"/>
                </a:moveTo>
                <a:lnTo>
                  <a:pt x="1065" y="1456"/>
                </a:lnTo>
                <a:lnTo>
                  <a:pt x="1057" y="1456"/>
                </a:lnTo>
                <a:lnTo>
                  <a:pt x="1049" y="1458"/>
                </a:lnTo>
                <a:lnTo>
                  <a:pt x="1039" y="1465"/>
                </a:lnTo>
                <a:lnTo>
                  <a:pt x="1029" y="1477"/>
                </a:lnTo>
                <a:lnTo>
                  <a:pt x="1029" y="1484"/>
                </a:lnTo>
                <a:lnTo>
                  <a:pt x="1027" y="1491"/>
                </a:lnTo>
                <a:lnTo>
                  <a:pt x="1029" y="1498"/>
                </a:lnTo>
                <a:lnTo>
                  <a:pt x="1029" y="1503"/>
                </a:lnTo>
                <a:lnTo>
                  <a:pt x="1039" y="1515"/>
                </a:lnTo>
                <a:lnTo>
                  <a:pt x="1049" y="1522"/>
                </a:lnTo>
                <a:lnTo>
                  <a:pt x="1057" y="1524"/>
                </a:lnTo>
                <a:lnTo>
                  <a:pt x="1065" y="1527"/>
                </a:lnTo>
                <a:lnTo>
                  <a:pt x="1072" y="1524"/>
                </a:lnTo>
                <a:lnTo>
                  <a:pt x="1080" y="1522"/>
                </a:lnTo>
                <a:lnTo>
                  <a:pt x="1092" y="1515"/>
                </a:lnTo>
                <a:lnTo>
                  <a:pt x="1100" y="1503"/>
                </a:lnTo>
                <a:lnTo>
                  <a:pt x="1102" y="1498"/>
                </a:lnTo>
                <a:lnTo>
                  <a:pt x="1102" y="1491"/>
                </a:lnTo>
                <a:lnTo>
                  <a:pt x="1102" y="1484"/>
                </a:lnTo>
                <a:lnTo>
                  <a:pt x="1100" y="1477"/>
                </a:lnTo>
                <a:lnTo>
                  <a:pt x="1092" y="1465"/>
                </a:lnTo>
                <a:lnTo>
                  <a:pt x="1080" y="1458"/>
                </a:lnTo>
                <a:lnTo>
                  <a:pt x="1072" y="1456"/>
                </a:lnTo>
                <a:lnTo>
                  <a:pt x="1065" y="1456"/>
                </a:lnTo>
                <a:close/>
                <a:moveTo>
                  <a:pt x="1065" y="1536"/>
                </a:moveTo>
                <a:lnTo>
                  <a:pt x="1065" y="1536"/>
                </a:lnTo>
                <a:lnTo>
                  <a:pt x="1057" y="1536"/>
                </a:lnTo>
                <a:lnTo>
                  <a:pt x="1049" y="1539"/>
                </a:lnTo>
                <a:lnTo>
                  <a:pt x="1039" y="1546"/>
                </a:lnTo>
                <a:lnTo>
                  <a:pt x="1029" y="1558"/>
                </a:lnTo>
                <a:lnTo>
                  <a:pt x="1029" y="1565"/>
                </a:lnTo>
                <a:lnTo>
                  <a:pt x="1027" y="1572"/>
                </a:lnTo>
                <a:lnTo>
                  <a:pt x="1029" y="1579"/>
                </a:lnTo>
                <a:lnTo>
                  <a:pt x="1029" y="1586"/>
                </a:lnTo>
                <a:lnTo>
                  <a:pt x="1039" y="1596"/>
                </a:lnTo>
                <a:lnTo>
                  <a:pt x="1049" y="1605"/>
                </a:lnTo>
                <a:lnTo>
                  <a:pt x="1057" y="1605"/>
                </a:lnTo>
                <a:lnTo>
                  <a:pt x="1065" y="1607"/>
                </a:lnTo>
                <a:lnTo>
                  <a:pt x="1072" y="1605"/>
                </a:lnTo>
                <a:lnTo>
                  <a:pt x="1080" y="1605"/>
                </a:lnTo>
                <a:lnTo>
                  <a:pt x="1092" y="1596"/>
                </a:lnTo>
                <a:lnTo>
                  <a:pt x="1100" y="1586"/>
                </a:lnTo>
                <a:lnTo>
                  <a:pt x="1102" y="1579"/>
                </a:lnTo>
                <a:lnTo>
                  <a:pt x="1102" y="1572"/>
                </a:lnTo>
                <a:lnTo>
                  <a:pt x="1102" y="1565"/>
                </a:lnTo>
                <a:lnTo>
                  <a:pt x="1100" y="1558"/>
                </a:lnTo>
                <a:lnTo>
                  <a:pt x="1092" y="1546"/>
                </a:lnTo>
                <a:lnTo>
                  <a:pt x="1080" y="1539"/>
                </a:lnTo>
                <a:lnTo>
                  <a:pt x="1072" y="1536"/>
                </a:lnTo>
                <a:lnTo>
                  <a:pt x="1065" y="1536"/>
                </a:lnTo>
                <a:close/>
                <a:moveTo>
                  <a:pt x="1065" y="1617"/>
                </a:moveTo>
                <a:lnTo>
                  <a:pt x="1065" y="1617"/>
                </a:lnTo>
                <a:lnTo>
                  <a:pt x="1057" y="1617"/>
                </a:lnTo>
                <a:lnTo>
                  <a:pt x="1049" y="1619"/>
                </a:lnTo>
                <a:lnTo>
                  <a:pt x="1039" y="1626"/>
                </a:lnTo>
                <a:lnTo>
                  <a:pt x="1029" y="1638"/>
                </a:lnTo>
                <a:lnTo>
                  <a:pt x="1029" y="1645"/>
                </a:lnTo>
                <a:lnTo>
                  <a:pt x="1027" y="1652"/>
                </a:lnTo>
                <a:lnTo>
                  <a:pt x="1029" y="1660"/>
                </a:lnTo>
                <a:lnTo>
                  <a:pt x="1029" y="1667"/>
                </a:lnTo>
                <a:lnTo>
                  <a:pt x="1039" y="1676"/>
                </a:lnTo>
                <a:lnTo>
                  <a:pt x="1049" y="1686"/>
                </a:lnTo>
                <a:lnTo>
                  <a:pt x="1057" y="1686"/>
                </a:lnTo>
                <a:lnTo>
                  <a:pt x="1065" y="1688"/>
                </a:lnTo>
                <a:lnTo>
                  <a:pt x="1072" y="1686"/>
                </a:lnTo>
                <a:lnTo>
                  <a:pt x="1080" y="1686"/>
                </a:lnTo>
                <a:lnTo>
                  <a:pt x="1092" y="1676"/>
                </a:lnTo>
                <a:lnTo>
                  <a:pt x="1100" y="1667"/>
                </a:lnTo>
                <a:lnTo>
                  <a:pt x="1102" y="1660"/>
                </a:lnTo>
                <a:lnTo>
                  <a:pt x="1102" y="1652"/>
                </a:lnTo>
                <a:lnTo>
                  <a:pt x="1102" y="1645"/>
                </a:lnTo>
                <a:lnTo>
                  <a:pt x="1100" y="1638"/>
                </a:lnTo>
                <a:lnTo>
                  <a:pt x="1092" y="1626"/>
                </a:lnTo>
                <a:lnTo>
                  <a:pt x="1080" y="1619"/>
                </a:lnTo>
                <a:lnTo>
                  <a:pt x="1072" y="1617"/>
                </a:lnTo>
                <a:lnTo>
                  <a:pt x="1065" y="1617"/>
                </a:lnTo>
                <a:close/>
                <a:moveTo>
                  <a:pt x="1150" y="322"/>
                </a:moveTo>
                <a:lnTo>
                  <a:pt x="1150" y="322"/>
                </a:lnTo>
                <a:lnTo>
                  <a:pt x="1143" y="322"/>
                </a:lnTo>
                <a:lnTo>
                  <a:pt x="1135" y="325"/>
                </a:lnTo>
                <a:lnTo>
                  <a:pt x="1123" y="334"/>
                </a:lnTo>
                <a:lnTo>
                  <a:pt x="1115" y="344"/>
                </a:lnTo>
                <a:lnTo>
                  <a:pt x="1113" y="351"/>
                </a:lnTo>
                <a:lnTo>
                  <a:pt x="1113" y="358"/>
                </a:lnTo>
                <a:lnTo>
                  <a:pt x="1113" y="365"/>
                </a:lnTo>
                <a:lnTo>
                  <a:pt x="1115" y="372"/>
                </a:lnTo>
                <a:lnTo>
                  <a:pt x="1123" y="384"/>
                </a:lnTo>
                <a:lnTo>
                  <a:pt x="1135" y="391"/>
                </a:lnTo>
                <a:lnTo>
                  <a:pt x="1143" y="394"/>
                </a:lnTo>
                <a:lnTo>
                  <a:pt x="1150" y="394"/>
                </a:lnTo>
                <a:lnTo>
                  <a:pt x="1158" y="394"/>
                </a:lnTo>
                <a:lnTo>
                  <a:pt x="1166" y="391"/>
                </a:lnTo>
                <a:lnTo>
                  <a:pt x="1178" y="384"/>
                </a:lnTo>
                <a:lnTo>
                  <a:pt x="1186" y="372"/>
                </a:lnTo>
                <a:lnTo>
                  <a:pt x="1188" y="365"/>
                </a:lnTo>
                <a:lnTo>
                  <a:pt x="1188" y="358"/>
                </a:lnTo>
                <a:lnTo>
                  <a:pt x="1188" y="351"/>
                </a:lnTo>
                <a:lnTo>
                  <a:pt x="1186" y="344"/>
                </a:lnTo>
                <a:lnTo>
                  <a:pt x="1178" y="334"/>
                </a:lnTo>
                <a:lnTo>
                  <a:pt x="1166" y="325"/>
                </a:lnTo>
                <a:lnTo>
                  <a:pt x="1158" y="322"/>
                </a:lnTo>
                <a:lnTo>
                  <a:pt x="1150" y="322"/>
                </a:lnTo>
                <a:close/>
                <a:moveTo>
                  <a:pt x="1150" y="403"/>
                </a:moveTo>
                <a:lnTo>
                  <a:pt x="1150" y="403"/>
                </a:lnTo>
                <a:lnTo>
                  <a:pt x="1143" y="405"/>
                </a:lnTo>
                <a:lnTo>
                  <a:pt x="1135" y="405"/>
                </a:lnTo>
                <a:lnTo>
                  <a:pt x="1123" y="415"/>
                </a:lnTo>
                <a:lnTo>
                  <a:pt x="1115" y="424"/>
                </a:lnTo>
                <a:lnTo>
                  <a:pt x="1113" y="431"/>
                </a:lnTo>
                <a:lnTo>
                  <a:pt x="1113" y="439"/>
                </a:lnTo>
                <a:lnTo>
                  <a:pt x="1113" y="446"/>
                </a:lnTo>
                <a:lnTo>
                  <a:pt x="1115" y="453"/>
                </a:lnTo>
                <a:lnTo>
                  <a:pt x="1123" y="465"/>
                </a:lnTo>
                <a:lnTo>
                  <a:pt x="1135" y="472"/>
                </a:lnTo>
                <a:lnTo>
                  <a:pt x="1143" y="474"/>
                </a:lnTo>
                <a:lnTo>
                  <a:pt x="1150" y="474"/>
                </a:lnTo>
                <a:lnTo>
                  <a:pt x="1158" y="474"/>
                </a:lnTo>
                <a:lnTo>
                  <a:pt x="1166" y="472"/>
                </a:lnTo>
                <a:lnTo>
                  <a:pt x="1178" y="465"/>
                </a:lnTo>
                <a:lnTo>
                  <a:pt x="1186" y="453"/>
                </a:lnTo>
                <a:lnTo>
                  <a:pt x="1188" y="446"/>
                </a:lnTo>
                <a:lnTo>
                  <a:pt x="1188" y="439"/>
                </a:lnTo>
                <a:lnTo>
                  <a:pt x="1188" y="431"/>
                </a:lnTo>
                <a:lnTo>
                  <a:pt x="1186" y="424"/>
                </a:lnTo>
                <a:lnTo>
                  <a:pt x="1178" y="415"/>
                </a:lnTo>
                <a:lnTo>
                  <a:pt x="1166" y="405"/>
                </a:lnTo>
                <a:lnTo>
                  <a:pt x="1158" y="405"/>
                </a:lnTo>
                <a:lnTo>
                  <a:pt x="1150" y="403"/>
                </a:lnTo>
                <a:close/>
                <a:moveTo>
                  <a:pt x="1150" y="484"/>
                </a:moveTo>
                <a:lnTo>
                  <a:pt x="1150" y="484"/>
                </a:lnTo>
                <a:lnTo>
                  <a:pt x="1143" y="486"/>
                </a:lnTo>
                <a:lnTo>
                  <a:pt x="1135" y="488"/>
                </a:lnTo>
                <a:lnTo>
                  <a:pt x="1123" y="495"/>
                </a:lnTo>
                <a:lnTo>
                  <a:pt x="1115" y="505"/>
                </a:lnTo>
                <a:lnTo>
                  <a:pt x="1113" y="512"/>
                </a:lnTo>
                <a:lnTo>
                  <a:pt x="1113" y="519"/>
                </a:lnTo>
                <a:lnTo>
                  <a:pt x="1113" y="526"/>
                </a:lnTo>
                <a:lnTo>
                  <a:pt x="1115" y="533"/>
                </a:lnTo>
                <a:lnTo>
                  <a:pt x="1123" y="545"/>
                </a:lnTo>
                <a:lnTo>
                  <a:pt x="1135" y="552"/>
                </a:lnTo>
                <a:lnTo>
                  <a:pt x="1143" y="555"/>
                </a:lnTo>
                <a:lnTo>
                  <a:pt x="1150" y="555"/>
                </a:lnTo>
                <a:lnTo>
                  <a:pt x="1158" y="555"/>
                </a:lnTo>
                <a:lnTo>
                  <a:pt x="1166" y="552"/>
                </a:lnTo>
                <a:lnTo>
                  <a:pt x="1178" y="545"/>
                </a:lnTo>
                <a:lnTo>
                  <a:pt x="1186" y="533"/>
                </a:lnTo>
                <a:lnTo>
                  <a:pt x="1188" y="526"/>
                </a:lnTo>
                <a:lnTo>
                  <a:pt x="1188" y="519"/>
                </a:lnTo>
                <a:lnTo>
                  <a:pt x="1188" y="512"/>
                </a:lnTo>
                <a:lnTo>
                  <a:pt x="1186" y="505"/>
                </a:lnTo>
                <a:lnTo>
                  <a:pt x="1178" y="495"/>
                </a:lnTo>
                <a:lnTo>
                  <a:pt x="1166" y="488"/>
                </a:lnTo>
                <a:lnTo>
                  <a:pt x="1158" y="486"/>
                </a:lnTo>
                <a:lnTo>
                  <a:pt x="1150" y="484"/>
                </a:lnTo>
                <a:close/>
                <a:moveTo>
                  <a:pt x="1150" y="564"/>
                </a:moveTo>
                <a:lnTo>
                  <a:pt x="1150" y="564"/>
                </a:lnTo>
                <a:lnTo>
                  <a:pt x="1143" y="567"/>
                </a:lnTo>
                <a:lnTo>
                  <a:pt x="1135" y="569"/>
                </a:lnTo>
                <a:lnTo>
                  <a:pt x="1123" y="576"/>
                </a:lnTo>
                <a:lnTo>
                  <a:pt x="1115" y="588"/>
                </a:lnTo>
                <a:lnTo>
                  <a:pt x="1113" y="593"/>
                </a:lnTo>
                <a:lnTo>
                  <a:pt x="1113" y="600"/>
                </a:lnTo>
                <a:lnTo>
                  <a:pt x="1113" y="607"/>
                </a:lnTo>
                <a:lnTo>
                  <a:pt x="1115" y="614"/>
                </a:lnTo>
                <a:lnTo>
                  <a:pt x="1123" y="626"/>
                </a:lnTo>
                <a:lnTo>
                  <a:pt x="1135" y="633"/>
                </a:lnTo>
                <a:lnTo>
                  <a:pt x="1143" y="635"/>
                </a:lnTo>
                <a:lnTo>
                  <a:pt x="1150" y="635"/>
                </a:lnTo>
                <a:lnTo>
                  <a:pt x="1158" y="635"/>
                </a:lnTo>
                <a:lnTo>
                  <a:pt x="1166" y="633"/>
                </a:lnTo>
                <a:lnTo>
                  <a:pt x="1178" y="626"/>
                </a:lnTo>
                <a:lnTo>
                  <a:pt x="1186" y="614"/>
                </a:lnTo>
                <a:lnTo>
                  <a:pt x="1188" y="607"/>
                </a:lnTo>
                <a:lnTo>
                  <a:pt x="1188" y="600"/>
                </a:lnTo>
                <a:lnTo>
                  <a:pt x="1188" y="593"/>
                </a:lnTo>
                <a:lnTo>
                  <a:pt x="1186" y="588"/>
                </a:lnTo>
                <a:lnTo>
                  <a:pt x="1178" y="576"/>
                </a:lnTo>
                <a:lnTo>
                  <a:pt x="1166" y="569"/>
                </a:lnTo>
                <a:lnTo>
                  <a:pt x="1158" y="567"/>
                </a:lnTo>
                <a:lnTo>
                  <a:pt x="1150" y="564"/>
                </a:lnTo>
                <a:close/>
                <a:moveTo>
                  <a:pt x="1150" y="647"/>
                </a:moveTo>
                <a:lnTo>
                  <a:pt x="1150" y="647"/>
                </a:lnTo>
                <a:lnTo>
                  <a:pt x="1143" y="647"/>
                </a:lnTo>
                <a:lnTo>
                  <a:pt x="1135" y="650"/>
                </a:lnTo>
                <a:lnTo>
                  <a:pt x="1123" y="657"/>
                </a:lnTo>
                <a:lnTo>
                  <a:pt x="1115" y="669"/>
                </a:lnTo>
                <a:lnTo>
                  <a:pt x="1113" y="676"/>
                </a:lnTo>
                <a:lnTo>
                  <a:pt x="1113" y="683"/>
                </a:lnTo>
                <a:lnTo>
                  <a:pt x="1113" y="690"/>
                </a:lnTo>
                <a:lnTo>
                  <a:pt x="1115" y="695"/>
                </a:lnTo>
                <a:lnTo>
                  <a:pt x="1123" y="706"/>
                </a:lnTo>
                <a:lnTo>
                  <a:pt x="1135" y="714"/>
                </a:lnTo>
                <a:lnTo>
                  <a:pt x="1143" y="716"/>
                </a:lnTo>
                <a:lnTo>
                  <a:pt x="1150" y="716"/>
                </a:lnTo>
                <a:lnTo>
                  <a:pt x="1158" y="716"/>
                </a:lnTo>
                <a:lnTo>
                  <a:pt x="1166" y="714"/>
                </a:lnTo>
                <a:lnTo>
                  <a:pt x="1178" y="706"/>
                </a:lnTo>
                <a:lnTo>
                  <a:pt x="1186" y="695"/>
                </a:lnTo>
                <a:lnTo>
                  <a:pt x="1188" y="690"/>
                </a:lnTo>
                <a:lnTo>
                  <a:pt x="1188" y="683"/>
                </a:lnTo>
                <a:lnTo>
                  <a:pt x="1188" y="676"/>
                </a:lnTo>
                <a:lnTo>
                  <a:pt x="1186" y="669"/>
                </a:lnTo>
                <a:lnTo>
                  <a:pt x="1178" y="657"/>
                </a:lnTo>
                <a:lnTo>
                  <a:pt x="1166" y="650"/>
                </a:lnTo>
                <a:lnTo>
                  <a:pt x="1158" y="647"/>
                </a:lnTo>
                <a:lnTo>
                  <a:pt x="1150" y="647"/>
                </a:lnTo>
                <a:close/>
                <a:moveTo>
                  <a:pt x="1150" y="728"/>
                </a:moveTo>
                <a:lnTo>
                  <a:pt x="1150" y="728"/>
                </a:lnTo>
                <a:lnTo>
                  <a:pt x="1143" y="728"/>
                </a:lnTo>
                <a:lnTo>
                  <a:pt x="1135" y="730"/>
                </a:lnTo>
                <a:lnTo>
                  <a:pt x="1123" y="737"/>
                </a:lnTo>
                <a:lnTo>
                  <a:pt x="1115" y="749"/>
                </a:lnTo>
                <a:lnTo>
                  <a:pt x="1113" y="756"/>
                </a:lnTo>
                <a:lnTo>
                  <a:pt x="1113" y="763"/>
                </a:lnTo>
                <a:lnTo>
                  <a:pt x="1113" y="770"/>
                </a:lnTo>
                <a:lnTo>
                  <a:pt x="1115" y="775"/>
                </a:lnTo>
                <a:lnTo>
                  <a:pt x="1123" y="787"/>
                </a:lnTo>
                <a:lnTo>
                  <a:pt x="1135" y="794"/>
                </a:lnTo>
                <a:lnTo>
                  <a:pt x="1143" y="797"/>
                </a:lnTo>
                <a:lnTo>
                  <a:pt x="1150" y="799"/>
                </a:lnTo>
                <a:lnTo>
                  <a:pt x="1158" y="797"/>
                </a:lnTo>
                <a:lnTo>
                  <a:pt x="1166" y="794"/>
                </a:lnTo>
                <a:lnTo>
                  <a:pt x="1178" y="787"/>
                </a:lnTo>
                <a:lnTo>
                  <a:pt x="1186" y="775"/>
                </a:lnTo>
                <a:lnTo>
                  <a:pt x="1188" y="770"/>
                </a:lnTo>
                <a:lnTo>
                  <a:pt x="1188" y="763"/>
                </a:lnTo>
                <a:lnTo>
                  <a:pt x="1188" y="756"/>
                </a:lnTo>
                <a:lnTo>
                  <a:pt x="1186" y="749"/>
                </a:lnTo>
                <a:lnTo>
                  <a:pt x="1178" y="737"/>
                </a:lnTo>
                <a:lnTo>
                  <a:pt x="1166" y="730"/>
                </a:lnTo>
                <a:lnTo>
                  <a:pt x="1158" y="728"/>
                </a:lnTo>
                <a:lnTo>
                  <a:pt x="1150" y="728"/>
                </a:lnTo>
                <a:close/>
                <a:moveTo>
                  <a:pt x="1150" y="808"/>
                </a:moveTo>
                <a:lnTo>
                  <a:pt x="1150" y="808"/>
                </a:lnTo>
                <a:lnTo>
                  <a:pt x="1143" y="808"/>
                </a:lnTo>
                <a:lnTo>
                  <a:pt x="1135" y="811"/>
                </a:lnTo>
                <a:lnTo>
                  <a:pt x="1123" y="818"/>
                </a:lnTo>
                <a:lnTo>
                  <a:pt x="1115" y="830"/>
                </a:lnTo>
                <a:lnTo>
                  <a:pt x="1113" y="837"/>
                </a:lnTo>
                <a:lnTo>
                  <a:pt x="1113" y="844"/>
                </a:lnTo>
                <a:lnTo>
                  <a:pt x="1113" y="851"/>
                </a:lnTo>
                <a:lnTo>
                  <a:pt x="1115" y="858"/>
                </a:lnTo>
                <a:lnTo>
                  <a:pt x="1123" y="868"/>
                </a:lnTo>
                <a:lnTo>
                  <a:pt x="1135" y="877"/>
                </a:lnTo>
                <a:lnTo>
                  <a:pt x="1143" y="877"/>
                </a:lnTo>
                <a:lnTo>
                  <a:pt x="1150" y="880"/>
                </a:lnTo>
                <a:lnTo>
                  <a:pt x="1158" y="877"/>
                </a:lnTo>
                <a:lnTo>
                  <a:pt x="1166" y="877"/>
                </a:lnTo>
                <a:lnTo>
                  <a:pt x="1178" y="868"/>
                </a:lnTo>
                <a:lnTo>
                  <a:pt x="1186" y="858"/>
                </a:lnTo>
                <a:lnTo>
                  <a:pt x="1188" y="851"/>
                </a:lnTo>
                <a:lnTo>
                  <a:pt x="1188" y="844"/>
                </a:lnTo>
                <a:lnTo>
                  <a:pt x="1188" y="837"/>
                </a:lnTo>
                <a:lnTo>
                  <a:pt x="1186" y="830"/>
                </a:lnTo>
                <a:lnTo>
                  <a:pt x="1178" y="818"/>
                </a:lnTo>
                <a:lnTo>
                  <a:pt x="1166" y="811"/>
                </a:lnTo>
                <a:lnTo>
                  <a:pt x="1158" y="808"/>
                </a:lnTo>
                <a:lnTo>
                  <a:pt x="1150" y="808"/>
                </a:lnTo>
                <a:close/>
                <a:moveTo>
                  <a:pt x="1150" y="889"/>
                </a:moveTo>
                <a:lnTo>
                  <a:pt x="1150" y="889"/>
                </a:lnTo>
                <a:lnTo>
                  <a:pt x="1143" y="889"/>
                </a:lnTo>
                <a:lnTo>
                  <a:pt x="1135" y="891"/>
                </a:lnTo>
                <a:lnTo>
                  <a:pt x="1123" y="899"/>
                </a:lnTo>
                <a:lnTo>
                  <a:pt x="1115" y="910"/>
                </a:lnTo>
                <a:lnTo>
                  <a:pt x="1113" y="917"/>
                </a:lnTo>
                <a:lnTo>
                  <a:pt x="1113" y="925"/>
                </a:lnTo>
                <a:lnTo>
                  <a:pt x="1113" y="932"/>
                </a:lnTo>
                <a:lnTo>
                  <a:pt x="1115" y="939"/>
                </a:lnTo>
                <a:lnTo>
                  <a:pt x="1123" y="948"/>
                </a:lnTo>
                <a:lnTo>
                  <a:pt x="1135" y="958"/>
                </a:lnTo>
                <a:lnTo>
                  <a:pt x="1143" y="960"/>
                </a:lnTo>
                <a:lnTo>
                  <a:pt x="1150" y="960"/>
                </a:lnTo>
                <a:lnTo>
                  <a:pt x="1158" y="960"/>
                </a:lnTo>
                <a:lnTo>
                  <a:pt x="1166" y="958"/>
                </a:lnTo>
                <a:lnTo>
                  <a:pt x="1178" y="948"/>
                </a:lnTo>
                <a:lnTo>
                  <a:pt x="1186" y="939"/>
                </a:lnTo>
                <a:lnTo>
                  <a:pt x="1188" y="932"/>
                </a:lnTo>
                <a:lnTo>
                  <a:pt x="1188" y="925"/>
                </a:lnTo>
                <a:lnTo>
                  <a:pt x="1188" y="917"/>
                </a:lnTo>
                <a:lnTo>
                  <a:pt x="1186" y="910"/>
                </a:lnTo>
                <a:lnTo>
                  <a:pt x="1178" y="899"/>
                </a:lnTo>
                <a:lnTo>
                  <a:pt x="1166" y="891"/>
                </a:lnTo>
                <a:lnTo>
                  <a:pt x="1158" y="889"/>
                </a:lnTo>
                <a:lnTo>
                  <a:pt x="1150" y="889"/>
                </a:lnTo>
                <a:close/>
                <a:moveTo>
                  <a:pt x="1150" y="970"/>
                </a:moveTo>
                <a:lnTo>
                  <a:pt x="1150" y="970"/>
                </a:lnTo>
                <a:lnTo>
                  <a:pt x="1143" y="970"/>
                </a:lnTo>
                <a:lnTo>
                  <a:pt x="1135" y="972"/>
                </a:lnTo>
                <a:lnTo>
                  <a:pt x="1123" y="979"/>
                </a:lnTo>
                <a:lnTo>
                  <a:pt x="1115" y="991"/>
                </a:lnTo>
                <a:lnTo>
                  <a:pt x="1113" y="998"/>
                </a:lnTo>
                <a:lnTo>
                  <a:pt x="1113" y="1005"/>
                </a:lnTo>
                <a:lnTo>
                  <a:pt x="1113" y="1012"/>
                </a:lnTo>
                <a:lnTo>
                  <a:pt x="1115" y="1019"/>
                </a:lnTo>
                <a:lnTo>
                  <a:pt x="1123" y="1031"/>
                </a:lnTo>
                <a:lnTo>
                  <a:pt x="1135" y="1038"/>
                </a:lnTo>
                <a:lnTo>
                  <a:pt x="1143" y="1041"/>
                </a:lnTo>
                <a:lnTo>
                  <a:pt x="1150" y="1041"/>
                </a:lnTo>
                <a:lnTo>
                  <a:pt x="1158" y="1041"/>
                </a:lnTo>
                <a:lnTo>
                  <a:pt x="1166" y="1038"/>
                </a:lnTo>
                <a:lnTo>
                  <a:pt x="1178" y="1031"/>
                </a:lnTo>
                <a:lnTo>
                  <a:pt x="1186" y="1019"/>
                </a:lnTo>
                <a:lnTo>
                  <a:pt x="1188" y="1012"/>
                </a:lnTo>
                <a:lnTo>
                  <a:pt x="1188" y="1005"/>
                </a:lnTo>
                <a:lnTo>
                  <a:pt x="1188" y="998"/>
                </a:lnTo>
                <a:lnTo>
                  <a:pt x="1186" y="991"/>
                </a:lnTo>
                <a:lnTo>
                  <a:pt x="1178" y="979"/>
                </a:lnTo>
                <a:lnTo>
                  <a:pt x="1166" y="972"/>
                </a:lnTo>
                <a:lnTo>
                  <a:pt x="1158" y="970"/>
                </a:lnTo>
                <a:lnTo>
                  <a:pt x="1150" y="970"/>
                </a:lnTo>
                <a:close/>
                <a:moveTo>
                  <a:pt x="1150" y="1050"/>
                </a:moveTo>
                <a:lnTo>
                  <a:pt x="1150" y="1050"/>
                </a:lnTo>
                <a:lnTo>
                  <a:pt x="1143" y="1050"/>
                </a:lnTo>
                <a:lnTo>
                  <a:pt x="1135" y="1053"/>
                </a:lnTo>
                <a:lnTo>
                  <a:pt x="1123" y="1060"/>
                </a:lnTo>
                <a:lnTo>
                  <a:pt x="1115" y="1072"/>
                </a:lnTo>
                <a:lnTo>
                  <a:pt x="1113" y="1079"/>
                </a:lnTo>
                <a:lnTo>
                  <a:pt x="1113" y="1086"/>
                </a:lnTo>
                <a:lnTo>
                  <a:pt x="1113" y="1093"/>
                </a:lnTo>
                <a:lnTo>
                  <a:pt x="1115" y="1100"/>
                </a:lnTo>
                <a:lnTo>
                  <a:pt x="1123" y="1112"/>
                </a:lnTo>
                <a:lnTo>
                  <a:pt x="1135" y="1119"/>
                </a:lnTo>
                <a:lnTo>
                  <a:pt x="1143" y="1121"/>
                </a:lnTo>
                <a:lnTo>
                  <a:pt x="1150" y="1121"/>
                </a:lnTo>
                <a:lnTo>
                  <a:pt x="1158" y="1121"/>
                </a:lnTo>
                <a:lnTo>
                  <a:pt x="1166" y="1119"/>
                </a:lnTo>
                <a:lnTo>
                  <a:pt x="1178" y="1112"/>
                </a:lnTo>
                <a:lnTo>
                  <a:pt x="1186" y="1100"/>
                </a:lnTo>
                <a:lnTo>
                  <a:pt x="1188" y="1093"/>
                </a:lnTo>
                <a:lnTo>
                  <a:pt x="1188" y="1086"/>
                </a:lnTo>
                <a:lnTo>
                  <a:pt x="1188" y="1079"/>
                </a:lnTo>
                <a:lnTo>
                  <a:pt x="1186" y="1072"/>
                </a:lnTo>
                <a:lnTo>
                  <a:pt x="1178" y="1060"/>
                </a:lnTo>
                <a:lnTo>
                  <a:pt x="1166" y="1053"/>
                </a:lnTo>
                <a:lnTo>
                  <a:pt x="1158" y="1050"/>
                </a:lnTo>
                <a:lnTo>
                  <a:pt x="1150" y="1050"/>
                </a:lnTo>
                <a:close/>
                <a:moveTo>
                  <a:pt x="1150" y="1131"/>
                </a:moveTo>
                <a:lnTo>
                  <a:pt x="1150" y="1131"/>
                </a:lnTo>
                <a:lnTo>
                  <a:pt x="1143" y="1133"/>
                </a:lnTo>
                <a:lnTo>
                  <a:pt x="1135" y="1133"/>
                </a:lnTo>
                <a:lnTo>
                  <a:pt x="1123" y="1143"/>
                </a:lnTo>
                <a:lnTo>
                  <a:pt x="1115" y="1152"/>
                </a:lnTo>
                <a:lnTo>
                  <a:pt x="1113" y="1159"/>
                </a:lnTo>
                <a:lnTo>
                  <a:pt x="1113" y="1166"/>
                </a:lnTo>
                <a:lnTo>
                  <a:pt x="1113" y="1174"/>
                </a:lnTo>
                <a:lnTo>
                  <a:pt x="1115" y="1181"/>
                </a:lnTo>
                <a:lnTo>
                  <a:pt x="1123" y="1192"/>
                </a:lnTo>
                <a:lnTo>
                  <a:pt x="1135" y="1200"/>
                </a:lnTo>
                <a:lnTo>
                  <a:pt x="1143" y="1202"/>
                </a:lnTo>
                <a:lnTo>
                  <a:pt x="1150" y="1202"/>
                </a:lnTo>
                <a:lnTo>
                  <a:pt x="1158" y="1202"/>
                </a:lnTo>
                <a:lnTo>
                  <a:pt x="1166" y="1200"/>
                </a:lnTo>
                <a:lnTo>
                  <a:pt x="1178" y="1192"/>
                </a:lnTo>
                <a:lnTo>
                  <a:pt x="1186" y="1181"/>
                </a:lnTo>
                <a:lnTo>
                  <a:pt x="1188" y="1174"/>
                </a:lnTo>
                <a:lnTo>
                  <a:pt x="1188" y="1166"/>
                </a:lnTo>
                <a:lnTo>
                  <a:pt x="1188" y="1159"/>
                </a:lnTo>
                <a:lnTo>
                  <a:pt x="1186" y="1152"/>
                </a:lnTo>
                <a:lnTo>
                  <a:pt x="1178" y="1143"/>
                </a:lnTo>
                <a:lnTo>
                  <a:pt x="1166" y="1133"/>
                </a:lnTo>
                <a:lnTo>
                  <a:pt x="1158" y="1133"/>
                </a:lnTo>
                <a:lnTo>
                  <a:pt x="1150" y="1131"/>
                </a:lnTo>
                <a:close/>
                <a:moveTo>
                  <a:pt x="1150" y="1211"/>
                </a:moveTo>
                <a:lnTo>
                  <a:pt x="1150" y="1211"/>
                </a:lnTo>
                <a:lnTo>
                  <a:pt x="1143" y="1214"/>
                </a:lnTo>
                <a:lnTo>
                  <a:pt x="1135" y="1214"/>
                </a:lnTo>
                <a:lnTo>
                  <a:pt x="1123" y="1223"/>
                </a:lnTo>
                <a:lnTo>
                  <a:pt x="1115" y="1233"/>
                </a:lnTo>
                <a:lnTo>
                  <a:pt x="1113" y="1240"/>
                </a:lnTo>
                <a:lnTo>
                  <a:pt x="1113" y="1247"/>
                </a:lnTo>
                <a:lnTo>
                  <a:pt x="1113" y="1254"/>
                </a:lnTo>
                <a:lnTo>
                  <a:pt x="1115" y="1261"/>
                </a:lnTo>
                <a:lnTo>
                  <a:pt x="1123" y="1273"/>
                </a:lnTo>
                <a:lnTo>
                  <a:pt x="1135" y="1280"/>
                </a:lnTo>
                <a:lnTo>
                  <a:pt x="1143" y="1283"/>
                </a:lnTo>
                <a:lnTo>
                  <a:pt x="1150" y="1283"/>
                </a:lnTo>
                <a:lnTo>
                  <a:pt x="1158" y="1283"/>
                </a:lnTo>
                <a:lnTo>
                  <a:pt x="1166" y="1280"/>
                </a:lnTo>
                <a:lnTo>
                  <a:pt x="1178" y="1273"/>
                </a:lnTo>
                <a:lnTo>
                  <a:pt x="1186" y="1261"/>
                </a:lnTo>
                <a:lnTo>
                  <a:pt x="1188" y="1254"/>
                </a:lnTo>
                <a:lnTo>
                  <a:pt x="1188" y="1247"/>
                </a:lnTo>
                <a:lnTo>
                  <a:pt x="1188" y="1240"/>
                </a:lnTo>
                <a:lnTo>
                  <a:pt x="1186" y="1233"/>
                </a:lnTo>
                <a:lnTo>
                  <a:pt x="1178" y="1223"/>
                </a:lnTo>
                <a:lnTo>
                  <a:pt x="1166" y="1214"/>
                </a:lnTo>
                <a:lnTo>
                  <a:pt x="1158" y="1214"/>
                </a:lnTo>
                <a:lnTo>
                  <a:pt x="1150" y="1211"/>
                </a:lnTo>
                <a:close/>
                <a:moveTo>
                  <a:pt x="1150" y="1292"/>
                </a:moveTo>
                <a:lnTo>
                  <a:pt x="1150" y="1292"/>
                </a:lnTo>
                <a:lnTo>
                  <a:pt x="1143" y="1294"/>
                </a:lnTo>
                <a:lnTo>
                  <a:pt x="1135" y="1297"/>
                </a:lnTo>
                <a:lnTo>
                  <a:pt x="1123" y="1304"/>
                </a:lnTo>
                <a:lnTo>
                  <a:pt x="1115" y="1316"/>
                </a:lnTo>
                <a:lnTo>
                  <a:pt x="1113" y="1321"/>
                </a:lnTo>
                <a:lnTo>
                  <a:pt x="1113" y="1328"/>
                </a:lnTo>
                <a:lnTo>
                  <a:pt x="1113" y="1335"/>
                </a:lnTo>
                <a:lnTo>
                  <a:pt x="1115" y="1342"/>
                </a:lnTo>
                <a:lnTo>
                  <a:pt x="1123" y="1354"/>
                </a:lnTo>
                <a:lnTo>
                  <a:pt x="1135" y="1361"/>
                </a:lnTo>
                <a:lnTo>
                  <a:pt x="1143" y="1363"/>
                </a:lnTo>
                <a:lnTo>
                  <a:pt x="1150" y="1363"/>
                </a:lnTo>
                <a:lnTo>
                  <a:pt x="1158" y="1363"/>
                </a:lnTo>
                <a:lnTo>
                  <a:pt x="1166" y="1361"/>
                </a:lnTo>
                <a:lnTo>
                  <a:pt x="1178" y="1354"/>
                </a:lnTo>
                <a:lnTo>
                  <a:pt x="1186" y="1342"/>
                </a:lnTo>
                <a:lnTo>
                  <a:pt x="1188" y="1335"/>
                </a:lnTo>
                <a:lnTo>
                  <a:pt x="1188" y="1328"/>
                </a:lnTo>
                <a:lnTo>
                  <a:pt x="1188" y="1321"/>
                </a:lnTo>
                <a:lnTo>
                  <a:pt x="1186" y="1316"/>
                </a:lnTo>
                <a:lnTo>
                  <a:pt x="1178" y="1304"/>
                </a:lnTo>
                <a:lnTo>
                  <a:pt x="1166" y="1297"/>
                </a:lnTo>
                <a:lnTo>
                  <a:pt x="1158" y="1294"/>
                </a:lnTo>
                <a:lnTo>
                  <a:pt x="1150" y="1292"/>
                </a:lnTo>
                <a:close/>
                <a:moveTo>
                  <a:pt x="1150" y="1375"/>
                </a:moveTo>
                <a:lnTo>
                  <a:pt x="1150" y="1375"/>
                </a:lnTo>
                <a:lnTo>
                  <a:pt x="1143" y="1375"/>
                </a:lnTo>
                <a:lnTo>
                  <a:pt x="1135" y="1377"/>
                </a:lnTo>
                <a:lnTo>
                  <a:pt x="1123" y="1385"/>
                </a:lnTo>
                <a:lnTo>
                  <a:pt x="1115" y="1396"/>
                </a:lnTo>
                <a:lnTo>
                  <a:pt x="1113" y="1401"/>
                </a:lnTo>
                <a:lnTo>
                  <a:pt x="1113" y="1411"/>
                </a:lnTo>
                <a:lnTo>
                  <a:pt x="1113" y="1418"/>
                </a:lnTo>
                <a:lnTo>
                  <a:pt x="1115" y="1422"/>
                </a:lnTo>
                <a:lnTo>
                  <a:pt x="1123" y="1434"/>
                </a:lnTo>
                <a:lnTo>
                  <a:pt x="1135" y="1441"/>
                </a:lnTo>
                <a:lnTo>
                  <a:pt x="1143" y="1444"/>
                </a:lnTo>
                <a:lnTo>
                  <a:pt x="1150" y="1444"/>
                </a:lnTo>
                <a:lnTo>
                  <a:pt x="1158" y="1444"/>
                </a:lnTo>
                <a:lnTo>
                  <a:pt x="1166" y="1441"/>
                </a:lnTo>
                <a:lnTo>
                  <a:pt x="1178" y="1434"/>
                </a:lnTo>
                <a:lnTo>
                  <a:pt x="1186" y="1422"/>
                </a:lnTo>
                <a:lnTo>
                  <a:pt x="1188" y="1418"/>
                </a:lnTo>
                <a:lnTo>
                  <a:pt x="1188" y="1411"/>
                </a:lnTo>
                <a:lnTo>
                  <a:pt x="1188" y="1401"/>
                </a:lnTo>
                <a:lnTo>
                  <a:pt x="1186" y="1396"/>
                </a:lnTo>
                <a:lnTo>
                  <a:pt x="1178" y="1385"/>
                </a:lnTo>
                <a:lnTo>
                  <a:pt x="1166" y="1377"/>
                </a:lnTo>
                <a:lnTo>
                  <a:pt x="1158" y="1375"/>
                </a:lnTo>
                <a:lnTo>
                  <a:pt x="1150" y="1375"/>
                </a:lnTo>
                <a:close/>
                <a:moveTo>
                  <a:pt x="1150" y="1456"/>
                </a:moveTo>
                <a:lnTo>
                  <a:pt x="1150" y="1456"/>
                </a:lnTo>
                <a:lnTo>
                  <a:pt x="1143" y="1456"/>
                </a:lnTo>
                <a:lnTo>
                  <a:pt x="1135" y="1458"/>
                </a:lnTo>
                <a:lnTo>
                  <a:pt x="1123" y="1465"/>
                </a:lnTo>
                <a:lnTo>
                  <a:pt x="1115" y="1477"/>
                </a:lnTo>
                <a:lnTo>
                  <a:pt x="1113" y="1484"/>
                </a:lnTo>
                <a:lnTo>
                  <a:pt x="1113" y="1491"/>
                </a:lnTo>
                <a:lnTo>
                  <a:pt x="1113" y="1498"/>
                </a:lnTo>
                <a:lnTo>
                  <a:pt x="1115" y="1503"/>
                </a:lnTo>
                <a:lnTo>
                  <a:pt x="1123" y="1515"/>
                </a:lnTo>
                <a:lnTo>
                  <a:pt x="1135" y="1522"/>
                </a:lnTo>
                <a:lnTo>
                  <a:pt x="1143" y="1524"/>
                </a:lnTo>
                <a:lnTo>
                  <a:pt x="1150" y="1527"/>
                </a:lnTo>
                <a:lnTo>
                  <a:pt x="1158" y="1524"/>
                </a:lnTo>
                <a:lnTo>
                  <a:pt x="1166" y="1522"/>
                </a:lnTo>
                <a:lnTo>
                  <a:pt x="1178" y="1515"/>
                </a:lnTo>
                <a:lnTo>
                  <a:pt x="1186" y="1503"/>
                </a:lnTo>
                <a:lnTo>
                  <a:pt x="1188" y="1498"/>
                </a:lnTo>
                <a:lnTo>
                  <a:pt x="1188" y="1491"/>
                </a:lnTo>
                <a:lnTo>
                  <a:pt x="1188" y="1484"/>
                </a:lnTo>
                <a:lnTo>
                  <a:pt x="1186" y="1477"/>
                </a:lnTo>
                <a:lnTo>
                  <a:pt x="1178" y="1465"/>
                </a:lnTo>
                <a:lnTo>
                  <a:pt x="1166" y="1458"/>
                </a:lnTo>
                <a:lnTo>
                  <a:pt x="1158" y="1456"/>
                </a:lnTo>
                <a:lnTo>
                  <a:pt x="1150" y="1456"/>
                </a:lnTo>
                <a:close/>
                <a:moveTo>
                  <a:pt x="1150" y="1536"/>
                </a:moveTo>
                <a:lnTo>
                  <a:pt x="1150" y="1536"/>
                </a:lnTo>
                <a:lnTo>
                  <a:pt x="1143" y="1536"/>
                </a:lnTo>
                <a:lnTo>
                  <a:pt x="1135" y="1539"/>
                </a:lnTo>
                <a:lnTo>
                  <a:pt x="1123" y="1546"/>
                </a:lnTo>
                <a:lnTo>
                  <a:pt x="1115" y="1558"/>
                </a:lnTo>
                <a:lnTo>
                  <a:pt x="1113" y="1565"/>
                </a:lnTo>
                <a:lnTo>
                  <a:pt x="1113" y="1572"/>
                </a:lnTo>
                <a:lnTo>
                  <a:pt x="1113" y="1579"/>
                </a:lnTo>
                <a:lnTo>
                  <a:pt x="1115" y="1586"/>
                </a:lnTo>
                <a:lnTo>
                  <a:pt x="1123" y="1596"/>
                </a:lnTo>
                <a:lnTo>
                  <a:pt x="1135" y="1605"/>
                </a:lnTo>
                <a:lnTo>
                  <a:pt x="1143" y="1605"/>
                </a:lnTo>
                <a:lnTo>
                  <a:pt x="1150" y="1607"/>
                </a:lnTo>
                <a:lnTo>
                  <a:pt x="1158" y="1605"/>
                </a:lnTo>
                <a:lnTo>
                  <a:pt x="1166" y="1605"/>
                </a:lnTo>
                <a:lnTo>
                  <a:pt x="1178" y="1596"/>
                </a:lnTo>
                <a:lnTo>
                  <a:pt x="1186" y="1586"/>
                </a:lnTo>
                <a:lnTo>
                  <a:pt x="1188" y="1579"/>
                </a:lnTo>
                <a:lnTo>
                  <a:pt x="1188" y="1572"/>
                </a:lnTo>
                <a:lnTo>
                  <a:pt x="1188" y="1565"/>
                </a:lnTo>
                <a:lnTo>
                  <a:pt x="1186" y="1558"/>
                </a:lnTo>
                <a:lnTo>
                  <a:pt x="1178" y="1546"/>
                </a:lnTo>
                <a:lnTo>
                  <a:pt x="1166" y="1539"/>
                </a:lnTo>
                <a:lnTo>
                  <a:pt x="1158" y="1536"/>
                </a:lnTo>
                <a:lnTo>
                  <a:pt x="1150" y="1536"/>
                </a:lnTo>
                <a:close/>
                <a:moveTo>
                  <a:pt x="1150" y="1617"/>
                </a:moveTo>
                <a:lnTo>
                  <a:pt x="1150" y="1617"/>
                </a:lnTo>
                <a:lnTo>
                  <a:pt x="1143" y="1617"/>
                </a:lnTo>
                <a:lnTo>
                  <a:pt x="1135" y="1619"/>
                </a:lnTo>
                <a:lnTo>
                  <a:pt x="1123" y="1626"/>
                </a:lnTo>
                <a:lnTo>
                  <a:pt x="1115" y="1638"/>
                </a:lnTo>
                <a:lnTo>
                  <a:pt x="1113" y="1645"/>
                </a:lnTo>
                <a:lnTo>
                  <a:pt x="1113" y="1652"/>
                </a:lnTo>
                <a:lnTo>
                  <a:pt x="1113" y="1660"/>
                </a:lnTo>
                <a:lnTo>
                  <a:pt x="1115" y="1667"/>
                </a:lnTo>
                <a:lnTo>
                  <a:pt x="1123" y="1676"/>
                </a:lnTo>
                <a:lnTo>
                  <a:pt x="1135" y="1686"/>
                </a:lnTo>
                <a:lnTo>
                  <a:pt x="1143" y="1686"/>
                </a:lnTo>
                <a:lnTo>
                  <a:pt x="1150" y="1688"/>
                </a:lnTo>
                <a:lnTo>
                  <a:pt x="1158" y="1686"/>
                </a:lnTo>
                <a:lnTo>
                  <a:pt x="1166" y="1686"/>
                </a:lnTo>
                <a:lnTo>
                  <a:pt x="1178" y="1676"/>
                </a:lnTo>
                <a:lnTo>
                  <a:pt x="1186" y="1667"/>
                </a:lnTo>
                <a:lnTo>
                  <a:pt x="1188" y="1660"/>
                </a:lnTo>
                <a:lnTo>
                  <a:pt x="1188" y="1652"/>
                </a:lnTo>
                <a:lnTo>
                  <a:pt x="1188" y="1645"/>
                </a:lnTo>
                <a:lnTo>
                  <a:pt x="1186" y="1638"/>
                </a:lnTo>
                <a:lnTo>
                  <a:pt x="1178" y="1626"/>
                </a:lnTo>
                <a:lnTo>
                  <a:pt x="1166" y="1619"/>
                </a:lnTo>
                <a:lnTo>
                  <a:pt x="1158" y="1617"/>
                </a:lnTo>
                <a:lnTo>
                  <a:pt x="1150" y="1617"/>
                </a:lnTo>
                <a:close/>
                <a:moveTo>
                  <a:pt x="1236" y="161"/>
                </a:moveTo>
                <a:lnTo>
                  <a:pt x="1236" y="161"/>
                </a:lnTo>
                <a:lnTo>
                  <a:pt x="1229" y="161"/>
                </a:lnTo>
                <a:lnTo>
                  <a:pt x="1221" y="164"/>
                </a:lnTo>
                <a:lnTo>
                  <a:pt x="1209" y="171"/>
                </a:lnTo>
                <a:lnTo>
                  <a:pt x="1201" y="183"/>
                </a:lnTo>
                <a:lnTo>
                  <a:pt x="1199" y="190"/>
                </a:lnTo>
                <a:lnTo>
                  <a:pt x="1199" y="197"/>
                </a:lnTo>
                <a:lnTo>
                  <a:pt x="1199" y="204"/>
                </a:lnTo>
                <a:lnTo>
                  <a:pt x="1201" y="211"/>
                </a:lnTo>
                <a:lnTo>
                  <a:pt x="1209" y="220"/>
                </a:lnTo>
                <a:lnTo>
                  <a:pt x="1221" y="230"/>
                </a:lnTo>
                <a:lnTo>
                  <a:pt x="1229" y="232"/>
                </a:lnTo>
                <a:lnTo>
                  <a:pt x="1236" y="232"/>
                </a:lnTo>
                <a:lnTo>
                  <a:pt x="1244" y="232"/>
                </a:lnTo>
                <a:lnTo>
                  <a:pt x="1252" y="230"/>
                </a:lnTo>
                <a:lnTo>
                  <a:pt x="1262" y="220"/>
                </a:lnTo>
                <a:lnTo>
                  <a:pt x="1272" y="211"/>
                </a:lnTo>
                <a:lnTo>
                  <a:pt x="1274" y="204"/>
                </a:lnTo>
                <a:lnTo>
                  <a:pt x="1274" y="197"/>
                </a:lnTo>
                <a:lnTo>
                  <a:pt x="1274" y="190"/>
                </a:lnTo>
                <a:lnTo>
                  <a:pt x="1272" y="183"/>
                </a:lnTo>
                <a:lnTo>
                  <a:pt x="1262" y="171"/>
                </a:lnTo>
                <a:lnTo>
                  <a:pt x="1252" y="164"/>
                </a:lnTo>
                <a:lnTo>
                  <a:pt x="1244" y="161"/>
                </a:lnTo>
                <a:lnTo>
                  <a:pt x="1236" y="161"/>
                </a:lnTo>
                <a:close/>
                <a:moveTo>
                  <a:pt x="1236" y="322"/>
                </a:moveTo>
                <a:lnTo>
                  <a:pt x="1236" y="322"/>
                </a:lnTo>
                <a:lnTo>
                  <a:pt x="1229" y="322"/>
                </a:lnTo>
                <a:lnTo>
                  <a:pt x="1221" y="325"/>
                </a:lnTo>
                <a:lnTo>
                  <a:pt x="1209" y="334"/>
                </a:lnTo>
                <a:lnTo>
                  <a:pt x="1201" y="344"/>
                </a:lnTo>
                <a:lnTo>
                  <a:pt x="1199" y="351"/>
                </a:lnTo>
                <a:lnTo>
                  <a:pt x="1199" y="358"/>
                </a:lnTo>
                <a:lnTo>
                  <a:pt x="1199" y="365"/>
                </a:lnTo>
                <a:lnTo>
                  <a:pt x="1201" y="372"/>
                </a:lnTo>
                <a:lnTo>
                  <a:pt x="1209" y="384"/>
                </a:lnTo>
                <a:lnTo>
                  <a:pt x="1221" y="391"/>
                </a:lnTo>
                <a:lnTo>
                  <a:pt x="1229" y="394"/>
                </a:lnTo>
                <a:lnTo>
                  <a:pt x="1236" y="394"/>
                </a:lnTo>
                <a:lnTo>
                  <a:pt x="1244" y="394"/>
                </a:lnTo>
                <a:lnTo>
                  <a:pt x="1252" y="391"/>
                </a:lnTo>
                <a:lnTo>
                  <a:pt x="1262" y="384"/>
                </a:lnTo>
                <a:lnTo>
                  <a:pt x="1272" y="372"/>
                </a:lnTo>
                <a:lnTo>
                  <a:pt x="1274" y="365"/>
                </a:lnTo>
                <a:lnTo>
                  <a:pt x="1274" y="358"/>
                </a:lnTo>
                <a:lnTo>
                  <a:pt x="1274" y="351"/>
                </a:lnTo>
                <a:lnTo>
                  <a:pt x="1272" y="344"/>
                </a:lnTo>
                <a:lnTo>
                  <a:pt x="1262" y="334"/>
                </a:lnTo>
                <a:lnTo>
                  <a:pt x="1252" y="325"/>
                </a:lnTo>
                <a:lnTo>
                  <a:pt x="1244" y="322"/>
                </a:lnTo>
                <a:lnTo>
                  <a:pt x="1236" y="322"/>
                </a:lnTo>
                <a:close/>
                <a:moveTo>
                  <a:pt x="1236" y="484"/>
                </a:moveTo>
                <a:lnTo>
                  <a:pt x="1236" y="484"/>
                </a:lnTo>
                <a:lnTo>
                  <a:pt x="1229" y="486"/>
                </a:lnTo>
                <a:lnTo>
                  <a:pt x="1221" y="488"/>
                </a:lnTo>
                <a:lnTo>
                  <a:pt x="1209" y="495"/>
                </a:lnTo>
                <a:lnTo>
                  <a:pt x="1201" y="505"/>
                </a:lnTo>
                <a:lnTo>
                  <a:pt x="1199" y="512"/>
                </a:lnTo>
                <a:lnTo>
                  <a:pt x="1199" y="519"/>
                </a:lnTo>
                <a:lnTo>
                  <a:pt x="1199" y="526"/>
                </a:lnTo>
                <a:lnTo>
                  <a:pt x="1201" y="533"/>
                </a:lnTo>
                <a:lnTo>
                  <a:pt x="1209" y="545"/>
                </a:lnTo>
                <a:lnTo>
                  <a:pt x="1221" y="552"/>
                </a:lnTo>
                <a:lnTo>
                  <a:pt x="1229" y="555"/>
                </a:lnTo>
                <a:lnTo>
                  <a:pt x="1236" y="555"/>
                </a:lnTo>
                <a:lnTo>
                  <a:pt x="1244" y="555"/>
                </a:lnTo>
                <a:lnTo>
                  <a:pt x="1252" y="552"/>
                </a:lnTo>
                <a:lnTo>
                  <a:pt x="1262" y="545"/>
                </a:lnTo>
                <a:lnTo>
                  <a:pt x="1272" y="533"/>
                </a:lnTo>
                <a:lnTo>
                  <a:pt x="1274" y="526"/>
                </a:lnTo>
                <a:lnTo>
                  <a:pt x="1274" y="519"/>
                </a:lnTo>
                <a:lnTo>
                  <a:pt x="1274" y="512"/>
                </a:lnTo>
                <a:lnTo>
                  <a:pt x="1272" y="505"/>
                </a:lnTo>
                <a:lnTo>
                  <a:pt x="1262" y="495"/>
                </a:lnTo>
                <a:lnTo>
                  <a:pt x="1252" y="488"/>
                </a:lnTo>
                <a:lnTo>
                  <a:pt x="1244" y="486"/>
                </a:lnTo>
                <a:lnTo>
                  <a:pt x="1236" y="484"/>
                </a:lnTo>
                <a:close/>
                <a:moveTo>
                  <a:pt x="1236" y="564"/>
                </a:moveTo>
                <a:lnTo>
                  <a:pt x="1236" y="564"/>
                </a:lnTo>
                <a:lnTo>
                  <a:pt x="1229" y="567"/>
                </a:lnTo>
                <a:lnTo>
                  <a:pt x="1221" y="569"/>
                </a:lnTo>
                <a:lnTo>
                  <a:pt x="1209" y="576"/>
                </a:lnTo>
                <a:lnTo>
                  <a:pt x="1201" y="588"/>
                </a:lnTo>
                <a:lnTo>
                  <a:pt x="1199" y="593"/>
                </a:lnTo>
                <a:lnTo>
                  <a:pt x="1199" y="600"/>
                </a:lnTo>
                <a:lnTo>
                  <a:pt x="1199" y="607"/>
                </a:lnTo>
                <a:lnTo>
                  <a:pt x="1201" y="614"/>
                </a:lnTo>
                <a:lnTo>
                  <a:pt x="1209" y="626"/>
                </a:lnTo>
                <a:lnTo>
                  <a:pt x="1221" y="633"/>
                </a:lnTo>
                <a:lnTo>
                  <a:pt x="1229" y="635"/>
                </a:lnTo>
                <a:lnTo>
                  <a:pt x="1236" y="635"/>
                </a:lnTo>
                <a:lnTo>
                  <a:pt x="1244" y="635"/>
                </a:lnTo>
                <a:lnTo>
                  <a:pt x="1252" y="633"/>
                </a:lnTo>
                <a:lnTo>
                  <a:pt x="1262" y="626"/>
                </a:lnTo>
                <a:lnTo>
                  <a:pt x="1272" y="614"/>
                </a:lnTo>
                <a:lnTo>
                  <a:pt x="1274" y="607"/>
                </a:lnTo>
                <a:lnTo>
                  <a:pt x="1274" y="600"/>
                </a:lnTo>
                <a:lnTo>
                  <a:pt x="1274" y="593"/>
                </a:lnTo>
                <a:lnTo>
                  <a:pt x="1272" y="588"/>
                </a:lnTo>
                <a:lnTo>
                  <a:pt x="1262" y="576"/>
                </a:lnTo>
                <a:lnTo>
                  <a:pt x="1252" y="569"/>
                </a:lnTo>
                <a:lnTo>
                  <a:pt x="1244" y="567"/>
                </a:lnTo>
                <a:lnTo>
                  <a:pt x="1236" y="564"/>
                </a:lnTo>
                <a:close/>
                <a:moveTo>
                  <a:pt x="1236" y="647"/>
                </a:moveTo>
                <a:lnTo>
                  <a:pt x="1236" y="647"/>
                </a:lnTo>
                <a:lnTo>
                  <a:pt x="1229" y="647"/>
                </a:lnTo>
                <a:lnTo>
                  <a:pt x="1221" y="650"/>
                </a:lnTo>
                <a:lnTo>
                  <a:pt x="1209" y="657"/>
                </a:lnTo>
                <a:lnTo>
                  <a:pt x="1201" y="669"/>
                </a:lnTo>
                <a:lnTo>
                  <a:pt x="1199" y="676"/>
                </a:lnTo>
                <a:lnTo>
                  <a:pt x="1199" y="683"/>
                </a:lnTo>
                <a:lnTo>
                  <a:pt x="1199" y="690"/>
                </a:lnTo>
                <a:lnTo>
                  <a:pt x="1201" y="695"/>
                </a:lnTo>
                <a:lnTo>
                  <a:pt x="1209" y="706"/>
                </a:lnTo>
                <a:lnTo>
                  <a:pt x="1221" y="714"/>
                </a:lnTo>
                <a:lnTo>
                  <a:pt x="1229" y="716"/>
                </a:lnTo>
                <a:lnTo>
                  <a:pt x="1236" y="716"/>
                </a:lnTo>
                <a:lnTo>
                  <a:pt x="1244" y="716"/>
                </a:lnTo>
                <a:lnTo>
                  <a:pt x="1252" y="714"/>
                </a:lnTo>
                <a:lnTo>
                  <a:pt x="1262" y="706"/>
                </a:lnTo>
                <a:lnTo>
                  <a:pt x="1272" y="695"/>
                </a:lnTo>
                <a:lnTo>
                  <a:pt x="1274" y="690"/>
                </a:lnTo>
                <a:lnTo>
                  <a:pt x="1274" y="683"/>
                </a:lnTo>
                <a:lnTo>
                  <a:pt x="1274" y="676"/>
                </a:lnTo>
                <a:lnTo>
                  <a:pt x="1272" y="669"/>
                </a:lnTo>
                <a:lnTo>
                  <a:pt x="1262" y="657"/>
                </a:lnTo>
                <a:lnTo>
                  <a:pt x="1252" y="650"/>
                </a:lnTo>
                <a:lnTo>
                  <a:pt x="1244" y="647"/>
                </a:lnTo>
                <a:lnTo>
                  <a:pt x="1236" y="647"/>
                </a:lnTo>
                <a:close/>
                <a:moveTo>
                  <a:pt x="1236" y="728"/>
                </a:moveTo>
                <a:lnTo>
                  <a:pt x="1236" y="728"/>
                </a:lnTo>
                <a:lnTo>
                  <a:pt x="1229" y="728"/>
                </a:lnTo>
                <a:lnTo>
                  <a:pt x="1221" y="730"/>
                </a:lnTo>
                <a:lnTo>
                  <a:pt x="1209" y="737"/>
                </a:lnTo>
                <a:lnTo>
                  <a:pt x="1201" y="749"/>
                </a:lnTo>
                <a:lnTo>
                  <a:pt x="1199" y="756"/>
                </a:lnTo>
                <a:lnTo>
                  <a:pt x="1199" y="763"/>
                </a:lnTo>
                <a:lnTo>
                  <a:pt x="1199" y="770"/>
                </a:lnTo>
                <a:lnTo>
                  <a:pt x="1201" y="775"/>
                </a:lnTo>
                <a:lnTo>
                  <a:pt x="1209" y="787"/>
                </a:lnTo>
                <a:lnTo>
                  <a:pt x="1221" y="794"/>
                </a:lnTo>
                <a:lnTo>
                  <a:pt x="1229" y="797"/>
                </a:lnTo>
                <a:lnTo>
                  <a:pt x="1236" y="799"/>
                </a:lnTo>
                <a:lnTo>
                  <a:pt x="1244" y="797"/>
                </a:lnTo>
                <a:lnTo>
                  <a:pt x="1252" y="794"/>
                </a:lnTo>
                <a:lnTo>
                  <a:pt x="1262" y="787"/>
                </a:lnTo>
                <a:lnTo>
                  <a:pt x="1272" y="775"/>
                </a:lnTo>
                <a:lnTo>
                  <a:pt x="1274" y="770"/>
                </a:lnTo>
                <a:lnTo>
                  <a:pt x="1274" y="763"/>
                </a:lnTo>
                <a:lnTo>
                  <a:pt x="1274" y="756"/>
                </a:lnTo>
                <a:lnTo>
                  <a:pt x="1272" y="749"/>
                </a:lnTo>
                <a:lnTo>
                  <a:pt x="1262" y="737"/>
                </a:lnTo>
                <a:lnTo>
                  <a:pt x="1252" y="730"/>
                </a:lnTo>
                <a:lnTo>
                  <a:pt x="1244" y="728"/>
                </a:lnTo>
                <a:lnTo>
                  <a:pt x="1236" y="728"/>
                </a:lnTo>
                <a:close/>
                <a:moveTo>
                  <a:pt x="1236" y="808"/>
                </a:moveTo>
                <a:lnTo>
                  <a:pt x="1236" y="808"/>
                </a:lnTo>
                <a:lnTo>
                  <a:pt x="1229" y="808"/>
                </a:lnTo>
                <a:lnTo>
                  <a:pt x="1221" y="811"/>
                </a:lnTo>
                <a:lnTo>
                  <a:pt x="1209" y="818"/>
                </a:lnTo>
                <a:lnTo>
                  <a:pt x="1201" y="830"/>
                </a:lnTo>
                <a:lnTo>
                  <a:pt x="1199" y="837"/>
                </a:lnTo>
                <a:lnTo>
                  <a:pt x="1199" y="844"/>
                </a:lnTo>
                <a:lnTo>
                  <a:pt x="1199" y="851"/>
                </a:lnTo>
                <a:lnTo>
                  <a:pt x="1201" y="858"/>
                </a:lnTo>
                <a:lnTo>
                  <a:pt x="1209" y="868"/>
                </a:lnTo>
                <a:lnTo>
                  <a:pt x="1221" y="877"/>
                </a:lnTo>
                <a:lnTo>
                  <a:pt x="1229" y="877"/>
                </a:lnTo>
                <a:lnTo>
                  <a:pt x="1236" y="880"/>
                </a:lnTo>
                <a:lnTo>
                  <a:pt x="1244" y="877"/>
                </a:lnTo>
                <a:lnTo>
                  <a:pt x="1252" y="877"/>
                </a:lnTo>
                <a:lnTo>
                  <a:pt x="1262" y="868"/>
                </a:lnTo>
                <a:lnTo>
                  <a:pt x="1272" y="858"/>
                </a:lnTo>
                <a:lnTo>
                  <a:pt x="1274" y="851"/>
                </a:lnTo>
                <a:lnTo>
                  <a:pt x="1274" y="844"/>
                </a:lnTo>
                <a:lnTo>
                  <a:pt x="1274" y="837"/>
                </a:lnTo>
                <a:lnTo>
                  <a:pt x="1272" y="830"/>
                </a:lnTo>
                <a:lnTo>
                  <a:pt x="1262" y="818"/>
                </a:lnTo>
                <a:lnTo>
                  <a:pt x="1252" y="811"/>
                </a:lnTo>
                <a:lnTo>
                  <a:pt x="1244" y="808"/>
                </a:lnTo>
                <a:lnTo>
                  <a:pt x="1236" y="808"/>
                </a:lnTo>
                <a:close/>
                <a:moveTo>
                  <a:pt x="1236" y="889"/>
                </a:moveTo>
                <a:lnTo>
                  <a:pt x="1236" y="889"/>
                </a:lnTo>
                <a:lnTo>
                  <a:pt x="1229" y="889"/>
                </a:lnTo>
                <a:lnTo>
                  <a:pt x="1221" y="891"/>
                </a:lnTo>
                <a:lnTo>
                  <a:pt x="1209" y="899"/>
                </a:lnTo>
                <a:lnTo>
                  <a:pt x="1201" y="910"/>
                </a:lnTo>
                <a:lnTo>
                  <a:pt x="1199" y="917"/>
                </a:lnTo>
                <a:lnTo>
                  <a:pt x="1199" y="925"/>
                </a:lnTo>
                <a:lnTo>
                  <a:pt x="1199" y="932"/>
                </a:lnTo>
                <a:lnTo>
                  <a:pt x="1201" y="939"/>
                </a:lnTo>
                <a:lnTo>
                  <a:pt x="1209" y="948"/>
                </a:lnTo>
                <a:lnTo>
                  <a:pt x="1221" y="958"/>
                </a:lnTo>
                <a:lnTo>
                  <a:pt x="1229" y="960"/>
                </a:lnTo>
                <a:lnTo>
                  <a:pt x="1236" y="960"/>
                </a:lnTo>
                <a:lnTo>
                  <a:pt x="1244" y="960"/>
                </a:lnTo>
                <a:lnTo>
                  <a:pt x="1252" y="958"/>
                </a:lnTo>
                <a:lnTo>
                  <a:pt x="1262" y="948"/>
                </a:lnTo>
                <a:lnTo>
                  <a:pt x="1272" y="939"/>
                </a:lnTo>
                <a:lnTo>
                  <a:pt x="1274" y="932"/>
                </a:lnTo>
                <a:lnTo>
                  <a:pt x="1274" y="925"/>
                </a:lnTo>
                <a:lnTo>
                  <a:pt x="1274" y="917"/>
                </a:lnTo>
                <a:lnTo>
                  <a:pt x="1272" y="910"/>
                </a:lnTo>
                <a:lnTo>
                  <a:pt x="1262" y="899"/>
                </a:lnTo>
                <a:lnTo>
                  <a:pt x="1252" y="891"/>
                </a:lnTo>
                <a:lnTo>
                  <a:pt x="1244" y="889"/>
                </a:lnTo>
                <a:lnTo>
                  <a:pt x="1236" y="889"/>
                </a:lnTo>
                <a:close/>
                <a:moveTo>
                  <a:pt x="1236" y="970"/>
                </a:moveTo>
                <a:lnTo>
                  <a:pt x="1236" y="970"/>
                </a:lnTo>
                <a:lnTo>
                  <a:pt x="1229" y="970"/>
                </a:lnTo>
                <a:lnTo>
                  <a:pt x="1221" y="972"/>
                </a:lnTo>
                <a:lnTo>
                  <a:pt x="1209" y="979"/>
                </a:lnTo>
                <a:lnTo>
                  <a:pt x="1201" y="991"/>
                </a:lnTo>
                <a:lnTo>
                  <a:pt x="1199" y="998"/>
                </a:lnTo>
                <a:lnTo>
                  <a:pt x="1199" y="1005"/>
                </a:lnTo>
                <a:lnTo>
                  <a:pt x="1199" y="1012"/>
                </a:lnTo>
                <a:lnTo>
                  <a:pt x="1201" y="1019"/>
                </a:lnTo>
                <a:lnTo>
                  <a:pt x="1209" y="1031"/>
                </a:lnTo>
                <a:lnTo>
                  <a:pt x="1221" y="1038"/>
                </a:lnTo>
                <a:lnTo>
                  <a:pt x="1229" y="1041"/>
                </a:lnTo>
                <a:lnTo>
                  <a:pt x="1236" y="1041"/>
                </a:lnTo>
                <a:lnTo>
                  <a:pt x="1244" y="1041"/>
                </a:lnTo>
                <a:lnTo>
                  <a:pt x="1252" y="1038"/>
                </a:lnTo>
                <a:lnTo>
                  <a:pt x="1262" y="1031"/>
                </a:lnTo>
                <a:lnTo>
                  <a:pt x="1272" y="1019"/>
                </a:lnTo>
                <a:lnTo>
                  <a:pt x="1274" y="1012"/>
                </a:lnTo>
                <a:lnTo>
                  <a:pt x="1274" y="1005"/>
                </a:lnTo>
                <a:lnTo>
                  <a:pt x="1274" y="998"/>
                </a:lnTo>
                <a:lnTo>
                  <a:pt x="1272" y="991"/>
                </a:lnTo>
                <a:lnTo>
                  <a:pt x="1262" y="979"/>
                </a:lnTo>
                <a:lnTo>
                  <a:pt x="1252" y="972"/>
                </a:lnTo>
                <a:lnTo>
                  <a:pt x="1244" y="970"/>
                </a:lnTo>
                <a:lnTo>
                  <a:pt x="1236" y="970"/>
                </a:lnTo>
                <a:close/>
                <a:moveTo>
                  <a:pt x="1236" y="1050"/>
                </a:moveTo>
                <a:lnTo>
                  <a:pt x="1236" y="1050"/>
                </a:lnTo>
                <a:lnTo>
                  <a:pt x="1229" y="1050"/>
                </a:lnTo>
                <a:lnTo>
                  <a:pt x="1221" y="1053"/>
                </a:lnTo>
                <a:lnTo>
                  <a:pt x="1209" y="1060"/>
                </a:lnTo>
                <a:lnTo>
                  <a:pt x="1201" y="1072"/>
                </a:lnTo>
                <a:lnTo>
                  <a:pt x="1199" y="1079"/>
                </a:lnTo>
                <a:lnTo>
                  <a:pt x="1199" y="1086"/>
                </a:lnTo>
                <a:lnTo>
                  <a:pt x="1199" y="1093"/>
                </a:lnTo>
                <a:lnTo>
                  <a:pt x="1201" y="1100"/>
                </a:lnTo>
                <a:lnTo>
                  <a:pt x="1209" y="1112"/>
                </a:lnTo>
                <a:lnTo>
                  <a:pt x="1221" y="1119"/>
                </a:lnTo>
                <a:lnTo>
                  <a:pt x="1229" y="1121"/>
                </a:lnTo>
                <a:lnTo>
                  <a:pt x="1236" y="1121"/>
                </a:lnTo>
                <a:lnTo>
                  <a:pt x="1244" y="1121"/>
                </a:lnTo>
                <a:lnTo>
                  <a:pt x="1252" y="1119"/>
                </a:lnTo>
                <a:lnTo>
                  <a:pt x="1262" y="1112"/>
                </a:lnTo>
                <a:lnTo>
                  <a:pt x="1272" y="1100"/>
                </a:lnTo>
                <a:lnTo>
                  <a:pt x="1274" y="1093"/>
                </a:lnTo>
                <a:lnTo>
                  <a:pt x="1274" y="1086"/>
                </a:lnTo>
                <a:lnTo>
                  <a:pt x="1274" y="1079"/>
                </a:lnTo>
                <a:lnTo>
                  <a:pt x="1272" y="1072"/>
                </a:lnTo>
                <a:lnTo>
                  <a:pt x="1262" y="1060"/>
                </a:lnTo>
                <a:lnTo>
                  <a:pt x="1252" y="1053"/>
                </a:lnTo>
                <a:lnTo>
                  <a:pt x="1244" y="1050"/>
                </a:lnTo>
                <a:lnTo>
                  <a:pt x="1236" y="1050"/>
                </a:lnTo>
                <a:close/>
                <a:moveTo>
                  <a:pt x="1236" y="1131"/>
                </a:moveTo>
                <a:lnTo>
                  <a:pt x="1236" y="1131"/>
                </a:lnTo>
                <a:lnTo>
                  <a:pt x="1229" y="1133"/>
                </a:lnTo>
                <a:lnTo>
                  <a:pt x="1221" y="1133"/>
                </a:lnTo>
                <a:lnTo>
                  <a:pt x="1209" y="1143"/>
                </a:lnTo>
                <a:lnTo>
                  <a:pt x="1201" y="1152"/>
                </a:lnTo>
                <a:lnTo>
                  <a:pt x="1199" y="1159"/>
                </a:lnTo>
                <a:lnTo>
                  <a:pt x="1199" y="1166"/>
                </a:lnTo>
                <a:lnTo>
                  <a:pt x="1199" y="1174"/>
                </a:lnTo>
                <a:lnTo>
                  <a:pt x="1201" y="1181"/>
                </a:lnTo>
                <a:lnTo>
                  <a:pt x="1209" y="1192"/>
                </a:lnTo>
                <a:lnTo>
                  <a:pt x="1221" y="1200"/>
                </a:lnTo>
                <a:lnTo>
                  <a:pt x="1229" y="1202"/>
                </a:lnTo>
                <a:lnTo>
                  <a:pt x="1236" y="1202"/>
                </a:lnTo>
                <a:lnTo>
                  <a:pt x="1244" y="1202"/>
                </a:lnTo>
                <a:lnTo>
                  <a:pt x="1252" y="1200"/>
                </a:lnTo>
                <a:lnTo>
                  <a:pt x="1262" y="1192"/>
                </a:lnTo>
                <a:lnTo>
                  <a:pt x="1272" y="1181"/>
                </a:lnTo>
                <a:lnTo>
                  <a:pt x="1274" y="1174"/>
                </a:lnTo>
                <a:lnTo>
                  <a:pt x="1274" y="1166"/>
                </a:lnTo>
                <a:lnTo>
                  <a:pt x="1274" y="1159"/>
                </a:lnTo>
                <a:lnTo>
                  <a:pt x="1272" y="1152"/>
                </a:lnTo>
                <a:lnTo>
                  <a:pt x="1262" y="1143"/>
                </a:lnTo>
                <a:lnTo>
                  <a:pt x="1252" y="1133"/>
                </a:lnTo>
                <a:lnTo>
                  <a:pt x="1244" y="1133"/>
                </a:lnTo>
                <a:lnTo>
                  <a:pt x="1236" y="1131"/>
                </a:lnTo>
                <a:close/>
                <a:moveTo>
                  <a:pt x="1236" y="1211"/>
                </a:moveTo>
                <a:lnTo>
                  <a:pt x="1236" y="1211"/>
                </a:lnTo>
                <a:lnTo>
                  <a:pt x="1229" y="1214"/>
                </a:lnTo>
                <a:lnTo>
                  <a:pt x="1221" y="1214"/>
                </a:lnTo>
                <a:lnTo>
                  <a:pt x="1209" y="1223"/>
                </a:lnTo>
                <a:lnTo>
                  <a:pt x="1201" y="1233"/>
                </a:lnTo>
                <a:lnTo>
                  <a:pt x="1199" y="1240"/>
                </a:lnTo>
                <a:lnTo>
                  <a:pt x="1199" y="1247"/>
                </a:lnTo>
                <a:lnTo>
                  <a:pt x="1199" y="1254"/>
                </a:lnTo>
                <a:lnTo>
                  <a:pt x="1201" y="1261"/>
                </a:lnTo>
                <a:lnTo>
                  <a:pt x="1209" y="1273"/>
                </a:lnTo>
                <a:lnTo>
                  <a:pt x="1221" y="1280"/>
                </a:lnTo>
                <a:lnTo>
                  <a:pt x="1229" y="1283"/>
                </a:lnTo>
                <a:lnTo>
                  <a:pt x="1236" y="1283"/>
                </a:lnTo>
                <a:lnTo>
                  <a:pt x="1244" y="1283"/>
                </a:lnTo>
                <a:lnTo>
                  <a:pt x="1252" y="1280"/>
                </a:lnTo>
                <a:lnTo>
                  <a:pt x="1262" y="1273"/>
                </a:lnTo>
                <a:lnTo>
                  <a:pt x="1272" y="1261"/>
                </a:lnTo>
                <a:lnTo>
                  <a:pt x="1274" y="1254"/>
                </a:lnTo>
                <a:lnTo>
                  <a:pt x="1274" y="1247"/>
                </a:lnTo>
                <a:lnTo>
                  <a:pt x="1274" y="1240"/>
                </a:lnTo>
                <a:lnTo>
                  <a:pt x="1272" y="1233"/>
                </a:lnTo>
                <a:lnTo>
                  <a:pt x="1262" y="1223"/>
                </a:lnTo>
                <a:lnTo>
                  <a:pt x="1252" y="1214"/>
                </a:lnTo>
                <a:lnTo>
                  <a:pt x="1244" y="1214"/>
                </a:lnTo>
                <a:lnTo>
                  <a:pt x="1236" y="1211"/>
                </a:lnTo>
                <a:close/>
                <a:moveTo>
                  <a:pt x="1236" y="1292"/>
                </a:moveTo>
                <a:lnTo>
                  <a:pt x="1236" y="1292"/>
                </a:lnTo>
                <a:lnTo>
                  <a:pt x="1229" y="1294"/>
                </a:lnTo>
                <a:lnTo>
                  <a:pt x="1221" y="1297"/>
                </a:lnTo>
                <a:lnTo>
                  <a:pt x="1209" y="1304"/>
                </a:lnTo>
                <a:lnTo>
                  <a:pt x="1201" y="1316"/>
                </a:lnTo>
                <a:lnTo>
                  <a:pt x="1199" y="1321"/>
                </a:lnTo>
                <a:lnTo>
                  <a:pt x="1199" y="1328"/>
                </a:lnTo>
                <a:lnTo>
                  <a:pt x="1199" y="1335"/>
                </a:lnTo>
                <a:lnTo>
                  <a:pt x="1201" y="1342"/>
                </a:lnTo>
                <a:lnTo>
                  <a:pt x="1209" y="1354"/>
                </a:lnTo>
                <a:lnTo>
                  <a:pt x="1221" y="1361"/>
                </a:lnTo>
                <a:lnTo>
                  <a:pt x="1229" y="1363"/>
                </a:lnTo>
                <a:lnTo>
                  <a:pt x="1236" y="1363"/>
                </a:lnTo>
                <a:lnTo>
                  <a:pt x="1244" y="1363"/>
                </a:lnTo>
                <a:lnTo>
                  <a:pt x="1252" y="1361"/>
                </a:lnTo>
                <a:lnTo>
                  <a:pt x="1262" y="1354"/>
                </a:lnTo>
                <a:lnTo>
                  <a:pt x="1272" y="1342"/>
                </a:lnTo>
                <a:lnTo>
                  <a:pt x="1274" y="1335"/>
                </a:lnTo>
                <a:lnTo>
                  <a:pt x="1274" y="1328"/>
                </a:lnTo>
                <a:lnTo>
                  <a:pt x="1274" y="1321"/>
                </a:lnTo>
                <a:lnTo>
                  <a:pt x="1272" y="1316"/>
                </a:lnTo>
                <a:lnTo>
                  <a:pt x="1262" y="1304"/>
                </a:lnTo>
                <a:lnTo>
                  <a:pt x="1252" y="1297"/>
                </a:lnTo>
                <a:lnTo>
                  <a:pt x="1244" y="1294"/>
                </a:lnTo>
                <a:lnTo>
                  <a:pt x="1236" y="1292"/>
                </a:lnTo>
                <a:close/>
                <a:moveTo>
                  <a:pt x="1236" y="1375"/>
                </a:moveTo>
                <a:lnTo>
                  <a:pt x="1236" y="1375"/>
                </a:lnTo>
                <a:lnTo>
                  <a:pt x="1229" y="1375"/>
                </a:lnTo>
                <a:lnTo>
                  <a:pt x="1221" y="1377"/>
                </a:lnTo>
                <a:lnTo>
                  <a:pt x="1209" y="1385"/>
                </a:lnTo>
                <a:lnTo>
                  <a:pt x="1201" y="1396"/>
                </a:lnTo>
                <a:lnTo>
                  <a:pt x="1199" y="1401"/>
                </a:lnTo>
                <a:lnTo>
                  <a:pt x="1199" y="1411"/>
                </a:lnTo>
                <a:lnTo>
                  <a:pt x="1199" y="1418"/>
                </a:lnTo>
                <a:lnTo>
                  <a:pt x="1201" y="1422"/>
                </a:lnTo>
                <a:lnTo>
                  <a:pt x="1209" y="1434"/>
                </a:lnTo>
                <a:lnTo>
                  <a:pt x="1221" y="1441"/>
                </a:lnTo>
                <a:lnTo>
                  <a:pt x="1229" y="1444"/>
                </a:lnTo>
                <a:lnTo>
                  <a:pt x="1236" y="1444"/>
                </a:lnTo>
                <a:lnTo>
                  <a:pt x="1244" y="1444"/>
                </a:lnTo>
                <a:lnTo>
                  <a:pt x="1252" y="1441"/>
                </a:lnTo>
                <a:lnTo>
                  <a:pt x="1262" y="1434"/>
                </a:lnTo>
                <a:lnTo>
                  <a:pt x="1272" y="1422"/>
                </a:lnTo>
                <a:lnTo>
                  <a:pt x="1274" y="1418"/>
                </a:lnTo>
                <a:lnTo>
                  <a:pt x="1274" y="1411"/>
                </a:lnTo>
                <a:lnTo>
                  <a:pt x="1274" y="1401"/>
                </a:lnTo>
                <a:lnTo>
                  <a:pt x="1272" y="1396"/>
                </a:lnTo>
                <a:lnTo>
                  <a:pt x="1262" y="1385"/>
                </a:lnTo>
                <a:lnTo>
                  <a:pt x="1252" y="1377"/>
                </a:lnTo>
                <a:lnTo>
                  <a:pt x="1244" y="1375"/>
                </a:lnTo>
                <a:lnTo>
                  <a:pt x="1236" y="1375"/>
                </a:lnTo>
                <a:close/>
                <a:moveTo>
                  <a:pt x="1236" y="1617"/>
                </a:moveTo>
                <a:lnTo>
                  <a:pt x="1236" y="1617"/>
                </a:lnTo>
                <a:lnTo>
                  <a:pt x="1229" y="1617"/>
                </a:lnTo>
                <a:lnTo>
                  <a:pt x="1221" y="1619"/>
                </a:lnTo>
                <a:lnTo>
                  <a:pt x="1209" y="1626"/>
                </a:lnTo>
                <a:lnTo>
                  <a:pt x="1201" y="1638"/>
                </a:lnTo>
                <a:lnTo>
                  <a:pt x="1199" y="1645"/>
                </a:lnTo>
                <a:lnTo>
                  <a:pt x="1199" y="1652"/>
                </a:lnTo>
                <a:lnTo>
                  <a:pt x="1199" y="1660"/>
                </a:lnTo>
                <a:lnTo>
                  <a:pt x="1201" y="1667"/>
                </a:lnTo>
                <a:lnTo>
                  <a:pt x="1209" y="1676"/>
                </a:lnTo>
                <a:lnTo>
                  <a:pt x="1221" y="1686"/>
                </a:lnTo>
                <a:lnTo>
                  <a:pt x="1229" y="1686"/>
                </a:lnTo>
                <a:lnTo>
                  <a:pt x="1236" y="1688"/>
                </a:lnTo>
                <a:lnTo>
                  <a:pt x="1244" y="1686"/>
                </a:lnTo>
                <a:lnTo>
                  <a:pt x="1252" y="1686"/>
                </a:lnTo>
                <a:lnTo>
                  <a:pt x="1262" y="1676"/>
                </a:lnTo>
                <a:lnTo>
                  <a:pt x="1272" y="1667"/>
                </a:lnTo>
                <a:lnTo>
                  <a:pt x="1274" y="1660"/>
                </a:lnTo>
                <a:lnTo>
                  <a:pt x="1274" y="1652"/>
                </a:lnTo>
                <a:lnTo>
                  <a:pt x="1274" y="1645"/>
                </a:lnTo>
                <a:lnTo>
                  <a:pt x="1272" y="1638"/>
                </a:lnTo>
                <a:lnTo>
                  <a:pt x="1262" y="1626"/>
                </a:lnTo>
                <a:lnTo>
                  <a:pt x="1252" y="1619"/>
                </a:lnTo>
                <a:lnTo>
                  <a:pt x="1244" y="1617"/>
                </a:lnTo>
                <a:lnTo>
                  <a:pt x="1236" y="1617"/>
                </a:lnTo>
                <a:close/>
                <a:moveTo>
                  <a:pt x="1322" y="161"/>
                </a:moveTo>
                <a:lnTo>
                  <a:pt x="1322" y="161"/>
                </a:lnTo>
                <a:lnTo>
                  <a:pt x="1315" y="161"/>
                </a:lnTo>
                <a:lnTo>
                  <a:pt x="1307" y="164"/>
                </a:lnTo>
                <a:lnTo>
                  <a:pt x="1295" y="171"/>
                </a:lnTo>
                <a:lnTo>
                  <a:pt x="1287" y="183"/>
                </a:lnTo>
                <a:lnTo>
                  <a:pt x="1284" y="190"/>
                </a:lnTo>
                <a:lnTo>
                  <a:pt x="1284" y="197"/>
                </a:lnTo>
                <a:lnTo>
                  <a:pt x="1284" y="204"/>
                </a:lnTo>
                <a:lnTo>
                  <a:pt x="1287" y="211"/>
                </a:lnTo>
                <a:lnTo>
                  <a:pt x="1295" y="220"/>
                </a:lnTo>
                <a:lnTo>
                  <a:pt x="1307" y="230"/>
                </a:lnTo>
                <a:lnTo>
                  <a:pt x="1315" y="232"/>
                </a:lnTo>
                <a:lnTo>
                  <a:pt x="1322" y="232"/>
                </a:lnTo>
                <a:lnTo>
                  <a:pt x="1330" y="232"/>
                </a:lnTo>
                <a:lnTo>
                  <a:pt x="1338" y="230"/>
                </a:lnTo>
                <a:lnTo>
                  <a:pt x="1348" y="220"/>
                </a:lnTo>
                <a:lnTo>
                  <a:pt x="1358" y="211"/>
                </a:lnTo>
                <a:lnTo>
                  <a:pt x="1358" y="204"/>
                </a:lnTo>
                <a:lnTo>
                  <a:pt x="1360" y="197"/>
                </a:lnTo>
                <a:lnTo>
                  <a:pt x="1358" y="190"/>
                </a:lnTo>
                <a:lnTo>
                  <a:pt x="1358" y="183"/>
                </a:lnTo>
                <a:lnTo>
                  <a:pt x="1348" y="171"/>
                </a:lnTo>
                <a:lnTo>
                  <a:pt x="1338" y="164"/>
                </a:lnTo>
                <a:lnTo>
                  <a:pt x="1330" y="161"/>
                </a:lnTo>
                <a:lnTo>
                  <a:pt x="1322" y="161"/>
                </a:lnTo>
                <a:close/>
                <a:moveTo>
                  <a:pt x="1322" y="242"/>
                </a:moveTo>
                <a:lnTo>
                  <a:pt x="1322" y="242"/>
                </a:lnTo>
                <a:lnTo>
                  <a:pt x="1315" y="242"/>
                </a:lnTo>
                <a:lnTo>
                  <a:pt x="1307" y="244"/>
                </a:lnTo>
                <a:lnTo>
                  <a:pt x="1295" y="251"/>
                </a:lnTo>
                <a:lnTo>
                  <a:pt x="1287" y="263"/>
                </a:lnTo>
                <a:lnTo>
                  <a:pt x="1284" y="270"/>
                </a:lnTo>
                <a:lnTo>
                  <a:pt x="1284" y="277"/>
                </a:lnTo>
                <a:lnTo>
                  <a:pt x="1284" y="284"/>
                </a:lnTo>
                <a:lnTo>
                  <a:pt x="1287" y="292"/>
                </a:lnTo>
                <a:lnTo>
                  <a:pt x="1295" y="303"/>
                </a:lnTo>
                <a:lnTo>
                  <a:pt x="1307" y="311"/>
                </a:lnTo>
                <a:lnTo>
                  <a:pt x="1315" y="313"/>
                </a:lnTo>
                <a:lnTo>
                  <a:pt x="1322" y="313"/>
                </a:lnTo>
                <a:lnTo>
                  <a:pt x="1330" y="313"/>
                </a:lnTo>
                <a:lnTo>
                  <a:pt x="1338" y="311"/>
                </a:lnTo>
                <a:lnTo>
                  <a:pt x="1348" y="303"/>
                </a:lnTo>
                <a:lnTo>
                  <a:pt x="1358" y="292"/>
                </a:lnTo>
                <a:lnTo>
                  <a:pt x="1358" y="284"/>
                </a:lnTo>
                <a:lnTo>
                  <a:pt x="1360" y="277"/>
                </a:lnTo>
                <a:lnTo>
                  <a:pt x="1358" y="270"/>
                </a:lnTo>
                <a:lnTo>
                  <a:pt x="1358" y="263"/>
                </a:lnTo>
                <a:lnTo>
                  <a:pt x="1348" y="251"/>
                </a:lnTo>
                <a:lnTo>
                  <a:pt x="1338" y="244"/>
                </a:lnTo>
                <a:lnTo>
                  <a:pt x="1330" y="242"/>
                </a:lnTo>
                <a:lnTo>
                  <a:pt x="1322" y="242"/>
                </a:lnTo>
                <a:close/>
                <a:moveTo>
                  <a:pt x="1322" y="322"/>
                </a:moveTo>
                <a:lnTo>
                  <a:pt x="1322" y="322"/>
                </a:lnTo>
                <a:lnTo>
                  <a:pt x="1315" y="322"/>
                </a:lnTo>
                <a:lnTo>
                  <a:pt x="1307" y="325"/>
                </a:lnTo>
                <a:lnTo>
                  <a:pt x="1295" y="334"/>
                </a:lnTo>
                <a:lnTo>
                  <a:pt x="1287" y="344"/>
                </a:lnTo>
                <a:lnTo>
                  <a:pt x="1284" y="351"/>
                </a:lnTo>
                <a:lnTo>
                  <a:pt x="1284" y="358"/>
                </a:lnTo>
                <a:lnTo>
                  <a:pt x="1284" y="365"/>
                </a:lnTo>
                <a:lnTo>
                  <a:pt x="1287" y="372"/>
                </a:lnTo>
                <a:lnTo>
                  <a:pt x="1295" y="384"/>
                </a:lnTo>
                <a:lnTo>
                  <a:pt x="1307" y="391"/>
                </a:lnTo>
                <a:lnTo>
                  <a:pt x="1315" y="394"/>
                </a:lnTo>
                <a:lnTo>
                  <a:pt x="1322" y="394"/>
                </a:lnTo>
                <a:lnTo>
                  <a:pt x="1330" y="394"/>
                </a:lnTo>
                <a:lnTo>
                  <a:pt x="1338" y="391"/>
                </a:lnTo>
                <a:lnTo>
                  <a:pt x="1348" y="384"/>
                </a:lnTo>
                <a:lnTo>
                  <a:pt x="1358" y="372"/>
                </a:lnTo>
                <a:lnTo>
                  <a:pt x="1358" y="365"/>
                </a:lnTo>
                <a:lnTo>
                  <a:pt x="1360" y="358"/>
                </a:lnTo>
                <a:lnTo>
                  <a:pt x="1358" y="351"/>
                </a:lnTo>
                <a:lnTo>
                  <a:pt x="1358" y="344"/>
                </a:lnTo>
                <a:lnTo>
                  <a:pt x="1348" y="334"/>
                </a:lnTo>
                <a:lnTo>
                  <a:pt x="1338" y="325"/>
                </a:lnTo>
                <a:lnTo>
                  <a:pt x="1330" y="322"/>
                </a:lnTo>
                <a:lnTo>
                  <a:pt x="1322" y="322"/>
                </a:lnTo>
                <a:close/>
                <a:moveTo>
                  <a:pt x="1322" y="403"/>
                </a:moveTo>
                <a:lnTo>
                  <a:pt x="1322" y="403"/>
                </a:lnTo>
                <a:lnTo>
                  <a:pt x="1315" y="405"/>
                </a:lnTo>
                <a:lnTo>
                  <a:pt x="1307" y="405"/>
                </a:lnTo>
                <a:lnTo>
                  <a:pt x="1295" y="415"/>
                </a:lnTo>
                <a:lnTo>
                  <a:pt x="1287" y="424"/>
                </a:lnTo>
                <a:lnTo>
                  <a:pt x="1284" y="431"/>
                </a:lnTo>
                <a:lnTo>
                  <a:pt x="1284" y="439"/>
                </a:lnTo>
                <a:lnTo>
                  <a:pt x="1284" y="446"/>
                </a:lnTo>
                <a:lnTo>
                  <a:pt x="1287" y="453"/>
                </a:lnTo>
                <a:lnTo>
                  <a:pt x="1295" y="465"/>
                </a:lnTo>
                <a:lnTo>
                  <a:pt x="1307" y="472"/>
                </a:lnTo>
                <a:lnTo>
                  <a:pt x="1315" y="474"/>
                </a:lnTo>
                <a:lnTo>
                  <a:pt x="1322" y="474"/>
                </a:lnTo>
                <a:lnTo>
                  <a:pt x="1330" y="474"/>
                </a:lnTo>
                <a:lnTo>
                  <a:pt x="1338" y="472"/>
                </a:lnTo>
                <a:lnTo>
                  <a:pt x="1348" y="465"/>
                </a:lnTo>
                <a:lnTo>
                  <a:pt x="1358" y="453"/>
                </a:lnTo>
                <a:lnTo>
                  <a:pt x="1358" y="446"/>
                </a:lnTo>
                <a:lnTo>
                  <a:pt x="1360" y="439"/>
                </a:lnTo>
                <a:lnTo>
                  <a:pt x="1358" y="431"/>
                </a:lnTo>
                <a:lnTo>
                  <a:pt x="1358" y="424"/>
                </a:lnTo>
                <a:lnTo>
                  <a:pt x="1348" y="415"/>
                </a:lnTo>
                <a:lnTo>
                  <a:pt x="1338" y="405"/>
                </a:lnTo>
                <a:lnTo>
                  <a:pt x="1330" y="405"/>
                </a:lnTo>
                <a:lnTo>
                  <a:pt x="1322" y="403"/>
                </a:lnTo>
                <a:close/>
                <a:moveTo>
                  <a:pt x="1322" y="484"/>
                </a:moveTo>
                <a:lnTo>
                  <a:pt x="1322" y="484"/>
                </a:lnTo>
                <a:lnTo>
                  <a:pt x="1315" y="486"/>
                </a:lnTo>
                <a:lnTo>
                  <a:pt x="1307" y="488"/>
                </a:lnTo>
                <a:lnTo>
                  <a:pt x="1295" y="495"/>
                </a:lnTo>
                <a:lnTo>
                  <a:pt x="1287" y="505"/>
                </a:lnTo>
                <a:lnTo>
                  <a:pt x="1284" y="512"/>
                </a:lnTo>
                <a:lnTo>
                  <a:pt x="1284" y="519"/>
                </a:lnTo>
                <a:lnTo>
                  <a:pt x="1284" y="526"/>
                </a:lnTo>
                <a:lnTo>
                  <a:pt x="1287" y="533"/>
                </a:lnTo>
                <a:lnTo>
                  <a:pt x="1295" y="545"/>
                </a:lnTo>
                <a:lnTo>
                  <a:pt x="1307" y="552"/>
                </a:lnTo>
                <a:lnTo>
                  <a:pt x="1315" y="555"/>
                </a:lnTo>
                <a:lnTo>
                  <a:pt x="1322" y="555"/>
                </a:lnTo>
                <a:lnTo>
                  <a:pt x="1330" y="555"/>
                </a:lnTo>
                <a:lnTo>
                  <a:pt x="1338" y="552"/>
                </a:lnTo>
                <a:lnTo>
                  <a:pt x="1348" y="545"/>
                </a:lnTo>
                <a:lnTo>
                  <a:pt x="1358" y="533"/>
                </a:lnTo>
                <a:lnTo>
                  <a:pt x="1358" y="526"/>
                </a:lnTo>
                <a:lnTo>
                  <a:pt x="1360" y="519"/>
                </a:lnTo>
                <a:lnTo>
                  <a:pt x="1358" y="512"/>
                </a:lnTo>
                <a:lnTo>
                  <a:pt x="1358" y="505"/>
                </a:lnTo>
                <a:lnTo>
                  <a:pt x="1348" y="495"/>
                </a:lnTo>
                <a:lnTo>
                  <a:pt x="1338" y="488"/>
                </a:lnTo>
                <a:lnTo>
                  <a:pt x="1330" y="486"/>
                </a:lnTo>
                <a:lnTo>
                  <a:pt x="1322" y="484"/>
                </a:lnTo>
                <a:close/>
                <a:moveTo>
                  <a:pt x="1322" y="564"/>
                </a:moveTo>
                <a:lnTo>
                  <a:pt x="1322" y="564"/>
                </a:lnTo>
                <a:lnTo>
                  <a:pt x="1315" y="567"/>
                </a:lnTo>
                <a:lnTo>
                  <a:pt x="1307" y="569"/>
                </a:lnTo>
                <a:lnTo>
                  <a:pt x="1295" y="576"/>
                </a:lnTo>
                <a:lnTo>
                  <a:pt x="1287" y="588"/>
                </a:lnTo>
                <a:lnTo>
                  <a:pt x="1284" y="593"/>
                </a:lnTo>
                <a:lnTo>
                  <a:pt x="1284" y="600"/>
                </a:lnTo>
                <a:lnTo>
                  <a:pt x="1284" y="607"/>
                </a:lnTo>
                <a:lnTo>
                  <a:pt x="1287" y="614"/>
                </a:lnTo>
                <a:lnTo>
                  <a:pt x="1295" y="626"/>
                </a:lnTo>
                <a:lnTo>
                  <a:pt x="1307" y="633"/>
                </a:lnTo>
                <a:lnTo>
                  <a:pt x="1315" y="635"/>
                </a:lnTo>
                <a:lnTo>
                  <a:pt x="1322" y="635"/>
                </a:lnTo>
                <a:lnTo>
                  <a:pt x="1330" y="635"/>
                </a:lnTo>
                <a:lnTo>
                  <a:pt x="1338" y="633"/>
                </a:lnTo>
                <a:lnTo>
                  <a:pt x="1348" y="626"/>
                </a:lnTo>
                <a:lnTo>
                  <a:pt x="1358" y="614"/>
                </a:lnTo>
                <a:lnTo>
                  <a:pt x="1358" y="607"/>
                </a:lnTo>
                <a:lnTo>
                  <a:pt x="1360" y="600"/>
                </a:lnTo>
                <a:lnTo>
                  <a:pt x="1358" y="593"/>
                </a:lnTo>
                <a:lnTo>
                  <a:pt x="1358" y="588"/>
                </a:lnTo>
                <a:lnTo>
                  <a:pt x="1348" y="576"/>
                </a:lnTo>
                <a:lnTo>
                  <a:pt x="1338" y="569"/>
                </a:lnTo>
                <a:lnTo>
                  <a:pt x="1330" y="567"/>
                </a:lnTo>
                <a:lnTo>
                  <a:pt x="1322" y="564"/>
                </a:lnTo>
                <a:close/>
                <a:moveTo>
                  <a:pt x="1322" y="647"/>
                </a:moveTo>
                <a:lnTo>
                  <a:pt x="1322" y="647"/>
                </a:lnTo>
                <a:lnTo>
                  <a:pt x="1315" y="647"/>
                </a:lnTo>
                <a:lnTo>
                  <a:pt x="1307" y="650"/>
                </a:lnTo>
                <a:lnTo>
                  <a:pt x="1295" y="657"/>
                </a:lnTo>
                <a:lnTo>
                  <a:pt x="1287" y="669"/>
                </a:lnTo>
                <a:lnTo>
                  <a:pt x="1284" y="676"/>
                </a:lnTo>
                <a:lnTo>
                  <a:pt x="1284" y="683"/>
                </a:lnTo>
                <a:lnTo>
                  <a:pt x="1284" y="690"/>
                </a:lnTo>
                <a:lnTo>
                  <a:pt x="1287" y="695"/>
                </a:lnTo>
                <a:lnTo>
                  <a:pt x="1295" y="706"/>
                </a:lnTo>
                <a:lnTo>
                  <a:pt x="1307" y="714"/>
                </a:lnTo>
                <a:lnTo>
                  <a:pt x="1315" y="716"/>
                </a:lnTo>
                <a:lnTo>
                  <a:pt x="1322" y="716"/>
                </a:lnTo>
                <a:lnTo>
                  <a:pt x="1330" y="716"/>
                </a:lnTo>
                <a:lnTo>
                  <a:pt x="1338" y="714"/>
                </a:lnTo>
                <a:lnTo>
                  <a:pt x="1348" y="706"/>
                </a:lnTo>
                <a:lnTo>
                  <a:pt x="1358" y="695"/>
                </a:lnTo>
                <a:lnTo>
                  <a:pt x="1358" y="690"/>
                </a:lnTo>
                <a:lnTo>
                  <a:pt x="1360" y="683"/>
                </a:lnTo>
                <a:lnTo>
                  <a:pt x="1358" y="676"/>
                </a:lnTo>
                <a:lnTo>
                  <a:pt x="1358" y="669"/>
                </a:lnTo>
                <a:lnTo>
                  <a:pt x="1348" y="657"/>
                </a:lnTo>
                <a:lnTo>
                  <a:pt x="1338" y="650"/>
                </a:lnTo>
                <a:lnTo>
                  <a:pt x="1330" y="647"/>
                </a:lnTo>
                <a:lnTo>
                  <a:pt x="1322" y="647"/>
                </a:lnTo>
                <a:close/>
                <a:moveTo>
                  <a:pt x="1322" y="889"/>
                </a:moveTo>
                <a:lnTo>
                  <a:pt x="1322" y="889"/>
                </a:lnTo>
                <a:lnTo>
                  <a:pt x="1315" y="889"/>
                </a:lnTo>
                <a:lnTo>
                  <a:pt x="1307" y="891"/>
                </a:lnTo>
                <a:lnTo>
                  <a:pt x="1295" y="899"/>
                </a:lnTo>
                <a:lnTo>
                  <a:pt x="1287" y="910"/>
                </a:lnTo>
                <a:lnTo>
                  <a:pt x="1284" y="917"/>
                </a:lnTo>
                <a:lnTo>
                  <a:pt x="1284" y="925"/>
                </a:lnTo>
                <a:lnTo>
                  <a:pt x="1284" y="932"/>
                </a:lnTo>
                <a:lnTo>
                  <a:pt x="1287" y="939"/>
                </a:lnTo>
                <a:lnTo>
                  <a:pt x="1295" y="948"/>
                </a:lnTo>
                <a:lnTo>
                  <a:pt x="1307" y="958"/>
                </a:lnTo>
                <a:lnTo>
                  <a:pt x="1315" y="960"/>
                </a:lnTo>
                <a:lnTo>
                  <a:pt x="1322" y="960"/>
                </a:lnTo>
                <a:lnTo>
                  <a:pt x="1330" y="960"/>
                </a:lnTo>
                <a:lnTo>
                  <a:pt x="1338" y="958"/>
                </a:lnTo>
                <a:lnTo>
                  <a:pt x="1348" y="948"/>
                </a:lnTo>
                <a:lnTo>
                  <a:pt x="1358" y="939"/>
                </a:lnTo>
                <a:lnTo>
                  <a:pt x="1358" y="932"/>
                </a:lnTo>
                <a:lnTo>
                  <a:pt x="1360" y="925"/>
                </a:lnTo>
                <a:lnTo>
                  <a:pt x="1358" y="917"/>
                </a:lnTo>
                <a:lnTo>
                  <a:pt x="1358" y="910"/>
                </a:lnTo>
                <a:lnTo>
                  <a:pt x="1348" y="899"/>
                </a:lnTo>
                <a:lnTo>
                  <a:pt x="1338" y="891"/>
                </a:lnTo>
                <a:lnTo>
                  <a:pt x="1330" y="889"/>
                </a:lnTo>
                <a:lnTo>
                  <a:pt x="1322" y="889"/>
                </a:lnTo>
                <a:close/>
                <a:moveTo>
                  <a:pt x="1322" y="970"/>
                </a:moveTo>
                <a:lnTo>
                  <a:pt x="1322" y="970"/>
                </a:lnTo>
                <a:lnTo>
                  <a:pt x="1315" y="970"/>
                </a:lnTo>
                <a:lnTo>
                  <a:pt x="1307" y="972"/>
                </a:lnTo>
                <a:lnTo>
                  <a:pt x="1295" y="979"/>
                </a:lnTo>
                <a:lnTo>
                  <a:pt x="1287" y="991"/>
                </a:lnTo>
                <a:lnTo>
                  <a:pt x="1284" y="998"/>
                </a:lnTo>
                <a:lnTo>
                  <a:pt x="1284" y="1005"/>
                </a:lnTo>
                <a:lnTo>
                  <a:pt x="1284" y="1012"/>
                </a:lnTo>
                <a:lnTo>
                  <a:pt x="1287" y="1019"/>
                </a:lnTo>
                <a:lnTo>
                  <a:pt x="1295" y="1031"/>
                </a:lnTo>
                <a:lnTo>
                  <a:pt x="1307" y="1038"/>
                </a:lnTo>
                <a:lnTo>
                  <a:pt x="1315" y="1041"/>
                </a:lnTo>
                <a:lnTo>
                  <a:pt x="1322" y="1041"/>
                </a:lnTo>
                <a:lnTo>
                  <a:pt x="1330" y="1041"/>
                </a:lnTo>
                <a:lnTo>
                  <a:pt x="1338" y="1038"/>
                </a:lnTo>
                <a:lnTo>
                  <a:pt x="1348" y="1031"/>
                </a:lnTo>
                <a:lnTo>
                  <a:pt x="1358" y="1019"/>
                </a:lnTo>
                <a:lnTo>
                  <a:pt x="1358" y="1012"/>
                </a:lnTo>
                <a:lnTo>
                  <a:pt x="1360" y="1005"/>
                </a:lnTo>
                <a:lnTo>
                  <a:pt x="1358" y="998"/>
                </a:lnTo>
                <a:lnTo>
                  <a:pt x="1358" y="991"/>
                </a:lnTo>
                <a:lnTo>
                  <a:pt x="1348" y="979"/>
                </a:lnTo>
                <a:lnTo>
                  <a:pt x="1338" y="972"/>
                </a:lnTo>
                <a:lnTo>
                  <a:pt x="1330" y="970"/>
                </a:lnTo>
                <a:lnTo>
                  <a:pt x="1322" y="970"/>
                </a:lnTo>
                <a:close/>
                <a:moveTo>
                  <a:pt x="1322" y="1050"/>
                </a:moveTo>
                <a:lnTo>
                  <a:pt x="1322" y="1050"/>
                </a:lnTo>
                <a:lnTo>
                  <a:pt x="1315" y="1050"/>
                </a:lnTo>
                <a:lnTo>
                  <a:pt x="1307" y="1053"/>
                </a:lnTo>
                <a:lnTo>
                  <a:pt x="1295" y="1060"/>
                </a:lnTo>
                <a:lnTo>
                  <a:pt x="1287" y="1072"/>
                </a:lnTo>
                <a:lnTo>
                  <a:pt x="1284" y="1079"/>
                </a:lnTo>
                <a:lnTo>
                  <a:pt x="1284" y="1086"/>
                </a:lnTo>
                <a:lnTo>
                  <a:pt x="1284" y="1093"/>
                </a:lnTo>
                <a:lnTo>
                  <a:pt x="1287" y="1100"/>
                </a:lnTo>
                <a:lnTo>
                  <a:pt x="1295" y="1112"/>
                </a:lnTo>
                <a:lnTo>
                  <a:pt x="1307" y="1119"/>
                </a:lnTo>
                <a:lnTo>
                  <a:pt x="1315" y="1121"/>
                </a:lnTo>
                <a:lnTo>
                  <a:pt x="1322" y="1121"/>
                </a:lnTo>
                <a:lnTo>
                  <a:pt x="1330" y="1121"/>
                </a:lnTo>
                <a:lnTo>
                  <a:pt x="1338" y="1119"/>
                </a:lnTo>
                <a:lnTo>
                  <a:pt x="1348" y="1112"/>
                </a:lnTo>
                <a:lnTo>
                  <a:pt x="1358" y="1100"/>
                </a:lnTo>
                <a:lnTo>
                  <a:pt x="1358" y="1093"/>
                </a:lnTo>
                <a:lnTo>
                  <a:pt x="1360" y="1086"/>
                </a:lnTo>
                <a:lnTo>
                  <a:pt x="1358" y="1079"/>
                </a:lnTo>
                <a:lnTo>
                  <a:pt x="1358" y="1072"/>
                </a:lnTo>
                <a:lnTo>
                  <a:pt x="1348" y="1060"/>
                </a:lnTo>
                <a:lnTo>
                  <a:pt x="1338" y="1053"/>
                </a:lnTo>
                <a:lnTo>
                  <a:pt x="1330" y="1050"/>
                </a:lnTo>
                <a:lnTo>
                  <a:pt x="1322" y="1050"/>
                </a:lnTo>
                <a:close/>
                <a:moveTo>
                  <a:pt x="1322" y="1131"/>
                </a:moveTo>
                <a:lnTo>
                  <a:pt x="1322" y="1131"/>
                </a:lnTo>
                <a:lnTo>
                  <a:pt x="1315" y="1133"/>
                </a:lnTo>
                <a:lnTo>
                  <a:pt x="1307" y="1133"/>
                </a:lnTo>
                <a:lnTo>
                  <a:pt x="1295" y="1143"/>
                </a:lnTo>
                <a:lnTo>
                  <a:pt x="1287" y="1152"/>
                </a:lnTo>
                <a:lnTo>
                  <a:pt x="1284" y="1159"/>
                </a:lnTo>
                <a:lnTo>
                  <a:pt x="1284" y="1166"/>
                </a:lnTo>
                <a:lnTo>
                  <a:pt x="1284" y="1174"/>
                </a:lnTo>
                <a:lnTo>
                  <a:pt x="1287" y="1181"/>
                </a:lnTo>
                <a:lnTo>
                  <a:pt x="1295" y="1192"/>
                </a:lnTo>
                <a:lnTo>
                  <a:pt x="1307" y="1200"/>
                </a:lnTo>
                <a:lnTo>
                  <a:pt x="1315" y="1202"/>
                </a:lnTo>
                <a:lnTo>
                  <a:pt x="1322" y="1202"/>
                </a:lnTo>
                <a:lnTo>
                  <a:pt x="1330" y="1202"/>
                </a:lnTo>
                <a:lnTo>
                  <a:pt x="1338" y="1200"/>
                </a:lnTo>
                <a:lnTo>
                  <a:pt x="1348" y="1192"/>
                </a:lnTo>
                <a:lnTo>
                  <a:pt x="1358" y="1181"/>
                </a:lnTo>
                <a:lnTo>
                  <a:pt x="1358" y="1174"/>
                </a:lnTo>
                <a:lnTo>
                  <a:pt x="1360" y="1166"/>
                </a:lnTo>
                <a:lnTo>
                  <a:pt x="1358" y="1159"/>
                </a:lnTo>
                <a:lnTo>
                  <a:pt x="1358" y="1152"/>
                </a:lnTo>
                <a:lnTo>
                  <a:pt x="1348" y="1143"/>
                </a:lnTo>
                <a:lnTo>
                  <a:pt x="1338" y="1133"/>
                </a:lnTo>
                <a:lnTo>
                  <a:pt x="1330" y="1133"/>
                </a:lnTo>
                <a:lnTo>
                  <a:pt x="1322" y="1131"/>
                </a:lnTo>
                <a:close/>
                <a:moveTo>
                  <a:pt x="1322" y="1211"/>
                </a:moveTo>
                <a:lnTo>
                  <a:pt x="1322" y="1211"/>
                </a:lnTo>
                <a:lnTo>
                  <a:pt x="1315" y="1214"/>
                </a:lnTo>
                <a:lnTo>
                  <a:pt x="1307" y="1214"/>
                </a:lnTo>
                <a:lnTo>
                  <a:pt x="1295" y="1223"/>
                </a:lnTo>
                <a:lnTo>
                  <a:pt x="1287" y="1233"/>
                </a:lnTo>
                <a:lnTo>
                  <a:pt x="1284" y="1240"/>
                </a:lnTo>
                <a:lnTo>
                  <a:pt x="1284" y="1247"/>
                </a:lnTo>
                <a:lnTo>
                  <a:pt x="1284" y="1254"/>
                </a:lnTo>
                <a:lnTo>
                  <a:pt x="1287" y="1261"/>
                </a:lnTo>
                <a:lnTo>
                  <a:pt x="1295" y="1273"/>
                </a:lnTo>
                <a:lnTo>
                  <a:pt x="1307" y="1280"/>
                </a:lnTo>
                <a:lnTo>
                  <a:pt x="1315" y="1283"/>
                </a:lnTo>
                <a:lnTo>
                  <a:pt x="1322" y="1283"/>
                </a:lnTo>
                <a:lnTo>
                  <a:pt x="1330" y="1283"/>
                </a:lnTo>
                <a:lnTo>
                  <a:pt x="1338" y="1280"/>
                </a:lnTo>
                <a:lnTo>
                  <a:pt x="1348" y="1273"/>
                </a:lnTo>
                <a:lnTo>
                  <a:pt x="1358" y="1261"/>
                </a:lnTo>
                <a:lnTo>
                  <a:pt x="1358" y="1254"/>
                </a:lnTo>
                <a:lnTo>
                  <a:pt x="1360" y="1247"/>
                </a:lnTo>
                <a:lnTo>
                  <a:pt x="1358" y="1240"/>
                </a:lnTo>
                <a:lnTo>
                  <a:pt x="1358" y="1233"/>
                </a:lnTo>
                <a:lnTo>
                  <a:pt x="1348" y="1223"/>
                </a:lnTo>
                <a:lnTo>
                  <a:pt x="1338" y="1214"/>
                </a:lnTo>
                <a:lnTo>
                  <a:pt x="1330" y="1214"/>
                </a:lnTo>
                <a:lnTo>
                  <a:pt x="1322" y="1211"/>
                </a:lnTo>
                <a:close/>
                <a:moveTo>
                  <a:pt x="1322" y="1292"/>
                </a:moveTo>
                <a:lnTo>
                  <a:pt x="1322" y="1292"/>
                </a:lnTo>
                <a:lnTo>
                  <a:pt x="1315" y="1294"/>
                </a:lnTo>
                <a:lnTo>
                  <a:pt x="1307" y="1297"/>
                </a:lnTo>
                <a:lnTo>
                  <a:pt x="1295" y="1304"/>
                </a:lnTo>
                <a:lnTo>
                  <a:pt x="1287" y="1316"/>
                </a:lnTo>
                <a:lnTo>
                  <a:pt x="1284" y="1321"/>
                </a:lnTo>
                <a:lnTo>
                  <a:pt x="1284" y="1328"/>
                </a:lnTo>
                <a:lnTo>
                  <a:pt x="1284" y="1335"/>
                </a:lnTo>
                <a:lnTo>
                  <a:pt x="1287" y="1342"/>
                </a:lnTo>
                <a:lnTo>
                  <a:pt x="1295" y="1354"/>
                </a:lnTo>
                <a:lnTo>
                  <a:pt x="1307" y="1361"/>
                </a:lnTo>
                <a:lnTo>
                  <a:pt x="1315" y="1363"/>
                </a:lnTo>
                <a:lnTo>
                  <a:pt x="1322" y="1363"/>
                </a:lnTo>
                <a:lnTo>
                  <a:pt x="1330" y="1363"/>
                </a:lnTo>
                <a:lnTo>
                  <a:pt x="1338" y="1361"/>
                </a:lnTo>
                <a:lnTo>
                  <a:pt x="1348" y="1354"/>
                </a:lnTo>
                <a:lnTo>
                  <a:pt x="1358" y="1342"/>
                </a:lnTo>
                <a:lnTo>
                  <a:pt x="1358" y="1335"/>
                </a:lnTo>
                <a:lnTo>
                  <a:pt x="1360" y="1328"/>
                </a:lnTo>
                <a:lnTo>
                  <a:pt x="1358" y="1321"/>
                </a:lnTo>
                <a:lnTo>
                  <a:pt x="1358" y="1316"/>
                </a:lnTo>
                <a:lnTo>
                  <a:pt x="1348" y="1304"/>
                </a:lnTo>
                <a:lnTo>
                  <a:pt x="1338" y="1297"/>
                </a:lnTo>
                <a:lnTo>
                  <a:pt x="1330" y="1294"/>
                </a:lnTo>
                <a:lnTo>
                  <a:pt x="1322" y="1292"/>
                </a:lnTo>
                <a:close/>
                <a:moveTo>
                  <a:pt x="1322" y="1375"/>
                </a:moveTo>
                <a:lnTo>
                  <a:pt x="1322" y="1375"/>
                </a:lnTo>
                <a:lnTo>
                  <a:pt x="1315" y="1375"/>
                </a:lnTo>
                <a:lnTo>
                  <a:pt x="1307" y="1377"/>
                </a:lnTo>
                <a:lnTo>
                  <a:pt x="1295" y="1385"/>
                </a:lnTo>
                <a:lnTo>
                  <a:pt x="1287" y="1396"/>
                </a:lnTo>
                <a:lnTo>
                  <a:pt x="1284" y="1401"/>
                </a:lnTo>
                <a:lnTo>
                  <a:pt x="1284" y="1411"/>
                </a:lnTo>
                <a:lnTo>
                  <a:pt x="1284" y="1418"/>
                </a:lnTo>
                <a:lnTo>
                  <a:pt x="1287" y="1422"/>
                </a:lnTo>
                <a:lnTo>
                  <a:pt x="1295" y="1434"/>
                </a:lnTo>
                <a:lnTo>
                  <a:pt x="1307" y="1441"/>
                </a:lnTo>
                <a:lnTo>
                  <a:pt x="1315" y="1444"/>
                </a:lnTo>
                <a:lnTo>
                  <a:pt x="1322" y="1444"/>
                </a:lnTo>
                <a:lnTo>
                  <a:pt x="1330" y="1444"/>
                </a:lnTo>
                <a:lnTo>
                  <a:pt x="1338" y="1441"/>
                </a:lnTo>
                <a:lnTo>
                  <a:pt x="1348" y="1434"/>
                </a:lnTo>
                <a:lnTo>
                  <a:pt x="1358" y="1422"/>
                </a:lnTo>
                <a:lnTo>
                  <a:pt x="1358" y="1418"/>
                </a:lnTo>
                <a:lnTo>
                  <a:pt x="1360" y="1411"/>
                </a:lnTo>
                <a:lnTo>
                  <a:pt x="1358" y="1401"/>
                </a:lnTo>
                <a:lnTo>
                  <a:pt x="1358" y="1396"/>
                </a:lnTo>
                <a:lnTo>
                  <a:pt x="1348" y="1385"/>
                </a:lnTo>
                <a:lnTo>
                  <a:pt x="1338" y="1377"/>
                </a:lnTo>
                <a:lnTo>
                  <a:pt x="1330" y="1375"/>
                </a:lnTo>
                <a:lnTo>
                  <a:pt x="1322" y="1375"/>
                </a:lnTo>
                <a:close/>
                <a:moveTo>
                  <a:pt x="1322" y="1536"/>
                </a:moveTo>
                <a:lnTo>
                  <a:pt x="1322" y="1536"/>
                </a:lnTo>
                <a:lnTo>
                  <a:pt x="1315" y="1536"/>
                </a:lnTo>
                <a:lnTo>
                  <a:pt x="1307" y="1539"/>
                </a:lnTo>
                <a:lnTo>
                  <a:pt x="1295" y="1546"/>
                </a:lnTo>
                <a:lnTo>
                  <a:pt x="1287" y="1558"/>
                </a:lnTo>
                <a:lnTo>
                  <a:pt x="1284" y="1565"/>
                </a:lnTo>
                <a:lnTo>
                  <a:pt x="1284" y="1572"/>
                </a:lnTo>
                <a:lnTo>
                  <a:pt x="1284" y="1579"/>
                </a:lnTo>
                <a:lnTo>
                  <a:pt x="1287" y="1586"/>
                </a:lnTo>
                <a:lnTo>
                  <a:pt x="1295" y="1596"/>
                </a:lnTo>
                <a:lnTo>
                  <a:pt x="1307" y="1605"/>
                </a:lnTo>
                <a:lnTo>
                  <a:pt x="1315" y="1605"/>
                </a:lnTo>
                <a:lnTo>
                  <a:pt x="1322" y="1607"/>
                </a:lnTo>
                <a:lnTo>
                  <a:pt x="1330" y="1605"/>
                </a:lnTo>
                <a:lnTo>
                  <a:pt x="1338" y="1605"/>
                </a:lnTo>
                <a:lnTo>
                  <a:pt x="1348" y="1596"/>
                </a:lnTo>
                <a:lnTo>
                  <a:pt x="1358" y="1586"/>
                </a:lnTo>
                <a:lnTo>
                  <a:pt x="1358" y="1579"/>
                </a:lnTo>
                <a:lnTo>
                  <a:pt x="1360" y="1572"/>
                </a:lnTo>
                <a:lnTo>
                  <a:pt x="1358" y="1565"/>
                </a:lnTo>
                <a:lnTo>
                  <a:pt x="1358" y="1558"/>
                </a:lnTo>
                <a:lnTo>
                  <a:pt x="1348" y="1546"/>
                </a:lnTo>
                <a:lnTo>
                  <a:pt x="1338" y="1539"/>
                </a:lnTo>
                <a:lnTo>
                  <a:pt x="1330" y="1536"/>
                </a:lnTo>
                <a:lnTo>
                  <a:pt x="1322" y="1536"/>
                </a:lnTo>
                <a:close/>
                <a:moveTo>
                  <a:pt x="1322" y="1617"/>
                </a:moveTo>
                <a:lnTo>
                  <a:pt x="1322" y="1617"/>
                </a:lnTo>
                <a:lnTo>
                  <a:pt x="1315" y="1617"/>
                </a:lnTo>
                <a:lnTo>
                  <a:pt x="1307" y="1619"/>
                </a:lnTo>
                <a:lnTo>
                  <a:pt x="1295" y="1626"/>
                </a:lnTo>
                <a:lnTo>
                  <a:pt x="1287" y="1638"/>
                </a:lnTo>
                <a:lnTo>
                  <a:pt x="1284" y="1645"/>
                </a:lnTo>
                <a:lnTo>
                  <a:pt x="1284" y="1652"/>
                </a:lnTo>
                <a:lnTo>
                  <a:pt x="1284" y="1660"/>
                </a:lnTo>
                <a:lnTo>
                  <a:pt x="1287" y="1667"/>
                </a:lnTo>
                <a:lnTo>
                  <a:pt x="1295" y="1676"/>
                </a:lnTo>
                <a:lnTo>
                  <a:pt x="1307" y="1686"/>
                </a:lnTo>
                <a:lnTo>
                  <a:pt x="1315" y="1686"/>
                </a:lnTo>
                <a:lnTo>
                  <a:pt x="1322" y="1688"/>
                </a:lnTo>
                <a:lnTo>
                  <a:pt x="1330" y="1686"/>
                </a:lnTo>
                <a:lnTo>
                  <a:pt x="1338" y="1686"/>
                </a:lnTo>
                <a:lnTo>
                  <a:pt x="1348" y="1676"/>
                </a:lnTo>
                <a:lnTo>
                  <a:pt x="1358" y="1667"/>
                </a:lnTo>
                <a:lnTo>
                  <a:pt x="1358" y="1660"/>
                </a:lnTo>
                <a:lnTo>
                  <a:pt x="1360" y="1652"/>
                </a:lnTo>
                <a:lnTo>
                  <a:pt x="1358" y="1645"/>
                </a:lnTo>
                <a:lnTo>
                  <a:pt x="1358" y="1638"/>
                </a:lnTo>
                <a:lnTo>
                  <a:pt x="1348" y="1626"/>
                </a:lnTo>
                <a:lnTo>
                  <a:pt x="1338" y="1619"/>
                </a:lnTo>
                <a:lnTo>
                  <a:pt x="1330" y="1617"/>
                </a:lnTo>
                <a:lnTo>
                  <a:pt x="1322" y="1617"/>
                </a:lnTo>
                <a:close/>
                <a:moveTo>
                  <a:pt x="1322" y="1697"/>
                </a:moveTo>
                <a:lnTo>
                  <a:pt x="1322" y="1697"/>
                </a:lnTo>
                <a:lnTo>
                  <a:pt x="1315" y="1697"/>
                </a:lnTo>
                <a:lnTo>
                  <a:pt x="1307" y="1700"/>
                </a:lnTo>
                <a:lnTo>
                  <a:pt x="1295" y="1707"/>
                </a:lnTo>
                <a:lnTo>
                  <a:pt x="1287" y="1719"/>
                </a:lnTo>
                <a:lnTo>
                  <a:pt x="1284" y="1726"/>
                </a:lnTo>
                <a:lnTo>
                  <a:pt x="1284" y="1733"/>
                </a:lnTo>
                <a:lnTo>
                  <a:pt x="1284" y="1740"/>
                </a:lnTo>
                <a:lnTo>
                  <a:pt x="1287" y="1747"/>
                </a:lnTo>
                <a:lnTo>
                  <a:pt x="1295" y="1759"/>
                </a:lnTo>
                <a:lnTo>
                  <a:pt x="1307" y="1766"/>
                </a:lnTo>
                <a:lnTo>
                  <a:pt x="1315" y="1769"/>
                </a:lnTo>
                <a:lnTo>
                  <a:pt x="1322" y="1769"/>
                </a:lnTo>
                <a:lnTo>
                  <a:pt x="1330" y="1769"/>
                </a:lnTo>
                <a:lnTo>
                  <a:pt x="1338" y="1766"/>
                </a:lnTo>
                <a:lnTo>
                  <a:pt x="1348" y="1759"/>
                </a:lnTo>
                <a:lnTo>
                  <a:pt x="1358" y="1747"/>
                </a:lnTo>
                <a:lnTo>
                  <a:pt x="1358" y="1740"/>
                </a:lnTo>
                <a:lnTo>
                  <a:pt x="1360" y="1733"/>
                </a:lnTo>
                <a:lnTo>
                  <a:pt x="1358" y="1726"/>
                </a:lnTo>
                <a:lnTo>
                  <a:pt x="1358" y="1719"/>
                </a:lnTo>
                <a:lnTo>
                  <a:pt x="1348" y="1707"/>
                </a:lnTo>
                <a:lnTo>
                  <a:pt x="1338" y="1700"/>
                </a:lnTo>
                <a:lnTo>
                  <a:pt x="1330" y="1697"/>
                </a:lnTo>
                <a:lnTo>
                  <a:pt x="1322" y="1697"/>
                </a:lnTo>
                <a:close/>
                <a:moveTo>
                  <a:pt x="1322" y="1778"/>
                </a:moveTo>
                <a:lnTo>
                  <a:pt x="1322" y="1778"/>
                </a:lnTo>
                <a:lnTo>
                  <a:pt x="1315" y="1778"/>
                </a:lnTo>
                <a:lnTo>
                  <a:pt x="1307" y="1780"/>
                </a:lnTo>
                <a:lnTo>
                  <a:pt x="1295" y="1788"/>
                </a:lnTo>
                <a:lnTo>
                  <a:pt x="1287" y="1799"/>
                </a:lnTo>
                <a:lnTo>
                  <a:pt x="1284" y="1807"/>
                </a:lnTo>
                <a:lnTo>
                  <a:pt x="1284" y="1814"/>
                </a:lnTo>
                <a:lnTo>
                  <a:pt x="1284" y="1821"/>
                </a:lnTo>
                <a:lnTo>
                  <a:pt x="1287" y="1828"/>
                </a:lnTo>
                <a:lnTo>
                  <a:pt x="1295" y="1840"/>
                </a:lnTo>
                <a:lnTo>
                  <a:pt x="1307" y="1847"/>
                </a:lnTo>
                <a:lnTo>
                  <a:pt x="1315" y="1849"/>
                </a:lnTo>
                <a:lnTo>
                  <a:pt x="1322" y="1849"/>
                </a:lnTo>
                <a:lnTo>
                  <a:pt x="1330" y="1849"/>
                </a:lnTo>
                <a:lnTo>
                  <a:pt x="1338" y="1847"/>
                </a:lnTo>
                <a:lnTo>
                  <a:pt x="1348" y="1840"/>
                </a:lnTo>
                <a:lnTo>
                  <a:pt x="1358" y="1828"/>
                </a:lnTo>
                <a:lnTo>
                  <a:pt x="1358" y="1821"/>
                </a:lnTo>
                <a:lnTo>
                  <a:pt x="1360" y="1814"/>
                </a:lnTo>
                <a:lnTo>
                  <a:pt x="1358" y="1807"/>
                </a:lnTo>
                <a:lnTo>
                  <a:pt x="1358" y="1799"/>
                </a:lnTo>
                <a:lnTo>
                  <a:pt x="1348" y="1788"/>
                </a:lnTo>
                <a:lnTo>
                  <a:pt x="1338" y="1780"/>
                </a:lnTo>
                <a:lnTo>
                  <a:pt x="1330" y="1778"/>
                </a:lnTo>
                <a:lnTo>
                  <a:pt x="1322" y="1778"/>
                </a:lnTo>
                <a:close/>
                <a:moveTo>
                  <a:pt x="1408" y="81"/>
                </a:moveTo>
                <a:lnTo>
                  <a:pt x="1408" y="81"/>
                </a:lnTo>
                <a:lnTo>
                  <a:pt x="1401" y="81"/>
                </a:lnTo>
                <a:lnTo>
                  <a:pt x="1393" y="83"/>
                </a:lnTo>
                <a:lnTo>
                  <a:pt x="1381" y="90"/>
                </a:lnTo>
                <a:lnTo>
                  <a:pt x="1373" y="102"/>
                </a:lnTo>
                <a:lnTo>
                  <a:pt x="1370" y="109"/>
                </a:lnTo>
                <a:lnTo>
                  <a:pt x="1370" y="116"/>
                </a:lnTo>
                <a:lnTo>
                  <a:pt x="1370" y="123"/>
                </a:lnTo>
                <a:lnTo>
                  <a:pt x="1373" y="130"/>
                </a:lnTo>
                <a:lnTo>
                  <a:pt x="1381" y="140"/>
                </a:lnTo>
                <a:lnTo>
                  <a:pt x="1393" y="149"/>
                </a:lnTo>
                <a:lnTo>
                  <a:pt x="1401" y="149"/>
                </a:lnTo>
                <a:lnTo>
                  <a:pt x="1408" y="152"/>
                </a:lnTo>
                <a:lnTo>
                  <a:pt x="1416" y="149"/>
                </a:lnTo>
                <a:lnTo>
                  <a:pt x="1421" y="149"/>
                </a:lnTo>
                <a:lnTo>
                  <a:pt x="1434" y="140"/>
                </a:lnTo>
                <a:lnTo>
                  <a:pt x="1441" y="130"/>
                </a:lnTo>
                <a:lnTo>
                  <a:pt x="1444" y="123"/>
                </a:lnTo>
                <a:lnTo>
                  <a:pt x="1446" y="116"/>
                </a:lnTo>
                <a:lnTo>
                  <a:pt x="1444" y="109"/>
                </a:lnTo>
                <a:lnTo>
                  <a:pt x="1441" y="102"/>
                </a:lnTo>
                <a:lnTo>
                  <a:pt x="1434" y="90"/>
                </a:lnTo>
                <a:lnTo>
                  <a:pt x="1421" y="83"/>
                </a:lnTo>
                <a:lnTo>
                  <a:pt x="1416" y="81"/>
                </a:lnTo>
                <a:lnTo>
                  <a:pt x="1408" y="81"/>
                </a:lnTo>
                <a:close/>
                <a:moveTo>
                  <a:pt x="1408" y="161"/>
                </a:moveTo>
                <a:lnTo>
                  <a:pt x="1408" y="161"/>
                </a:lnTo>
                <a:lnTo>
                  <a:pt x="1401" y="161"/>
                </a:lnTo>
                <a:lnTo>
                  <a:pt x="1393" y="164"/>
                </a:lnTo>
                <a:lnTo>
                  <a:pt x="1381" y="171"/>
                </a:lnTo>
                <a:lnTo>
                  <a:pt x="1373" y="183"/>
                </a:lnTo>
                <a:lnTo>
                  <a:pt x="1370" y="190"/>
                </a:lnTo>
                <a:lnTo>
                  <a:pt x="1370" y="197"/>
                </a:lnTo>
                <a:lnTo>
                  <a:pt x="1370" y="204"/>
                </a:lnTo>
                <a:lnTo>
                  <a:pt x="1373" y="211"/>
                </a:lnTo>
                <a:lnTo>
                  <a:pt x="1381" y="220"/>
                </a:lnTo>
                <a:lnTo>
                  <a:pt x="1393" y="230"/>
                </a:lnTo>
                <a:lnTo>
                  <a:pt x="1401" y="232"/>
                </a:lnTo>
                <a:lnTo>
                  <a:pt x="1408" y="232"/>
                </a:lnTo>
                <a:lnTo>
                  <a:pt x="1416" y="232"/>
                </a:lnTo>
                <a:lnTo>
                  <a:pt x="1421" y="230"/>
                </a:lnTo>
                <a:lnTo>
                  <a:pt x="1434" y="220"/>
                </a:lnTo>
                <a:lnTo>
                  <a:pt x="1441" y="211"/>
                </a:lnTo>
                <a:lnTo>
                  <a:pt x="1444" y="204"/>
                </a:lnTo>
                <a:lnTo>
                  <a:pt x="1446" y="197"/>
                </a:lnTo>
                <a:lnTo>
                  <a:pt x="1444" y="190"/>
                </a:lnTo>
                <a:lnTo>
                  <a:pt x="1441" y="183"/>
                </a:lnTo>
                <a:lnTo>
                  <a:pt x="1434" y="171"/>
                </a:lnTo>
                <a:lnTo>
                  <a:pt x="1421" y="164"/>
                </a:lnTo>
                <a:lnTo>
                  <a:pt x="1416" y="161"/>
                </a:lnTo>
                <a:lnTo>
                  <a:pt x="1408" y="161"/>
                </a:lnTo>
                <a:close/>
                <a:moveTo>
                  <a:pt x="1408" y="242"/>
                </a:moveTo>
                <a:lnTo>
                  <a:pt x="1408" y="242"/>
                </a:lnTo>
                <a:lnTo>
                  <a:pt x="1401" y="242"/>
                </a:lnTo>
                <a:lnTo>
                  <a:pt x="1393" y="244"/>
                </a:lnTo>
                <a:lnTo>
                  <a:pt x="1381" y="251"/>
                </a:lnTo>
                <a:lnTo>
                  <a:pt x="1373" y="263"/>
                </a:lnTo>
                <a:lnTo>
                  <a:pt x="1370" y="270"/>
                </a:lnTo>
                <a:lnTo>
                  <a:pt x="1370" y="277"/>
                </a:lnTo>
                <a:lnTo>
                  <a:pt x="1370" y="284"/>
                </a:lnTo>
                <a:lnTo>
                  <a:pt x="1373" y="292"/>
                </a:lnTo>
                <a:lnTo>
                  <a:pt x="1381" y="303"/>
                </a:lnTo>
                <a:lnTo>
                  <a:pt x="1393" y="311"/>
                </a:lnTo>
                <a:lnTo>
                  <a:pt x="1401" y="313"/>
                </a:lnTo>
                <a:lnTo>
                  <a:pt x="1408" y="313"/>
                </a:lnTo>
                <a:lnTo>
                  <a:pt x="1416" y="313"/>
                </a:lnTo>
                <a:lnTo>
                  <a:pt x="1421" y="311"/>
                </a:lnTo>
                <a:lnTo>
                  <a:pt x="1434" y="303"/>
                </a:lnTo>
                <a:lnTo>
                  <a:pt x="1441" y="292"/>
                </a:lnTo>
                <a:lnTo>
                  <a:pt x="1444" y="284"/>
                </a:lnTo>
                <a:lnTo>
                  <a:pt x="1446" y="277"/>
                </a:lnTo>
                <a:lnTo>
                  <a:pt x="1444" y="270"/>
                </a:lnTo>
                <a:lnTo>
                  <a:pt x="1441" y="263"/>
                </a:lnTo>
                <a:lnTo>
                  <a:pt x="1434" y="251"/>
                </a:lnTo>
                <a:lnTo>
                  <a:pt x="1421" y="244"/>
                </a:lnTo>
                <a:lnTo>
                  <a:pt x="1416" y="242"/>
                </a:lnTo>
                <a:lnTo>
                  <a:pt x="1408" y="242"/>
                </a:lnTo>
                <a:close/>
                <a:moveTo>
                  <a:pt x="1408" y="322"/>
                </a:moveTo>
                <a:lnTo>
                  <a:pt x="1408" y="322"/>
                </a:lnTo>
                <a:lnTo>
                  <a:pt x="1401" y="322"/>
                </a:lnTo>
                <a:lnTo>
                  <a:pt x="1393" y="325"/>
                </a:lnTo>
                <a:lnTo>
                  <a:pt x="1381" y="334"/>
                </a:lnTo>
                <a:lnTo>
                  <a:pt x="1373" y="344"/>
                </a:lnTo>
                <a:lnTo>
                  <a:pt x="1370" y="351"/>
                </a:lnTo>
                <a:lnTo>
                  <a:pt x="1370" y="358"/>
                </a:lnTo>
                <a:lnTo>
                  <a:pt x="1370" y="365"/>
                </a:lnTo>
                <a:lnTo>
                  <a:pt x="1373" y="372"/>
                </a:lnTo>
                <a:lnTo>
                  <a:pt x="1381" y="384"/>
                </a:lnTo>
                <a:lnTo>
                  <a:pt x="1393" y="391"/>
                </a:lnTo>
                <a:lnTo>
                  <a:pt x="1401" y="394"/>
                </a:lnTo>
                <a:lnTo>
                  <a:pt x="1408" y="394"/>
                </a:lnTo>
                <a:lnTo>
                  <a:pt x="1416" y="394"/>
                </a:lnTo>
                <a:lnTo>
                  <a:pt x="1421" y="391"/>
                </a:lnTo>
                <a:lnTo>
                  <a:pt x="1434" y="384"/>
                </a:lnTo>
                <a:lnTo>
                  <a:pt x="1441" y="372"/>
                </a:lnTo>
                <a:lnTo>
                  <a:pt x="1444" y="365"/>
                </a:lnTo>
                <a:lnTo>
                  <a:pt x="1446" y="358"/>
                </a:lnTo>
                <a:lnTo>
                  <a:pt x="1444" y="351"/>
                </a:lnTo>
                <a:lnTo>
                  <a:pt x="1441" y="344"/>
                </a:lnTo>
                <a:lnTo>
                  <a:pt x="1434" y="334"/>
                </a:lnTo>
                <a:lnTo>
                  <a:pt x="1421" y="325"/>
                </a:lnTo>
                <a:lnTo>
                  <a:pt x="1416" y="322"/>
                </a:lnTo>
                <a:lnTo>
                  <a:pt x="1408" y="322"/>
                </a:lnTo>
                <a:close/>
                <a:moveTo>
                  <a:pt x="1408" y="403"/>
                </a:moveTo>
                <a:lnTo>
                  <a:pt x="1408" y="403"/>
                </a:lnTo>
                <a:lnTo>
                  <a:pt x="1401" y="405"/>
                </a:lnTo>
                <a:lnTo>
                  <a:pt x="1393" y="405"/>
                </a:lnTo>
                <a:lnTo>
                  <a:pt x="1381" y="415"/>
                </a:lnTo>
                <a:lnTo>
                  <a:pt x="1373" y="424"/>
                </a:lnTo>
                <a:lnTo>
                  <a:pt x="1370" y="431"/>
                </a:lnTo>
                <a:lnTo>
                  <a:pt x="1370" y="439"/>
                </a:lnTo>
                <a:lnTo>
                  <a:pt x="1370" y="446"/>
                </a:lnTo>
                <a:lnTo>
                  <a:pt x="1373" y="453"/>
                </a:lnTo>
                <a:lnTo>
                  <a:pt x="1381" y="465"/>
                </a:lnTo>
                <a:lnTo>
                  <a:pt x="1393" y="472"/>
                </a:lnTo>
                <a:lnTo>
                  <a:pt x="1401" y="474"/>
                </a:lnTo>
                <a:lnTo>
                  <a:pt x="1408" y="474"/>
                </a:lnTo>
                <a:lnTo>
                  <a:pt x="1416" y="474"/>
                </a:lnTo>
                <a:lnTo>
                  <a:pt x="1421" y="472"/>
                </a:lnTo>
                <a:lnTo>
                  <a:pt x="1434" y="465"/>
                </a:lnTo>
                <a:lnTo>
                  <a:pt x="1441" y="453"/>
                </a:lnTo>
                <a:lnTo>
                  <a:pt x="1444" y="446"/>
                </a:lnTo>
                <a:lnTo>
                  <a:pt x="1446" y="439"/>
                </a:lnTo>
                <a:lnTo>
                  <a:pt x="1444" y="431"/>
                </a:lnTo>
                <a:lnTo>
                  <a:pt x="1441" y="424"/>
                </a:lnTo>
                <a:lnTo>
                  <a:pt x="1434" y="415"/>
                </a:lnTo>
                <a:lnTo>
                  <a:pt x="1421" y="405"/>
                </a:lnTo>
                <a:lnTo>
                  <a:pt x="1416" y="405"/>
                </a:lnTo>
                <a:lnTo>
                  <a:pt x="1408" y="403"/>
                </a:lnTo>
                <a:close/>
                <a:moveTo>
                  <a:pt x="1408" y="484"/>
                </a:moveTo>
                <a:lnTo>
                  <a:pt x="1408" y="484"/>
                </a:lnTo>
                <a:lnTo>
                  <a:pt x="1401" y="486"/>
                </a:lnTo>
                <a:lnTo>
                  <a:pt x="1393" y="488"/>
                </a:lnTo>
                <a:lnTo>
                  <a:pt x="1381" y="495"/>
                </a:lnTo>
                <a:lnTo>
                  <a:pt x="1373" y="505"/>
                </a:lnTo>
                <a:lnTo>
                  <a:pt x="1370" y="512"/>
                </a:lnTo>
                <a:lnTo>
                  <a:pt x="1370" y="519"/>
                </a:lnTo>
                <a:lnTo>
                  <a:pt x="1370" y="526"/>
                </a:lnTo>
                <a:lnTo>
                  <a:pt x="1373" y="533"/>
                </a:lnTo>
                <a:lnTo>
                  <a:pt x="1381" y="545"/>
                </a:lnTo>
                <a:lnTo>
                  <a:pt x="1393" y="552"/>
                </a:lnTo>
                <a:lnTo>
                  <a:pt x="1401" y="555"/>
                </a:lnTo>
                <a:lnTo>
                  <a:pt x="1408" y="555"/>
                </a:lnTo>
                <a:lnTo>
                  <a:pt x="1416" y="555"/>
                </a:lnTo>
                <a:lnTo>
                  <a:pt x="1421" y="552"/>
                </a:lnTo>
                <a:lnTo>
                  <a:pt x="1434" y="545"/>
                </a:lnTo>
                <a:lnTo>
                  <a:pt x="1441" y="533"/>
                </a:lnTo>
                <a:lnTo>
                  <a:pt x="1444" y="526"/>
                </a:lnTo>
                <a:lnTo>
                  <a:pt x="1446" y="519"/>
                </a:lnTo>
                <a:lnTo>
                  <a:pt x="1444" y="512"/>
                </a:lnTo>
                <a:lnTo>
                  <a:pt x="1441" y="505"/>
                </a:lnTo>
                <a:lnTo>
                  <a:pt x="1434" y="495"/>
                </a:lnTo>
                <a:lnTo>
                  <a:pt x="1421" y="488"/>
                </a:lnTo>
                <a:lnTo>
                  <a:pt x="1416" y="486"/>
                </a:lnTo>
                <a:lnTo>
                  <a:pt x="1408" y="484"/>
                </a:lnTo>
                <a:close/>
                <a:moveTo>
                  <a:pt x="1408" y="564"/>
                </a:moveTo>
                <a:lnTo>
                  <a:pt x="1408" y="564"/>
                </a:lnTo>
                <a:lnTo>
                  <a:pt x="1401" y="567"/>
                </a:lnTo>
                <a:lnTo>
                  <a:pt x="1393" y="569"/>
                </a:lnTo>
                <a:lnTo>
                  <a:pt x="1381" y="576"/>
                </a:lnTo>
                <a:lnTo>
                  <a:pt x="1373" y="588"/>
                </a:lnTo>
                <a:lnTo>
                  <a:pt x="1370" y="593"/>
                </a:lnTo>
                <a:lnTo>
                  <a:pt x="1370" y="600"/>
                </a:lnTo>
                <a:lnTo>
                  <a:pt x="1370" y="607"/>
                </a:lnTo>
                <a:lnTo>
                  <a:pt x="1373" y="614"/>
                </a:lnTo>
                <a:lnTo>
                  <a:pt x="1381" y="626"/>
                </a:lnTo>
                <a:lnTo>
                  <a:pt x="1393" y="633"/>
                </a:lnTo>
                <a:lnTo>
                  <a:pt x="1401" y="635"/>
                </a:lnTo>
                <a:lnTo>
                  <a:pt x="1408" y="635"/>
                </a:lnTo>
                <a:lnTo>
                  <a:pt x="1416" y="635"/>
                </a:lnTo>
                <a:lnTo>
                  <a:pt x="1421" y="633"/>
                </a:lnTo>
                <a:lnTo>
                  <a:pt x="1434" y="626"/>
                </a:lnTo>
                <a:lnTo>
                  <a:pt x="1441" y="614"/>
                </a:lnTo>
                <a:lnTo>
                  <a:pt x="1444" y="607"/>
                </a:lnTo>
                <a:lnTo>
                  <a:pt x="1446" y="600"/>
                </a:lnTo>
                <a:lnTo>
                  <a:pt x="1444" y="593"/>
                </a:lnTo>
                <a:lnTo>
                  <a:pt x="1441" y="588"/>
                </a:lnTo>
                <a:lnTo>
                  <a:pt x="1434" y="576"/>
                </a:lnTo>
                <a:lnTo>
                  <a:pt x="1421" y="569"/>
                </a:lnTo>
                <a:lnTo>
                  <a:pt x="1416" y="567"/>
                </a:lnTo>
                <a:lnTo>
                  <a:pt x="1408" y="564"/>
                </a:lnTo>
                <a:close/>
                <a:moveTo>
                  <a:pt x="1408" y="647"/>
                </a:moveTo>
                <a:lnTo>
                  <a:pt x="1408" y="647"/>
                </a:lnTo>
                <a:lnTo>
                  <a:pt x="1401" y="647"/>
                </a:lnTo>
                <a:lnTo>
                  <a:pt x="1393" y="650"/>
                </a:lnTo>
                <a:lnTo>
                  <a:pt x="1381" y="657"/>
                </a:lnTo>
                <a:lnTo>
                  <a:pt x="1373" y="669"/>
                </a:lnTo>
                <a:lnTo>
                  <a:pt x="1370" y="676"/>
                </a:lnTo>
                <a:lnTo>
                  <a:pt x="1370" y="683"/>
                </a:lnTo>
                <a:lnTo>
                  <a:pt x="1370" y="690"/>
                </a:lnTo>
                <a:lnTo>
                  <a:pt x="1373" y="695"/>
                </a:lnTo>
                <a:lnTo>
                  <a:pt x="1381" y="706"/>
                </a:lnTo>
                <a:lnTo>
                  <a:pt x="1393" y="714"/>
                </a:lnTo>
                <a:lnTo>
                  <a:pt x="1401" y="716"/>
                </a:lnTo>
                <a:lnTo>
                  <a:pt x="1408" y="716"/>
                </a:lnTo>
                <a:lnTo>
                  <a:pt x="1416" y="716"/>
                </a:lnTo>
                <a:lnTo>
                  <a:pt x="1421" y="714"/>
                </a:lnTo>
                <a:lnTo>
                  <a:pt x="1434" y="706"/>
                </a:lnTo>
                <a:lnTo>
                  <a:pt x="1441" y="695"/>
                </a:lnTo>
                <a:lnTo>
                  <a:pt x="1444" y="690"/>
                </a:lnTo>
                <a:lnTo>
                  <a:pt x="1446" y="683"/>
                </a:lnTo>
                <a:lnTo>
                  <a:pt x="1444" y="676"/>
                </a:lnTo>
                <a:lnTo>
                  <a:pt x="1441" y="669"/>
                </a:lnTo>
                <a:lnTo>
                  <a:pt x="1434" y="657"/>
                </a:lnTo>
                <a:lnTo>
                  <a:pt x="1421" y="650"/>
                </a:lnTo>
                <a:lnTo>
                  <a:pt x="1416" y="647"/>
                </a:lnTo>
                <a:lnTo>
                  <a:pt x="1408" y="647"/>
                </a:lnTo>
                <a:close/>
                <a:moveTo>
                  <a:pt x="1408" y="889"/>
                </a:moveTo>
                <a:lnTo>
                  <a:pt x="1408" y="889"/>
                </a:lnTo>
                <a:lnTo>
                  <a:pt x="1401" y="889"/>
                </a:lnTo>
                <a:lnTo>
                  <a:pt x="1393" y="891"/>
                </a:lnTo>
                <a:lnTo>
                  <a:pt x="1381" y="899"/>
                </a:lnTo>
                <a:lnTo>
                  <a:pt x="1373" y="910"/>
                </a:lnTo>
                <a:lnTo>
                  <a:pt x="1370" y="917"/>
                </a:lnTo>
                <a:lnTo>
                  <a:pt x="1370" y="925"/>
                </a:lnTo>
                <a:lnTo>
                  <a:pt x="1370" y="932"/>
                </a:lnTo>
                <a:lnTo>
                  <a:pt x="1373" y="939"/>
                </a:lnTo>
                <a:lnTo>
                  <a:pt x="1381" y="948"/>
                </a:lnTo>
                <a:lnTo>
                  <a:pt x="1393" y="958"/>
                </a:lnTo>
                <a:lnTo>
                  <a:pt x="1401" y="960"/>
                </a:lnTo>
                <a:lnTo>
                  <a:pt x="1408" y="960"/>
                </a:lnTo>
                <a:lnTo>
                  <a:pt x="1416" y="960"/>
                </a:lnTo>
                <a:lnTo>
                  <a:pt x="1421" y="958"/>
                </a:lnTo>
                <a:lnTo>
                  <a:pt x="1434" y="948"/>
                </a:lnTo>
                <a:lnTo>
                  <a:pt x="1441" y="939"/>
                </a:lnTo>
                <a:lnTo>
                  <a:pt x="1444" y="932"/>
                </a:lnTo>
                <a:lnTo>
                  <a:pt x="1446" y="925"/>
                </a:lnTo>
                <a:lnTo>
                  <a:pt x="1444" y="917"/>
                </a:lnTo>
                <a:lnTo>
                  <a:pt x="1441" y="910"/>
                </a:lnTo>
                <a:lnTo>
                  <a:pt x="1434" y="899"/>
                </a:lnTo>
                <a:lnTo>
                  <a:pt x="1421" y="891"/>
                </a:lnTo>
                <a:lnTo>
                  <a:pt x="1416" y="889"/>
                </a:lnTo>
                <a:lnTo>
                  <a:pt x="1408" y="889"/>
                </a:lnTo>
                <a:close/>
                <a:moveTo>
                  <a:pt x="1408" y="970"/>
                </a:moveTo>
                <a:lnTo>
                  <a:pt x="1408" y="970"/>
                </a:lnTo>
                <a:lnTo>
                  <a:pt x="1401" y="970"/>
                </a:lnTo>
                <a:lnTo>
                  <a:pt x="1393" y="972"/>
                </a:lnTo>
                <a:lnTo>
                  <a:pt x="1381" y="979"/>
                </a:lnTo>
                <a:lnTo>
                  <a:pt x="1373" y="991"/>
                </a:lnTo>
                <a:lnTo>
                  <a:pt x="1370" y="998"/>
                </a:lnTo>
                <a:lnTo>
                  <a:pt x="1370" y="1005"/>
                </a:lnTo>
                <a:lnTo>
                  <a:pt x="1370" y="1012"/>
                </a:lnTo>
                <a:lnTo>
                  <a:pt x="1373" y="1019"/>
                </a:lnTo>
                <a:lnTo>
                  <a:pt x="1381" y="1031"/>
                </a:lnTo>
                <a:lnTo>
                  <a:pt x="1393" y="1038"/>
                </a:lnTo>
                <a:lnTo>
                  <a:pt x="1401" y="1041"/>
                </a:lnTo>
                <a:lnTo>
                  <a:pt x="1408" y="1041"/>
                </a:lnTo>
                <a:lnTo>
                  <a:pt x="1416" y="1041"/>
                </a:lnTo>
                <a:lnTo>
                  <a:pt x="1421" y="1038"/>
                </a:lnTo>
                <a:lnTo>
                  <a:pt x="1434" y="1031"/>
                </a:lnTo>
                <a:lnTo>
                  <a:pt x="1441" y="1019"/>
                </a:lnTo>
                <a:lnTo>
                  <a:pt x="1444" y="1012"/>
                </a:lnTo>
                <a:lnTo>
                  <a:pt x="1446" y="1005"/>
                </a:lnTo>
                <a:lnTo>
                  <a:pt x="1444" y="998"/>
                </a:lnTo>
                <a:lnTo>
                  <a:pt x="1441" y="991"/>
                </a:lnTo>
                <a:lnTo>
                  <a:pt x="1434" y="979"/>
                </a:lnTo>
                <a:lnTo>
                  <a:pt x="1421" y="972"/>
                </a:lnTo>
                <a:lnTo>
                  <a:pt x="1416" y="970"/>
                </a:lnTo>
                <a:lnTo>
                  <a:pt x="1408" y="970"/>
                </a:lnTo>
                <a:close/>
                <a:moveTo>
                  <a:pt x="1408" y="1050"/>
                </a:moveTo>
                <a:lnTo>
                  <a:pt x="1408" y="1050"/>
                </a:lnTo>
                <a:lnTo>
                  <a:pt x="1401" y="1050"/>
                </a:lnTo>
                <a:lnTo>
                  <a:pt x="1393" y="1053"/>
                </a:lnTo>
                <a:lnTo>
                  <a:pt x="1381" y="1060"/>
                </a:lnTo>
                <a:lnTo>
                  <a:pt x="1373" y="1072"/>
                </a:lnTo>
                <a:lnTo>
                  <a:pt x="1370" y="1079"/>
                </a:lnTo>
                <a:lnTo>
                  <a:pt x="1370" y="1086"/>
                </a:lnTo>
                <a:lnTo>
                  <a:pt x="1370" y="1093"/>
                </a:lnTo>
                <a:lnTo>
                  <a:pt x="1373" y="1100"/>
                </a:lnTo>
                <a:lnTo>
                  <a:pt x="1381" y="1112"/>
                </a:lnTo>
                <a:lnTo>
                  <a:pt x="1393" y="1119"/>
                </a:lnTo>
                <a:lnTo>
                  <a:pt x="1401" y="1121"/>
                </a:lnTo>
                <a:lnTo>
                  <a:pt x="1408" y="1121"/>
                </a:lnTo>
                <a:lnTo>
                  <a:pt x="1416" y="1121"/>
                </a:lnTo>
                <a:lnTo>
                  <a:pt x="1421" y="1119"/>
                </a:lnTo>
                <a:lnTo>
                  <a:pt x="1434" y="1112"/>
                </a:lnTo>
                <a:lnTo>
                  <a:pt x="1441" y="1100"/>
                </a:lnTo>
                <a:lnTo>
                  <a:pt x="1444" y="1093"/>
                </a:lnTo>
                <a:lnTo>
                  <a:pt x="1446" y="1086"/>
                </a:lnTo>
                <a:lnTo>
                  <a:pt x="1444" y="1079"/>
                </a:lnTo>
                <a:lnTo>
                  <a:pt x="1441" y="1072"/>
                </a:lnTo>
                <a:lnTo>
                  <a:pt x="1434" y="1060"/>
                </a:lnTo>
                <a:lnTo>
                  <a:pt x="1421" y="1053"/>
                </a:lnTo>
                <a:lnTo>
                  <a:pt x="1416" y="1050"/>
                </a:lnTo>
                <a:lnTo>
                  <a:pt x="1408" y="1050"/>
                </a:lnTo>
                <a:close/>
                <a:moveTo>
                  <a:pt x="1408" y="1131"/>
                </a:moveTo>
                <a:lnTo>
                  <a:pt x="1408" y="1131"/>
                </a:lnTo>
                <a:lnTo>
                  <a:pt x="1401" y="1133"/>
                </a:lnTo>
                <a:lnTo>
                  <a:pt x="1393" y="1133"/>
                </a:lnTo>
                <a:lnTo>
                  <a:pt x="1381" y="1143"/>
                </a:lnTo>
                <a:lnTo>
                  <a:pt x="1373" y="1152"/>
                </a:lnTo>
                <a:lnTo>
                  <a:pt x="1370" y="1159"/>
                </a:lnTo>
                <a:lnTo>
                  <a:pt x="1370" y="1166"/>
                </a:lnTo>
                <a:lnTo>
                  <a:pt x="1370" y="1174"/>
                </a:lnTo>
                <a:lnTo>
                  <a:pt x="1373" y="1181"/>
                </a:lnTo>
                <a:lnTo>
                  <a:pt x="1381" y="1192"/>
                </a:lnTo>
                <a:lnTo>
                  <a:pt x="1393" y="1200"/>
                </a:lnTo>
                <a:lnTo>
                  <a:pt x="1401" y="1202"/>
                </a:lnTo>
                <a:lnTo>
                  <a:pt x="1408" y="1202"/>
                </a:lnTo>
                <a:lnTo>
                  <a:pt x="1416" y="1202"/>
                </a:lnTo>
                <a:lnTo>
                  <a:pt x="1421" y="1200"/>
                </a:lnTo>
                <a:lnTo>
                  <a:pt x="1434" y="1192"/>
                </a:lnTo>
                <a:lnTo>
                  <a:pt x="1441" y="1181"/>
                </a:lnTo>
                <a:lnTo>
                  <a:pt x="1444" y="1174"/>
                </a:lnTo>
                <a:lnTo>
                  <a:pt x="1446" y="1166"/>
                </a:lnTo>
                <a:lnTo>
                  <a:pt x="1444" y="1159"/>
                </a:lnTo>
                <a:lnTo>
                  <a:pt x="1441" y="1152"/>
                </a:lnTo>
                <a:lnTo>
                  <a:pt x="1434" y="1143"/>
                </a:lnTo>
                <a:lnTo>
                  <a:pt x="1421" y="1133"/>
                </a:lnTo>
                <a:lnTo>
                  <a:pt x="1416" y="1133"/>
                </a:lnTo>
                <a:lnTo>
                  <a:pt x="1408" y="1131"/>
                </a:lnTo>
                <a:close/>
                <a:moveTo>
                  <a:pt x="1408" y="1211"/>
                </a:moveTo>
                <a:lnTo>
                  <a:pt x="1408" y="1211"/>
                </a:lnTo>
                <a:lnTo>
                  <a:pt x="1401" y="1214"/>
                </a:lnTo>
                <a:lnTo>
                  <a:pt x="1393" y="1214"/>
                </a:lnTo>
                <a:lnTo>
                  <a:pt x="1381" y="1223"/>
                </a:lnTo>
                <a:lnTo>
                  <a:pt x="1373" y="1233"/>
                </a:lnTo>
                <a:lnTo>
                  <a:pt x="1370" y="1240"/>
                </a:lnTo>
                <a:lnTo>
                  <a:pt x="1370" y="1247"/>
                </a:lnTo>
                <a:lnTo>
                  <a:pt x="1370" y="1254"/>
                </a:lnTo>
                <a:lnTo>
                  <a:pt x="1373" y="1261"/>
                </a:lnTo>
                <a:lnTo>
                  <a:pt x="1381" y="1273"/>
                </a:lnTo>
                <a:lnTo>
                  <a:pt x="1393" y="1280"/>
                </a:lnTo>
                <a:lnTo>
                  <a:pt x="1401" y="1283"/>
                </a:lnTo>
                <a:lnTo>
                  <a:pt x="1408" y="1283"/>
                </a:lnTo>
                <a:lnTo>
                  <a:pt x="1416" y="1283"/>
                </a:lnTo>
                <a:lnTo>
                  <a:pt x="1421" y="1280"/>
                </a:lnTo>
                <a:lnTo>
                  <a:pt x="1434" y="1273"/>
                </a:lnTo>
                <a:lnTo>
                  <a:pt x="1441" y="1261"/>
                </a:lnTo>
                <a:lnTo>
                  <a:pt x="1444" y="1254"/>
                </a:lnTo>
                <a:lnTo>
                  <a:pt x="1446" y="1247"/>
                </a:lnTo>
                <a:lnTo>
                  <a:pt x="1444" y="1240"/>
                </a:lnTo>
                <a:lnTo>
                  <a:pt x="1441" y="1233"/>
                </a:lnTo>
                <a:lnTo>
                  <a:pt x="1434" y="1223"/>
                </a:lnTo>
                <a:lnTo>
                  <a:pt x="1421" y="1214"/>
                </a:lnTo>
                <a:lnTo>
                  <a:pt x="1416" y="1214"/>
                </a:lnTo>
                <a:lnTo>
                  <a:pt x="1408" y="1211"/>
                </a:lnTo>
                <a:close/>
                <a:moveTo>
                  <a:pt x="1408" y="1292"/>
                </a:moveTo>
                <a:lnTo>
                  <a:pt x="1408" y="1292"/>
                </a:lnTo>
                <a:lnTo>
                  <a:pt x="1401" y="1294"/>
                </a:lnTo>
                <a:lnTo>
                  <a:pt x="1393" y="1297"/>
                </a:lnTo>
                <a:lnTo>
                  <a:pt x="1381" y="1304"/>
                </a:lnTo>
                <a:lnTo>
                  <a:pt x="1373" y="1316"/>
                </a:lnTo>
                <a:lnTo>
                  <a:pt x="1370" y="1321"/>
                </a:lnTo>
                <a:lnTo>
                  <a:pt x="1370" y="1328"/>
                </a:lnTo>
                <a:lnTo>
                  <a:pt x="1370" y="1335"/>
                </a:lnTo>
                <a:lnTo>
                  <a:pt x="1373" y="1342"/>
                </a:lnTo>
                <a:lnTo>
                  <a:pt x="1381" y="1354"/>
                </a:lnTo>
                <a:lnTo>
                  <a:pt x="1393" y="1361"/>
                </a:lnTo>
                <a:lnTo>
                  <a:pt x="1401" y="1363"/>
                </a:lnTo>
                <a:lnTo>
                  <a:pt x="1408" y="1363"/>
                </a:lnTo>
                <a:lnTo>
                  <a:pt x="1416" y="1363"/>
                </a:lnTo>
                <a:lnTo>
                  <a:pt x="1421" y="1361"/>
                </a:lnTo>
                <a:lnTo>
                  <a:pt x="1434" y="1354"/>
                </a:lnTo>
                <a:lnTo>
                  <a:pt x="1441" y="1342"/>
                </a:lnTo>
                <a:lnTo>
                  <a:pt x="1444" y="1335"/>
                </a:lnTo>
                <a:lnTo>
                  <a:pt x="1446" y="1328"/>
                </a:lnTo>
                <a:lnTo>
                  <a:pt x="1444" y="1321"/>
                </a:lnTo>
                <a:lnTo>
                  <a:pt x="1441" y="1316"/>
                </a:lnTo>
                <a:lnTo>
                  <a:pt x="1434" y="1304"/>
                </a:lnTo>
                <a:lnTo>
                  <a:pt x="1421" y="1297"/>
                </a:lnTo>
                <a:lnTo>
                  <a:pt x="1416" y="1294"/>
                </a:lnTo>
                <a:lnTo>
                  <a:pt x="1408" y="1292"/>
                </a:lnTo>
                <a:close/>
                <a:moveTo>
                  <a:pt x="1408" y="1375"/>
                </a:moveTo>
                <a:lnTo>
                  <a:pt x="1408" y="1375"/>
                </a:lnTo>
                <a:lnTo>
                  <a:pt x="1401" y="1375"/>
                </a:lnTo>
                <a:lnTo>
                  <a:pt x="1393" y="1377"/>
                </a:lnTo>
                <a:lnTo>
                  <a:pt x="1381" y="1385"/>
                </a:lnTo>
                <a:lnTo>
                  <a:pt x="1373" y="1396"/>
                </a:lnTo>
                <a:lnTo>
                  <a:pt x="1370" y="1401"/>
                </a:lnTo>
                <a:lnTo>
                  <a:pt x="1370" y="1411"/>
                </a:lnTo>
                <a:lnTo>
                  <a:pt x="1370" y="1418"/>
                </a:lnTo>
                <a:lnTo>
                  <a:pt x="1373" y="1422"/>
                </a:lnTo>
                <a:lnTo>
                  <a:pt x="1381" y="1434"/>
                </a:lnTo>
                <a:lnTo>
                  <a:pt x="1393" y="1441"/>
                </a:lnTo>
                <a:lnTo>
                  <a:pt x="1401" y="1444"/>
                </a:lnTo>
                <a:lnTo>
                  <a:pt x="1408" y="1444"/>
                </a:lnTo>
                <a:lnTo>
                  <a:pt x="1416" y="1444"/>
                </a:lnTo>
                <a:lnTo>
                  <a:pt x="1421" y="1441"/>
                </a:lnTo>
                <a:lnTo>
                  <a:pt x="1434" y="1434"/>
                </a:lnTo>
                <a:lnTo>
                  <a:pt x="1441" y="1422"/>
                </a:lnTo>
                <a:lnTo>
                  <a:pt x="1444" y="1418"/>
                </a:lnTo>
                <a:lnTo>
                  <a:pt x="1446" y="1411"/>
                </a:lnTo>
                <a:lnTo>
                  <a:pt x="1444" y="1401"/>
                </a:lnTo>
                <a:lnTo>
                  <a:pt x="1441" y="1396"/>
                </a:lnTo>
                <a:lnTo>
                  <a:pt x="1434" y="1385"/>
                </a:lnTo>
                <a:lnTo>
                  <a:pt x="1421" y="1377"/>
                </a:lnTo>
                <a:lnTo>
                  <a:pt x="1416" y="1375"/>
                </a:lnTo>
                <a:lnTo>
                  <a:pt x="1408" y="1375"/>
                </a:lnTo>
                <a:close/>
                <a:moveTo>
                  <a:pt x="1408" y="1456"/>
                </a:moveTo>
                <a:lnTo>
                  <a:pt x="1408" y="1456"/>
                </a:lnTo>
                <a:lnTo>
                  <a:pt x="1401" y="1456"/>
                </a:lnTo>
                <a:lnTo>
                  <a:pt x="1393" y="1458"/>
                </a:lnTo>
                <a:lnTo>
                  <a:pt x="1381" y="1465"/>
                </a:lnTo>
                <a:lnTo>
                  <a:pt x="1373" y="1477"/>
                </a:lnTo>
                <a:lnTo>
                  <a:pt x="1370" y="1484"/>
                </a:lnTo>
                <a:lnTo>
                  <a:pt x="1370" y="1491"/>
                </a:lnTo>
                <a:lnTo>
                  <a:pt x="1370" y="1498"/>
                </a:lnTo>
                <a:lnTo>
                  <a:pt x="1373" y="1503"/>
                </a:lnTo>
                <a:lnTo>
                  <a:pt x="1381" y="1515"/>
                </a:lnTo>
                <a:lnTo>
                  <a:pt x="1393" y="1522"/>
                </a:lnTo>
                <a:lnTo>
                  <a:pt x="1401" y="1524"/>
                </a:lnTo>
                <a:lnTo>
                  <a:pt x="1408" y="1527"/>
                </a:lnTo>
                <a:lnTo>
                  <a:pt x="1416" y="1524"/>
                </a:lnTo>
                <a:lnTo>
                  <a:pt x="1421" y="1522"/>
                </a:lnTo>
                <a:lnTo>
                  <a:pt x="1434" y="1515"/>
                </a:lnTo>
                <a:lnTo>
                  <a:pt x="1441" y="1503"/>
                </a:lnTo>
                <a:lnTo>
                  <a:pt x="1444" y="1498"/>
                </a:lnTo>
                <a:lnTo>
                  <a:pt x="1446" y="1491"/>
                </a:lnTo>
                <a:lnTo>
                  <a:pt x="1444" y="1484"/>
                </a:lnTo>
                <a:lnTo>
                  <a:pt x="1441" y="1477"/>
                </a:lnTo>
                <a:lnTo>
                  <a:pt x="1434" y="1465"/>
                </a:lnTo>
                <a:lnTo>
                  <a:pt x="1421" y="1458"/>
                </a:lnTo>
                <a:lnTo>
                  <a:pt x="1416" y="1456"/>
                </a:lnTo>
                <a:lnTo>
                  <a:pt x="1408" y="1456"/>
                </a:lnTo>
                <a:close/>
                <a:moveTo>
                  <a:pt x="1408" y="1536"/>
                </a:moveTo>
                <a:lnTo>
                  <a:pt x="1408" y="1536"/>
                </a:lnTo>
                <a:lnTo>
                  <a:pt x="1401" y="1536"/>
                </a:lnTo>
                <a:lnTo>
                  <a:pt x="1393" y="1539"/>
                </a:lnTo>
                <a:lnTo>
                  <a:pt x="1381" y="1546"/>
                </a:lnTo>
                <a:lnTo>
                  <a:pt x="1373" y="1558"/>
                </a:lnTo>
                <a:lnTo>
                  <a:pt x="1370" y="1565"/>
                </a:lnTo>
                <a:lnTo>
                  <a:pt x="1370" y="1572"/>
                </a:lnTo>
                <a:lnTo>
                  <a:pt x="1370" y="1579"/>
                </a:lnTo>
                <a:lnTo>
                  <a:pt x="1373" y="1586"/>
                </a:lnTo>
                <a:lnTo>
                  <a:pt x="1381" y="1596"/>
                </a:lnTo>
                <a:lnTo>
                  <a:pt x="1393" y="1605"/>
                </a:lnTo>
                <a:lnTo>
                  <a:pt x="1401" y="1605"/>
                </a:lnTo>
                <a:lnTo>
                  <a:pt x="1408" y="1607"/>
                </a:lnTo>
                <a:lnTo>
                  <a:pt x="1416" y="1605"/>
                </a:lnTo>
                <a:lnTo>
                  <a:pt x="1421" y="1605"/>
                </a:lnTo>
                <a:lnTo>
                  <a:pt x="1434" y="1596"/>
                </a:lnTo>
                <a:lnTo>
                  <a:pt x="1441" y="1586"/>
                </a:lnTo>
                <a:lnTo>
                  <a:pt x="1444" y="1579"/>
                </a:lnTo>
                <a:lnTo>
                  <a:pt x="1446" y="1572"/>
                </a:lnTo>
                <a:lnTo>
                  <a:pt x="1444" y="1565"/>
                </a:lnTo>
                <a:lnTo>
                  <a:pt x="1441" y="1558"/>
                </a:lnTo>
                <a:lnTo>
                  <a:pt x="1434" y="1546"/>
                </a:lnTo>
                <a:lnTo>
                  <a:pt x="1421" y="1539"/>
                </a:lnTo>
                <a:lnTo>
                  <a:pt x="1416" y="1536"/>
                </a:lnTo>
                <a:lnTo>
                  <a:pt x="1408" y="1536"/>
                </a:lnTo>
                <a:close/>
                <a:moveTo>
                  <a:pt x="1408" y="1697"/>
                </a:moveTo>
                <a:lnTo>
                  <a:pt x="1408" y="1697"/>
                </a:lnTo>
                <a:lnTo>
                  <a:pt x="1401" y="1697"/>
                </a:lnTo>
                <a:lnTo>
                  <a:pt x="1393" y="1700"/>
                </a:lnTo>
                <a:lnTo>
                  <a:pt x="1381" y="1707"/>
                </a:lnTo>
                <a:lnTo>
                  <a:pt x="1373" y="1719"/>
                </a:lnTo>
                <a:lnTo>
                  <a:pt x="1370" y="1726"/>
                </a:lnTo>
                <a:lnTo>
                  <a:pt x="1370" y="1733"/>
                </a:lnTo>
                <a:lnTo>
                  <a:pt x="1370" y="1740"/>
                </a:lnTo>
                <a:lnTo>
                  <a:pt x="1373" y="1747"/>
                </a:lnTo>
                <a:lnTo>
                  <a:pt x="1381" y="1759"/>
                </a:lnTo>
                <a:lnTo>
                  <a:pt x="1393" y="1766"/>
                </a:lnTo>
                <a:lnTo>
                  <a:pt x="1401" y="1769"/>
                </a:lnTo>
                <a:lnTo>
                  <a:pt x="1408" y="1769"/>
                </a:lnTo>
                <a:lnTo>
                  <a:pt x="1416" y="1769"/>
                </a:lnTo>
                <a:lnTo>
                  <a:pt x="1421" y="1766"/>
                </a:lnTo>
                <a:lnTo>
                  <a:pt x="1434" y="1759"/>
                </a:lnTo>
                <a:lnTo>
                  <a:pt x="1441" y="1747"/>
                </a:lnTo>
                <a:lnTo>
                  <a:pt x="1444" y="1740"/>
                </a:lnTo>
                <a:lnTo>
                  <a:pt x="1446" y="1733"/>
                </a:lnTo>
                <a:lnTo>
                  <a:pt x="1444" y="1726"/>
                </a:lnTo>
                <a:lnTo>
                  <a:pt x="1441" y="1719"/>
                </a:lnTo>
                <a:lnTo>
                  <a:pt x="1434" y="1707"/>
                </a:lnTo>
                <a:lnTo>
                  <a:pt x="1421" y="1700"/>
                </a:lnTo>
                <a:lnTo>
                  <a:pt x="1416" y="1697"/>
                </a:lnTo>
                <a:lnTo>
                  <a:pt x="1408" y="1697"/>
                </a:lnTo>
                <a:close/>
                <a:moveTo>
                  <a:pt x="1408" y="1778"/>
                </a:moveTo>
                <a:lnTo>
                  <a:pt x="1408" y="1778"/>
                </a:lnTo>
                <a:lnTo>
                  <a:pt x="1401" y="1778"/>
                </a:lnTo>
                <a:lnTo>
                  <a:pt x="1393" y="1780"/>
                </a:lnTo>
                <a:lnTo>
                  <a:pt x="1381" y="1788"/>
                </a:lnTo>
                <a:lnTo>
                  <a:pt x="1373" y="1799"/>
                </a:lnTo>
                <a:lnTo>
                  <a:pt x="1370" y="1807"/>
                </a:lnTo>
                <a:lnTo>
                  <a:pt x="1370" y="1814"/>
                </a:lnTo>
                <a:lnTo>
                  <a:pt x="1370" y="1821"/>
                </a:lnTo>
                <a:lnTo>
                  <a:pt x="1373" y="1828"/>
                </a:lnTo>
                <a:lnTo>
                  <a:pt x="1381" y="1840"/>
                </a:lnTo>
                <a:lnTo>
                  <a:pt x="1393" y="1847"/>
                </a:lnTo>
                <a:lnTo>
                  <a:pt x="1401" y="1849"/>
                </a:lnTo>
                <a:lnTo>
                  <a:pt x="1408" y="1849"/>
                </a:lnTo>
                <a:lnTo>
                  <a:pt x="1416" y="1849"/>
                </a:lnTo>
                <a:lnTo>
                  <a:pt x="1421" y="1847"/>
                </a:lnTo>
                <a:lnTo>
                  <a:pt x="1434" y="1840"/>
                </a:lnTo>
                <a:lnTo>
                  <a:pt x="1441" y="1828"/>
                </a:lnTo>
                <a:lnTo>
                  <a:pt x="1444" y="1821"/>
                </a:lnTo>
                <a:lnTo>
                  <a:pt x="1446" y="1814"/>
                </a:lnTo>
                <a:lnTo>
                  <a:pt x="1444" y="1807"/>
                </a:lnTo>
                <a:lnTo>
                  <a:pt x="1441" y="1799"/>
                </a:lnTo>
                <a:lnTo>
                  <a:pt x="1434" y="1788"/>
                </a:lnTo>
                <a:lnTo>
                  <a:pt x="1421" y="1780"/>
                </a:lnTo>
                <a:lnTo>
                  <a:pt x="1416" y="1778"/>
                </a:lnTo>
                <a:lnTo>
                  <a:pt x="1408" y="1778"/>
                </a:lnTo>
                <a:close/>
                <a:moveTo>
                  <a:pt x="1408" y="1859"/>
                </a:moveTo>
                <a:lnTo>
                  <a:pt x="1408" y="1859"/>
                </a:lnTo>
                <a:lnTo>
                  <a:pt x="1401" y="1859"/>
                </a:lnTo>
                <a:lnTo>
                  <a:pt x="1393" y="1861"/>
                </a:lnTo>
                <a:lnTo>
                  <a:pt x="1381" y="1871"/>
                </a:lnTo>
                <a:lnTo>
                  <a:pt x="1373" y="1880"/>
                </a:lnTo>
                <a:lnTo>
                  <a:pt x="1370" y="1887"/>
                </a:lnTo>
                <a:lnTo>
                  <a:pt x="1370" y="1894"/>
                </a:lnTo>
                <a:lnTo>
                  <a:pt x="1370" y="1901"/>
                </a:lnTo>
                <a:lnTo>
                  <a:pt x="1373" y="1908"/>
                </a:lnTo>
                <a:lnTo>
                  <a:pt x="1381" y="1920"/>
                </a:lnTo>
                <a:lnTo>
                  <a:pt x="1393" y="1927"/>
                </a:lnTo>
                <a:lnTo>
                  <a:pt x="1401" y="1930"/>
                </a:lnTo>
                <a:lnTo>
                  <a:pt x="1408" y="1930"/>
                </a:lnTo>
                <a:lnTo>
                  <a:pt x="1416" y="1930"/>
                </a:lnTo>
                <a:lnTo>
                  <a:pt x="1421" y="1927"/>
                </a:lnTo>
                <a:lnTo>
                  <a:pt x="1434" y="1920"/>
                </a:lnTo>
                <a:lnTo>
                  <a:pt x="1441" y="1908"/>
                </a:lnTo>
                <a:lnTo>
                  <a:pt x="1444" y="1901"/>
                </a:lnTo>
                <a:lnTo>
                  <a:pt x="1446" y="1894"/>
                </a:lnTo>
                <a:lnTo>
                  <a:pt x="1444" y="1887"/>
                </a:lnTo>
                <a:lnTo>
                  <a:pt x="1441" y="1880"/>
                </a:lnTo>
                <a:lnTo>
                  <a:pt x="1434" y="1871"/>
                </a:lnTo>
                <a:lnTo>
                  <a:pt x="1421" y="1861"/>
                </a:lnTo>
                <a:lnTo>
                  <a:pt x="1416" y="1859"/>
                </a:lnTo>
                <a:lnTo>
                  <a:pt x="1408" y="1859"/>
                </a:lnTo>
                <a:close/>
                <a:moveTo>
                  <a:pt x="1408" y="1939"/>
                </a:moveTo>
                <a:lnTo>
                  <a:pt x="1408" y="1939"/>
                </a:lnTo>
                <a:lnTo>
                  <a:pt x="1401" y="1942"/>
                </a:lnTo>
                <a:lnTo>
                  <a:pt x="1393" y="1942"/>
                </a:lnTo>
                <a:lnTo>
                  <a:pt x="1381" y="1951"/>
                </a:lnTo>
                <a:lnTo>
                  <a:pt x="1373" y="1961"/>
                </a:lnTo>
                <a:lnTo>
                  <a:pt x="1370" y="1968"/>
                </a:lnTo>
                <a:lnTo>
                  <a:pt x="1370" y="1975"/>
                </a:lnTo>
                <a:lnTo>
                  <a:pt x="1370" y="1982"/>
                </a:lnTo>
                <a:lnTo>
                  <a:pt x="1373" y="1989"/>
                </a:lnTo>
                <a:lnTo>
                  <a:pt x="1381" y="2001"/>
                </a:lnTo>
                <a:lnTo>
                  <a:pt x="1393" y="2008"/>
                </a:lnTo>
                <a:lnTo>
                  <a:pt x="1401" y="2010"/>
                </a:lnTo>
                <a:lnTo>
                  <a:pt x="1408" y="2010"/>
                </a:lnTo>
                <a:lnTo>
                  <a:pt x="1416" y="2010"/>
                </a:lnTo>
                <a:lnTo>
                  <a:pt x="1421" y="2008"/>
                </a:lnTo>
                <a:lnTo>
                  <a:pt x="1434" y="2001"/>
                </a:lnTo>
                <a:lnTo>
                  <a:pt x="1441" y="1989"/>
                </a:lnTo>
                <a:lnTo>
                  <a:pt x="1444" y="1982"/>
                </a:lnTo>
                <a:lnTo>
                  <a:pt x="1446" y="1975"/>
                </a:lnTo>
                <a:lnTo>
                  <a:pt x="1444" y="1968"/>
                </a:lnTo>
                <a:lnTo>
                  <a:pt x="1441" y="1961"/>
                </a:lnTo>
                <a:lnTo>
                  <a:pt x="1434" y="1951"/>
                </a:lnTo>
                <a:lnTo>
                  <a:pt x="1421" y="1942"/>
                </a:lnTo>
                <a:lnTo>
                  <a:pt x="1416" y="1942"/>
                </a:lnTo>
                <a:lnTo>
                  <a:pt x="1408" y="1939"/>
                </a:lnTo>
                <a:close/>
                <a:moveTo>
                  <a:pt x="1408" y="2020"/>
                </a:moveTo>
                <a:lnTo>
                  <a:pt x="1408" y="2020"/>
                </a:lnTo>
                <a:lnTo>
                  <a:pt x="1401" y="2022"/>
                </a:lnTo>
                <a:lnTo>
                  <a:pt x="1393" y="2025"/>
                </a:lnTo>
                <a:lnTo>
                  <a:pt x="1381" y="2032"/>
                </a:lnTo>
                <a:lnTo>
                  <a:pt x="1373" y="2044"/>
                </a:lnTo>
                <a:lnTo>
                  <a:pt x="1370" y="2048"/>
                </a:lnTo>
                <a:lnTo>
                  <a:pt x="1370" y="2055"/>
                </a:lnTo>
                <a:lnTo>
                  <a:pt x="1370" y="2063"/>
                </a:lnTo>
                <a:lnTo>
                  <a:pt x="1373" y="2070"/>
                </a:lnTo>
                <a:lnTo>
                  <a:pt x="1381" y="2082"/>
                </a:lnTo>
                <a:lnTo>
                  <a:pt x="1393" y="2089"/>
                </a:lnTo>
                <a:lnTo>
                  <a:pt x="1401" y="2091"/>
                </a:lnTo>
                <a:lnTo>
                  <a:pt x="1408" y="2091"/>
                </a:lnTo>
                <a:lnTo>
                  <a:pt x="1416" y="2091"/>
                </a:lnTo>
                <a:lnTo>
                  <a:pt x="1421" y="2089"/>
                </a:lnTo>
                <a:lnTo>
                  <a:pt x="1434" y="2082"/>
                </a:lnTo>
                <a:lnTo>
                  <a:pt x="1441" y="2070"/>
                </a:lnTo>
                <a:lnTo>
                  <a:pt x="1444" y="2063"/>
                </a:lnTo>
                <a:lnTo>
                  <a:pt x="1446" y="2055"/>
                </a:lnTo>
                <a:lnTo>
                  <a:pt x="1444" y="2048"/>
                </a:lnTo>
                <a:lnTo>
                  <a:pt x="1441" y="2044"/>
                </a:lnTo>
                <a:lnTo>
                  <a:pt x="1434" y="2032"/>
                </a:lnTo>
                <a:lnTo>
                  <a:pt x="1421" y="2025"/>
                </a:lnTo>
                <a:lnTo>
                  <a:pt x="1416" y="2022"/>
                </a:lnTo>
                <a:lnTo>
                  <a:pt x="1408" y="2020"/>
                </a:lnTo>
                <a:close/>
                <a:moveTo>
                  <a:pt x="1492" y="81"/>
                </a:moveTo>
                <a:lnTo>
                  <a:pt x="1492" y="81"/>
                </a:lnTo>
                <a:lnTo>
                  <a:pt x="1484" y="81"/>
                </a:lnTo>
                <a:lnTo>
                  <a:pt x="1479" y="83"/>
                </a:lnTo>
                <a:lnTo>
                  <a:pt x="1467" y="90"/>
                </a:lnTo>
                <a:lnTo>
                  <a:pt x="1459" y="102"/>
                </a:lnTo>
                <a:lnTo>
                  <a:pt x="1456" y="109"/>
                </a:lnTo>
                <a:lnTo>
                  <a:pt x="1454" y="116"/>
                </a:lnTo>
                <a:lnTo>
                  <a:pt x="1456" y="123"/>
                </a:lnTo>
                <a:lnTo>
                  <a:pt x="1459" y="130"/>
                </a:lnTo>
                <a:lnTo>
                  <a:pt x="1467" y="140"/>
                </a:lnTo>
                <a:lnTo>
                  <a:pt x="1479" y="149"/>
                </a:lnTo>
                <a:lnTo>
                  <a:pt x="1484" y="149"/>
                </a:lnTo>
                <a:lnTo>
                  <a:pt x="1492" y="152"/>
                </a:lnTo>
                <a:lnTo>
                  <a:pt x="1499" y="149"/>
                </a:lnTo>
                <a:lnTo>
                  <a:pt x="1507" y="149"/>
                </a:lnTo>
                <a:lnTo>
                  <a:pt x="1520" y="140"/>
                </a:lnTo>
                <a:lnTo>
                  <a:pt x="1527" y="130"/>
                </a:lnTo>
                <a:lnTo>
                  <a:pt x="1530" y="123"/>
                </a:lnTo>
                <a:lnTo>
                  <a:pt x="1530" y="116"/>
                </a:lnTo>
                <a:lnTo>
                  <a:pt x="1530" y="109"/>
                </a:lnTo>
                <a:lnTo>
                  <a:pt x="1527" y="102"/>
                </a:lnTo>
                <a:lnTo>
                  <a:pt x="1520" y="90"/>
                </a:lnTo>
                <a:lnTo>
                  <a:pt x="1507" y="83"/>
                </a:lnTo>
                <a:lnTo>
                  <a:pt x="1499" y="81"/>
                </a:lnTo>
                <a:lnTo>
                  <a:pt x="1492" y="81"/>
                </a:lnTo>
                <a:close/>
                <a:moveTo>
                  <a:pt x="1492" y="161"/>
                </a:moveTo>
                <a:lnTo>
                  <a:pt x="1492" y="161"/>
                </a:lnTo>
                <a:lnTo>
                  <a:pt x="1484" y="161"/>
                </a:lnTo>
                <a:lnTo>
                  <a:pt x="1479" y="164"/>
                </a:lnTo>
                <a:lnTo>
                  <a:pt x="1467" y="171"/>
                </a:lnTo>
                <a:lnTo>
                  <a:pt x="1459" y="183"/>
                </a:lnTo>
                <a:lnTo>
                  <a:pt x="1456" y="190"/>
                </a:lnTo>
                <a:lnTo>
                  <a:pt x="1454" y="197"/>
                </a:lnTo>
                <a:lnTo>
                  <a:pt x="1456" y="204"/>
                </a:lnTo>
                <a:lnTo>
                  <a:pt x="1459" y="211"/>
                </a:lnTo>
                <a:lnTo>
                  <a:pt x="1467" y="220"/>
                </a:lnTo>
                <a:lnTo>
                  <a:pt x="1479" y="230"/>
                </a:lnTo>
                <a:lnTo>
                  <a:pt x="1484" y="232"/>
                </a:lnTo>
                <a:lnTo>
                  <a:pt x="1492" y="232"/>
                </a:lnTo>
                <a:lnTo>
                  <a:pt x="1499" y="232"/>
                </a:lnTo>
                <a:lnTo>
                  <a:pt x="1507" y="230"/>
                </a:lnTo>
                <a:lnTo>
                  <a:pt x="1520" y="220"/>
                </a:lnTo>
                <a:lnTo>
                  <a:pt x="1527" y="211"/>
                </a:lnTo>
                <a:lnTo>
                  <a:pt x="1530" y="204"/>
                </a:lnTo>
                <a:lnTo>
                  <a:pt x="1530" y="197"/>
                </a:lnTo>
                <a:lnTo>
                  <a:pt x="1530" y="190"/>
                </a:lnTo>
                <a:lnTo>
                  <a:pt x="1527" y="183"/>
                </a:lnTo>
                <a:lnTo>
                  <a:pt x="1520" y="171"/>
                </a:lnTo>
                <a:lnTo>
                  <a:pt x="1507" y="164"/>
                </a:lnTo>
                <a:lnTo>
                  <a:pt x="1499" y="161"/>
                </a:lnTo>
                <a:lnTo>
                  <a:pt x="1492" y="161"/>
                </a:lnTo>
                <a:close/>
                <a:moveTo>
                  <a:pt x="1492" y="403"/>
                </a:moveTo>
                <a:lnTo>
                  <a:pt x="1492" y="403"/>
                </a:lnTo>
                <a:lnTo>
                  <a:pt x="1484" y="405"/>
                </a:lnTo>
                <a:lnTo>
                  <a:pt x="1479" y="405"/>
                </a:lnTo>
                <a:lnTo>
                  <a:pt x="1467" y="415"/>
                </a:lnTo>
                <a:lnTo>
                  <a:pt x="1459" y="424"/>
                </a:lnTo>
                <a:lnTo>
                  <a:pt x="1456" y="431"/>
                </a:lnTo>
                <a:lnTo>
                  <a:pt x="1454" y="439"/>
                </a:lnTo>
                <a:lnTo>
                  <a:pt x="1456" y="446"/>
                </a:lnTo>
                <a:lnTo>
                  <a:pt x="1459" y="453"/>
                </a:lnTo>
                <a:lnTo>
                  <a:pt x="1467" y="465"/>
                </a:lnTo>
                <a:lnTo>
                  <a:pt x="1479" y="472"/>
                </a:lnTo>
                <a:lnTo>
                  <a:pt x="1484" y="474"/>
                </a:lnTo>
                <a:lnTo>
                  <a:pt x="1492" y="474"/>
                </a:lnTo>
                <a:lnTo>
                  <a:pt x="1499" y="474"/>
                </a:lnTo>
                <a:lnTo>
                  <a:pt x="1507" y="472"/>
                </a:lnTo>
                <a:lnTo>
                  <a:pt x="1520" y="465"/>
                </a:lnTo>
                <a:lnTo>
                  <a:pt x="1527" y="453"/>
                </a:lnTo>
                <a:lnTo>
                  <a:pt x="1530" y="446"/>
                </a:lnTo>
                <a:lnTo>
                  <a:pt x="1530" y="439"/>
                </a:lnTo>
                <a:lnTo>
                  <a:pt x="1530" y="431"/>
                </a:lnTo>
                <a:lnTo>
                  <a:pt x="1527" y="424"/>
                </a:lnTo>
                <a:lnTo>
                  <a:pt x="1520" y="415"/>
                </a:lnTo>
                <a:lnTo>
                  <a:pt x="1507" y="405"/>
                </a:lnTo>
                <a:lnTo>
                  <a:pt x="1499" y="405"/>
                </a:lnTo>
                <a:lnTo>
                  <a:pt x="1492" y="403"/>
                </a:lnTo>
                <a:close/>
                <a:moveTo>
                  <a:pt x="1492" y="484"/>
                </a:moveTo>
                <a:lnTo>
                  <a:pt x="1492" y="484"/>
                </a:lnTo>
                <a:lnTo>
                  <a:pt x="1484" y="486"/>
                </a:lnTo>
                <a:lnTo>
                  <a:pt x="1479" y="488"/>
                </a:lnTo>
                <a:lnTo>
                  <a:pt x="1467" y="495"/>
                </a:lnTo>
                <a:lnTo>
                  <a:pt x="1459" y="505"/>
                </a:lnTo>
                <a:lnTo>
                  <a:pt x="1456" y="512"/>
                </a:lnTo>
                <a:lnTo>
                  <a:pt x="1454" y="519"/>
                </a:lnTo>
                <a:lnTo>
                  <a:pt x="1456" y="526"/>
                </a:lnTo>
                <a:lnTo>
                  <a:pt x="1459" y="533"/>
                </a:lnTo>
                <a:lnTo>
                  <a:pt x="1467" y="545"/>
                </a:lnTo>
                <a:lnTo>
                  <a:pt x="1479" y="552"/>
                </a:lnTo>
                <a:lnTo>
                  <a:pt x="1484" y="555"/>
                </a:lnTo>
                <a:lnTo>
                  <a:pt x="1492" y="555"/>
                </a:lnTo>
                <a:lnTo>
                  <a:pt x="1499" y="555"/>
                </a:lnTo>
                <a:lnTo>
                  <a:pt x="1507" y="552"/>
                </a:lnTo>
                <a:lnTo>
                  <a:pt x="1520" y="545"/>
                </a:lnTo>
                <a:lnTo>
                  <a:pt x="1527" y="533"/>
                </a:lnTo>
                <a:lnTo>
                  <a:pt x="1530" y="526"/>
                </a:lnTo>
                <a:lnTo>
                  <a:pt x="1530" y="519"/>
                </a:lnTo>
                <a:lnTo>
                  <a:pt x="1530" y="512"/>
                </a:lnTo>
                <a:lnTo>
                  <a:pt x="1527" y="505"/>
                </a:lnTo>
                <a:lnTo>
                  <a:pt x="1520" y="495"/>
                </a:lnTo>
                <a:lnTo>
                  <a:pt x="1507" y="488"/>
                </a:lnTo>
                <a:lnTo>
                  <a:pt x="1499" y="486"/>
                </a:lnTo>
                <a:lnTo>
                  <a:pt x="1492" y="484"/>
                </a:lnTo>
                <a:close/>
                <a:moveTo>
                  <a:pt x="1492" y="647"/>
                </a:moveTo>
                <a:lnTo>
                  <a:pt x="1492" y="647"/>
                </a:lnTo>
                <a:lnTo>
                  <a:pt x="1484" y="647"/>
                </a:lnTo>
                <a:lnTo>
                  <a:pt x="1479" y="650"/>
                </a:lnTo>
                <a:lnTo>
                  <a:pt x="1467" y="657"/>
                </a:lnTo>
                <a:lnTo>
                  <a:pt x="1459" y="669"/>
                </a:lnTo>
                <a:lnTo>
                  <a:pt x="1456" y="676"/>
                </a:lnTo>
                <a:lnTo>
                  <a:pt x="1454" y="683"/>
                </a:lnTo>
                <a:lnTo>
                  <a:pt x="1456" y="690"/>
                </a:lnTo>
                <a:lnTo>
                  <a:pt x="1459" y="695"/>
                </a:lnTo>
                <a:lnTo>
                  <a:pt x="1467" y="706"/>
                </a:lnTo>
                <a:lnTo>
                  <a:pt x="1479" y="714"/>
                </a:lnTo>
                <a:lnTo>
                  <a:pt x="1484" y="716"/>
                </a:lnTo>
                <a:lnTo>
                  <a:pt x="1492" y="716"/>
                </a:lnTo>
                <a:lnTo>
                  <a:pt x="1499" y="716"/>
                </a:lnTo>
                <a:lnTo>
                  <a:pt x="1507" y="714"/>
                </a:lnTo>
                <a:lnTo>
                  <a:pt x="1520" y="706"/>
                </a:lnTo>
                <a:lnTo>
                  <a:pt x="1527" y="695"/>
                </a:lnTo>
                <a:lnTo>
                  <a:pt x="1530" y="690"/>
                </a:lnTo>
                <a:lnTo>
                  <a:pt x="1530" y="683"/>
                </a:lnTo>
                <a:lnTo>
                  <a:pt x="1530" y="676"/>
                </a:lnTo>
                <a:lnTo>
                  <a:pt x="1527" y="669"/>
                </a:lnTo>
                <a:lnTo>
                  <a:pt x="1520" y="657"/>
                </a:lnTo>
                <a:lnTo>
                  <a:pt x="1507" y="650"/>
                </a:lnTo>
                <a:lnTo>
                  <a:pt x="1499" y="647"/>
                </a:lnTo>
                <a:lnTo>
                  <a:pt x="1492" y="647"/>
                </a:lnTo>
                <a:close/>
                <a:moveTo>
                  <a:pt x="1492" y="728"/>
                </a:moveTo>
                <a:lnTo>
                  <a:pt x="1492" y="728"/>
                </a:lnTo>
                <a:lnTo>
                  <a:pt x="1484" y="728"/>
                </a:lnTo>
                <a:lnTo>
                  <a:pt x="1479" y="730"/>
                </a:lnTo>
                <a:lnTo>
                  <a:pt x="1467" y="737"/>
                </a:lnTo>
                <a:lnTo>
                  <a:pt x="1459" y="749"/>
                </a:lnTo>
                <a:lnTo>
                  <a:pt x="1456" y="756"/>
                </a:lnTo>
                <a:lnTo>
                  <a:pt x="1454" y="763"/>
                </a:lnTo>
                <a:lnTo>
                  <a:pt x="1456" y="770"/>
                </a:lnTo>
                <a:lnTo>
                  <a:pt x="1459" y="775"/>
                </a:lnTo>
                <a:lnTo>
                  <a:pt x="1467" y="787"/>
                </a:lnTo>
                <a:lnTo>
                  <a:pt x="1479" y="794"/>
                </a:lnTo>
                <a:lnTo>
                  <a:pt x="1484" y="797"/>
                </a:lnTo>
                <a:lnTo>
                  <a:pt x="1492" y="799"/>
                </a:lnTo>
                <a:lnTo>
                  <a:pt x="1499" y="797"/>
                </a:lnTo>
                <a:lnTo>
                  <a:pt x="1507" y="794"/>
                </a:lnTo>
                <a:lnTo>
                  <a:pt x="1520" y="787"/>
                </a:lnTo>
                <a:lnTo>
                  <a:pt x="1527" y="775"/>
                </a:lnTo>
                <a:lnTo>
                  <a:pt x="1530" y="770"/>
                </a:lnTo>
                <a:lnTo>
                  <a:pt x="1530" y="763"/>
                </a:lnTo>
                <a:lnTo>
                  <a:pt x="1530" y="756"/>
                </a:lnTo>
                <a:lnTo>
                  <a:pt x="1527" y="749"/>
                </a:lnTo>
                <a:lnTo>
                  <a:pt x="1520" y="737"/>
                </a:lnTo>
                <a:lnTo>
                  <a:pt x="1507" y="730"/>
                </a:lnTo>
                <a:lnTo>
                  <a:pt x="1499" y="728"/>
                </a:lnTo>
                <a:lnTo>
                  <a:pt x="1492" y="728"/>
                </a:lnTo>
                <a:close/>
                <a:moveTo>
                  <a:pt x="1492" y="808"/>
                </a:moveTo>
                <a:lnTo>
                  <a:pt x="1492" y="808"/>
                </a:lnTo>
                <a:lnTo>
                  <a:pt x="1484" y="808"/>
                </a:lnTo>
                <a:lnTo>
                  <a:pt x="1479" y="811"/>
                </a:lnTo>
                <a:lnTo>
                  <a:pt x="1467" y="818"/>
                </a:lnTo>
                <a:lnTo>
                  <a:pt x="1459" y="830"/>
                </a:lnTo>
                <a:lnTo>
                  <a:pt x="1456" y="837"/>
                </a:lnTo>
                <a:lnTo>
                  <a:pt x="1454" y="844"/>
                </a:lnTo>
                <a:lnTo>
                  <a:pt x="1456" y="851"/>
                </a:lnTo>
                <a:lnTo>
                  <a:pt x="1459" y="858"/>
                </a:lnTo>
                <a:lnTo>
                  <a:pt x="1467" y="868"/>
                </a:lnTo>
                <a:lnTo>
                  <a:pt x="1479" y="877"/>
                </a:lnTo>
                <a:lnTo>
                  <a:pt x="1484" y="877"/>
                </a:lnTo>
                <a:lnTo>
                  <a:pt x="1492" y="880"/>
                </a:lnTo>
                <a:lnTo>
                  <a:pt x="1499" y="877"/>
                </a:lnTo>
                <a:lnTo>
                  <a:pt x="1507" y="877"/>
                </a:lnTo>
                <a:lnTo>
                  <a:pt x="1520" y="868"/>
                </a:lnTo>
                <a:lnTo>
                  <a:pt x="1527" y="858"/>
                </a:lnTo>
                <a:lnTo>
                  <a:pt x="1530" y="851"/>
                </a:lnTo>
                <a:lnTo>
                  <a:pt x="1530" y="844"/>
                </a:lnTo>
                <a:lnTo>
                  <a:pt x="1530" y="837"/>
                </a:lnTo>
                <a:lnTo>
                  <a:pt x="1527" y="830"/>
                </a:lnTo>
                <a:lnTo>
                  <a:pt x="1520" y="818"/>
                </a:lnTo>
                <a:lnTo>
                  <a:pt x="1507" y="811"/>
                </a:lnTo>
                <a:lnTo>
                  <a:pt x="1499" y="808"/>
                </a:lnTo>
                <a:lnTo>
                  <a:pt x="1492" y="808"/>
                </a:lnTo>
                <a:close/>
                <a:moveTo>
                  <a:pt x="1492" y="889"/>
                </a:moveTo>
                <a:lnTo>
                  <a:pt x="1492" y="889"/>
                </a:lnTo>
                <a:lnTo>
                  <a:pt x="1484" y="889"/>
                </a:lnTo>
                <a:lnTo>
                  <a:pt x="1479" y="891"/>
                </a:lnTo>
                <a:lnTo>
                  <a:pt x="1467" y="899"/>
                </a:lnTo>
                <a:lnTo>
                  <a:pt x="1459" y="910"/>
                </a:lnTo>
                <a:lnTo>
                  <a:pt x="1456" y="917"/>
                </a:lnTo>
                <a:lnTo>
                  <a:pt x="1454" y="925"/>
                </a:lnTo>
                <a:lnTo>
                  <a:pt x="1456" y="932"/>
                </a:lnTo>
                <a:lnTo>
                  <a:pt x="1459" y="939"/>
                </a:lnTo>
                <a:lnTo>
                  <a:pt x="1467" y="948"/>
                </a:lnTo>
                <a:lnTo>
                  <a:pt x="1479" y="958"/>
                </a:lnTo>
                <a:lnTo>
                  <a:pt x="1484" y="960"/>
                </a:lnTo>
                <a:lnTo>
                  <a:pt x="1492" y="960"/>
                </a:lnTo>
                <a:lnTo>
                  <a:pt x="1499" y="960"/>
                </a:lnTo>
                <a:lnTo>
                  <a:pt x="1507" y="958"/>
                </a:lnTo>
                <a:lnTo>
                  <a:pt x="1520" y="948"/>
                </a:lnTo>
                <a:lnTo>
                  <a:pt x="1527" y="939"/>
                </a:lnTo>
                <a:lnTo>
                  <a:pt x="1530" y="932"/>
                </a:lnTo>
                <a:lnTo>
                  <a:pt x="1530" y="925"/>
                </a:lnTo>
                <a:lnTo>
                  <a:pt x="1530" y="917"/>
                </a:lnTo>
                <a:lnTo>
                  <a:pt x="1527" y="910"/>
                </a:lnTo>
                <a:lnTo>
                  <a:pt x="1520" y="899"/>
                </a:lnTo>
                <a:lnTo>
                  <a:pt x="1507" y="891"/>
                </a:lnTo>
                <a:lnTo>
                  <a:pt x="1499" y="889"/>
                </a:lnTo>
                <a:lnTo>
                  <a:pt x="1492" y="889"/>
                </a:lnTo>
                <a:close/>
                <a:moveTo>
                  <a:pt x="1492" y="970"/>
                </a:moveTo>
                <a:lnTo>
                  <a:pt x="1492" y="970"/>
                </a:lnTo>
                <a:lnTo>
                  <a:pt x="1484" y="970"/>
                </a:lnTo>
                <a:lnTo>
                  <a:pt x="1479" y="972"/>
                </a:lnTo>
                <a:lnTo>
                  <a:pt x="1467" y="979"/>
                </a:lnTo>
                <a:lnTo>
                  <a:pt x="1459" y="991"/>
                </a:lnTo>
                <a:lnTo>
                  <a:pt x="1456" y="998"/>
                </a:lnTo>
                <a:lnTo>
                  <a:pt x="1454" y="1005"/>
                </a:lnTo>
                <a:lnTo>
                  <a:pt x="1456" y="1012"/>
                </a:lnTo>
                <a:lnTo>
                  <a:pt x="1459" y="1019"/>
                </a:lnTo>
                <a:lnTo>
                  <a:pt x="1467" y="1031"/>
                </a:lnTo>
                <a:lnTo>
                  <a:pt x="1479" y="1038"/>
                </a:lnTo>
                <a:lnTo>
                  <a:pt x="1484" y="1041"/>
                </a:lnTo>
                <a:lnTo>
                  <a:pt x="1492" y="1041"/>
                </a:lnTo>
                <a:lnTo>
                  <a:pt x="1499" y="1041"/>
                </a:lnTo>
                <a:lnTo>
                  <a:pt x="1507" y="1038"/>
                </a:lnTo>
                <a:lnTo>
                  <a:pt x="1520" y="1031"/>
                </a:lnTo>
                <a:lnTo>
                  <a:pt x="1527" y="1019"/>
                </a:lnTo>
                <a:lnTo>
                  <a:pt x="1530" y="1012"/>
                </a:lnTo>
                <a:lnTo>
                  <a:pt x="1530" y="1005"/>
                </a:lnTo>
                <a:lnTo>
                  <a:pt x="1530" y="998"/>
                </a:lnTo>
                <a:lnTo>
                  <a:pt x="1527" y="991"/>
                </a:lnTo>
                <a:lnTo>
                  <a:pt x="1520" y="979"/>
                </a:lnTo>
                <a:lnTo>
                  <a:pt x="1507" y="972"/>
                </a:lnTo>
                <a:lnTo>
                  <a:pt x="1499" y="970"/>
                </a:lnTo>
                <a:lnTo>
                  <a:pt x="1492" y="970"/>
                </a:lnTo>
                <a:close/>
                <a:moveTo>
                  <a:pt x="1492" y="1050"/>
                </a:moveTo>
                <a:lnTo>
                  <a:pt x="1492" y="1050"/>
                </a:lnTo>
                <a:lnTo>
                  <a:pt x="1484" y="1050"/>
                </a:lnTo>
                <a:lnTo>
                  <a:pt x="1479" y="1053"/>
                </a:lnTo>
                <a:lnTo>
                  <a:pt x="1467" y="1060"/>
                </a:lnTo>
                <a:lnTo>
                  <a:pt x="1459" y="1072"/>
                </a:lnTo>
                <a:lnTo>
                  <a:pt x="1456" y="1079"/>
                </a:lnTo>
                <a:lnTo>
                  <a:pt x="1454" y="1086"/>
                </a:lnTo>
                <a:lnTo>
                  <a:pt x="1456" y="1093"/>
                </a:lnTo>
                <a:lnTo>
                  <a:pt x="1459" y="1100"/>
                </a:lnTo>
                <a:lnTo>
                  <a:pt x="1467" y="1112"/>
                </a:lnTo>
                <a:lnTo>
                  <a:pt x="1479" y="1119"/>
                </a:lnTo>
                <a:lnTo>
                  <a:pt x="1484" y="1121"/>
                </a:lnTo>
                <a:lnTo>
                  <a:pt x="1492" y="1121"/>
                </a:lnTo>
                <a:lnTo>
                  <a:pt x="1499" y="1121"/>
                </a:lnTo>
                <a:lnTo>
                  <a:pt x="1507" y="1119"/>
                </a:lnTo>
                <a:lnTo>
                  <a:pt x="1520" y="1112"/>
                </a:lnTo>
                <a:lnTo>
                  <a:pt x="1527" y="1100"/>
                </a:lnTo>
                <a:lnTo>
                  <a:pt x="1530" y="1093"/>
                </a:lnTo>
                <a:lnTo>
                  <a:pt x="1530" y="1086"/>
                </a:lnTo>
                <a:lnTo>
                  <a:pt x="1530" y="1079"/>
                </a:lnTo>
                <a:lnTo>
                  <a:pt x="1527" y="1072"/>
                </a:lnTo>
                <a:lnTo>
                  <a:pt x="1520" y="1060"/>
                </a:lnTo>
                <a:lnTo>
                  <a:pt x="1507" y="1053"/>
                </a:lnTo>
                <a:lnTo>
                  <a:pt x="1499" y="1050"/>
                </a:lnTo>
                <a:lnTo>
                  <a:pt x="1492" y="1050"/>
                </a:lnTo>
                <a:close/>
                <a:moveTo>
                  <a:pt x="1492" y="1131"/>
                </a:moveTo>
                <a:lnTo>
                  <a:pt x="1492" y="1131"/>
                </a:lnTo>
                <a:lnTo>
                  <a:pt x="1484" y="1133"/>
                </a:lnTo>
                <a:lnTo>
                  <a:pt x="1479" y="1133"/>
                </a:lnTo>
                <a:lnTo>
                  <a:pt x="1467" y="1143"/>
                </a:lnTo>
                <a:lnTo>
                  <a:pt x="1459" y="1152"/>
                </a:lnTo>
                <a:lnTo>
                  <a:pt x="1456" y="1159"/>
                </a:lnTo>
                <a:lnTo>
                  <a:pt x="1454" y="1166"/>
                </a:lnTo>
                <a:lnTo>
                  <a:pt x="1456" y="1174"/>
                </a:lnTo>
                <a:lnTo>
                  <a:pt x="1459" y="1181"/>
                </a:lnTo>
                <a:lnTo>
                  <a:pt x="1467" y="1192"/>
                </a:lnTo>
                <a:lnTo>
                  <a:pt x="1479" y="1200"/>
                </a:lnTo>
                <a:lnTo>
                  <a:pt x="1484" y="1202"/>
                </a:lnTo>
                <a:lnTo>
                  <a:pt x="1492" y="1202"/>
                </a:lnTo>
                <a:lnTo>
                  <a:pt x="1499" y="1202"/>
                </a:lnTo>
                <a:lnTo>
                  <a:pt x="1507" y="1200"/>
                </a:lnTo>
                <a:lnTo>
                  <a:pt x="1520" y="1192"/>
                </a:lnTo>
                <a:lnTo>
                  <a:pt x="1527" y="1181"/>
                </a:lnTo>
                <a:lnTo>
                  <a:pt x="1530" y="1174"/>
                </a:lnTo>
                <a:lnTo>
                  <a:pt x="1530" y="1166"/>
                </a:lnTo>
                <a:lnTo>
                  <a:pt x="1530" y="1159"/>
                </a:lnTo>
                <a:lnTo>
                  <a:pt x="1527" y="1152"/>
                </a:lnTo>
                <a:lnTo>
                  <a:pt x="1520" y="1143"/>
                </a:lnTo>
                <a:lnTo>
                  <a:pt x="1507" y="1133"/>
                </a:lnTo>
                <a:lnTo>
                  <a:pt x="1499" y="1133"/>
                </a:lnTo>
                <a:lnTo>
                  <a:pt x="1492" y="1131"/>
                </a:lnTo>
                <a:close/>
                <a:moveTo>
                  <a:pt x="1492" y="1211"/>
                </a:moveTo>
                <a:lnTo>
                  <a:pt x="1492" y="1211"/>
                </a:lnTo>
                <a:lnTo>
                  <a:pt x="1484" y="1214"/>
                </a:lnTo>
                <a:lnTo>
                  <a:pt x="1479" y="1214"/>
                </a:lnTo>
                <a:lnTo>
                  <a:pt x="1467" y="1223"/>
                </a:lnTo>
                <a:lnTo>
                  <a:pt x="1459" y="1233"/>
                </a:lnTo>
                <a:lnTo>
                  <a:pt x="1456" y="1240"/>
                </a:lnTo>
                <a:lnTo>
                  <a:pt x="1454" y="1247"/>
                </a:lnTo>
                <a:lnTo>
                  <a:pt x="1456" y="1254"/>
                </a:lnTo>
                <a:lnTo>
                  <a:pt x="1459" y="1261"/>
                </a:lnTo>
                <a:lnTo>
                  <a:pt x="1467" y="1273"/>
                </a:lnTo>
                <a:lnTo>
                  <a:pt x="1479" y="1280"/>
                </a:lnTo>
                <a:lnTo>
                  <a:pt x="1484" y="1283"/>
                </a:lnTo>
                <a:lnTo>
                  <a:pt x="1492" y="1283"/>
                </a:lnTo>
                <a:lnTo>
                  <a:pt x="1499" y="1283"/>
                </a:lnTo>
                <a:lnTo>
                  <a:pt x="1507" y="1280"/>
                </a:lnTo>
                <a:lnTo>
                  <a:pt x="1520" y="1273"/>
                </a:lnTo>
                <a:lnTo>
                  <a:pt x="1527" y="1261"/>
                </a:lnTo>
                <a:lnTo>
                  <a:pt x="1530" y="1254"/>
                </a:lnTo>
                <a:lnTo>
                  <a:pt x="1530" y="1247"/>
                </a:lnTo>
                <a:lnTo>
                  <a:pt x="1530" y="1240"/>
                </a:lnTo>
                <a:lnTo>
                  <a:pt x="1527" y="1233"/>
                </a:lnTo>
                <a:lnTo>
                  <a:pt x="1520" y="1223"/>
                </a:lnTo>
                <a:lnTo>
                  <a:pt x="1507" y="1214"/>
                </a:lnTo>
                <a:lnTo>
                  <a:pt x="1499" y="1214"/>
                </a:lnTo>
                <a:lnTo>
                  <a:pt x="1492" y="1211"/>
                </a:lnTo>
                <a:close/>
                <a:moveTo>
                  <a:pt x="1492" y="1292"/>
                </a:moveTo>
                <a:lnTo>
                  <a:pt x="1492" y="1292"/>
                </a:lnTo>
                <a:lnTo>
                  <a:pt x="1484" y="1294"/>
                </a:lnTo>
                <a:lnTo>
                  <a:pt x="1479" y="1297"/>
                </a:lnTo>
                <a:lnTo>
                  <a:pt x="1467" y="1304"/>
                </a:lnTo>
                <a:lnTo>
                  <a:pt x="1459" y="1316"/>
                </a:lnTo>
                <a:lnTo>
                  <a:pt x="1456" y="1321"/>
                </a:lnTo>
                <a:lnTo>
                  <a:pt x="1454" y="1328"/>
                </a:lnTo>
                <a:lnTo>
                  <a:pt x="1456" y="1335"/>
                </a:lnTo>
                <a:lnTo>
                  <a:pt x="1459" y="1342"/>
                </a:lnTo>
                <a:lnTo>
                  <a:pt x="1467" y="1354"/>
                </a:lnTo>
                <a:lnTo>
                  <a:pt x="1479" y="1361"/>
                </a:lnTo>
                <a:lnTo>
                  <a:pt x="1484" y="1363"/>
                </a:lnTo>
                <a:lnTo>
                  <a:pt x="1492" y="1363"/>
                </a:lnTo>
                <a:lnTo>
                  <a:pt x="1499" y="1363"/>
                </a:lnTo>
                <a:lnTo>
                  <a:pt x="1507" y="1361"/>
                </a:lnTo>
                <a:lnTo>
                  <a:pt x="1520" y="1354"/>
                </a:lnTo>
                <a:lnTo>
                  <a:pt x="1527" y="1342"/>
                </a:lnTo>
                <a:lnTo>
                  <a:pt x="1530" y="1335"/>
                </a:lnTo>
                <a:lnTo>
                  <a:pt x="1530" y="1328"/>
                </a:lnTo>
                <a:lnTo>
                  <a:pt x="1530" y="1321"/>
                </a:lnTo>
                <a:lnTo>
                  <a:pt x="1527" y="1316"/>
                </a:lnTo>
                <a:lnTo>
                  <a:pt x="1520" y="1304"/>
                </a:lnTo>
                <a:lnTo>
                  <a:pt x="1507" y="1297"/>
                </a:lnTo>
                <a:lnTo>
                  <a:pt x="1499" y="1294"/>
                </a:lnTo>
                <a:lnTo>
                  <a:pt x="1492" y="1292"/>
                </a:lnTo>
                <a:close/>
                <a:moveTo>
                  <a:pt x="1492" y="1617"/>
                </a:moveTo>
                <a:lnTo>
                  <a:pt x="1492" y="1617"/>
                </a:lnTo>
                <a:lnTo>
                  <a:pt x="1484" y="1617"/>
                </a:lnTo>
                <a:lnTo>
                  <a:pt x="1479" y="1619"/>
                </a:lnTo>
                <a:lnTo>
                  <a:pt x="1467" y="1626"/>
                </a:lnTo>
                <a:lnTo>
                  <a:pt x="1459" y="1638"/>
                </a:lnTo>
                <a:lnTo>
                  <a:pt x="1456" y="1645"/>
                </a:lnTo>
                <a:lnTo>
                  <a:pt x="1454" y="1652"/>
                </a:lnTo>
                <a:lnTo>
                  <a:pt x="1456" y="1660"/>
                </a:lnTo>
                <a:lnTo>
                  <a:pt x="1459" y="1667"/>
                </a:lnTo>
                <a:lnTo>
                  <a:pt x="1467" y="1676"/>
                </a:lnTo>
                <a:lnTo>
                  <a:pt x="1479" y="1686"/>
                </a:lnTo>
                <a:lnTo>
                  <a:pt x="1484" y="1686"/>
                </a:lnTo>
                <a:lnTo>
                  <a:pt x="1492" y="1688"/>
                </a:lnTo>
                <a:lnTo>
                  <a:pt x="1499" y="1686"/>
                </a:lnTo>
                <a:lnTo>
                  <a:pt x="1507" y="1686"/>
                </a:lnTo>
                <a:lnTo>
                  <a:pt x="1520" y="1676"/>
                </a:lnTo>
                <a:lnTo>
                  <a:pt x="1527" y="1667"/>
                </a:lnTo>
                <a:lnTo>
                  <a:pt x="1530" y="1660"/>
                </a:lnTo>
                <a:lnTo>
                  <a:pt x="1530" y="1652"/>
                </a:lnTo>
                <a:lnTo>
                  <a:pt x="1530" y="1645"/>
                </a:lnTo>
                <a:lnTo>
                  <a:pt x="1527" y="1638"/>
                </a:lnTo>
                <a:lnTo>
                  <a:pt x="1520" y="1626"/>
                </a:lnTo>
                <a:lnTo>
                  <a:pt x="1507" y="1619"/>
                </a:lnTo>
                <a:lnTo>
                  <a:pt x="1499" y="1617"/>
                </a:lnTo>
                <a:lnTo>
                  <a:pt x="1492" y="1617"/>
                </a:lnTo>
                <a:close/>
                <a:moveTo>
                  <a:pt x="1492" y="1778"/>
                </a:moveTo>
                <a:lnTo>
                  <a:pt x="1492" y="1778"/>
                </a:lnTo>
                <a:lnTo>
                  <a:pt x="1484" y="1778"/>
                </a:lnTo>
                <a:lnTo>
                  <a:pt x="1479" y="1780"/>
                </a:lnTo>
                <a:lnTo>
                  <a:pt x="1467" y="1788"/>
                </a:lnTo>
                <a:lnTo>
                  <a:pt x="1459" y="1799"/>
                </a:lnTo>
                <a:lnTo>
                  <a:pt x="1456" y="1807"/>
                </a:lnTo>
                <a:lnTo>
                  <a:pt x="1454" y="1814"/>
                </a:lnTo>
                <a:lnTo>
                  <a:pt x="1456" y="1821"/>
                </a:lnTo>
                <a:lnTo>
                  <a:pt x="1459" y="1828"/>
                </a:lnTo>
                <a:lnTo>
                  <a:pt x="1467" y="1840"/>
                </a:lnTo>
                <a:lnTo>
                  <a:pt x="1479" y="1847"/>
                </a:lnTo>
                <a:lnTo>
                  <a:pt x="1484" y="1849"/>
                </a:lnTo>
                <a:lnTo>
                  <a:pt x="1492" y="1849"/>
                </a:lnTo>
                <a:lnTo>
                  <a:pt x="1499" y="1849"/>
                </a:lnTo>
                <a:lnTo>
                  <a:pt x="1507" y="1847"/>
                </a:lnTo>
                <a:lnTo>
                  <a:pt x="1520" y="1840"/>
                </a:lnTo>
                <a:lnTo>
                  <a:pt x="1527" y="1828"/>
                </a:lnTo>
                <a:lnTo>
                  <a:pt x="1530" y="1821"/>
                </a:lnTo>
                <a:lnTo>
                  <a:pt x="1530" y="1814"/>
                </a:lnTo>
                <a:lnTo>
                  <a:pt x="1530" y="1807"/>
                </a:lnTo>
                <a:lnTo>
                  <a:pt x="1527" y="1799"/>
                </a:lnTo>
                <a:lnTo>
                  <a:pt x="1520" y="1788"/>
                </a:lnTo>
                <a:lnTo>
                  <a:pt x="1507" y="1780"/>
                </a:lnTo>
                <a:lnTo>
                  <a:pt x="1499" y="1778"/>
                </a:lnTo>
                <a:lnTo>
                  <a:pt x="1492" y="1778"/>
                </a:lnTo>
                <a:close/>
                <a:moveTo>
                  <a:pt x="1492" y="1859"/>
                </a:moveTo>
                <a:lnTo>
                  <a:pt x="1492" y="1859"/>
                </a:lnTo>
                <a:lnTo>
                  <a:pt x="1484" y="1859"/>
                </a:lnTo>
                <a:lnTo>
                  <a:pt x="1479" y="1861"/>
                </a:lnTo>
                <a:lnTo>
                  <a:pt x="1467" y="1871"/>
                </a:lnTo>
                <a:lnTo>
                  <a:pt x="1459" y="1880"/>
                </a:lnTo>
                <a:lnTo>
                  <a:pt x="1456" y="1887"/>
                </a:lnTo>
                <a:lnTo>
                  <a:pt x="1454" y="1894"/>
                </a:lnTo>
                <a:lnTo>
                  <a:pt x="1456" y="1901"/>
                </a:lnTo>
                <a:lnTo>
                  <a:pt x="1459" y="1908"/>
                </a:lnTo>
                <a:lnTo>
                  <a:pt x="1467" y="1920"/>
                </a:lnTo>
                <a:lnTo>
                  <a:pt x="1479" y="1927"/>
                </a:lnTo>
                <a:lnTo>
                  <a:pt x="1484" y="1930"/>
                </a:lnTo>
                <a:lnTo>
                  <a:pt x="1492" y="1930"/>
                </a:lnTo>
                <a:lnTo>
                  <a:pt x="1499" y="1930"/>
                </a:lnTo>
                <a:lnTo>
                  <a:pt x="1507" y="1927"/>
                </a:lnTo>
                <a:lnTo>
                  <a:pt x="1520" y="1920"/>
                </a:lnTo>
                <a:lnTo>
                  <a:pt x="1527" y="1908"/>
                </a:lnTo>
                <a:lnTo>
                  <a:pt x="1530" y="1901"/>
                </a:lnTo>
                <a:lnTo>
                  <a:pt x="1530" y="1894"/>
                </a:lnTo>
                <a:lnTo>
                  <a:pt x="1530" y="1887"/>
                </a:lnTo>
                <a:lnTo>
                  <a:pt x="1527" y="1880"/>
                </a:lnTo>
                <a:lnTo>
                  <a:pt x="1520" y="1871"/>
                </a:lnTo>
                <a:lnTo>
                  <a:pt x="1507" y="1861"/>
                </a:lnTo>
                <a:lnTo>
                  <a:pt x="1499" y="1859"/>
                </a:lnTo>
                <a:lnTo>
                  <a:pt x="1492" y="1859"/>
                </a:lnTo>
                <a:close/>
                <a:moveTo>
                  <a:pt x="1492" y="1939"/>
                </a:moveTo>
                <a:lnTo>
                  <a:pt x="1492" y="1939"/>
                </a:lnTo>
                <a:lnTo>
                  <a:pt x="1484" y="1942"/>
                </a:lnTo>
                <a:lnTo>
                  <a:pt x="1479" y="1942"/>
                </a:lnTo>
                <a:lnTo>
                  <a:pt x="1467" y="1951"/>
                </a:lnTo>
                <a:lnTo>
                  <a:pt x="1459" y="1961"/>
                </a:lnTo>
                <a:lnTo>
                  <a:pt x="1456" y="1968"/>
                </a:lnTo>
                <a:lnTo>
                  <a:pt x="1454" y="1975"/>
                </a:lnTo>
                <a:lnTo>
                  <a:pt x="1456" y="1982"/>
                </a:lnTo>
                <a:lnTo>
                  <a:pt x="1459" y="1989"/>
                </a:lnTo>
                <a:lnTo>
                  <a:pt x="1467" y="2001"/>
                </a:lnTo>
                <a:lnTo>
                  <a:pt x="1479" y="2008"/>
                </a:lnTo>
                <a:lnTo>
                  <a:pt x="1484" y="2010"/>
                </a:lnTo>
                <a:lnTo>
                  <a:pt x="1492" y="2010"/>
                </a:lnTo>
                <a:lnTo>
                  <a:pt x="1499" y="2010"/>
                </a:lnTo>
                <a:lnTo>
                  <a:pt x="1507" y="2008"/>
                </a:lnTo>
                <a:lnTo>
                  <a:pt x="1520" y="2001"/>
                </a:lnTo>
                <a:lnTo>
                  <a:pt x="1527" y="1989"/>
                </a:lnTo>
                <a:lnTo>
                  <a:pt x="1530" y="1982"/>
                </a:lnTo>
                <a:lnTo>
                  <a:pt x="1530" y="1975"/>
                </a:lnTo>
                <a:lnTo>
                  <a:pt x="1530" y="1968"/>
                </a:lnTo>
                <a:lnTo>
                  <a:pt x="1527" y="1961"/>
                </a:lnTo>
                <a:lnTo>
                  <a:pt x="1520" y="1951"/>
                </a:lnTo>
                <a:lnTo>
                  <a:pt x="1507" y="1942"/>
                </a:lnTo>
                <a:lnTo>
                  <a:pt x="1499" y="1942"/>
                </a:lnTo>
                <a:lnTo>
                  <a:pt x="1492" y="1939"/>
                </a:lnTo>
                <a:close/>
                <a:moveTo>
                  <a:pt x="1492" y="2020"/>
                </a:moveTo>
                <a:lnTo>
                  <a:pt x="1492" y="2020"/>
                </a:lnTo>
                <a:lnTo>
                  <a:pt x="1484" y="2022"/>
                </a:lnTo>
                <a:lnTo>
                  <a:pt x="1479" y="2025"/>
                </a:lnTo>
                <a:lnTo>
                  <a:pt x="1467" y="2032"/>
                </a:lnTo>
                <a:lnTo>
                  <a:pt x="1459" y="2044"/>
                </a:lnTo>
                <a:lnTo>
                  <a:pt x="1456" y="2048"/>
                </a:lnTo>
                <a:lnTo>
                  <a:pt x="1454" y="2055"/>
                </a:lnTo>
                <a:lnTo>
                  <a:pt x="1456" y="2063"/>
                </a:lnTo>
                <a:lnTo>
                  <a:pt x="1459" y="2070"/>
                </a:lnTo>
                <a:lnTo>
                  <a:pt x="1467" y="2082"/>
                </a:lnTo>
                <a:lnTo>
                  <a:pt x="1479" y="2089"/>
                </a:lnTo>
                <a:lnTo>
                  <a:pt x="1484" y="2091"/>
                </a:lnTo>
                <a:lnTo>
                  <a:pt x="1492" y="2091"/>
                </a:lnTo>
                <a:lnTo>
                  <a:pt x="1499" y="2091"/>
                </a:lnTo>
                <a:lnTo>
                  <a:pt x="1507" y="2089"/>
                </a:lnTo>
                <a:lnTo>
                  <a:pt x="1520" y="2082"/>
                </a:lnTo>
                <a:lnTo>
                  <a:pt x="1527" y="2070"/>
                </a:lnTo>
                <a:lnTo>
                  <a:pt x="1530" y="2063"/>
                </a:lnTo>
                <a:lnTo>
                  <a:pt x="1530" y="2055"/>
                </a:lnTo>
                <a:lnTo>
                  <a:pt x="1530" y="2048"/>
                </a:lnTo>
                <a:lnTo>
                  <a:pt x="1527" y="2044"/>
                </a:lnTo>
                <a:lnTo>
                  <a:pt x="1520" y="2032"/>
                </a:lnTo>
                <a:lnTo>
                  <a:pt x="1507" y="2025"/>
                </a:lnTo>
                <a:lnTo>
                  <a:pt x="1499" y="2022"/>
                </a:lnTo>
                <a:lnTo>
                  <a:pt x="1492" y="2020"/>
                </a:lnTo>
                <a:close/>
                <a:moveTo>
                  <a:pt x="1492" y="2103"/>
                </a:moveTo>
                <a:lnTo>
                  <a:pt x="1492" y="2103"/>
                </a:lnTo>
                <a:lnTo>
                  <a:pt x="1484" y="2103"/>
                </a:lnTo>
                <a:lnTo>
                  <a:pt x="1479" y="2105"/>
                </a:lnTo>
                <a:lnTo>
                  <a:pt x="1467" y="2112"/>
                </a:lnTo>
                <a:lnTo>
                  <a:pt x="1459" y="2124"/>
                </a:lnTo>
                <a:lnTo>
                  <a:pt x="1456" y="2129"/>
                </a:lnTo>
                <a:lnTo>
                  <a:pt x="1454" y="2136"/>
                </a:lnTo>
                <a:lnTo>
                  <a:pt x="1456" y="2146"/>
                </a:lnTo>
                <a:lnTo>
                  <a:pt x="1459" y="2150"/>
                </a:lnTo>
                <a:lnTo>
                  <a:pt x="1467" y="2162"/>
                </a:lnTo>
                <a:lnTo>
                  <a:pt x="1479" y="2169"/>
                </a:lnTo>
                <a:lnTo>
                  <a:pt x="1484" y="2172"/>
                </a:lnTo>
                <a:lnTo>
                  <a:pt x="1492" y="2172"/>
                </a:lnTo>
                <a:lnTo>
                  <a:pt x="1499" y="2172"/>
                </a:lnTo>
                <a:lnTo>
                  <a:pt x="1507" y="2169"/>
                </a:lnTo>
                <a:lnTo>
                  <a:pt x="1520" y="2162"/>
                </a:lnTo>
                <a:lnTo>
                  <a:pt x="1527" y="2150"/>
                </a:lnTo>
                <a:lnTo>
                  <a:pt x="1530" y="2146"/>
                </a:lnTo>
                <a:lnTo>
                  <a:pt x="1530" y="2136"/>
                </a:lnTo>
                <a:lnTo>
                  <a:pt x="1530" y="2129"/>
                </a:lnTo>
                <a:lnTo>
                  <a:pt x="1527" y="2124"/>
                </a:lnTo>
                <a:lnTo>
                  <a:pt x="1520" y="2112"/>
                </a:lnTo>
                <a:lnTo>
                  <a:pt x="1507" y="2105"/>
                </a:lnTo>
                <a:lnTo>
                  <a:pt x="1499" y="2103"/>
                </a:lnTo>
                <a:lnTo>
                  <a:pt x="1492" y="2103"/>
                </a:lnTo>
                <a:close/>
                <a:moveTo>
                  <a:pt x="1492" y="2183"/>
                </a:moveTo>
                <a:lnTo>
                  <a:pt x="1492" y="2183"/>
                </a:lnTo>
                <a:lnTo>
                  <a:pt x="1484" y="2183"/>
                </a:lnTo>
                <a:lnTo>
                  <a:pt x="1479" y="2186"/>
                </a:lnTo>
                <a:lnTo>
                  <a:pt x="1467" y="2193"/>
                </a:lnTo>
                <a:lnTo>
                  <a:pt x="1459" y="2205"/>
                </a:lnTo>
                <a:lnTo>
                  <a:pt x="1456" y="2212"/>
                </a:lnTo>
                <a:lnTo>
                  <a:pt x="1454" y="2219"/>
                </a:lnTo>
                <a:lnTo>
                  <a:pt x="1456" y="2226"/>
                </a:lnTo>
                <a:lnTo>
                  <a:pt x="1459" y="2231"/>
                </a:lnTo>
                <a:lnTo>
                  <a:pt x="1467" y="2243"/>
                </a:lnTo>
                <a:lnTo>
                  <a:pt x="1479" y="2250"/>
                </a:lnTo>
                <a:lnTo>
                  <a:pt x="1484" y="2252"/>
                </a:lnTo>
                <a:lnTo>
                  <a:pt x="1492" y="2255"/>
                </a:lnTo>
                <a:lnTo>
                  <a:pt x="1499" y="2252"/>
                </a:lnTo>
                <a:lnTo>
                  <a:pt x="1507" y="2250"/>
                </a:lnTo>
                <a:lnTo>
                  <a:pt x="1520" y="2243"/>
                </a:lnTo>
                <a:lnTo>
                  <a:pt x="1527" y="2231"/>
                </a:lnTo>
                <a:lnTo>
                  <a:pt x="1530" y="2226"/>
                </a:lnTo>
                <a:lnTo>
                  <a:pt x="1530" y="2219"/>
                </a:lnTo>
                <a:lnTo>
                  <a:pt x="1530" y="2212"/>
                </a:lnTo>
                <a:lnTo>
                  <a:pt x="1527" y="2205"/>
                </a:lnTo>
                <a:lnTo>
                  <a:pt x="1520" y="2193"/>
                </a:lnTo>
                <a:lnTo>
                  <a:pt x="1507" y="2186"/>
                </a:lnTo>
                <a:lnTo>
                  <a:pt x="1499" y="2183"/>
                </a:lnTo>
                <a:lnTo>
                  <a:pt x="1492" y="2183"/>
                </a:lnTo>
                <a:close/>
                <a:moveTo>
                  <a:pt x="1578" y="81"/>
                </a:moveTo>
                <a:lnTo>
                  <a:pt x="1578" y="81"/>
                </a:lnTo>
                <a:lnTo>
                  <a:pt x="1570" y="81"/>
                </a:lnTo>
                <a:lnTo>
                  <a:pt x="1563" y="83"/>
                </a:lnTo>
                <a:lnTo>
                  <a:pt x="1553" y="90"/>
                </a:lnTo>
                <a:lnTo>
                  <a:pt x="1542" y="102"/>
                </a:lnTo>
                <a:lnTo>
                  <a:pt x="1542" y="109"/>
                </a:lnTo>
                <a:lnTo>
                  <a:pt x="1540" y="116"/>
                </a:lnTo>
                <a:lnTo>
                  <a:pt x="1542" y="123"/>
                </a:lnTo>
                <a:lnTo>
                  <a:pt x="1542" y="130"/>
                </a:lnTo>
                <a:lnTo>
                  <a:pt x="1553" y="140"/>
                </a:lnTo>
                <a:lnTo>
                  <a:pt x="1563" y="149"/>
                </a:lnTo>
                <a:lnTo>
                  <a:pt x="1570" y="149"/>
                </a:lnTo>
                <a:lnTo>
                  <a:pt x="1578" y="152"/>
                </a:lnTo>
                <a:lnTo>
                  <a:pt x="1585" y="149"/>
                </a:lnTo>
                <a:lnTo>
                  <a:pt x="1593" y="149"/>
                </a:lnTo>
                <a:lnTo>
                  <a:pt x="1606" y="140"/>
                </a:lnTo>
                <a:lnTo>
                  <a:pt x="1613" y="130"/>
                </a:lnTo>
                <a:lnTo>
                  <a:pt x="1616" y="123"/>
                </a:lnTo>
                <a:lnTo>
                  <a:pt x="1616" y="116"/>
                </a:lnTo>
                <a:lnTo>
                  <a:pt x="1616" y="109"/>
                </a:lnTo>
                <a:lnTo>
                  <a:pt x="1613" y="102"/>
                </a:lnTo>
                <a:lnTo>
                  <a:pt x="1606" y="90"/>
                </a:lnTo>
                <a:lnTo>
                  <a:pt x="1593" y="83"/>
                </a:lnTo>
                <a:lnTo>
                  <a:pt x="1585" y="81"/>
                </a:lnTo>
                <a:lnTo>
                  <a:pt x="1578" y="81"/>
                </a:lnTo>
                <a:close/>
                <a:moveTo>
                  <a:pt x="1578" y="161"/>
                </a:moveTo>
                <a:lnTo>
                  <a:pt x="1578" y="161"/>
                </a:lnTo>
                <a:lnTo>
                  <a:pt x="1570" y="161"/>
                </a:lnTo>
                <a:lnTo>
                  <a:pt x="1563" y="164"/>
                </a:lnTo>
                <a:lnTo>
                  <a:pt x="1553" y="171"/>
                </a:lnTo>
                <a:lnTo>
                  <a:pt x="1542" y="183"/>
                </a:lnTo>
                <a:lnTo>
                  <a:pt x="1542" y="190"/>
                </a:lnTo>
                <a:lnTo>
                  <a:pt x="1540" y="197"/>
                </a:lnTo>
                <a:lnTo>
                  <a:pt x="1542" y="204"/>
                </a:lnTo>
                <a:lnTo>
                  <a:pt x="1542" y="211"/>
                </a:lnTo>
                <a:lnTo>
                  <a:pt x="1553" y="220"/>
                </a:lnTo>
                <a:lnTo>
                  <a:pt x="1563" y="230"/>
                </a:lnTo>
                <a:lnTo>
                  <a:pt x="1570" y="232"/>
                </a:lnTo>
                <a:lnTo>
                  <a:pt x="1578" y="232"/>
                </a:lnTo>
                <a:lnTo>
                  <a:pt x="1585" y="232"/>
                </a:lnTo>
                <a:lnTo>
                  <a:pt x="1593" y="230"/>
                </a:lnTo>
                <a:lnTo>
                  <a:pt x="1606" y="220"/>
                </a:lnTo>
                <a:lnTo>
                  <a:pt x="1613" y="211"/>
                </a:lnTo>
                <a:lnTo>
                  <a:pt x="1616" y="204"/>
                </a:lnTo>
                <a:lnTo>
                  <a:pt x="1616" y="197"/>
                </a:lnTo>
                <a:lnTo>
                  <a:pt x="1616" y="190"/>
                </a:lnTo>
                <a:lnTo>
                  <a:pt x="1613" y="183"/>
                </a:lnTo>
                <a:lnTo>
                  <a:pt x="1606" y="171"/>
                </a:lnTo>
                <a:lnTo>
                  <a:pt x="1593" y="164"/>
                </a:lnTo>
                <a:lnTo>
                  <a:pt x="1585" y="161"/>
                </a:lnTo>
                <a:lnTo>
                  <a:pt x="1578" y="161"/>
                </a:lnTo>
                <a:close/>
                <a:moveTo>
                  <a:pt x="1578" y="484"/>
                </a:moveTo>
                <a:lnTo>
                  <a:pt x="1578" y="484"/>
                </a:lnTo>
                <a:lnTo>
                  <a:pt x="1570" y="486"/>
                </a:lnTo>
                <a:lnTo>
                  <a:pt x="1563" y="488"/>
                </a:lnTo>
                <a:lnTo>
                  <a:pt x="1553" y="495"/>
                </a:lnTo>
                <a:lnTo>
                  <a:pt x="1542" y="505"/>
                </a:lnTo>
                <a:lnTo>
                  <a:pt x="1542" y="512"/>
                </a:lnTo>
                <a:lnTo>
                  <a:pt x="1540" y="519"/>
                </a:lnTo>
                <a:lnTo>
                  <a:pt x="1542" y="526"/>
                </a:lnTo>
                <a:lnTo>
                  <a:pt x="1542" y="533"/>
                </a:lnTo>
                <a:lnTo>
                  <a:pt x="1553" y="545"/>
                </a:lnTo>
                <a:lnTo>
                  <a:pt x="1563" y="552"/>
                </a:lnTo>
                <a:lnTo>
                  <a:pt x="1570" y="555"/>
                </a:lnTo>
                <a:lnTo>
                  <a:pt x="1578" y="555"/>
                </a:lnTo>
                <a:lnTo>
                  <a:pt x="1585" y="555"/>
                </a:lnTo>
                <a:lnTo>
                  <a:pt x="1593" y="552"/>
                </a:lnTo>
                <a:lnTo>
                  <a:pt x="1606" y="545"/>
                </a:lnTo>
                <a:lnTo>
                  <a:pt x="1613" y="533"/>
                </a:lnTo>
                <a:lnTo>
                  <a:pt x="1616" y="526"/>
                </a:lnTo>
                <a:lnTo>
                  <a:pt x="1616" y="519"/>
                </a:lnTo>
                <a:lnTo>
                  <a:pt x="1616" y="512"/>
                </a:lnTo>
                <a:lnTo>
                  <a:pt x="1613" y="505"/>
                </a:lnTo>
                <a:lnTo>
                  <a:pt x="1606" y="495"/>
                </a:lnTo>
                <a:lnTo>
                  <a:pt x="1593" y="488"/>
                </a:lnTo>
                <a:lnTo>
                  <a:pt x="1585" y="486"/>
                </a:lnTo>
                <a:lnTo>
                  <a:pt x="1578" y="484"/>
                </a:lnTo>
                <a:close/>
                <a:moveTo>
                  <a:pt x="1578" y="564"/>
                </a:moveTo>
                <a:lnTo>
                  <a:pt x="1578" y="564"/>
                </a:lnTo>
                <a:lnTo>
                  <a:pt x="1570" y="567"/>
                </a:lnTo>
                <a:lnTo>
                  <a:pt x="1563" y="569"/>
                </a:lnTo>
                <a:lnTo>
                  <a:pt x="1553" y="576"/>
                </a:lnTo>
                <a:lnTo>
                  <a:pt x="1542" y="588"/>
                </a:lnTo>
                <a:lnTo>
                  <a:pt x="1542" y="593"/>
                </a:lnTo>
                <a:lnTo>
                  <a:pt x="1540" y="600"/>
                </a:lnTo>
                <a:lnTo>
                  <a:pt x="1542" y="607"/>
                </a:lnTo>
                <a:lnTo>
                  <a:pt x="1542" y="614"/>
                </a:lnTo>
                <a:lnTo>
                  <a:pt x="1553" y="626"/>
                </a:lnTo>
                <a:lnTo>
                  <a:pt x="1563" y="633"/>
                </a:lnTo>
                <a:lnTo>
                  <a:pt x="1570" y="635"/>
                </a:lnTo>
                <a:lnTo>
                  <a:pt x="1578" y="635"/>
                </a:lnTo>
                <a:lnTo>
                  <a:pt x="1585" y="635"/>
                </a:lnTo>
                <a:lnTo>
                  <a:pt x="1593" y="633"/>
                </a:lnTo>
                <a:lnTo>
                  <a:pt x="1606" y="626"/>
                </a:lnTo>
                <a:lnTo>
                  <a:pt x="1613" y="614"/>
                </a:lnTo>
                <a:lnTo>
                  <a:pt x="1616" y="607"/>
                </a:lnTo>
                <a:lnTo>
                  <a:pt x="1616" y="600"/>
                </a:lnTo>
                <a:lnTo>
                  <a:pt x="1616" y="593"/>
                </a:lnTo>
                <a:lnTo>
                  <a:pt x="1613" y="588"/>
                </a:lnTo>
                <a:lnTo>
                  <a:pt x="1606" y="576"/>
                </a:lnTo>
                <a:lnTo>
                  <a:pt x="1593" y="569"/>
                </a:lnTo>
                <a:lnTo>
                  <a:pt x="1585" y="567"/>
                </a:lnTo>
                <a:lnTo>
                  <a:pt x="1578" y="564"/>
                </a:lnTo>
                <a:close/>
                <a:moveTo>
                  <a:pt x="1578" y="647"/>
                </a:moveTo>
                <a:lnTo>
                  <a:pt x="1578" y="647"/>
                </a:lnTo>
                <a:lnTo>
                  <a:pt x="1570" y="647"/>
                </a:lnTo>
                <a:lnTo>
                  <a:pt x="1563" y="650"/>
                </a:lnTo>
                <a:lnTo>
                  <a:pt x="1553" y="657"/>
                </a:lnTo>
                <a:lnTo>
                  <a:pt x="1542" y="669"/>
                </a:lnTo>
                <a:lnTo>
                  <a:pt x="1542" y="676"/>
                </a:lnTo>
                <a:lnTo>
                  <a:pt x="1540" y="683"/>
                </a:lnTo>
                <a:lnTo>
                  <a:pt x="1542" y="690"/>
                </a:lnTo>
                <a:lnTo>
                  <a:pt x="1542" y="695"/>
                </a:lnTo>
                <a:lnTo>
                  <a:pt x="1553" y="706"/>
                </a:lnTo>
                <a:lnTo>
                  <a:pt x="1563" y="714"/>
                </a:lnTo>
                <a:lnTo>
                  <a:pt x="1570" y="716"/>
                </a:lnTo>
                <a:lnTo>
                  <a:pt x="1578" y="716"/>
                </a:lnTo>
                <a:lnTo>
                  <a:pt x="1585" y="716"/>
                </a:lnTo>
                <a:lnTo>
                  <a:pt x="1593" y="714"/>
                </a:lnTo>
                <a:lnTo>
                  <a:pt x="1606" y="706"/>
                </a:lnTo>
                <a:lnTo>
                  <a:pt x="1613" y="695"/>
                </a:lnTo>
                <a:lnTo>
                  <a:pt x="1616" y="690"/>
                </a:lnTo>
                <a:lnTo>
                  <a:pt x="1616" y="683"/>
                </a:lnTo>
                <a:lnTo>
                  <a:pt x="1616" y="676"/>
                </a:lnTo>
                <a:lnTo>
                  <a:pt x="1613" y="669"/>
                </a:lnTo>
                <a:lnTo>
                  <a:pt x="1606" y="657"/>
                </a:lnTo>
                <a:lnTo>
                  <a:pt x="1593" y="650"/>
                </a:lnTo>
                <a:lnTo>
                  <a:pt x="1585" y="647"/>
                </a:lnTo>
                <a:lnTo>
                  <a:pt x="1578" y="647"/>
                </a:lnTo>
                <a:close/>
                <a:moveTo>
                  <a:pt x="1578" y="728"/>
                </a:moveTo>
                <a:lnTo>
                  <a:pt x="1578" y="728"/>
                </a:lnTo>
                <a:lnTo>
                  <a:pt x="1570" y="728"/>
                </a:lnTo>
                <a:lnTo>
                  <a:pt x="1563" y="730"/>
                </a:lnTo>
                <a:lnTo>
                  <a:pt x="1553" y="737"/>
                </a:lnTo>
                <a:lnTo>
                  <a:pt x="1542" y="749"/>
                </a:lnTo>
                <a:lnTo>
                  <a:pt x="1542" y="756"/>
                </a:lnTo>
                <a:lnTo>
                  <a:pt x="1540" y="763"/>
                </a:lnTo>
                <a:lnTo>
                  <a:pt x="1542" y="770"/>
                </a:lnTo>
                <a:lnTo>
                  <a:pt x="1542" y="775"/>
                </a:lnTo>
                <a:lnTo>
                  <a:pt x="1553" y="787"/>
                </a:lnTo>
                <a:lnTo>
                  <a:pt x="1563" y="794"/>
                </a:lnTo>
                <a:lnTo>
                  <a:pt x="1570" y="797"/>
                </a:lnTo>
                <a:lnTo>
                  <a:pt x="1578" y="799"/>
                </a:lnTo>
                <a:lnTo>
                  <a:pt x="1585" y="797"/>
                </a:lnTo>
                <a:lnTo>
                  <a:pt x="1593" y="794"/>
                </a:lnTo>
                <a:lnTo>
                  <a:pt x="1606" y="787"/>
                </a:lnTo>
                <a:lnTo>
                  <a:pt x="1613" y="775"/>
                </a:lnTo>
                <a:lnTo>
                  <a:pt x="1616" y="770"/>
                </a:lnTo>
                <a:lnTo>
                  <a:pt x="1616" y="763"/>
                </a:lnTo>
                <a:lnTo>
                  <a:pt x="1616" y="756"/>
                </a:lnTo>
                <a:lnTo>
                  <a:pt x="1613" y="749"/>
                </a:lnTo>
                <a:lnTo>
                  <a:pt x="1606" y="737"/>
                </a:lnTo>
                <a:lnTo>
                  <a:pt x="1593" y="730"/>
                </a:lnTo>
                <a:lnTo>
                  <a:pt x="1585" y="728"/>
                </a:lnTo>
                <a:lnTo>
                  <a:pt x="1578" y="728"/>
                </a:lnTo>
                <a:close/>
                <a:moveTo>
                  <a:pt x="1578" y="808"/>
                </a:moveTo>
                <a:lnTo>
                  <a:pt x="1578" y="808"/>
                </a:lnTo>
                <a:lnTo>
                  <a:pt x="1570" y="808"/>
                </a:lnTo>
                <a:lnTo>
                  <a:pt x="1563" y="811"/>
                </a:lnTo>
                <a:lnTo>
                  <a:pt x="1553" y="818"/>
                </a:lnTo>
                <a:lnTo>
                  <a:pt x="1542" y="830"/>
                </a:lnTo>
                <a:lnTo>
                  <a:pt x="1542" y="837"/>
                </a:lnTo>
                <a:lnTo>
                  <a:pt x="1540" y="844"/>
                </a:lnTo>
                <a:lnTo>
                  <a:pt x="1542" y="851"/>
                </a:lnTo>
                <a:lnTo>
                  <a:pt x="1542" y="858"/>
                </a:lnTo>
                <a:lnTo>
                  <a:pt x="1553" y="868"/>
                </a:lnTo>
                <a:lnTo>
                  <a:pt x="1563" y="877"/>
                </a:lnTo>
                <a:lnTo>
                  <a:pt x="1570" y="877"/>
                </a:lnTo>
                <a:lnTo>
                  <a:pt x="1578" y="880"/>
                </a:lnTo>
                <a:lnTo>
                  <a:pt x="1585" y="877"/>
                </a:lnTo>
                <a:lnTo>
                  <a:pt x="1593" y="877"/>
                </a:lnTo>
                <a:lnTo>
                  <a:pt x="1606" y="868"/>
                </a:lnTo>
                <a:lnTo>
                  <a:pt x="1613" y="858"/>
                </a:lnTo>
                <a:lnTo>
                  <a:pt x="1616" y="851"/>
                </a:lnTo>
                <a:lnTo>
                  <a:pt x="1616" y="844"/>
                </a:lnTo>
                <a:lnTo>
                  <a:pt x="1616" y="837"/>
                </a:lnTo>
                <a:lnTo>
                  <a:pt x="1613" y="830"/>
                </a:lnTo>
                <a:lnTo>
                  <a:pt x="1606" y="818"/>
                </a:lnTo>
                <a:lnTo>
                  <a:pt x="1593" y="811"/>
                </a:lnTo>
                <a:lnTo>
                  <a:pt x="1585" y="808"/>
                </a:lnTo>
                <a:lnTo>
                  <a:pt x="1578" y="808"/>
                </a:lnTo>
                <a:close/>
                <a:moveTo>
                  <a:pt x="1578" y="889"/>
                </a:moveTo>
                <a:lnTo>
                  <a:pt x="1578" y="889"/>
                </a:lnTo>
                <a:lnTo>
                  <a:pt x="1570" y="889"/>
                </a:lnTo>
                <a:lnTo>
                  <a:pt x="1563" y="891"/>
                </a:lnTo>
                <a:lnTo>
                  <a:pt x="1553" y="899"/>
                </a:lnTo>
                <a:lnTo>
                  <a:pt x="1542" y="910"/>
                </a:lnTo>
                <a:lnTo>
                  <a:pt x="1542" y="917"/>
                </a:lnTo>
                <a:lnTo>
                  <a:pt x="1540" y="925"/>
                </a:lnTo>
                <a:lnTo>
                  <a:pt x="1542" y="932"/>
                </a:lnTo>
                <a:lnTo>
                  <a:pt x="1542" y="939"/>
                </a:lnTo>
                <a:lnTo>
                  <a:pt x="1553" y="948"/>
                </a:lnTo>
                <a:lnTo>
                  <a:pt x="1563" y="958"/>
                </a:lnTo>
                <a:lnTo>
                  <a:pt x="1570" y="960"/>
                </a:lnTo>
                <a:lnTo>
                  <a:pt x="1578" y="960"/>
                </a:lnTo>
                <a:lnTo>
                  <a:pt x="1585" y="960"/>
                </a:lnTo>
                <a:lnTo>
                  <a:pt x="1593" y="958"/>
                </a:lnTo>
                <a:lnTo>
                  <a:pt x="1606" y="948"/>
                </a:lnTo>
                <a:lnTo>
                  <a:pt x="1613" y="939"/>
                </a:lnTo>
                <a:lnTo>
                  <a:pt x="1616" y="932"/>
                </a:lnTo>
                <a:lnTo>
                  <a:pt x="1616" y="925"/>
                </a:lnTo>
                <a:lnTo>
                  <a:pt x="1616" y="917"/>
                </a:lnTo>
                <a:lnTo>
                  <a:pt x="1613" y="910"/>
                </a:lnTo>
                <a:lnTo>
                  <a:pt x="1606" y="899"/>
                </a:lnTo>
                <a:lnTo>
                  <a:pt x="1593" y="891"/>
                </a:lnTo>
                <a:lnTo>
                  <a:pt x="1585" y="889"/>
                </a:lnTo>
                <a:lnTo>
                  <a:pt x="1578" y="889"/>
                </a:lnTo>
                <a:close/>
                <a:moveTo>
                  <a:pt x="1578" y="970"/>
                </a:moveTo>
                <a:lnTo>
                  <a:pt x="1578" y="970"/>
                </a:lnTo>
                <a:lnTo>
                  <a:pt x="1570" y="970"/>
                </a:lnTo>
                <a:lnTo>
                  <a:pt x="1563" y="972"/>
                </a:lnTo>
                <a:lnTo>
                  <a:pt x="1553" y="979"/>
                </a:lnTo>
                <a:lnTo>
                  <a:pt x="1542" y="991"/>
                </a:lnTo>
                <a:lnTo>
                  <a:pt x="1542" y="998"/>
                </a:lnTo>
                <a:lnTo>
                  <a:pt x="1540" y="1005"/>
                </a:lnTo>
                <a:lnTo>
                  <a:pt x="1542" y="1012"/>
                </a:lnTo>
                <a:lnTo>
                  <a:pt x="1542" y="1019"/>
                </a:lnTo>
                <a:lnTo>
                  <a:pt x="1553" y="1031"/>
                </a:lnTo>
                <a:lnTo>
                  <a:pt x="1563" y="1038"/>
                </a:lnTo>
                <a:lnTo>
                  <a:pt x="1570" y="1041"/>
                </a:lnTo>
                <a:lnTo>
                  <a:pt x="1578" y="1041"/>
                </a:lnTo>
                <a:lnTo>
                  <a:pt x="1585" y="1041"/>
                </a:lnTo>
                <a:lnTo>
                  <a:pt x="1593" y="1038"/>
                </a:lnTo>
                <a:lnTo>
                  <a:pt x="1606" y="1031"/>
                </a:lnTo>
                <a:lnTo>
                  <a:pt x="1613" y="1019"/>
                </a:lnTo>
                <a:lnTo>
                  <a:pt x="1616" y="1012"/>
                </a:lnTo>
                <a:lnTo>
                  <a:pt x="1616" y="1005"/>
                </a:lnTo>
                <a:lnTo>
                  <a:pt x="1616" y="998"/>
                </a:lnTo>
                <a:lnTo>
                  <a:pt x="1613" y="991"/>
                </a:lnTo>
                <a:lnTo>
                  <a:pt x="1606" y="979"/>
                </a:lnTo>
                <a:lnTo>
                  <a:pt x="1593" y="972"/>
                </a:lnTo>
                <a:lnTo>
                  <a:pt x="1585" y="970"/>
                </a:lnTo>
                <a:lnTo>
                  <a:pt x="1578" y="970"/>
                </a:lnTo>
                <a:close/>
                <a:moveTo>
                  <a:pt x="1578" y="1050"/>
                </a:moveTo>
                <a:lnTo>
                  <a:pt x="1578" y="1050"/>
                </a:lnTo>
                <a:lnTo>
                  <a:pt x="1570" y="1050"/>
                </a:lnTo>
                <a:lnTo>
                  <a:pt x="1563" y="1053"/>
                </a:lnTo>
                <a:lnTo>
                  <a:pt x="1553" y="1060"/>
                </a:lnTo>
                <a:lnTo>
                  <a:pt x="1542" y="1072"/>
                </a:lnTo>
                <a:lnTo>
                  <a:pt x="1542" y="1079"/>
                </a:lnTo>
                <a:lnTo>
                  <a:pt x="1540" y="1086"/>
                </a:lnTo>
                <a:lnTo>
                  <a:pt x="1542" y="1093"/>
                </a:lnTo>
                <a:lnTo>
                  <a:pt x="1542" y="1100"/>
                </a:lnTo>
                <a:lnTo>
                  <a:pt x="1553" y="1112"/>
                </a:lnTo>
                <a:lnTo>
                  <a:pt x="1563" y="1119"/>
                </a:lnTo>
                <a:lnTo>
                  <a:pt x="1570" y="1121"/>
                </a:lnTo>
                <a:lnTo>
                  <a:pt x="1578" y="1121"/>
                </a:lnTo>
                <a:lnTo>
                  <a:pt x="1585" y="1121"/>
                </a:lnTo>
                <a:lnTo>
                  <a:pt x="1593" y="1119"/>
                </a:lnTo>
                <a:lnTo>
                  <a:pt x="1606" y="1112"/>
                </a:lnTo>
                <a:lnTo>
                  <a:pt x="1613" y="1100"/>
                </a:lnTo>
                <a:lnTo>
                  <a:pt x="1616" y="1093"/>
                </a:lnTo>
                <a:lnTo>
                  <a:pt x="1616" y="1086"/>
                </a:lnTo>
                <a:lnTo>
                  <a:pt x="1616" y="1079"/>
                </a:lnTo>
                <a:lnTo>
                  <a:pt x="1613" y="1072"/>
                </a:lnTo>
                <a:lnTo>
                  <a:pt x="1606" y="1060"/>
                </a:lnTo>
                <a:lnTo>
                  <a:pt x="1593" y="1053"/>
                </a:lnTo>
                <a:lnTo>
                  <a:pt x="1585" y="1050"/>
                </a:lnTo>
                <a:lnTo>
                  <a:pt x="1578" y="1050"/>
                </a:lnTo>
                <a:close/>
                <a:moveTo>
                  <a:pt x="1578" y="1131"/>
                </a:moveTo>
                <a:lnTo>
                  <a:pt x="1578" y="1131"/>
                </a:lnTo>
                <a:lnTo>
                  <a:pt x="1570" y="1133"/>
                </a:lnTo>
                <a:lnTo>
                  <a:pt x="1563" y="1133"/>
                </a:lnTo>
                <a:lnTo>
                  <a:pt x="1553" y="1143"/>
                </a:lnTo>
                <a:lnTo>
                  <a:pt x="1542" y="1152"/>
                </a:lnTo>
                <a:lnTo>
                  <a:pt x="1542" y="1159"/>
                </a:lnTo>
                <a:lnTo>
                  <a:pt x="1540" y="1166"/>
                </a:lnTo>
                <a:lnTo>
                  <a:pt x="1542" y="1174"/>
                </a:lnTo>
                <a:lnTo>
                  <a:pt x="1542" y="1181"/>
                </a:lnTo>
                <a:lnTo>
                  <a:pt x="1553" y="1192"/>
                </a:lnTo>
                <a:lnTo>
                  <a:pt x="1563" y="1200"/>
                </a:lnTo>
                <a:lnTo>
                  <a:pt x="1570" y="1202"/>
                </a:lnTo>
                <a:lnTo>
                  <a:pt x="1578" y="1202"/>
                </a:lnTo>
                <a:lnTo>
                  <a:pt x="1585" y="1202"/>
                </a:lnTo>
                <a:lnTo>
                  <a:pt x="1593" y="1200"/>
                </a:lnTo>
                <a:lnTo>
                  <a:pt x="1606" y="1192"/>
                </a:lnTo>
                <a:lnTo>
                  <a:pt x="1613" y="1181"/>
                </a:lnTo>
                <a:lnTo>
                  <a:pt x="1616" y="1174"/>
                </a:lnTo>
                <a:lnTo>
                  <a:pt x="1616" y="1166"/>
                </a:lnTo>
                <a:lnTo>
                  <a:pt x="1616" y="1159"/>
                </a:lnTo>
                <a:lnTo>
                  <a:pt x="1613" y="1152"/>
                </a:lnTo>
                <a:lnTo>
                  <a:pt x="1606" y="1143"/>
                </a:lnTo>
                <a:lnTo>
                  <a:pt x="1593" y="1133"/>
                </a:lnTo>
                <a:lnTo>
                  <a:pt x="1585" y="1133"/>
                </a:lnTo>
                <a:lnTo>
                  <a:pt x="1578" y="1131"/>
                </a:lnTo>
                <a:close/>
                <a:moveTo>
                  <a:pt x="1578" y="1211"/>
                </a:moveTo>
                <a:lnTo>
                  <a:pt x="1578" y="1211"/>
                </a:lnTo>
                <a:lnTo>
                  <a:pt x="1570" y="1214"/>
                </a:lnTo>
                <a:lnTo>
                  <a:pt x="1563" y="1214"/>
                </a:lnTo>
                <a:lnTo>
                  <a:pt x="1553" y="1223"/>
                </a:lnTo>
                <a:lnTo>
                  <a:pt x="1542" y="1233"/>
                </a:lnTo>
                <a:lnTo>
                  <a:pt x="1542" y="1240"/>
                </a:lnTo>
                <a:lnTo>
                  <a:pt x="1540" y="1247"/>
                </a:lnTo>
                <a:lnTo>
                  <a:pt x="1542" y="1254"/>
                </a:lnTo>
                <a:lnTo>
                  <a:pt x="1542" y="1261"/>
                </a:lnTo>
                <a:lnTo>
                  <a:pt x="1553" y="1273"/>
                </a:lnTo>
                <a:lnTo>
                  <a:pt x="1563" y="1280"/>
                </a:lnTo>
                <a:lnTo>
                  <a:pt x="1570" y="1283"/>
                </a:lnTo>
                <a:lnTo>
                  <a:pt x="1578" y="1283"/>
                </a:lnTo>
                <a:lnTo>
                  <a:pt x="1585" y="1283"/>
                </a:lnTo>
                <a:lnTo>
                  <a:pt x="1593" y="1280"/>
                </a:lnTo>
                <a:lnTo>
                  <a:pt x="1606" y="1273"/>
                </a:lnTo>
                <a:lnTo>
                  <a:pt x="1613" y="1261"/>
                </a:lnTo>
                <a:lnTo>
                  <a:pt x="1616" y="1254"/>
                </a:lnTo>
                <a:lnTo>
                  <a:pt x="1616" y="1247"/>
                </a:lnTo>
                <a:lnTo>
                  <a:pt x="1616" y="1240"/>
                </a:lnTo>
                <a:lnTo>
                  <a:pt x="1613" y="1233"/>
                </a:lnTo>
                <a:lnTo>
                  <a:pt x="1606" y="1223"/>
                </a:lnTo>
                <a:lnTo>
                  <a:pt x="1593" y="1214"/>
                </a:lnTo>
                <a:lnTo>
                  <a:pt x="1585" y="1214"/>
                </a:lnTo>
                <a:lnTo>
                  <a:pt x="1578" y="1211"/>
                </a:lnTo>
                <a:close/>
                <a:moveTo>
                  <a:pt x="1578" y="1617"/>
                </a:moveTo>
                <a:lnTo>
                  <a:pt x="1578" y="1617"/>
                </a:lnTo>
                <a:lnTo>
                  <a:pt x="1570" y="1617"/>
                </a:lnTo>
                <a:lnTo>
                  <a:pt x="1563" y="1619"/>
                </a:lnTo>
                <a:lnTo>
                  <a:pt x="1553" y="1626"/>
                </a:lnTo>
                <a:lnTo>
                  <a:pt x="1542" y="1638"/>
                </a:lnTo>
                <a:lnTo>
                  <a:pt x="1542" y="1645"/>
                </a:lnTo>
                <a:lnTo>
                  <a:pt x="1540" y="1652"/>
                </a:lnTo>
                <a:lnTo>
                  <a:pt x="1542" y="1660"/>
                </a:lnTo>
                <a:lnTo>
                  <a:pt x="1542" y="1667"/>
                </a:lnTo>
                <a:lnTo>
                  <a:pt x="1553" y="1676"/>
                </a:lnTo>
                <a:lnTo>
                  <a:pt x="1563" y="1686"/>
                </a:lnTo>
                <a:lnTo>
                  <a:pt x="1570" y="1686"/>
                </a:lnTo>
                <a:lnTo>
                  <a:pt x="1578" y="1688"/>
                </a:lnTo>
                <a:lnTo>
                  <a:pt x="1585" y="1686"/>
                </a:lnTo>
                <a:lnTo>
                  <a:pt x="1593" y="1686"/>
                </a:lnTo>
                <a:lnTo>
                  <a:pt x="1606" y="1676"/>
                </a:lnTo>
                <a:lnTo>
                  <a:pt x="1613" y="1667"/>
                </a:lnTo>
                <a:lnTo>
                  <a:pt x="1616" y="1660"/>
                </a:lnTo>
                <a:lnTo>
                  <a:pt x="1616" y="1652"/>
                </a:lnTo>
                <a:lnTo>
                  <a:pt x="1616" y="1645"/>
                </a:lnTo>
                <a:lnTo>
                  <a:pt x="1613" y="1638"/>
                </a:lnTo>
                <a:lnTo>
                  <a:pt x="1606" y="1626"/>
                </a:lnTo>
                <a:lnTo>
                  <a:pt x="1593" y="1619"/>
                </a:lnTo>
                <a:lnTo>
                  <a:pt x="1585" y="1617"/>
                </a:lnTo>
                <a:lnTo>
                  <a:pt x="1578" y="1617"/>
                </a:lnTo>
                <a:close/>
                <a:moveTo>
                  <a:pt x="1578" y="1778"/>
                </a:moveTo>
                <a:lnTo>
                  <a:pt x="1578" y="1778"/>
                </a:lnTo>
                <a:lnTo>
                  <a:pt x="1570" y="1778"/>
                </a:lnTo>
                <a:lnTo>
                  <a:pt x="1563" y="1780"/>
                </a:lnTo>
                <a:lnTo>
                  <a:pt x="1553" y="1788"/>
                </a:lnTo>
                <a:lnTo>
                  <a:pt x="1542" y="1799"/>
                </a:lnTo>
                <a:lnTo>
                  <a:pt x="1542" y="1807"/>
                </a:lnTo>
                <a:lnTo>
                  <a:pt x="1540" y="1814"/>
                </a:lnTo>
                <a:lnTo>
                  <a:pt x="1542" y="1821"/>
                </a:lnTo>
                <a:lnTo>
                  <a:pt x="1542" y="1828"/>
                </a:lnTo>
                <a:lnTo>
                  <a:pt x="1553" y="1840"/>
                </a:lnTo>
                <a:lnTo>
                  <a:pt x="1563" y="1847"/>
                </a:lnTo>
                <a:lnTo>
                  <a:pt x="1570" y="1849"/>
                </a:lnTo>
                <a:lnTo>
                  <a:pt x="1578" y="1849"/>
                </a:lnTo>
                <a:lnTo>
                  <a:pt x="1585" y="1849"/>
                </a:lnTo>
                <a:lnTo>
                  <a:pt x="1593" y="1847"/>
                </a:lnTo>
                <a:lnTo>
                  <a:pt x="1606" y="1840"/>
                </a:lnTo>
                <a:lnTo>
                  <a:pt x="1613" y="1828"/>
                </a:lnTo>
                <a:lnTo>
                  <a:pt x="1616" y="1821"/>
                </a:lnTo>
                <a:lnTo>
                  <a:pt x="1616" y="1814"/>
                </a:lnTo>
                <a:lnTo>
                  <a:pt x="1616" y="1807"/>
                </a:lnTo>
                <a:lnTo>
                  <a:pt x="1613" y="1799"/>
                </a:lnTo>
                <a:lnTo>
                  <a:pt x="1606" y="1788"/>
                </a:lnTo>
                <a:lnTo>
                  <a:pt x="1593" y="1780"/>
                </a:lnTo>
                <a:lnTo>
                  <a:pt x="1585" y="1778"/>
                </a:lnTo>
                <a:lnTo>
                  <a:pt x="1578" y="1778"/>
                </a:lnTo>
                <a:close/>
                <a:moveTo>
                  <a:pt x="1578" y="1859"/>
                </a:moveTo>
                <a:lnTo>
                  <a:pt x="1578" y="1859"/>
                </a:lnTo>
                <a:lnTo>
                  <a:pt x="1570" y="1859"/>
                </a:lnTo>
                <a:lnTo>
                  <a:pt x="1563" y="1861"/>
                </a:lnTo>
                <a:lnTo>
                  <a:pt x="1553" y="1871"/>
                </a:lnTo>
                <a:lnTo>
                  <a:pt x="1542" y="1880"/>
                </a:lnTo>
                <a:lnTo>
                  <a:pt x="1542" y="1887"/>
                </a:lnTo>
                <a:lnTo>
                  <a:pt x="1540" y="1894"/>
                </a:lnTo>
                <a:lnTo>
                  <a:pt x="1542" y="1901"/>
                </a:lnTo>
                <a:lnTo>
                  <a:pt x="1542" y="1908"/>
                </a:lnTo>
                <a:lnTo>
                  <a:pt x="1553" y="1920"/>
                </a:lnTo>
                <a:lnTo>
                  <a:pt x="1563" y="1927"/>
                </a:lnTo>
                <a:lnTo>
                  <a:pt x="1570" y="1930"/>
                </a:lnTo>
                <a:lnTo>
                  <a:pt x="1578" y="1930"/>
                </a:lnTo>
                <a:lnTo>
                  <a:pt x="1585" y="1930"/>
                </a:lnTo>
                <a:lnTo>
                  <a:pt x="1593" y="1927"/>
                </a:lnTo>
                <a:lnTo>
                  <a:pt x="1606" y="1920"/>
                </a:lnTo>
                <a:lnTo>
                  <a:pt x="1613" y="1908"/>
                </a:lnTo>
                <a:lnTo>
                  <a:pt x="1616" y="1901"/>
                </a:lnTo>
                <a:lnTo>
                  <a:pt x="1616" y="1894"/>
                </a:lnTo>
                <a:lnTo>
                  <a:pt x="1616" y="1887"/>
                </a:lnTo>
                <a:lnTo>
                  <a:pt x="1613" y="1880"/>
                </a:lnTo>
                <a:lnTo>
                  <a:pt x="1606" y="1871"/>
                </a:lnTo>
                <a:lnTo>
                  <a:pt x="1593" y="1861"/>
                </a:lnTo>
                <a:lnTo>
                  <a:pt x="1585" y="1859"/>
                </a:lnTo>
                <a:lnTo>
                  <a:pt x="1578" y="1859"/>
                </a:lnTo>
                <a:close/>
                <a:moveTo>
                  <a:pt x="1578" y="1939"/>
                </a:moveTo>
                <a:lnTo>
                  <a:pt x="1578" y="1939"/>
                </a:lnTo>
                <a:lnTo>
                  <a:pt x="1570" y="1942"/>
                </a:lnTo>
                <a:lnTo>
                  <a:pt x="1563" y="1942"/>
                </a:lnTo>
                <a:lnTo>
                  <a:pt x="1553" y="1951"/>
                </a:lnTo>
                <a:lnTo>
                  <a:pt x="1542" y="1961"/>
                </a:lnTo>
                <a:lnTo>
                  <a:pt x="1542" y="1968"/>
                </a:lnTo>
                <a:lnTo>
                  <a:pt x="1540" y="1975"/>
                </a:lnTo>
                <a:lnTo>
                  <a:pt x="1542" y="1982"/>
                </a:lnTo>
                <a:lnTo>
                  <a:pt x="1542" y="1989"/>
                </a:lnTo>
                <a:lnTo>
                  <a:pt x="1553" y="2001"/>
                </a:lnTo>
                <a:lnTo>
                  <a:pt x="1563" y="2008"/>
                </a:lnTo>
                <a:lnTo>
                  <a:pt x="1570" y="2010"/>
                </a:lnTo>
                <a:lnTo>
                  <a:pt x="1578" y="2010"/>
                </a:lnTo>
                <a:lnTo>
                  <a:pt x="1585" y="2010"/>
                </a:lnTo>
                <a:lnTo>
                  <a:pt x="1593" y="2008"/>
                </a:lnTo>
                <a:lnTo>
                  <a:pt x="1606" y="2001"/>
                </a:lnTo>
                <a:lnTo>
                  <a:pt x="1613" y="1989"/>
                </a:lnTo>
                <a:lnTo>
                  <a:pt x="1616" y="1982"/>
                </a:lnTo>
                <a:lnTo>
                  <a:pt x="1616" y="1975"/>
                </a:lnTo>
                <a:lnTo>
                  <a:pt x="1616" y="1968"/>
                </a:lnTo>
                <a:lnTo>
                  <a:pt x="1613" y="1961"/>
                </a:lnTo>
                <a:lnTo>
                  <a:pt x="1606" y="1951"/>
                </a:lnTo>
                <a:lnTo>
                  <a:pt x="1593" y="1942"/>
                </a:lnTo>
                <a:lnTo>
                  <a:pt x="1585" y="1942"/>
                </a:lnTo>
                <a:lnTo>
                  <a:pt x="1578" y="1939"/>
                </a:lnTo>
                <a:close/>
                <a:moveTo>
                  <a:pt x="1578" y="2020"/>
                </a:moveTo>
                <a:lnTo>
                  <a:pt x="1578" y="2020"/>
                </a:lnTo>
                <a:lnTo>
                  <a:pt x="1570" y="2022"/>
                </a:lnTo>
                <a:lnTo>
                  <a:pt x="1563" y="2025"/>
                </a:lnTo>
                <a:lnTo>
                  <a:pt x="1553" y="2032"/>
                </a:lnTo>
                <a:lnTo>
                  <a:pt x="1542" y="2044"/>
                </a:lnTo>
                <a:lnTo>
                  <a:pt x="1542" y="2048"/>
                </a:lnTo>
                <a:lnTo>
                  <a:pt x="1540" y="2055"/>
                </a:lnTo>
                <a:lnTo>
                  <a:pt x="1542" y="2063"/>
                </a:lnTo>
                <a:lnTo>
                  <a:pt x="1542" y="2070"/>
                </a:lnTo>
                <a:lnTo>
                  <a:pt x="1553" y="2082"/>
                </a:lnTo>
                <a:lnTo>
                  <a:pt x="1563" y="2089"/>
                </a:lnTo>
                <a:lnTo>
                  <a:pt x="1570" y="2091"/>
                </a:lnTo>
                <a:lnTo>
                  <a:pt x="1578" y="2091"/>
                </a:lnTo>
                <a:lnTo>
                  <a:pt x="1585" y="2091"/>
                </a:lnTo>
                <a:lnTo>
                  <a:pt x="1593" y="2089"/>
                </a:lnTo>
                <a:lnTo>
                  <a:pt x="1606" y="2082"/>
                </a:lnTo>
                <a:lnTo>
                  <a:pt x="1613" y="2070"/>
                </a:lnTo>
                <a:lnTo>
                  <a:pt x="1616" y="2063"/>
                </a:lnTo>
                <a:lnTo>
                  <a:pt x="1616" y="2055"/>
                </a:lnTo>
                <a:lnTo>
                  <a:pt x="1616" y="2048"/>
                </a:lnTo>
                <a:lnTo>
                  <a:pt x="1613" y="2044"/>
                </a:lnTo>
                <a:lnTo>
                  <a:pt x="1606" y="2032"/>
                </a:lnTo>
                <a:lnTo>
                  <a:pt x="1593" y="2025"/>
                </a:lnTo>
                <a:lnTo>
                  <a:pt x="1585" y="2022"/>
                </a:lnTo>
                <a:lnTo>
                  <a:pt x="1578" y="2020"/>
                </a:lnTo>
                <a:close/>
                <a:moveTo>
                  <a:pt x="1578" y="2103"/>
                </a:moveTo>
                <a:lnTo>
                  <a:pt x="1578" y="2103"/>
                </a:lnTo>
                <a:lnTo>
                  <a:pt x="1570" y="2103"/>
                </a:lnTo>
                <a:lnTo>
                  <a:pt x="1563" y="2105"/>
                </a:lnTo>
                <a:lnTo>
                  <a:pt x="1553" y="2112"/>
                </a:lnTo>
                <a:lnTo>
                  <a:pt x="1542" y="2124"/>
                </a:lnTo>
                <a:lnTo>
                  <a:pt x="1542" y="2129"/>
                </a:lnTo>
                <a:lnTo>
                  <a:pt x="1540" y="2136"/>
                </a:lnTo>
                <a:lnTo>
                  <a:pt x="1542" y="2146"/>
                </a:lnTo>
                <a:lnTo>
                  <a:pt x="1542" y="2150"/>
                </a:lnTo>
                <a:lnTo>
                  <a:pt x="1553" y="2162"/>
                </a:lnTo>
                <a:lnTo>
                  <a:pt x="1563" y="2169"/>
                </a:lnTo>
                <a:lnTo>
                  <a:pt x="1570" y="2172"/>
                </a:lnTo>
                <a:lnTo>
                  <a:pt x="1578" y="2172"/>
                </a:lnTo>
                <a:lnTo>
                  <a:pt x="1585" y="2172"/>
                </a:lnTo>
                <a:lnTo>
                  <a:pt x="1593" y="2169"/>
                </a:lnTo>
                <a:lnTo>
                  <a:pt x="1606" y="2162"/>
                </a:lnTo>
                <a:lnTo>
                  <a:pt x="1613" y="2150"/>
                </a:lnTo>
                <a:lnTo>
                  <a:pt x="1616" y="2146"/>
                </a:lnTo>
                <a:lnTo>
                  <a:pt x="1616" y="2136"/>
                </a:lnTo>
                <a:lnTo>
                  <a:pt x="1616" y="2129"/>
                </a:lnTo>
                <a:lnTo>
                  <a:pt x="1613" y="2124"/>
                </a:lnTo>
                <a:lnTo>
                  <a:pt x="1606" y="2112"/>
                </a:lnTo>
                <a:lnTo>
                  <a:pt x="1593" y="2105"/>
                </a:lnTo>
                <a:lnTo>
                  <a:pt x="1585" y="2103"/>
                </a:lnTo>
                <a:lnTo>
                  <a:pt x="1578" y="2103"/>
                </a:lnTo>
                <a:close/>
                <a:moveTo>
                  <a:pt x="1578" y="2183"/>
                </a:moveTo>
                <a:lnTo>
                  <a:pt x="1578" y="2183"/>
                </a:lnTo>
                <a:lnTo>
                  <a:pt x="1570" y="2183"/>
                </a:lnTo>
                <a:lnTo>
                  <a:pt x="1563" y="2186"/>
                </a:lnTo>
                <a:lnTo>
                  <a:pt x="1553" y="2193"/>
                </a:lnTo>
                <a:lnTo>
                  <a:pt x="1542" y="2205"/>
                </a:lnTo>
                <a:lnTo>
                  <a:pt x="1542" y="2212"/>
                </a:lnTo>
                <a:lnTo>
                  <a:pt x="1540" y="2219"/>
                </a:lnTo>
                <a:lnTo>
                  <a:pt x="1542" y="2226"/>
                </a:lnTo>
                <a:lnTo>
                  <a:pt x="1542" y="2231"/>
                </a:lnTo>
                <a:lnTo>
                  <a:pt x="1553" y="2243"/>
                </a:lnTo>
                <a:lnTo>
                  <a:pt x="1563" y="2250"/>
                </a:lnTo>
                <a:lnTo>
                  <a:pt x="1570" y="2252"/>
                </a:lnTo>
                <a:lnTo>
                  <a:pt x="1578" y="2255"/>
                </a:lnTo>
                <a:lnTo>
                  <a:pt x="1585" y="2252"/>
                </a:lnTo>
                <a:lnTo>
                  <a:pt x="1593" y="2250"/>
                </a:lnTo>
                <a:lnTo>
                  <a:pt x="1606" y="2243"/>
                </a:lnTo>
                <a:lnTo>
                  <a:pt x="1613" y="2231"/>
                </a:lnTo>
                <a:lnTo>
                  <a:pt x="1616" y="2226"/>
                </a:lnTo>
                <a:lnTo>
                  <a:pt x="1616" y="2219"/>
                </a:lnTo>
                <a:lnTo>
                  <a:pt x="1616" y="2212"/>
                </a:lnTo>
                <a:lnTo>
                  <a:pt x="1613" y="2205"/>
                </a:lnTo>
                <a:lnTo>
                  <a:pt x="1606" y="2193"/>
                </a:lnTo>
                <a:lnTo>
                  <a:pt x="1593" y="2186"/>
                </a:lnTo>
                <a:lnTo>
                  <a:pt x="1585" y="2183"/>
                </a:lnTo>
                <a:lnTo>
                  <a:pt x="1578" y="2183"/>
                </a:lnTo>
                <a:close/>
                <a:moveTo>
                  <a:pt x="1578" y="2264"/>
                </a:moveTo>
                <a:lnTo>
                  <a:pt x="1578" y="2264"/>
                </a:lnTo>
                <a:lnTo>
                  <a:pt x="1570" y="2264"/>
                </a:lnTo>
                <a:lnTo>
                  <a:pt x="1563" y="2266"/>
                </a:lnTo>
                <a:lnTo>
                  <a:pt x="1553" y="2274"/>
                </a:lnTo>
                <a:lnTo>
                  <a:pt x="1542" y="2285"/>
                </a:lnTo>
                <a:lnTo>
                  <a:pt x="1542" y="2293"/>
                </a:lnTo>
                <a:lnTo>
                  <a:pt x="1540" y="2300"/>
                </a:lnTo>
                <a:lnTo>
                  <a:pt x="1542" y="2307"/>
                </a:lnTo>
                <a:lnTo>
                  <a:pt x="1542" y="2314"/>
                </a:lnTo>
                <a:lnTo>
                  <a:pt x="1553" y="2323"/>
                </a:lnTo>
                <a:lnTo>
                  <a:pt x="1563" y="2330"/>
                </a:lnTo>
                <a:lnTo>
                  <a:pt x="1570" y="2333"/>
                </a:lnTo>
                <a:lnTo>
                  <a:pt x="1578" y="2335"/>
                </a:lnTo>
                <a:lnTo>
                  <a:pt x="1585" y="2333"/>
                </a:lnTo>
                <a:lnTo>
                  <a:pt x="1593" y="2330"/>
                </a:lnTo>
                <a:lnTo>
                  <a:pt x="1606" y="2323"/>
                </a:lnTo>
                <a:lnTo>
                  <a:pt x="1613" y="2314"/>
                </a:lnTo>
                <a:lnTo>
                  <a:pt x="1616" y="2307"/>
                </a:lnTo>
                <a:lnTo>
                  <a:pt x="1616" y="2300"/>
                </a:lnTo>
                <a:lnTo>
                  <a:pt x="1616" y="2293"/>
                </a:lnTo>
                <a:lnTo>
                  <a:pt x="1613" y="2285"/>
                </a:lnTo>
                <a:lnTo>
                  <a:pt x="1606" y="2274"/>
                </a:lnTo>
                <a:lnTo>
                  <a:pt x="1593" y="2266"/>
                </a:lnTo>
                <a:lnTo>
                  <a:pt x="1585" y="2264"/>
                </a:lnTo>
                <a:lnTo>
                  <a:pt x="1578" y="2264"/>
                </a:lnTo>
                <a:close/>
                <a:moveTo>
                  <a:pt x="1578" y="2345"/>
                </a:moveTo>
                <a:lnTo>
                  <a:pt x="1578" y="2345"/>
                </a:lnTo>
                <a:lnTo>
                  <a:pt x="1570" y="2345"/>
                </a:lnTo>
                <a:lnTo>
                  <a:pt x="1563" y="2347"/>
                </a:lnTo>
                <a:lnTo>
                  <a:pt x="1553" y="2354"/>
                </a:lnTo>
                <a:lnTo>
                  <a:pt x="1542" y="2366"/>
                </a:lnTo>
                <a:lnTo>
                  <a:pt x="1542" y="2373"/>
                </a:lnTo>
                <a:lnTo>
                  <a:pt x="1540" y="2380"/>
                </a:lnTo>
                <a:lnTo>
                  <a:pt x="1542" y="2387"/>
                </a:lnTo>
                <a:lnTo>
                  <a:pt x="1542" y="2394"/>
                </a:lnTo>
                <a:lnTo>
                  <a:pt x="1553" y="2404"/>
                </a:lnTo>
                <a:lnTo>
                  <a:pt x="1563" y="2413"/>
                </a:lnTo>
                <a:lnTo>
                  <a:pt x="1570" y="2413"/>
                </a:lnTo>
                <a:lnTo>
                  <a:pt x="1578" y="2416"/>
                </a:lnTo>
                <a:lnTo>
                  <a:pt x="1585" y="2413"/>
                </a:lnTo>
                <a:lnTo>
                  <a:pt x="1593" y="2413"/>
                </a:lnTo>
                <a:lnTo>
                  <a:pt x="1606" y="2404"/>
                </a:lnTo>
                <a:lnTo>
                  <a:pt x="1613" y="2394"/>
                </a:lnTo>
                <a:lnTo>
                  <a:pt x="1616" y="2387"/>
                </a:lnTo>
                <a:lnTo>
                  <a:pt x="1616" y="2380"/>
                </a:lnTo>
                <a:lnTo>
                  <a:pt x="1616" y="2373"/>
                </a:lnTo>
                <a:lnTo>
                  <a:pt x="1613" y="2366"/>
                </a:lnTo>
                <a:lnTo>
                  <a:pt x="1606" y="2354"/>
                </a:lnTo>
                <a:lnTo>
                  <a:pt x="1593" y="2347"/>
                </a:lnTo>
                <a:lnTo>
                  <a:pt x="1585" y="2345"/>
                </a:lnTo>
                <a:lnTo>
                  <a:pt x="1578" y="2345"/>
                </a:lnTo>
                <a:close/>
                <a:moveTo>
                  <a:pt x="1578" y="2425"/>
                </a:moveTo>
                <a:lnTo>
                  <a:pt x="1578" y="2425"/>
                </a:lnTo>
                <a:lnTo>
                  <a:pt x="1570" y="2425"/>
                </a:lnTo>
                <a:lnTo>
                  <a:pt x="1563" y="2428"/>
                </a:lnTo>
                <a:lnTo>
                  <a:pt x="1553" y="2435"/>
                </a:lnTo>
                <a:lnTo>
                  <a:pt x="1542" y="2447"/>
                </a:lnTo>
                <a:lnTo>
                  <a:pt x="1542" y="2454"/>
                </a:lnTo>
                <a:lnTo>
                  <a:pt x="1540" y="2461"/>
                </a:lnTo>
                <a:lnTo>
                  <a:pt x="1542" y="2468"/>
                </a:lnTo>
                <a:lnTo>
                  <a:pt x="1542" y="2475"/>
                </a:lnTo>
                <a:lnTo>
                  <a:pt x="1553" y="2487"/>
                </a:lnTo>
                <a:lnTo>
                  <a:pt x="1563" y="2494"/>
                </a:lnTo>
                <a:lnTo>
                  <a:pt x="1570" y="2496"/>
                </a:lnTo>
                <a:lnTo>
                  <a:pt x="1578" y="2496"/>
                </a:lnTo>
                <a:lnTo>
                  <a:pt x="1585" y="2496"/>
                </a:lnTo>
                <a:lnTo>
                  <a:pt x="1593" y="2494"/>
                </a:lnTo>
                <a:lnTo>
                  <a:pt x="1606" y="2487"/>
                </a:lnTo>
                <a:lnTo>
                  <a:pt x="1613" y="2475"/>
                </a:lnTo>
                <a:lnTo>
                  <a:pt x="1616" y="2468"/>
                </a:lnTo>
                <a:lnTo>
                  <a:pt x="1616" y="2461"/>
                </a:lnTo>
                <a:lnTo>
                  <a:pt x="1616" y="2454"/>
                </a:lnTo>
                <a:lnTo>
                  <a:pt x="1613" y="2447"/>
                </a:lnTo>
                <a:lnTo>
                  <a:pt x="1606" y="2435"/>
                </a:lnTo>
                <a:lnTo>
                  <a:pt x="1593" y="2428"/>
                </a:lnTo>
                <a:lnTo>
                  <a:pt x="1585" y="2425"/>
                </a:lnTo>
                <a:lnTo>
                  <a:pt x="1578" y="2425"/>
                </a:lnTo>
                <a:close/>
                <a:moveTo>
                  <a:pt x="1578" y="2506"/>
                </a:moveTo>
                <a:lnTo>
                  <a:pt x="1578" y="2506"/>
                </a:lnTo>
                <a:lnTo>
                  <a:pt x="1570" y="2506"/>
                </a:lnTo>
                <a:lnTo>
                  <a:pt x="1563" y="2508"/>
                </a:lnTo>
                <a:lnTo>
                  <a:pt x="1553" y="2515"/>
                </a:lnTo>
                <a:lnTo>
                  <a:pt x="1542" y="2527"/>
                </a:lnTo>
                <a:lnTo>
                  <a:pt x="1542" y="2534"/>
                </a:lnTo>
                <a:lnTo>
                  <a:pt x="1540" y="2541"/>
                </a:lnTo>
                <a:lnTo>
                  <a:pt x="1542" y="2549"/>
                </a:lnTo>
                <a:lnTo>
                  <a:pt x="1542" y="2556"/>
                </a:lnTo>
                <a:lnTo>
                  <a:pt x="1553" y="2568"/>
                </a:lnTo>
                <a:lnTo>
                  <a:pt x="1563" y="2575"/>
                </a:lnTo>
                <a:lnTo>
                  <a:pt x="1570" y="2577"/>
                </a:lnTo>
                <a:lnTo>
                  <a:pt x="1578" y="2577"/>
                </a:lnTo>
                <a:lnTo>
                  <a:pt x="1585" y="2577"/>
                </a:lnTo>
                <a:lnTo>
                  <a:pt x="1593" y="2575"/>
                </a:lnTo>
                <a:lnTo>
                  <a:pt x="1606" y="2568"/>
                </a:lnTo>
                <a:lnTo>
                  <a:pt x="1613" y="2556"/>
                </a:lnTo>
                <a:lnTo>
                  <a:pt x="1616" y="2549"/>
                </a:lnTo>
                <a:lnTo>
                  <a:pt x="1616" y="2541"/>
                </a:lnTo>
                <a:lnTo>
                  <a:pt x="1616" y="2534"/>
                </a:lnTo>
                <a:lnTo>
                  <a:pt x="1613" y="2527"/>
                </a:lnTo>
                <a:lnTo>
                  <a:pt x="1606" y="2515"/>
                </a:lnTo>
                <a:lnTo>
                  <a:pt x="1593" y="2508"/>
                </a:lnTo>
                <a:lnTo>
                  <a:pt x="1585" y="2506"/>
                </a:lnTo>
                <a:lnTo>
                  <a:pt x="1578" y="2506"/>
                </a:lnTo>
                <a:close/>
                <a:moveTo>
                  <a:pt x="1578" y="2586"/>
                </a:moveTo>
                <a:lnTo>
                  <a:pt x="1578" y="2586"/>
                </a:lnTo>
                <a:lnTo>
                  <a:pt x="1570" y="2586"/>
                </a:lnTo>
                <a:lnTo>
                  <a:pt x="1563" y="2589"/>
                </a:lnTo>
                <a:lnTo>
                  <a:pt x="1553" y="2598"/>
                </a:lnTo>
                <a:lnTo>
                  <a:pt x="1542" y="2608"/>
                </a:lnTo>
                <a:lnTo>
                  <a:pt x="1542" y="2615"/>
                </a:lnTo>
                <a:lnTo>
                  <a:pt x="1540" y="2622"/>
                </a:lnTo>
                <a:lnTo>
                  <a:pt x="1542" y="2629"/>
                </a:lnTo>
                <a:lnTo>
                  <a:pt x="1542" y="2636"/>
                </a:lnTo>
                <a:lnTo>
                  <a:pt x="1553" y="2648"/>
                </a:lnTo>
                <a:lnTo>
                  <a:pt x="1563" y="2655"/>
                </a:lnTo>
                <a:lnTo>
                  <a:pt x="1570" y="2658"/>
                </a:lnTo>
                <a:lnTo>
                  <a:pt x="1578" y="2658"/>
                </a:lnTo>
                <a:lnTo>
                  <a:pt x="1585" y="2658"/>
                </a:lnTo>
                <a:lnTo>
                  <a:pt x="1593" y="2655"/>
                </a:lnTo>
                <a:lnTo>
                  <a:pt x="1606" y="2648"/>
                </a:lnTo>
                <a:lnTo>
                  <a:pt x="1613" y="2636"/>
                </a:lnTo>
                <a:lnTo>
                  <a:pt x="1616" y="2629"/>
                </a:lnTo>
                <a:lnTo>
                  <a:pt x="1616" y="2622"/>
                </a:lnTo>
                <a:lnTo>
                  <a:pt x="1616" y="2615"/>
                </a:lnTo>
                <a:lnTo>
                  <a:pt x="1613" y="2608"/>
                </a:lnTo>
                <a:lnTo>
                  <a:pt x="1606" y="2598"/>
                </a:lnTo>
                <a:lnTo>
                  <a:pt x="1593" y="2589"/>
                </a:lnTo>
                <a:lnTo>
                  <a:pt x="1585" y="2586"/>
                </a:lnTo>
                <a:lnTo>
                  <a:pt x="1578" y="2586"/>
                </a:lnTo>
                <a:close/>
                <a:moveTo>
                  <a:pt x="1578" y="2667"/>
                </a:moveTo>
                <a:lnTo>
                  <a:pt x="1578" y="2667"/>
                </a:lnTo>
                <a:lnTo>
                  <a:pt x="1570" y="2669"/>
                </a:lnTo>
                <a:lnTo>
                  <a:pt x="1563" y="2669"/>
                </a:lnTo>
                <a:lnTo>
                  <a:pt x="1553" y="2679"/>
                </a:lnTo>
                <a:lnTo>
                  <a:pt x="1542" y="2688"/>
                </a:lnTo>
                <a:lnTo>
                  <a:pt x="1542" y="2696"/>
                </a:lnTo>
                <a:lnTo>
                  <a:pt x="1540" y="2703"/>
                </a:lnTo>
                <a:lnTo>
                  <a:pt x="1542" y="2710"/>
                </a:lnTo>
                <a:lnTo>
                  <a:pt x="1542" y="2717"/>
                </a:lnTo>
                <a:lnTo>
                  <a:pt x="1553" y="2729"/>
                </a:lnTo>
                <a:lnTo>
                  <a:pt x="1563" y="2736"/>
                </a:lnTo>
                <a:lnTo>
                  <a:pt x="1570" y="2738"/>
                </a:lnTo>
                <a:lnTo>
                  <a:pt x="1578" y="2738"/>
                </a:lnTo>
                <a:lnTo>
                  <a:pt x="1585" y="2738"/>
                </a:lnTo>
                <a:lnTo>
                  <a:pt x="1593" y="2736"/>
                </a:lnTo>
                <a:lnTo>
                  <a:pt x="1606" y="2729"/>
                </a:lnTo>
                <a:lnTo>
                  <a:pt x="1613" y="2717"/>
                </a:lnTo>
                <a:lnTo>
                  <a:pt x="1616" y="2710"/>
                </a:lnTo>
                <a:lnTo>
                  <a:pt x="1616" y="2703"/>
                </a:lnTo>
                <a:lnTo>
                  <a:pt x="1616" y="2696"/>
                </a:lnTo>
                <a:lnTo>
                  <a:pt x="1613" y="2688"/>
                </a:lnTo>
                <a:lnTo>
                  <a:pt x="1606" y="2679"/>
                </a:lnTo>
                <a:lnTo>
                  <a:pt x="1593" y="2669"/>
                </a:lnTo>
                <a:lnTo>
                  <a:pt x="1585" y="2669"/>
                </a:lnTo>
                <a:lnTo>
                  <a:pt x="1578" y="2667"/>
                </a:lnTo>
                <a:close/>
                <a:moveTo>
                  <a:pt x="1578" y="2748"/>
                </a:moveTo>
                <a:lnTo>
                  <a:pt x="1578" y="2748"/>
                </a:lnTo>
                <a:lnTo>
                  <a:pt x="1570" y="2750"/>
                </a:lnTo>
                <a:lnTo>
                  <a:pt x="1563" y="2752"/>
                </a:lnTo>
                <a:lnTo>
                  <a:pt x="1553" y="2760"/>
                </a:lnTo>
                <a:lnTo>
                  <a:pt x="1542" y="2771"/>
                </a:lnTo>
                <a:lnTo>
                  <a:pt x="1542" y="2776"/>
                </a:lnTo>
                <a:lnTo>
                  <a:pt x="1540" y="2783"/>
                </a:lnTo>
                <a:lnTo>
                  <a:pt x="1542" y="2790"/>
                </a:lnTo>
                <a:lnTo>
                  <a:pt x="1542" y="2797"/>
                </a:lnTo>
                <a:lnTo>
                  <a:pt x="1553" y="2809"/>
                </a:lnTo>
                <a:lnTo>
                  <a:pt x="1563" y="2816"/>
                </a:lnTo>
                <a:lnTo>
                  <a:pt x="1570" y="2819"/>
                </a:lnTo>
                <a:lnTo>
                  <a:pt x="1578" y="2819"/>
                </a:lnTo>
                <a:lnTo>
                  <a:pt x="1585" y="2819"/>
                </a:lnTo>
                <a:lnTo>
                  <a:pt x="1593" y="2816"/>
                </a:lnTo>
                <a:lnTo>
                  <a:pt x="1606" y="2809"/>
                </a:lnTo>
                <a:lnTo>
                  <a:pt x="1613" y="2797"/>
                </a:lnTo>
                <a:lnTo>
                  <a:pt x="1616" y="2790"/>
                </a:lnTo>
                <a:lnTo>
                  <a:pt x="1616" y="2783"/>
                </a:lnTo>
                <a:lnTo>
                  <a:pt x="1616" y="2776"/>
                </a:lnTo>
                <a:lnTo>
                  <a:pt x="1613" y="2771"/>
                </a:lnTo>
                <a:lnTo>
                  <a:pt x="1606" y="2760"/>
                </a:lnTo>
                <a:lnTo>
                  <a:pt x="1593" y="2752"/>
                </a:lnTo>
                <a:lnTo>
                  <a:pt x="1585" y="2750"/>
                </a:lnTo>
                <a:lnTo>
                  <a:pt x="1578" y="2748"/>
                </a:lnTo>
                <a:close/>
                <a:moveTo>
                  <a:pt x="1578" y="2828"/>
                </a:moveTo>
                <a:lnTo>
                  <a:pt x="1578" y="2828"/>
                </a:lnTo>
                <a:lnTo>
                  <a:pt x="1570" y="2831"/>
                </a:lnTo>
                <a:lnTo>
                  <a:pt x="1563" y="2833"/>
                </a:lnTo>
                <a:lnTo>
                  <a:pt x="1553" y="2840"/>
                </a:lnTo>
                <a:lnTo>
                  <a:pt x="1542" y="2852"/>
                </a:lnTo>
                <a:lnTo>
                  <a:pt x="1542" y="2857"/>
                </a:lnTo>
                <a:lnTo>
                  <a:pt x="1540" y="2864"/>
                </a:lnTo>
                <a:lnTo>
                  <a:pt x="1542" y="2871"/>
                </a:lnTo>
                <a:lnTo>
                  <a:pt x="1542" y="2878"/>
                </a:lnTo>
                <a:lnTo>
                  <a:pt x="1553" y="2890"/>
                </a:lnTo>
                <a:lnTo>
                  <a:pt x="1563" y="2897"/>
                </a:lnTo>
                <a:lnTo>
                  <a:pt x="1570" y="2899"/>
                </a:lnTo>
                <a:lnTo>
                  <a:pt x="1578" y="2899"/>
                </a:lnTo>
                <a:lnTo>
                  <a:pt x="1585" y="2899"/>
                </a:lnTo>
                <a:lnTo>
                  <a:pt x="1593" y="2897"/>
                </a:lnTo>
                <a:lnTo>
                  <a:pt x="1606" y="2890"/>
                </a:lnTo>
                <a:lnTo>
                  <a:pt x="1613" y="2878"/>
                </a:lnTo>
                <a:lnTo>
                  <a:pt x="1616" y="2871"/>
                </a:lnTo>
                <a:lnTo>
                  <a:pt x="1616" y="2864"/>
                </a:lnTo>
                <a:lnTo>
                  <a:pt x="1616" y="2857"/>
                </a:lnTo>
                <a:lnTo>
                  <a:pt x="1613" y="2852"/>
                </a:lnTo>
                <a:lnTo>
                  <a:pt x="1606" y="2840"/>
                </a:lnTo>
                <a:lnTo>
                  <a:pt x="1593" y="2833"/>
                </a:lnTo>
                <a:lnTo>
                  <a:pt x="1585" y="2831"/>
                </a:lnTo>
                <a:lnTo>
                  <a:pt x="1578" y="2828"/>
                </a:lnTo>
                <a:close/>
                <a:moveTo>
                  <a:pt x="1578" y="2911"/>
                </a:moveTo>
                <a:lnTo>
                  <a:pt x="1578" y="2911"/>
                </a:lnTo>
                <a:lnTo>
                  <a:pt x="1570" y="2911"/>
                </a:lnTo>
                <a:lnTo>
                  <a:pt x="1563" y="2914"/>
                </a:lnTo>
                <a:lnTo>
                  <a:pt x="1553" y="2921"/>
                </a:lnTo>
                <a:lnTo>
                  <a:pt x="1542" y="2933"/>
                </a:lnTo>
                <a:lnTo>
                  <a:pt x="1542" y="2940"/>
                </a:lnTo>
                <a:lnTo>
                  <a:pt x="1540" y="2947"/>
                </a:lnTo>
                <a:lnTo>
                  <a:pt x="1542" y="2954"/>
                </a:lnTo>
                <a:lnTo>
                  <a:pt x="1542" y="2959"/>
                </a:lnTo>
                <a:lnTo>
                  <a:pt x="1553" y="2971"/>
                </a:lnTo>
                <a:lnTo>
                  <a:pt x="1563" y="2978"/>
                </a:lnTo>
                <a:lnTo>
                  <a:pt x="1570" y="2980"/>
                </a:lnTo>
                <a:lnTo>
                  <a:pt x="1578" y="2982"/>
                </a:lnTo>
                <a:lnTo>
                  <a:pt x="1585" y="2980"/>
                </a:lnTo>
                <a:lnTo>
                  <a:pt x="1593" y="2978"/>
                </a:lnTo>
                <a:lnTo>
                  <a:pt x="1606" y="2971"/>
                </a:lnTo>
                <a:lnTo>
                  <a:pt x="1613" y="2959"/>
                </a:lnTo>
                <a:lnTo>
                  <a:pt x="1616" y="2954"/>
                </a:lnTo>
                <a:lnTo>
                  <a:pt x="1616" y="2947"/>
                </a:lnTo>
                <a:lnTo>
                  <a:pt x="1616" y="2940"/>
                </a:lnTo>
                <a:lnTo>
                  <a:pt x="1613" y="2933"/>
                </a:lnTo>
                <a:lnTo>
                  <a:pt x="1606" y="2921"/>
                </a:lnTo>
                <a:lnTo>
                  <a:pt x="1593" y="2914"/>
                </a:lnTo>
                <a:lnTo>
                  <a:pt x="1585" y="2911"/>
                </a:lnTo>
                <a:lnTo>
                  <a:pt x="1578" y="2911"/>
                </a:lnTo>
                <a:close/>
                <a:moveTo>
                  <a:pt x="1664" y="81"/>
                </a:moveTo>
                <a:lnTo>
                  <a:pt x="1664" y="81"/>
                </a:lnTo>
                <a:lnTo>
                  <a:pt x="1656" y="81"/>
                </a:lnTo>
                <a:lnTo>
                  <a:pt x="1649" y="83"/>
                </a:lnTo>
                <a:lnTo>
                  <a:pt x="1636" y="90"/>
                </a:lnTo>
                <a:lnTo>
                  <a:pt x="1628" y="102"/>
                </a:lnTo>
                <a:lnTo>
                  <a:pt x="1626" y="109"/>
                </a:lnTo>
                <a:lnTo>
                  <a:pt x="1626" y="116"/>
                </a:lnTo>
                <a:lnTo>
                  <a:pt x="1626" y="123"/>
                </a:lnTo>
                <a:lnTo>
                  <a:pt x="1628" y="130"/>
                </a:lnTo>
                <a:lnTo>
                  <a:pt x="1636" y="140"/>
                </a:lnTo>
                <a:lnTo>
                  <a:pt x="1649" y="149"/>
                </a:lnTo>
                <a:lnTo>
                  <a:pt x="1656" y="149"/>
                </a:lnTo>
                <a:lnTo>
                  <a:pt x="1664" y="152"/>
                </a:lnTo>
                <a:lnTo>
                  <a:pt x="1671" y="149"/>
                </a:lnTo>
                <a:lnTo>
                  <a:pt x="1679" y="149"/>
                </a:lnTo>
                <a:lnTo>
                  <a:pt x="1692" y="140"/>
                </a:lnTo>
                <a:lnTo>
                  <a:pt x="1699" y="130"/>
                </a:lnTo>
                <a:lnTo>
                  <a:pt x="1702" y="123"/>
                </a:lnTo>
                <a:lnTo>
                  <a:pt x="1702" y="116"/>
                </a:lnTo>
                <a:lnTo>
                  <a:pt x="1702" y="109"/>
                </a:lnTo>
                <a:lnTo>
                  <a:pt x="1699" y="102"/>
                </a:lnTo>
                <a:lnTo>
                  <a:pt x="1692" y="90"/>
                </a:lnTo>
                <a:lnTo>
                  <a:pt x="1679" y="83"/>
                </a:lnTo>
                <a:lnTo>
                  <a:pt x="1671" y="81"/>
                </a:lnTo>
                <a:lnTo>
                  <a:pt x="1664" y="81"/>
                </a:lnTo>
                <a:close/>
                <a:moveTo>
                  <a:pt x="1664" y="242"/>
                </a:moveTo>
                <a:lnTo>
                  <a:pt x="1664" y="242"/>
                </a:lnTo>
                <a:lnTo>
                  <a:pt x="1656" y="242"/>
                </a:lnTo>
                <a:lnTo>
                  <a:pt x="1649" y="244"/>
                </a:lnTo>
                <a:lnTo>
                  <a:pt x="1636" y="251"/>
                </a:lnTo>
                <a:lnTo>
                  <a:pt x="1628" y="263"/>
                </a:lnTo>
                <a:lnTo>
                  <a:pt x="1626" y="270"/>
                </a:lnTo>
                <a:lnTo>
                  <a:pt x="1626" y="277"/>
                </a:lnTo>
                <a:lnTo>
                  <a:pt x="1626" y="284"/>
                </a:lnTo>
                <a:lnTo>
                  <a:pt x="1628" y="292"/>
                </a:lnTo>
                <a:lnTo>
                  <a:pt x="1636" y="303"/>
                </a:lnTo>
                <a:lnTo>
                  <a:pt x="1649" y="311"/>
                </a:lnTo>
                <a:lnTo>
                  <a:pt x="1656" y="313"/>
                </a:lnTo>
                <a:lnTo>
                  <a:pt x="1664" y="313"/>
                </a:lnTo>
                <a:lnTo>
                  <a:pt x="1671" y="313"/>
                </a:lnTo>
                <a:lnTo>
                  <a:pt x="1679" y="311"/>
                </a:lnTo>
                <a:lnTo>
                  <a:pt x="1692" y="303"/>
                </a:lnTo>
                <a:lnTo>
                  <a:pt x="1699" y="292"/>
                </a:lnTo>
                <a:lnTo>
                  <a:pt x="1702" y="284"/>
                </a:lnTo>
                <a:lnTo>
                  <a:pt x="1702" y="277"/>
                </a:lnTo>
                <a:lnTo>
                  <a:pt x="1702" y="270"/>
                </a:lnTo>
                <a:lnTo>
                  <a:pt x="1699" y="263"/>
                </a:lnTo>
                <a:lnTo>
                  <a:pt x="1692" y="251"/>
                </a:lnTo>
                <a:lnTo>
                  <a:pt x="1679" y="244"/>
                </a:lnTo>
                <a:lnTo>
                  <a:pt x="1671" y="242"/>
                </a:lnTo>
                <a:lnTo>
                  <a:pt x="1664" y="242"/>
                </a:lnTo>
                <a:close/>
                <a:moveTo>
                  <a:pt x="1664" y="322"/>
                </a:moveTo>
                <a:lnTo>
                  <a:pt x="1664" y="322"/>
                </a:lnTo>
                <a:lnTo>
                  <a:pt x="1656" y="322"/>
                </a:lnTo>
                <a:lnTo>
                  <a:pt x="1649" y="325"/>
                </a:lnTo>
                <a:lnTo>
                  <a:pt x="1636" y="334"/>
                </a:lnTo>
                <a:lnTo>
                  <a:pt x="1628" y="344"/>
                </a:lnTo>
                <a:lnTo>
                  <a:pt x="1626" y="351"/>
                </a:lnTo>
                <a:lnTo>
                  <a:pt x="1626" y="358"/>
                </a:lnTo>
                <a:lnTo>
                  <a:pt x="1626" y="365"/>
                </a:lnTo>
                <a:lnTo>
                  <a:pt x="1628" y="372"/>
                </a:lnTo>
                <a:lnTo>
                  <a:pt x="1636" y="384"/>
                </a:lnTo>
                <a:lnTo>
                  <a:pt x="1649" y="391"/>
                </a:lnTo>
                <a:lnTo>
                  <a:pt x="1656" y="394"/>
                </a:lnTo>
                <a:lnTo>
                  <a:pt x="1664" y="394"/>
                </a:lnTo>
                <a:lnTo>
                  <a:pt x="1671" y="394"/>
                </a:lnTo>
                <a:lnTo>
                  <a:pt x="1679" y="391"/>
                </a:lnTo>
                <a:lnTo>
                  <a:pt x="1692" y="384"/>
                </a:lnTo>
                <a:lnTo>
                  <a:pt x="1699" y="372"/>
                </a:lnTo>
                <a:lnTo>
                  <a:pt x="1702" y="365"/>
                </a:lnTo>
                <a:lnTo>
                  <a:pt x="1702" y="358"/>
                </a:lnTo>
                <a:lnTo>
                  <a:pt x="1702" y="351"/>
                </a:lnTo>
                <a:lnTo>
                  <a:pt x="1699" y="344"/>
                </a:lnTo>
                <a:lnTo>
                  <a:pt x="1692" y="334"/>
                </a:lnTo>
                <a:lnTo>
                  <a:pt x="1679" y="325"/>
                </a:lnTo>
                <a:lnTo>
                  <a:pt x="1671" y="322"/>
                </a:lnTo>
                <a:lnTo>
                  <a:pt x="1664" y="322"/>
                </a:lnTo>
                <a:close/>
                <a:moveTo>
                  <a:pt x="1664" y="564"/>
                </a:moveTo>
                <a:lnTo>
                  <a:pt x="1664" y="564"/>
                </a:lnTo>
                <a:lnTo>
                  <a:pt x="1656" y="567"/>
                </a:lnTo>
                <a:lnTo>
                  <a:pt x="1649" y="569"/>
                </a:lnTo>
                <a:lnTo>
                  <a:pt x="1636" y="576"/>
                </a:lnTo>
                <a:lnTo>
                  <a:pt x="1628" y="588"/>
                </a:lnTo>
                <a:lnTo>
                  <a:pt x="1626" y="593"/>
                </a:lnTo>
                <a:lnTo>
                  <a:pt x="1626" y="600"/>
                </a:lnTo>
                <a:lnTo>
                  <a:pt x="1626" y="607"/>
                </a:lnTo>
                <a:lnTo>
                  <a:pt x="1628" y="614"/>
                </a:lnTo>
                <a:lnTo>
                  <a:pt x="1636" y="626"/>
                </a:lnTo>
                <a:lnTo>
                  <a:pt x="1649" y="633"/>
                </a:lnTo>
                <a:lnTo>
                  <a:pt x="1656" y="635"/>
                </a:lnTo>
                <a:lnTo>
                  <a:pt x="1664" y="635"/>
                </a:lnTo>
                <a:lnTo>
                  <a:pt x="1671" y="635"/>
                </a:lnTo>
                <a:lnTo>
                  <a:pt x="1679" y="633"/>
                </a:lnTo>
                <a:lnTo>
                  <a:pt x="1692" y="626"/>
                </a:lnTo>
                <a:lnTo>
                  <a:pt x="1699" y="614"/>
                </a:lnTo>
                <a:lnTo>
                  <a:pt x="1702" y="607"/>
                </a:lnTo>
                <a:lnTo>
                  <a:pt x="1702" y="600"/>
                </a:lnTo>
                <a:lnTo>
                  <a:pt x="1702" y="593"/>
                </a:lnTo>
                <a:lnTo>
                  <a:pt x="1699" y="588"/>
                </a:lnTo>
                <a:lnTo>
                  <a:pt x="1692" y="576"/>
                </a:lnTo>
                <a:lnTo>
                  <a:pt x="1679" y="569"/>
                </a:lnTo>
                <a:lnTo>
                  <a:pt x="1671" y="567"/>
                </a:lnTo>
                <a:lnTo>
                  <a:pt x="1664" y="564"/>
                </a:lnTo>
                <a:close/>
                <a:moveTo>
                  <a:pt x="1664" y="647"/>
                </a:moveTo>
                <a:lnTo>
                  <a:pt x="1664" y="647"/>
                </a:lnTo>
                <a:lnTo>
                  <a:pt x="1656" y="647"/>
                </a:lnTo>
                <a:lnTo>
                  <a:pt x="1649" y="650"/>
                </a:lnTo>
                <a:lnTo>
                  <a:pt x="1636" y="657"/>
                </a:lnTo>
                <a:lnTo>
                  <a:pt x="1628" y="669"/>
                </a:lnTo>
                <a:lnTo>
                  <a:pt x="1626" y="676"/>
                </a:lnTo>
                <a:lnTo>
                  <a:pt x="1626" y="683"/>
                </a:lnTo>
                <a:lnTo>
                  <a:pt x="1626" y="690"/>
                </a:lnTo>
                <a:lnTo>
                  <a:pt x="1628" y="695"/>
                </a:lnTo>
                <a:lnTo>
                  <a:pt x="1636" y="706"/>
                </a:lnTo>
                <a:lnTo>
                  <a:pt x="1649" y="714"/>
                </a:lnTo>
                <a:lnTo>
                  <a:pt x="1656" y="716"/>
                </a:lnTo>
                <a:lnTo>
                  <a:pt x="1664" y="716"/>
                </a:lnTo>
                <a:lnTo>
                  <a:pt x="1671" y="716"/>
                </a:lnTo>
                <a:lnTo>
                  <a:pt x="1679" y="714"/>
                </a:lnTo>
                <a:lnTo>
                  <a:pt x="1692" y="706"/>
                </a:lnTo>
                <a:lnTo>
                  <a:pt x="1699" y="695"/>
                </a:lnTo>
                <a:lnTo>
                  <a:pt x="1702" y="690"/>
                </a:lnTo>
                <a:lnTo>
                  <a:pt x="1702" y="683"/>
                </a:lnTo>
                <a:lnTo>
                  <a:pt x="1702" y="676"/>
                </a:lnTo>
                <a:lnTo>
                  <a:pt x="1699" y="669"/>
                </a:lnTo>
                <a:lnTo>
                  <a:pt x="1692" y="657"/>
                </a:lnTo>
                <a:lnTo>
                  <a:pt x="1679" y="650"/>
                </a:lnTo>
                <a:lnTo>
                  <a:pt x="1671" y="647"/>
                </a:lnTo>
                <a:lnTo>
                  <a:pt x="1664" y="647"/>
                </a:lnTo>
                <a:close/>
                <a:moveTo>
                  <a:pt x="1664" y="728"/>
                </a:moveTo>
                <a:lnTo>
                  <a:pt x="1664" y="728"/>
                </a:lnTo>
                <a:lnTo>
                  <a:pt x="1656" y="728"/>
                </a:lnTo>
                <a:lnTo>
                  <a:pt x="1649" y="730"/>
                </a:lnTo>
                <a:lnTo>
                  <a:pt x="1636" y="737"/>
                </a:lnTo>
                <a:lnTo>
                  <a:pt x="1628" y="749"/>
                </a:lnTo>
                <a:lnTo>
                  <a:pt x="1626" y="756"/>
                </a:lnTo>
                <a:lnTo>
                  <a:pt x="1626" y="763"/>
                </a:lnTo>
                <a:lnTo>
                  <a:pt x="1626" y="770"/>
                </a:lnTo>
                <a:lnTo>
                  <a:pt x="1628" y="775"/>
                </a:lnTo>
                <a:lnTo>
                  <a:pt x="1636" y="787"/>
                </a:lnTo>
                <a:lnTo>
                  <a:pt x="1649" y="794"/>
                </a:lnTo>
                <a:lnTo>
                  <a:pt x="1656" y="797"/>
                </a:lnTo>
                <a:lnTo>
                  <a:pt x="1664" y="799"/>
                </a:lnTo>
                <a:lnTo>
                  <a:pt x="1671" y="797"/>
                </a:lnTo>
                <a:lnTo>
                  <a:pt x="1679" y="794"/>
                </a:lnTo>
                <a:lnTo>
                  <a:pt x="1692" y="787"/>
                </a:lnTo>
                <a:lnTo>
                  <a:pt x="1699" y="775"/>
                </a:lnTo>
                <a:lnTo>
                  <a:pt x="1702" y="770"/>
                </a:lnTo>
                <a:lnTo>
                  <a:pt x="1702" y="763"/>
                </a:lnTo>
                <a:lnTo>
                  <a:pt x="1702" y="756"/>
                </a:lnTo>
                <a:lnTo>
                  <a:pt x="1699" y="749"/>
                </a:lnTo>
                <a:lnTo>
                  <a:pt x="1692" y="737"/>
                </a:lnTo>
                <a:lnTo>
                  <a:pt x="1679" y="730"/>
                </a:lnTo>
                <a:lnTo>
                  <a:pt x="1671" y="728"/>
                </a:lnTo>
                <a:lnTo>
                  <a:pt x="1664" y="728"/>
                </a:lnTo>
                <a:close/>
                <a:moveTo>
                  <a:pt x="1664" y="808"/>
                </a:moveTo>
                <a:lnTo>
                  <a:pt x="1664" y="808"/>
                </a:lnTo>
                <a:lnTo>
                  <a:pt x="1656" y="808"/>
                </a:lnTo>
                <a:lnTo>
                  <a:pt x="1649" y="811"/>
                </a:lnTo>
                <a:lnTo>
                  <a:pt x="1636" y="818"/>
                </a:lnTo>
                <a:lnTo>
                  <a:pt x="1628" y="830"/>
                </a:lnTo>
                <a:lnTo>
                  <a:pt x="1626" y="837"/>
                </a:lnTo>
                <a:lnTo>
                  <a:pt x="1626" y="844"/>
                </a:lnTo>
                <a:lnTo>
                  <a:pt x="1626" y="851"/>
                </a:lnTo>
                <a:lnTo>
                  <a:pt x="1628" y="858"/>
                </a:lnTo>
                <a:lnTo>
                  <a:pt x="1636" y="868"/>
                </a:lnTo>
                <a:lnTo>
                  <a:pt x="1649" y="877"/>
                </a:lnTo>
                <a:lnTo>
                  <a:pt x="1656" y="877"/>
                </a:lnTo>
                <a:lnTo>
                  <a:pt x="1664" y="880"/>
                </a:lnTo>
                <a:lnTo>
                  <a:pt x="1671" y="877"/>
                </a:lnTo>
                <a:lnTo>
                  <a:pt x="1679" y="877"/>
                </a:lnTo>
                <a:lnTo>
                  <a:pt x="1692" y="868"/>
                </a:lnTo>
                <a:lnTo>
                  <a:pt x="1699" y="858"/>
                </a:lnTo>
                <a:lnTo>
                  <a:pt x="1702" y="851"/>
                </a:lnTo>
                <a:lnTo>
                  <a:pt x="1702" y="844"/>
                </a:lnTo>
                <a:lnTo>
                  <a:pt x="1702" y="837"/>
                </a:lnTo>
                <a:lnTo>
                  <a:pt x="1699" y="830"/>
                </a:lnTo>
                <a:lnTo>
                  <a:pt x="1692" y="818"/>
                </a:lnTo>
                <a:lnTo>
                  <a:pt x="1679" y="811"/>
                </a:lnTo>
                <a:lnTo>
                  <a:pt x="1671" y="808"/>
                </a:lnTo>
                <a:lnTo>
                  <a:pt x="1664" y="808"/>
                </a:lnTo>
                <a:close/>
                <a:moveTo>
                  <a:pt x="1664" y="889"/>
                </a:moveTo>
                <a:lnTo>
                  <a:pt x="1664" y="889"/>
                </a:lnTo>
                <a:lnTo>
                  <a:pt x="1656" y="889"/>
                </a:lnTo>
                <a:lnTo>
                  <a:pt x="1649" y="891"/>
                </a:lnTo>
                <a:lnTo>
                  <a:pt x="1636" y="899"/>
                </a:lnTo>
                <a:lnTo>
                  <a:pt x="1628" y="910"/>
                </a:lnTo>
                <a:lnTo>
                  <a:pt x="1626" y="917"/>
                </a:lnTo>
                <a:lnTo>
                  <a:pt x="1626" y="925"/>
                </a:lnTo>
                <a:lnTo>
                  <a:pt x="1626" y="932"/>
                </a:lnTo>
                <a:lnTo>
                  <a:pt x="1628" y="939"/>
                </a:lnTo>
                <a:lnTo>
                  <a:pt x="1636" y="948"/>
                </a:lnTo>
                <a:lnTo>
                  <a:pt x="1649" y="958"/>
                </a:lnTo>
                <a:lnTo>
                  <a:pt x="1656" y="960"/>
                </a:lnTo>
                <a:lnTo>
                  <a:pt x="1664" y="960"/>
                </a:lnTo>
                <a:lnTo>
                  <a:pt x="1671" y="960"/>
                </a:lnTo>
                <a:lnTo>
                  <a:pt x="1679" y="958"/>
                </a:lnTo>
                <a:lnTo>
                  <a:pt x="1692" y="948"/>
                </a:lnTo>
                <a:lnTo>
                  <a:pt x="1699" y="939"/>
                </a:lnTo>
                <a:lnTo>
                  <a:pt x="1702" y="932"/>
                </a:lnTo>
                <a:lnTo>
                  <a:pt x="1702" y="925"/>
                </a:lnTo>
                <a:lnTo>
                  <a:pt x="1702" y="917"/>
                </a:lnTo>
                <a:lnTo>
                  <a:pt x="1699" y="910"/>
                </a:lnTo>
                <a:lnTo>
                  <a:pt x="1692" y="899"/>
                </a:lnTo>
                <a:lnTo>
                  <a:pt x="1679" y="891"/>
                </a:lnTo>
                <a:lnTo>
                  <a:pt x="1671" y="889"/>
                </a:lnTo>
                <a:lnTo>
                  <a:pt x="1664" y="889"/>
                </a:lnTo>
                <a:close/>
                <a:moveTo>
                  <a:pt x="1664" y="970"/>
                </a:moveTo>
                <a:lnTo>
                  <a:pt x="1664" y="970"/>
                </a:lnTo>
                <a:lnTo>
                  <a:pt x="1656" y="970"/>
                </a:lnTo>
                <a:lnTo>
                  <a:pt x="1649" y="972"/>
                </a:lnTo>
                <a:lnTo>
                  <a:pt x="1636" y="979"/>
                </a:lnTo>
                <a:lnTo>
                  <a:pt x="1628" y="991"/>
                </a:lnTo>
                <a:lnTo>
                  <a:pt x="1626" y="998"/>
                </a:lnTo>
                <a:lnTo>
                  <a:pt x="1626" y="1005"/>
                </a:lnTo>
                <a:lnTo>
                  <a:pt x="1626" y="1012"/>
                </a:lnTo>
                <a:lnTo>
                  <a:pt x="1628" y="1019"/>
                </a:lnTo>
                <a:lnTo>
                  <a:pt x="1636" y="1031"/>
                </a:lnTo>
                <a:lnTo>
                  <a:pt x="1649" y="1038"/>
                </a:lnTo>
                <a:lnTo>
                  <a:pt x="1656" y="1041"/>
                </a:lnTo>
                <a:lnTo>
                  <a:pt x="1664" y="1041"/>
                </a:lnTo>
                <a:lnTo>
                  <a:pt x="1671" y="1041"/>
                </a:lnTo>
                <a:lnTo>
                  <a:pt x="1679" y="1038"/>
                </a:lnTo>
                <a:lnTo>
                  <a:pt x="1692" y="1031"/>
                </a:lnTo>
                <a:lnTo>
                  <a:pt x="1699" y="1019"/>
                </a:lnTo>
                <a:lnTo>
                  <a:pt x="1702" y="1012"/>
                </a:lnTo>
                <a:lnTo>
                  <a:pt x="1702" y="1005"/>
                </a:lnTo>
                <a:lnTo>
                  <a:pt x="1702" y="998"/>
                </a:lnTo>
                <a:lnTo>
                  <a:pt x="1699" y="991"/>
                </a:lnTo>
                <a:lnTo>
                  <a:pt x="1692" y="979"/>
                </a:lnTo>
                <a:lnTo>
                  <a:pt x="1679" y="972"/>
                </a:lnTo>
                <a:lnTo>
                  <a:pt x="1671" y="970"/>
                </a:lnTo>
                <a:lnTo>
                  <a:pt x="1664" y="970"/>
                </a:lnTo>
                <a:close/>
                <a:moveTo>
                  <a:pt x="1664" y="1050"/>
                </a:moveTo>
                <a:lnTo>
                  <a:pt x="1664" y="1050"/>
                </a:lnTo>
                <a:lnTo>
                  <a:pt x="1656" y="1050"/>
                </a:lnTo>
                <a:lnTo>
                  <a:pt x="1649" y="1053"/>
                </a:lnTo>
                <a:lnTo>
                  <a:pt x="1636" y="1060"/>
                </a:lnTo>
                <a:lnTo>
                  <a:pt x="1628" y="1072"/>
                </a:lnTo>
                <a:lnTo>
                  <a:pt x="1626" y="1079"/>
                </a:lnTo>
                <a:lnTo>
                  <a:pt x="1626" y="1086"/>
                </a:lnTo>
                <a:lnTo>
                  <a:pt x="1626" y="1093"/>
                </a:lnTo>
                <a:lnTo>
                  <a:pt x="1628" y="1100"/>
                </a:lnTo>
                <a:lnTo>
                  <a:pt x="1636" y="1112"/>
                </a:lnTo>
                <a:lnTo>
                  <a:pt x="1649" y="1119"/>
                </a:lnTo>
                <a:lnTo>
                  <a:pt x="1656" y="1121"/>
                </a:lnTo>
                <a:lnTo>
                  <a:pt x="1664" y="1121"/>
                </a:lnTo>
                <a:lnTo>
                  <a:pt x="1671" y="1121"/>
                </a:lnTo>
                <a:lnTo>
                  <a:pt x="1679" y="1119"/>
                </a:lnTo>
                <a:lnTo>
                  <a:pt x="1692" y="1112"/>
                </a:lnTo>
                <a:lnTo>
                  <a:pt x="1699" y="1100"/>
                </a:lnTo>
                <a:lnTo>
                  <a:pt x="1702" y="1093"/>
                </a:lnTo>
                <a:lnTo>
                  <a:pt x="1702" y="1086"/>
                </a:lnTo>
                <a:lnTo>
                  <a:pt x="1702" y="1079"/>
                </a:lnTo>
                <a:lnTo>
                  <a:pt x="1699" y="1072"/>
                </a:lnTo>
                <a:lnTo>
                  <a:pt x="1692" y="1060"/>
                </a:lnTo>
                <a:lnTo>
                  <a:pt x="1679" y="1053"/>
                </a:lnTo>
                <a:lnTo>
                  <a:pt x="1671" y="1050"/>
                </a:lnTo>
                <a:lnTo>
                  <a:pt x="1664" y="1050"/>
                </a:lnTo>
                <a:close/>
                <a:moveTo>
                  <a:pt x="1664" y="1131"/>
                </a:moveTo>
                <a:lnTo>
                  <a:pt x="1664" y="1131"/>
                </a:lnTo>
                <a:lnTo>
                  <a:pt x="1656" y="1133"/>
                </a:lnTo>
                <a:lnTo>
                  <a:pt x="1649" y="1133"/>
                </a:lnTo>
                <a:lnTo>
                  <a:pt x="1636" y="1143"/>
                </a:lnTo>
                <a:lnTo>
                  <a:pt x="1628" y="1152"/>
                </a:lnTo>
                <a:lnTo>
                  <a:pt x="1626" y="1159"/>
                </a:lnTo>
                <a:lnTo>
                  <a:pt x="1626" y="1166"/>
                </a:lnTo>
                <a:lnTo>
                  <a:pt x="1626" y="1174"/>
                </a:lnTo>
                <a:lnTo>
                  <a:pt x="1628" y="1181"/>
                </a:lnTo>
                <a:lnTo>
                  <a:pt x="1636" y="1192"/>
                </a:lnTo>
                <a:lnTo>
                  <a:pt x="1649" y="1200"/>
                </a:lnTo>
                <a:lnTo>
                  <a:pt x="1656" y="1202"/>
                </a:lnTo>
                <a:lnTo>
                  <a:pt x="1664" y="1202"/>
                </a:lnTo>
                <a:lnTo>
                  <a:pt x="1671" y="1202"/>
                </a:lnTo>
                <a:lnTo>
                  <a:pt x="1679" y="1200"/>
                </a:lnTo>
                <a:lnTo>
                  <a:pt x="1692" y="1192"/>
                </a:lnTo>
                <a:lnTo>
                  <a:pt x="1699" y="1181"/>
                </a:lnTo>
                <a:lnTo>
                  <a:pt x="1702" y="1174"/>
                </a:lnTo>
                <a:lnTo>
                  <a:pt x="1702" y="1166"/>
                </a:lnTo>
                <a:lnTo>
                  <a:pt x="1702" y="1159"/>
                </a:lnTo>
                <a:lnTo>
                  <a:pt x="1699" y="1152"/>
                </a:lnTo>
                <a:lnTo>
                  <a:pt x="1692" y="1143"/>
                </a:lnTo>
                <a:lnTo>
                  <a:pt x="1679" y="1133"/>
                </a:lnTo>
                <a:lnTo>
                  <a:pt x="1671" y="1133"/>
                </a:lnTo>
                <a:lnTo>
                  <a:pt x="1664" y="1131"/>
                </a:lnTo>
                <a:close/>
                <a:moveTo>
                  <a:pt x="1664" y="1778"/>
                </a:moveTo>
                <a:lnTo>
                  <a:pt x="1664" y="1778"/>
                </a:lnTo>
                <a:lnTo>
                  <a:pt x="1656" y="1778"/>
                </a:lnTo>
                <a:lnTo>
                  <a:pt x="1649" y="1780"/>
                </a:lnTo>
                <a:lnTo>
                  <a:pt x="1636" y="1788"/>
                </a:lnTo>
                <a:lnTo>
                  <a:pt x="1628" y="1799"/>
                </a:lnTo>
                <a:lnTo>
                  <a:pt x="1626" y="1807"/>
                </a:lnTo>
                <a:lnTo>
                  <a:pt x="1626" y="1814"/>
                </a:lnTo>
                <a:lnTo>
                  <a:pt x="1626" y="1821"/>
                </a:lnTo>
                <a:lnTo>
                  <a:pt x="1628" y="1828"/>
                </a:lnTo>
                <a:lnTo>
                  <a:pt x="1636" y="1840"/>
                </a:lnTo>
                <a:lnTo>
                  <a:pt x="1649" y="1847"/>
                </a:lnTo>
                <a:lnTo>
                  <a:pt x="1656" y="1849"/>
                </a:lnTo>
                <a:lnTo>
                  <a:pt x="1664" y="1849"/>
                </a:lnTo>
                <a:lnTo>
                  <a:pt x="1671" y="1849"/>
                </a:lnTo>
                <a:lnTo>
                  <a:pt x="1679" y="1847"/>
                </a:lnTo>
                <a:lnTo>
                  <a:pt x="1692" y="1840"/>
                </a:lnTo>
                <a:lnTo>
                  <a:pt x="1699" y="1828"/>
                </a:lnTo>
                <a:lnTo>
                  <a:pt x="1702" y="1821"/>
                </a:lnTo>
                <a:lnTo>
                  <a:pt x="1702" y="1814"/>
                </a:lnTo>
                <a:lnTo>
                  <a:pt x="1702" y="1807"/>
                </a:lnTo>
                <a:lnTo>
                  <a:pt x="1699" y="1799"/>
                </a:lnTo>
                <a:lnTo>
                  <a:pt x="1692" y="1788"/>
                </a:lnTo>
                <a:lnTo>
                  <a:pt x="1679" y="1780"/>
                </a:lnTo>
                <a:lnTo>
                  <a:pt x="1671" y="1778"/>
                </a:lnTo>
                <a:lnTo>
                  <a:pt x="1664" y="1778"/>
                </a:lnTo>
                <a:close/>
                <a:moveTo>
                  <a:pt x="1664" y="1859"/>
                </a:moveTo>
                <a:lnTo>
                  <a:pt x="1664" y="1859"/>
                </a:lnTo>
                <a:lnTo>
                  <a:pt x="1656" y="1859"/>
                </a:lnTo>
                <a:lnTo>
                  <a:pt x="1649" y="1861"/>
                </a:lnTo>
                <a:lnTo>
                  <a:pt x="1636" y="1871"/>
                </a:lnTo>
                <a:lnTo>
                  <a:pt x="1628" y="1880"/>
                </a:lnTo>
                <a:lnTo>
                  <a:pt x="1626" y="1887"/>
                </a:lnTo>
                <a:lnTo>
                  <a:pt x="1626" y="1894"/>
                </a:lnTo>
                <a:lnTo>
                  <a:pt x="1626" y="1901"/>
                </a:lnTo>
                <a:lnTo>
                  <a:pt x="1628" y="1908"/>
                </a:lnTo>
                <a:lnTo>
                  <a:pt x="1636" y="1920"/>
                </a:lnTo>
                <a:lnTo>
                  <a:pt x="1649" y="1927"/>
                </a:lnTo>
                <a:lnTo>
                  <a:pt x="1656" y="1930"/>
                </a:lnTo>
                <a:lnTo>
                  <a:pt x="1664" y="1930"/>
                </a:lnTo>
                <a:lnTo>
                  <a:pt x="1671" y="1930"/>
                </a:lnTo>
                <a:lnTo>
                  <a:pt x="1679" y="1927"/>
                </a:lnTo>
                <a:lnTo>
                  <a:pt x="1692" y="1920"/>
                </a:lnTo>
                <a:lnTo>
                  <a:pt x="1699" y="1908"/>
                </a:lnTo>
                <a:lnTo>
                  <a:pt x="1702" y="1901"/>
                </a:lnTo>
                <a:lnTo>
                  <a:pt x="1702" y="1894"/>
                </a:lnTo>
                <a:lnTo>
                  <a:pt x="1702" y="1887"/>
                </a:lnTo>
                <a:lnTo>
                  <a:pt x="1699" y="1880"/>
                </a:lnTo>
                <a:lnTo>
                  <a:pt x="1692" y="1871"/>
                </a:lnTo>
                <a:lnTo>
                  <a:pt x="1679" y="1861"/>
                </a:lnTo>
                <a:lnTo>
                  <a:pt x="1671" y="1859"/>
                </a:lnTo>
                <a:lnTo>
                  <a:pt x="1664" y="1859"/>
                </a:lnTo>
                <a:close/>
                <a:moveTo>
                  <a:pt x="1664" y="1939"/>
                </a:moveTo>
                <a:lnTo>
                  <a:pt x="1664" y="1939"/>
                </a:lnTo>
                <a:lnTo>
                  <a:pt x="1656" y="1942"/>
                </a:lnTo>
                <a:lnTo>
                  <a:pt x="1649" y="1942"/>
                </a:lnTo>
                <a:lnTo>
                  <a:pt x="1636" y="1951"/>
                </a:lnTo>
                <a:lnTo>
                  <a:pt x="1628" y="1961"/>
                </a:lnTo>
                <a:lnTo>
                  <a:pt x="1626" y="1968"/>
                </a:lnTo>
                <a:lnTo>
                  <a:pt x="1626" y="1975"/>
                </a:lnTo>
                <a:lnTo>
                  <a:pt x="1626" y="1982"/>
                </a:lnTo>
                <a:lnTo>
                  <a:pt x="1628" y="1989"/>
                </a:lnTo>
                <a:lnTo>
                  <a:pt x="1636" y="2001"/>
                </a:lnTo>
                <a:lnTo>
                  <a:pt x="1649" y="2008"/>
                </a:lnTo>
                <a:lnTo>
                  <a:pt x="1656" y="2010"/>
                </a:lnTo>
                <a:lnTo>
                  <a:pt x="1664" y="2010"/>
                </a:lnTo>
                <a:lnTo>
                  <a:pt x="1671" y="2010"/>
                </a:lnTo>
                <a:lnTo>
                  <a:pt x="1679" y="2008"/>
                </a:lnTo>
                <a:lnTo>
                  <a:pt x="1692" y="2001"/>
                </a:lnTo>
                <a:lnTo>
                  <a:pt x="1699" y="1989"/>
                </a:lnTo>
                <a:lnTo>
                  <a:pt x="1702" y="1982"/>
                </a:lnTo>
                <a:lnTo>
                  <a:pt x="1702" y="1975"/>
                </a:lnTo>
                <a:lnTo>
                  <a:pt x="1702" y="1968"/>
                </a:lnTo>
                <a:lnTo>
                  <a:pt x="1699" y="1961"/>
                </a:lnTo>
                <a:lnTo>
                  <a:pt x="1692" y="1951"/>
                </a:lnTo>
                <a:lnTo>
                  <a:pt x="1679" y="1942"/>
                </a:lnTo>
                <a:lnTo>
                  <a:pt x="1671" y="1942"/>
                </a:lnTo>
                <a:lnTo>
                  <a:pt x="1664" y="1939"/>
                </a:lnTo>
                <a:close/>
                <a:moveTo>
                  <a:pt x="1664" y="2020"/>
                </a:moveTo>
                <a:lnTo>
                  <a:pt x="1664" y="2020"/>
                </a:lnTo>
                <a:lnTo>
                  <a:pt x="1656" y="2022"/>
                </a:lnTo>
                <a:lnTo>
                  <a:pt x="1649" y="2025"/>
                </a:lnTo>
                <a:lnTo>
                  <a:pt x="1636" y="2032"/>
                </a:lnTo>
                <a:lnTo>
                  <a:pt x="1628" y="2044"/>
                </a:lnTo>
                <a:lnTo>
                  <a:pt x="1626" y="2048"/>
                </a:lnTo>
                <a:lnTo>
                  <a:pt x="1626" y="2055"/>
                </a:lnTo>
                <a:lnTo>
                  <a:pt x="1626" y="2063"/>
                </a:lnTo>
                <a:lnTo>
                  <a:pt x="1628" y="2070"/>
                </a:lnTo>
                <a:lnTo>
                  <a:pt x="1636" y="2082"/>
                </a:lnTo>
                <a:lnTo>
                  <a:pt x="1649" y="2089"/>
                </a:lnTo>
                <a:lnTo>
                  <a:pt x="1656" y="2091"/>
                </a:lnTo>
                <a:lnTo>
                  <a:pt x="1664" y="2091"/>
                </a:lnTo>
                <a:lnTo>
                  <a:pt x="1671" y="2091"/>
                </a:lnTo>
                <a:lnTo>
                  <a:pt x="1679" y="2089"/>
                </a:lnTo>
                <a:lnTo>
                  <a:pt x="1692" y="2082"/>
                </a:lnTo>
                <a:lnTo>
                  <a:pt x="1699" y="2070"/>
                </a:lnTo>
                <a:lnTo>
                  <a:pt x="1702" y="2063"/>
                </a:lnTo>
                <a:lnTo>
                  <a:pt x="1702" y="2055"/>
                </a:lnTo>
                <a:lnTo>
                  <a:pt x="1702" y="2048"/>
                </a:lnTo>
                <a:lnTo>
                  <a:pt x="1699" y="2044"/>
                </a:lnTo>
                <a:lnTo>
                  <a:pt x="1692" y="2032"/>
                </a:lnTo>
                <a:lnTo>
                  <a:pt x="1679" y="2025"/>
                </a:lnTo>
                <a:lnTo>
                  <a:pt x="1671" y="2022"/>
                </a:lnTo>
                <a:lnTo>
                  <a:pt x="1664" y="2020"/>
                </a:lnTo>
                <a:close/>
                <a:moveTo>
                  <a:pt x="1664" y="2103"/>
                </a:moveTo>
                <a:lnTo>
                  <a:pt x="1664" y="2103"/>
                </a:lnTo>
                <a:lnTo>
                  <a:pt x="1656" y="2103"/>
                </a:lnTo>
                <a:lnTo>
                  <a:pt x="1649" y="2105"/>
                </a:lnTo>
                <a:lnTo>
                  <a:pt x="1636" y="2112"/>
                </a:lnTo>
                <a:lnTo>
                  <a:pt x="1628" y="2124"/>
                </a:lnTo>
                <a:lnTo>
                  <a:pt x="1626" y="2129"/>
                </a:lnTo>
                <a:lnTo>
                  <a:pt x="1626" y="2136"/>
                </a:lnTo>
                <a:lnTo>
                  <a:pt x="1626" y="2146"/>
                </a:lnTo>
                <a:lnTo>
                  <a:pt x="1628" y="2150"/>
                </a:lnTo>
                <a:lnTo>
                  <a:pt x="1636" y="2162"/>
                </a:lnTo>
                <a:lnTo>
                  <a:pt x="1649" y="2169"/>
                </a:lnTo>
                <a:lnTo>
                  <a:pt x="1656" y="2172"/>
                </a:lnTo>
                <a:lnTo>
                  <a:pt x="1664" y="2172"/>
                </a:lnTo>
                <a:lnTo>
                  <a:pt x="1671" y="2172"/>
                </a:lnTo>
                <a:lnTo>
                  <a:pt x="1679" y="2169"/>
                </a:lnTo>
                <a:lnTo>
                  <a:pt x="1692" y="2162"/>
                </a:lnTo>
                <a:lnTo>
                  <a:pt x="1699" y="2150"/>
                </a:lnTo>
                <a:lnTo>
                  <a:pt x="1702" y="2146"/>
                </a:lnTo>
                <a:lnTo>
                  <a:pt x="1702" y="2136"/>
                </a:lnTo>
                <a:lnTo>
                  <a:pt x="1702" y="2129"/>
                </a:lnTo>
                <a:lnTo>
                  <a:pt x="1699" y="2124"/>
                </a:lnTo>
                <a:lnTo>
                  <a:pt x="1692" y="2112"/>
                </a:lnTo>
                <a:lnTo>
                  <a:pt x="1679" y="2105"/>
                </a:lnTo>
                <a:lnTo>
                  <a:pt x="1671" y="2103"/>
                </a:lnTo>
                <a:lnTo>
                  <a:pt x="1664" y="2103"/>
                </a:lnTo>
                <a:close/>
                <a:moveTo>
                  <a:pt x="1664" y="2183"/>
                </a:moveTo>
                <a:lnTo>
                  <a:pt x="1664" y="2183"/>
                </a:lnTo>
                <a:lnTo>
                  <a:pt x="1656" y="2183"/>
                </a:lnTo>
                <a:lnTo>
                  <a:pt x="1649" y="2186"/>
                </a:lnTo>
                <a:lnTo>
                  <a:pt x="1636" y="2193"/>
                </a:lnTo>
                <a:lnTo>
                  <a:pt x="1628" y="2205"/>
                </a:lnTo>
                <a:lnTo>
                  <a:pt x="1626" y="2212"/>
                </a:lnTo>
                <a:lnTo>
                  <a:pt x="1626" y="2219"/>
                </a:lnTo>
                <a:lnTo>
                  <a:pt x="1626" y="2226"/>
                </a:lnTo>
                <a:lnTo>
                  <a:pt x="1628" y="2231"/>
                </a:lnTo>
                <a:lnTo>
                  <a:pt x="1636" y="2243"/>
                </a:lnTo>
                <a:lnTo>
                  <a:pt x="1649" y="2250"/>
                </a:lnTo>
                <a:lnTo>
                  <a:pt x="1656" y="2252"/>
                </a:lnTo>
                <a:lnTo>
                  <a:pt x="1664" y="2255"/>
                </a:lnTo>
                <a:lnTo>
                  <a:pt x="1671" y="2252"/>
                </a:lnTo>
                <a:lnTo>
                  <a:pt x="1679" y="2250"/>
                </a:lnTo>
                <a:lnTo>
                  <a:pt x="1692" y="2243"/>
                </a:lnTo>
                <a:lnTo>
                  <a:pt x="1699" y="2231"/>
                </a:lnTo>
                <a:lnTo>
                  <a:pt x="1702" y="2226"/>
                </a:lnTo>
                <a:lnTo>
                  <a:pt x="1702" y="2219"/>
                </a:lnTo>
                <a:lnTo>
                  <a:pt x="1702" y="2212"/>
                </a:lnTo>
                <a:lnTo>
                  <a:pt x="1699" y="2205"/>
                </a:lnTo>
                <a:lnTo>
                  <a:pt x="1692" y="2193"/>
                </a:lnTo>
                <a:lnTo>
                  <a:pt x="1679" y="2186"/>
                </a:lnTo>
                <a:lnTo>
                  <a:pt x="1671" y="2183"/>
                </a:lnTo>
                <a:lnTo>
                  <a:pt x="1664" y="2183"/>
                </a:lnTo>
                <a:close/>
                <a:moveTo>
                  <a:pt x="1664" y="2264"/>
                </a:moveTo>
                <a:lnTo>
                  <a:pt x="1664" y="2264"/>
                </a:lnTo>
                <a:lnTo>
                  <a:pt x="1656" y="2264"/>
                </a:lnTo>
                <a:lnTo>
                  <a:pt x="1649" y="2266"/>
                </a:lnTo>
                <a:lnTo>
                  <a:pt x="1636" y="2274"/>
                </a:lnTo>
                <a:lnTo>
                  <a:pt x="1628" y="2285"/>
                </a:lnTo>
                <a:lnTo>
                  <a:pt x="1626" y="2293"/>
                </a:lnTo>
                <a:lnTo>
                  <a:pt x="1626" y="2300"/>
                </a:lnTo>
                <a:lnTo>
                  <a:pt x="1626" y="2307"/>
                </a:lnTo>
                <a:lnTo>
                  <a:pt x="1628" y="2314"/>
                </a:lnTo>
                <a:lnTo>
                  <a:pt x="1636" y="2323"/>
                </a:lnTo>
                <a:lnTo>
                  <a:pt x="1649" y="2330"/>
                </a:lnTo>
                <a:lnTo>
                  <a:pt x="1656" y="2333"/>
                </a:lnTo>
                <a:lnTo>
                  <a:pt x="1664" y="2335"/>
                </a:lnTo>
                <a:lnTo>
                  <a:pt x="1671" y="2333"/>
                </a:lnTo>
                <a:lnTo>
                  <a:pt x="1679" y="2330"/>
                </a:lnTo>
                <a:lnTo>
                  <a:pt x="1692" y="2323"/>
                </a:lnTo>
                <a:lnTo>
                  <a:pt x="1699" y="2314"/>
                </a:lnTo>
                <a:lnTo>
                  <a:pt x="1702" y="2307"/>
                </a:lnTo>
                <a:lnTo>
                  <a:pt x="1702" y="2300"/>
                </a:lnTo>
                <a:lnTo>
                  <a:pt x="1702" y="2293"/>
                </a:lnTo>
                <a:lnTo>
                  <a:pt x="1699" y="2285"/>
                </a:lnTo>
                <a:lnTo>
                  <a:pt x="1692" y="2274"/>
                </a:lnTo>
                <a:lnTo>
                  <a:pt x="1679" y="2266"/>
                </a:lnTo>
                <a:lnTo>
                  <a:pt x="1671" y="2264"/>
                </a:lnTo>
                <a:lnTo>
                  <a:pt x="1664" y="2264"/>
                </a:lnTo>
                <a:close/>
                <a:moveTo>
                  <a:pt x="1664" y="2345"/>
                </a:moveTo>
                <a:lnTo>
                  <a:pt x="1664" y="2345"/>
                </a:lnTo>
                <a:lnTo>
                  <a:pt x="1656" y="2345"/>
                </a:lnTo>
                <a:lnTo>
                  <a:pt x="1649" y="2347"/>
                </a:lnTo>
                <a:lnTo>
                  <a:pt x="1636" y="2354"/>
                </a:lnTo>
                <a:lnTo>
                  <a:pt x="1628" y="2366"/>
                </a:lnTo>
                <a:lnTo>
                  <a:pt x="1626" y="2373"/>
                </a:lnTo>
                <a:lnTo>
                  <a:pt x="1626" y="2380"/>
                </a:lnTo>
                <a:lnTo>
                  <a:pt x="1626" y="2387"/>
                </a:lnTo>
                <a:lnTo>
                  <a:pt x="1628" y="2394"/>
                </a:lnTo>
                <a:lnTo>
                  <a:pt x="1636" y="2404"/>
                </a:lnTo>
                <a:lnTo>
                  <a:pt x="1649" y="2413"/>
                </a:lnTo>
                <a:lnTo>
                  <a:pt x="1656" y="2413"/>
                </a:lnTo>
                <a:lnTo>
                  <a:pt x="1664" y="2416"/>
                </a:lnTo>
                <a:lnTo>
                  <a:pt x="1671" y="2413"/>
                </a:lnTo>
                <a:lnTo>
                  <a:pt x="1679" y="2413"/>
                </a:lnTo>
                <a:lnTo>
                  <a:pt x="1692" y="2404"/>
                </a:lnTo>
                <a:lnTo>
                  <a:pt x="1699" y="2394"/>
                </a:lnTo>
                <a:lnTo>
                  <a:pt x="1702" y="2387"/>
                </a:lnTo>
                <a:lnTo>
                  <a:pt x="1702" y="2380"/>
                </a:lnTo>
                <a:lnTo>
                  <a:pt x="1702" y="2373"/>
                </a:lnTo>
                <a:lnTo>
                  <a:pt x="1699" y="2366"/>
                </a:lnTo>
                <a:lnTo>
                  <a:pt x="1692" y="2354"/>
                </a:lnTo>
                <a:lnTo>
                  <a:pt x="1679" y="2347"/>
                </a:lnTo>
                <a:lnTo>
                  <a:pt x="1671" y="2345"/>
                </a:lnTo>
                <a:lnTo>
                  <a:pt x="1664" y="2345"/>
                </a:lnTo>
                <a:close/>
                <a:moveTo>
                  <a:pt x="1664" y="2425"/>
                </a:moveTo>
                <a:lnTo>
                  <a:pt x="1664" y="2425"/>
                </a:lnTo>
                <a:lnTo>
                  <a:pt x="1656" y="2425"/>
                </a:lnTo>
                <a:lnTo>
                  <a:pt x="1649" y="2428"/>
                </a:lnTo>
                <a:lnTo>
                  <a:pt x="1636" y="2435"/>
                </a:lnTo>
                <a:lnTo>
                  <a:pt x="1628" y="2447"/>
                </a:lnTo>
                <a:lnTo>
                  <a:pt x="1626" y="2454"/>
                </a:lnTo>
                <a:lnTo>
                  <a:pt x="1626" y="2461"/>
                </a:lnTo>
                <a:lnTo>
                  <a:pt x="1626" y="2468"/>
                </a:lnTo>
                <a:lnTo>
                  <a:pt x="1628" y="2475"/>
                </a:lnTo>
                <a:lnTo>
                  <a:pt x="1636" y="2487"/>
                </a:lnTo>
                <a:lnTo>
                  <a:pt x="1649" y="2494"/>
                </a:lnTo>
                <a:lnTo>
                  <a:pt x="1656" y="2496"/>
                </a:lnTo>
                <a:lnTo>
                  <a:pt x="1664" y="2496"/>
                </a:lnTo>
                <a:lnTo>
                  <a:pt x="1671" y="2496"/>
                </a:lnTo>
                <a:lnTo>
                  <a:pt x="1679" y="2494"/>
                </a:lnTo>
                <a:lnTo>
                  <a:pt x="1692" y="2487"/>
                </a:lnTo>
                <a:lnTo>
                  <a:pt x="1699" y="2475"/>
                </a:lnTo>
                <a:lnTo>
                  <a:pt x="1702" y="2468"/>
                </a:lnTo>
                <a:lnTo>
                  <a:pt x="1702" y="2461"/>
                </a:lnTo>
                <a:lnTo>
                  <a:pt x="1702" y="2454"/>
                </a:lnTo>
                <a:lnTo>
                  <a:pt x="1699" y="2447"/>
                </a:lnTo>
                <a:lnTo>
                  <a:pt x="1692" y="2435"/>
                </a:lnTo>
                <a:lnTo>
                  <a:pt x="1679" y="2428"/>
                </a:lnTo>
                <a:lnTo>
                  <a:pt x="1671" y="2425"/>
                </a:lnTo>
                <a:lnTo>
                  <a:pt x="1664" y="2425"/>
                </a:lnTo>
                <a:close/>
                <a:moveTo>
                  <a:pt x="1664" y="2506"/>
                </a:moveTo>
                <a:lnTo>
                  <a:pt x="1664" y="2506"/>
                </a:lnTo>
                <a:lnTo>
                  <a:pt x="1656" y="2506"/>
                </a:lnTo>
                <a:lnTo>
                  <a:pt x="1649" y="2508"/>
                </a:lnTo>
                <a:lnTo>
                  <a:pt x="1636" y="2515"/>
                </a:lnTo>
                <a:lnTo>
                  <a:pt x="1628" y="2527"/>
                </a:lnTo>
                <a:lnTo>
                  <a:pt x="1626" y="2534"/>
                </a:lnTo>
                <a:lnTo>
                  <a:pt x="1626" y="2541"/>
                </a:lnTo>
                <a:lnTo>
                  <a:pt x="1626" y="2549"/>
                </a:lnTo>
                <a:lnTo>
                  <a:pt x="1628" y="2556"/>
                </a:lnTo>
                <a:lnTo>
                  <a:pt x="1636" y="2568"/>
                </a:lnTo>
                <a:lnTo>
                  <a:pt x="1649" y="2575"/>
                </a:lnTo>
                <a:lnTo>
                  <a:pt x="1656" y="2577"/>
                </a:lnTo>
                <a:lnTo>
                  <a:pt x="1664" y="2577"/>
                </a:lnTo>
                <a:lnTo>
                  <a:pt x="1671" y="2577"/>
                </a:lnTo>
                <a:lnTo>
                  <a:pt x="1679" y="2575"/>
                </a:lnTo>
                <a:lnTo>
                  <a:pt x="1692" y="2568"/>
                </a:lnTo>
                <a:lnTo>
                  <a:pt x="1699" y="2556"/>
                </a:lnTo>
                <a:lnTo>
                  <a:pt x="1702" y="2549"/>
                </a:lnTo>
                <a:lnTo>
                  <a:pt x="1702" y="2541"/>
                </a:lnTo>
                <a:lnTo>
                  <a:pt x="1702" y="2534"/>
                </a:lnTo>
                <a:lnTo>
                  <a:pt x="1699" y="2527"/>
                </a:lnTo>
                <a:lnTo>
                  <a:pt x="1692" y="2515"/>
                </a:lnTo>
                <a:lnTo>
                  <a:pt x="1679" y="2508"/>
                </a:lnTo>
                <a:lnTo>
                  <a:pt x="1671" y="2506"/>
                </a:lnTo>
                <a:lnTo>
                  <a:pt x="1664" y="2506"/>
                </a:lnTo>
                <a:close/>
                <a:moveTo>
                  <a:pt x="1664" y="2586"/>
                </a:moveTo>
                <a:lnTo>
                  <a:pt x="1664" y="2586"/>
                </a:lnTo>
                <a:lnTo>
                  <a:pt x="1656" y="2586"/>
                </a:lnTo>
                <a:lnTo>
                  <a:pt x="1649" y="2589"/>
                </a:lnTo>
                <a:lnTo>
                  <a:pt x="1636" y="2598"/>
                </a:lnTo>
                <a:lnTo>
                  <a:pt x="1628" y="2608"/>
                </a:lnTo>
                <a:lnTo>
                  <a:pt x="1626" y="2615"/>
                </a:lnTo>
                <a:lnTo>
                  <a:pt x="1626" y="2622"/>
                </a:lnTo>
                <a:lnTo>
                  <a:pt x="1626" y="2629"/>
                </a:lnTo>
                <a:lnTo>
                  <a:pt x="1628" y="2636"/>
                </a:lnTo>
                <a:lnTo>
                  <a:pt x="1636" y="2648"/>
                </a:lnTo>
                <a:lnTo>
                  <a:pt x="1649" y="2655"/>
                </a:lnTo>
                <a:lnTo>
                  <a:pt x="1656" y="2658"/>
                </a:lnTo>
                <a:lnTo>
                  <a:pt x="1664" y="2658"/>
                </a:lnTo>
                <a:lnTo>
                  <a:pt x="1671" y="2658"/>
                </a:lnTo>
                <a:lnTo>
                  <a:pt x="1679" y="2655"/>
                </a:lnTo>
                <a:lnTo>
                  <a:pt x="1692" y="2648"/>
                </a:lnTo>
                <a:lnTo>
                  <a:pt x="1699" y="2636"/>
                </a:lnTo>
                <a:lnTo>
                  <a:pt x="1702" y="2629"/>
                </a:lnTo>
                <a:lnTo>
                  <a:pt x="1702" y="2622"/>
                </a:lnTo>
                <a:lnTo>
                  <a:pt x="1702" y="2615"/>
                </a:lnTo>
                <a:lnTo>
                  <a:pt x="1699" y="2608"/>
                </a:lnTo>
                <a:lnTo>
                  <a:pt x="1692" y="2598"/>
                </a:lnTo>
                <a:lnTo>
                  <a:pt x="1679" y="2589"/>
                </a:lnTo>
                <a:lnTo>
                  <a:pt x="1671" y="2586"/>
                </a:lnTo>
                <a:lnTo>
                  <a:pt x="1664" y="2586"/>
                </a:lnTo>
                <a:close/>
                <a:moveTo>
                  <a:pt x="1664" y="2667"/>
                </a:moveTo>
                <a:lnTo>
                  <a:pt x="1664" y="2667"/>
                </a:lnTo>
                <a:lnTo>
                  <a:pt x="1656" y="2669"/>
                </a:lnTo>
                <a:lnTo>
                  <a:pt x="1649" y="2669"/>
                </a:lnTo>
                <a:lnTo>
                  <a:pt x="1636" y="2679"/>
                </a:lnTo>
                <a:lnTo>
                  <a:pt x="1628" y="2688"/>
                </a:lnTo>
                <a:lnTo>
                  <a:pt x="1626" y="2696"/>
                </a:lnTo>
                <a:lnTo>
                  <a:pt x="1626" y="2703"/>
                </a:lnTo>
                <a:lnTo>
                  <a:pt x="1626" y="2710"/>
                </a:lnTo>
                <a:lnTo>
                  <a:pt x="1628" y="2717"/>
                </a:lnTo>
                <a:lnTo>
                  <a:pt x="1636" y="2729"/>
                </a:lnTo>
                <a:lnTo>
                  <a:pt x="1649" y="2736"/>
                </a:lnTo>
                <a:lnTo>
                  <a:pt x="1656" y="2738"/>
                </a:lnTo>
                <a:lnTo>
                  <a:pt x="1664" y="2738"/>
                </a:lnTo>
                <a:lnTo>
                  <a:pt x="1671" y="2738"/>
                </a:lnTo>
                <a:lnTo>
                  <a:pt x="1679" y="2736"/>
                </a:lnTo>
                <a:lnTo>
                  <a:pt x="1692" y="2729"/>
                </a:lnTo>
                <a:lnTo>
                  <a:pt x="1699" y="2717"/>
                </a:lnTo>
                <a:lnTo>
                  <a:pt x="1702" y="2710"/>
                </a:lnTo>
                <a:lnTo>
                  <a:pt x="1702" y="2703"/>
                </a:lnTo>
                <a:lnTo>
                  <a:pt x="1702" y="2696"/>
                </a:lnTo>
                <a:lnTo>
                  <a:pt x="1699" y="2688"/>
                </a:lnTo>
                <a:lnTo>
                  <a:pt x="1692" y="2679"/>
                </a:lnTo>
                <a:lnTo>
                  <a:pt x="1679" y="2669"/>
                </a:lnTo>
                <a:lnTo>
                  <a:pt x="1671" y="2669"/>
                </a:lnTo>
                <a:lnTo>
                  <a:pt x="1664" y="2667"/>
                </a:lnTo>
                <a:close/>
                <a:moveTo>
                  <a:pt x="1664" y="2748"/>
                </a:moveTo>
                <a:lnTo>
                  <a:pt x="1664" y="2748"/>
                </a:lnTo>
                <a:lnTo>
                  <a:pt x="1656" y="2750"/>
                </a:lnTo>
                <a:lnTo>
                  <a:pt x="1649" y="2752"/>
                </a:lnTo>
                <a:lnTo>
                  <a:pt x="1636" y="2760"/>
                </a:lnTo>
                <a:lnTo>
                  <a:pt x="1628" y="2771"/>
                </a:lnTo>
                <a:lnTo>
                  <a:pt x="1626" y="2776"/>
                </a:lnTo>
                <a:lnTo>
                  <a:pt x="1626" y="2783"/>
                </a:lnTo>
                <a:lnTo>
                  <a:pt x="1626" y="2790"/>
                </a:lnTo>
                <a:lnTo>
                  <a:pt x="1628" y="2797"/>
                </a:lnTo>
                <a:lnTo>
                  <a:pt x="1636" y="2809"/>
                </a:lnTo>
                <a:lnTo>
                  <a:pt x="1649" y="2816"/>
                </a:lnTo>
                <a:lnTo>
                  <a:pt x="1656" y="2819"/>
                </a:lnTo>
                <a:lnTo>
                  <a:pt x="1664" y="2819"/>
                </a:lnTo>
                <a:lnTo>
                  <a:pt x="1671" y="2819"/>
                </a:lnTo>
                <a:lnTo>
                  <a:pt x="1679" y="2816"/>
                </a:lnTo>
                <a:lnTo>
                  <a:pt x="1692" y="2809"/>
                </a:lnTo>
                <a:lnTo>
                  <a:pt x="1699" y="2797"/>
                </a:lnTo>
                <a:lnTo>
                  <a:pt x="1702" y="2790"/>
                </a:lnTo>
                <a:lnTo>
                  <a:pt x="1702" y="2783"/>
                </a:lnTo>
                <a:lnTo>
                  <a:pt x="1702" y="2776"/>
                </a:lnTo>
                <a:lnTo>
                  <a:pt x="1699" y="2771"/>
                </a:lnTo>
                <a:lnTo>
                  <a:pt x="1692" y="2760"/>
                </a:lnTo>
                <a:lnTo>
                  <a:pt x="1679" y="2752"/>
                </a:lnTo>
                <a:lnTo>
                  <a:pt x="1671" y="2750"/>
                </a:lnTo>
                <a:lnTo>
                  <a:pt x="1664" y="2748"/>
                </a:lnTo>
                <a:close/>
                <a:moveTo>
                  <a:pt x="1664" y="2828"/>
                </a:moveTo>
                <a:lnTo>
                  <a:pt x="1664" y="2828"/>
                </a:lnTo>
                <a:lnTo>
                  <a:pt x="1656" y="2831"/>
                </a:lnTo>
                <a:lnTo>
                  <a:pt x="1649" y="2833"/>
                </a:lnTo>
                <a:lnTo>
                  <a:pt x="1636" y="2840"/>
                </a:lnTo>
                <a:lnTo>
                  <a:pt x="1628" y="2852"/>
                </a:lnTo>
                <a:lnTo>
                  <a:pt x="1626" y="2857"/>
                </a:lnTo>
                <a:lnTo>
                  <a:pt x="1626" y="2864"/>
                </a:lnTo>
                <a:lnTo>
                  <a:pt x="1626" y="2871"/>
                </a:lnTo>
                <a:lnTo>
                  <a:pt x="1628" y="2878"/>
                </a:lnTo>
                <a:lnTo>
                  <a:pt x="1636" y="2890"/>
                </a:lnTo>
                <a:lnTo>
                  <a:pt x="1649" y="2897"/>
                </a:lnTo>
                <a:lnTo>
                  <a:pt x="1656" y="2899"/>
                </a:lnTo>
                <a:lnTo>
                  <a:pt x="1664" y="2899"/>
                </a:lnTo>
                <a:lnTo>
                  <a:pt x="1671" y="2899"/>
                </a:lnTo>
                <a:lnTo>
                  <a:pt x="1679" y="2897"/>
                </a:lnTo>
                <a:lnTo>
                  <a:pt x="1692" y="2890"/>
                </a:lnTo>
                <a:lnTo>
                  <a:pt x="1699" y="2878"/>
                </a:lnTo>
                <a:lnTo>
                  <a:pt x="1702" y="2871"/>
                </a:lnTo>
                <a:lnTo>
                  <a:pt x="1702" y="2864"/>
                </a:lnTo>
                <a:lnTo>
                  <a:pt x="1702" y="2857"/>
                </a:lnTo>
                <a:lnTo>
                  <a:pt x="1699" y="2852"/>
                </a:lnTo>
                <a:lnTo>
                  <a:pt x="1692" y="2840"/>
                </a:lnTo>
                <a:lnTo>
                  <a:pt x="1679" y="2833"/>
                </a:lnTo>
                <a:lnTo>
                  <a:pt x="1671" y="2831"/>
                </a:lnTo>
                <a:lnTo>
                  <a:pt x="1664" y="2828"/>
                </a:lnTo>
                <a:close/>
                <a:moveTo>
                  <a:pt x="1664" y="2911"/>
                </a:moveTo>
                <a:lnTo>
                  <a:pt x="1664" y="2911"/>
                </a:lnTo>
                <a:lnTo>
                  <a:pt x="1656" y="2911"/>
                </a:lnTo>
                <a:lnTo>
                  <a:pt x="1649" y="2914"/>
                </a:lnTo>
                <a:lnTo>
                  <a:pt x="1636" y="2921"/>
                </a:lnTo>
                <a:lnTo>
                  <a:pt x="1628" y="2933"/>
                </a:lnTo>
                <a:lnTo>
                  <a:pt x="1626" y="2940"/>
                </a:lnTo>
                <a:lnTo>
                  <a:pt x="1626" y="2947"/>
                </a:lnTo>
                <a:lnTo>
                  <a:pt x="1626" y="2954"/>
                </a:lnTo>
                <a:lnTo>
                  <a:pt x="1628" y="2959"/>
                </a:lnTo>
                <a:lnTo>
                  <a:pt x="1636" y="2971"/>
                </a:lnTo>
                <a:lnTo>
                  <a:pt x="1649" y="2978"/>
                </a:lnTo>
                <a:lnTo>
                  <a:pt x="1656" y="2980"/>
                </a:lnTo>
                <a:lnTo>
                  <a:pt x="1664" y="2982"/>
                </a:lnTo>
                <a:lnTo>
                  <a:pt x="1671" y="2980"/>
                </a:lnTo>
                <a:lnTo>
                  <a:pt x="1679" y="2978"/>
                </a:lnTo>
                <a:lnTo>
                  <a:pt x="1692" y="2971"/>
                </a:lnTo>
                <a:lnTo>
                  <a:pt x="1699" y="2959"/>
                </a:lnTo>
                <a:lnTo>
                  <a:pt x="1702" y="2954"/>
                </a:lnTo>
                <a:lnTo>
                  <a:pt x="1702" y="2947"/>
                </a:lnTo>
                <a:lnTo>
                  <a:pt x="1702" y="2940"/>
                </a:lnTo>
                <a:lnTo>
                  <a:pt x="1699" y="2933"/>
                </a:lnTo>
                <a:lnTo>
                  <a:pt x="1692" y="2921"/>
                </a:lnTo>
                <a:lnTo>
                  <a:pt x="1679" y="2914"/>
                </a:lnTo>
                <a:lnTo>
                  <a:pt x="1671" y="2911"/>
                </a:lnTo>
                <a:lnTo>
                  <a:pt x="1664" y="2911"/>
                </a:lnTo>
                <a:close/>
                <a:moveTo>
                  <a:pt x="1664" y="2992"/>
                </a:moveTo>
                <a:lnTo>
                  <a:pt x="1664" y="2992"/>
                </a:lnTo>
                <a:lnTo>
                  <a:pt x="1656" y="2992"/>
                </a:lnTo>
                <a:lnTo>
                  <a:pt x="1649" y="2994"/>
                </a:lnTo>
                <a:lnTo>
                  <a:pt x="1636" y="3001"/>
                </a:lnTo>
                <a:lnTo>
                  <a:pt x="1628" y="3013"/>
                </a:lnTo>
                <a:lnTo>
                  <a:pt x="1626" y="3020"/>
                </a:lnTo>
                <a:lnTo>
                  <a:pt x="1626" y="3027"/>
                </a:lnTo>
                <a:lnTo>
                  <a:pt x="1626" y="3035"/>
                </a:lnTo>
                <a:lnTo>
                  <a:pt x="1628" y="3042"/>
                </a:lnTo>
                <a:lnTo>
                  <a:pt x="1636" y="3051"/>
                </a:lnTo>
                <a:lnTo>
                  <a:pt x="1649" y="3058"/>
                </a:lnTo>
                <a:lnTo>
                  <a:pt x="1656" y="3061"/>
                </a:lnTo>
                <a:lnTo>
                  <a:pt x="1664" y="3063"/>
                </a:lnTo>
                <a:lnTo>
                  <a:pt x="1671" y="3061"/>
                </a:lnTo>
                <a:lnTo>
                  <a:pt x="1679" y="3058"/>
                </a:lnTo>
                <a:lnTo>
                  <a:pt x="1692" y="3051"/>
                </a:lnTo>
                <a:lnTo>
                  <a:pt x="1699" y="3042"/>
                </a:lnTo>
                <a:lnTo>
                  <a:pt x="1702" y="3035"/>
                </a:lnTo>
                <a:lnTo>
                  <a:pt x="1702" y="3027"/>
                </a:lnTo>
                <a:lnTo>
                  <a:pt x="1702" y="3020"/>
                </a:lnTo>
                <a:lnTo>
                  <a:pt x="1699" y="3013"/>
                </a:lnTo>
                <a:lnTo>
                  <a:pt x="1692" y="3001"/>
                </a:lnTo>
                <a:lnTo>
                  <a:pt x="1679" y="2994"/>
                </a:lnTo>
                <a:lnTo>
                  <a:pt x="1671" y="2992"/>
                </a:lnTo>
                <a:lnTo>
                  <a:pt x="1664" y="2992"/>
                </a:lnTo>
                <a:close/>
                <a:moveTo>
                  <a:pt x="1750" y="161"/>
                </a:moveTo>
                <a:lnTo>
                  <a:pt x="1750" y="161"/>
                </a:lnTo>
                <a:lnTo>
                  <a:pt x="1742" y="161"/>
                </a:lnTo>
                <a:lnTo>
                  <a:pt x="1735" y="164"/>
                </a:lnTo>
                <a:lnTo>
                  <a:pt x="1722" y="171"/>
                </a:lnTo>
                <a:lnTo>
                  <a:pt x="1714" y="183"/>
                </a:lnTo>
                <a:lnTo>
                  <a:pt x="1712" y="190"/>
                </a:lnTo>
                <a:lnTo>
                  <a:pt x="1712" y="197"/>
                </a:lnTo>
                <a:lnTo>
                  <a:pt x="1712" y="204"/>
                </a:lnTo>
                <a:lnTo>
                  <a:pt x="1714" y="211"/>
                </a:lnTo>
                <a:lnTo>
                  <a:pt x="1722" y="220"/>
                </a:lnTo>
                <a:lnTo>
                  <a:pt x="1735" y="230"/>
                </a:lnTo>
                <a:lnTo>
                  <a:pt x="1742" y="232"/>
                </a:lnTo>
                <a:lnTo>
                  <a:pt x="1750" y="232"/>
                </a:lnTo>
                <a:lnTo>
                  <a:pt x="1757" y="232"/>
                </a:lnTo>
                <a:lnTo>
                  <a:pt x="1765" y="230"/>
                </a:lnTo>
                <a:lnTo>
                  <a:pt x="1778" y="220"/>
                </a:lnTo>
                <a:lnTo>
                  <a:pt x="1785" y="211"/>
                </a:lnTo>
                <a:lnTo>
                  <a:pt x="1788" y="204"/>
                </a:lnTo>
                <a:lnTo>
                  <a:pt x="1788" y="197"/>
                </a:lnTo>
                <a:lnTo>
                  <a:pt x="1788" y="190"/>
                </a:lnTo>
                <a:lnTo>
                  <a:pt x="1785" y="183"/>
                </a:lnTo>
                <a:lnTo>
                  <a:pt x="1778" y="171"/>
                </a:lnTo>
                <a:lnTo>
                  <a:pt x="1765" y="164"/>
                </a:lnTo>
                <a:lnTo>
                  <a:pt x="1757" y="161"/>
                </a:lnTo>
                <a:lnTo>
                  <a:pt x="1750" y="161"/>
                </a:lnTo>
                <a:close/>
                <a:moveTo>
                  <a:pt x="1750" y="242"/>
                </a:moveTo>
                <a:lnTo>
                  <a:pt x="1750" y="242"/>
                </a:lnTo>
                <a:lnTo>
                  <a:pt x="1742" y="242"/>
                </a:lnTo>
                <a:lnTo>
                  <a:pt x="1735" y="244"/>
                </a:lnTo>
                <a:lnTo>
                  <a:pt x="1722" y="251"/>
                </a:lnTo>
                <a:lnTo>
                  <a:pt x="1714" y="263"/>
                </a:lnTo>
                <a:lnTo>
                  <a:pt x="1712" y="270"/>
                </a:lnTo>
                <a:lnTo>
                  <a:pt x="1712" y="277"/>
                </a:lnTo>
                <a:lnTo>
                  <a:pt x="1712" y="284"/>
                </a:lnTo>
                <a:lnTo>
                  <a:pt x="1714" y="292"/>
                </a:lnTo>
                <a:lnTo>
                  <a:pt x="1722" y="303"/>
                </a:lnTo>
                <a:lnTo>
                  <a:pt x="1735" y="311"/>
                </a:lnTo>
                <a:lnTo>
                  <a:pt x="1742" y="313"/>
                </a:lnTo>
                <a:lnTo>
                  <a:pt x="1750" y="313"/>
                </a:lnTo>
                <a:lnTo>
                  <a:pt x="1757" y="313"/>
                </a:lnTo>
                <a:lnTo>
                  <a:pt x="1765" y="311"/>
                </a:lnTo>
                <a:lnTo>
                  <a:pt x="1778" y="303"/>
                </a:lnTo>
                <a:lnTo>
                  <a:pt x="1785" y="292"/>
                </a:lnTo>
                <a:lnTo>
                  <a:pt x="1788" y="284"/>
                </a:lnTo>
                <a:lnTo>
                  <a:pt x="1788" y="277"/>
                </a:lnTo>
                <a:lnTo>
                  <a:pt x="1788" y="270"/>
                </a:lnTo>
                <a:lnTo>
                  <a:pt x="1785" y="263"/>
                </a:lnTo>
                <a:lnTo>
                  <a:pt x="1778" y="251"/>
                </a:lnTo>
                <a:lnTo>
                  <a:pt x="1765" y="244"/>
                </a:lnTo>
                <a:lnTo>
                  <a:pt x="1757" y="242"/>
                </a:lnTo>
                <a:lnTo>
                  <a:pt x="1750" y="242"/>
                </a:lnTo>
                <a:close/>
                <a:moveTo>
                  <a:pt x="1750" y="322"/>
                </a:moveTo>
                <a:lnTo>
                  <a:pt x="1750" y="322"/>
                </a:lnTo>
                <a:lnTo>
                  <a:pt x="1742" y="322"/>
                </a:lnTo>
                <a:lnTo>
                  <a:pt x="1735" y="325"/>
                </a:lnTo>
                <a:lnTo>
                  <a:pt x="1722" y="334"/>
                </a:lnTo>
                <a:lnTo>
                  <a:pt x="1714" y="344"/>
                </a:lnTo>
                <a:lnTo>
                  <a:pt x="1712" y="351"/>
                </a:lnTo>
                <a:lnTo>
                  <a:pt x="1712" y="358"/>
                </a:lnTo>
                <a:lnTo>
                  <a:pt x="1712" y="365"/>
                </a:lnTo>
                <a:lnTo>
                  <a:pt x="1714" y="372"/>
                </a:lnTo>
                <a:lnTo>
                  <a:pt x="1722" y="384"/>
                </a:lnTo>
                <a:lnTo>
                  <a:pt x="1735" y="391"/>
                </a:lnTo>
                <a:lnTo>
                  <a:pt x="1742" y="394"/>
                </a:lnTo>
                <a:lnTo>
                  <a:pt x="1750" y="394"/>
                </a:lnTo>
                <a:lnTo>
                  <a:pt x="1757" y="394"/>
                </a:lnTo>
                <a:lnTo>
                  <a:pt x="1765" y="391"/>
                </a:lnTo>
                <a:lnTo>
                  <a:pt x="1778" y="384"/>
                </a:lnTo>
                <a:lnTo>
                  <a:pt x="1785" y="372"/>
                </a:lnTo>
                <a:lnTo>
                  <a:pt x="1788" y="365"/>
                </a:lnTo>
                <a:lnTo>
                  <a:pt x="1788" y="358"/>
                </a:lnTo>
                <a:lnTo>
                  <a:pt x="1788" y="351"/>
                </a:lnTo>
                <a:lnTo>
                  <a:pt x="1785" y="344"/>
                </a:lnTo>
                <a:lnTo>
                  <a:pt x="1778" y="334"/>
                </a:lnTo>
                <a:lnTo>
                  <a:pt x="1765" y="325"/>
                </a:lnTo>
                <a:lnTo>
                  <a:pt x="1757" y="322"/>
                </a:lnTo>
                <a:lnTo>
                  <a:pt x="1750" y="322"/>
                </a:lnTo>
                <a:close/>
                <a:moveTo>
                  <a:pt x="1750" y="889"/>
                </a:moveTo>
                <a:lnTo>
                  <a:pt x="1750" y="889"/>
                </a:lnTo>
                <a:lnTo>
                  <a:pt x="1742" y="889"/>
                </a:lnTo>
                <a:lnTo>
                  <a:pt x="1735" y="891"/>
                </a:lnTo>
                <a:lnTo>
                  <a:pt x="1722" y="899"/>
                </a:lnTo>
                <a:lnTo>
                  <a:pt x="1714" y="910"/>
                </a:lnTo>
                <a:lnTo>
                  <a:pt x="1712" y="917"/>
                </a:lnTo>
                <a:lnTo>
                  <a:pt x="1712" y="925"/>
                </a:lnTo>
                <a:lnTo>
                  <a:pt x="1712" y="932"/>
                </a:lnTo>
                <a:lnTo>
                  <a:pt x="1714" y="939"/>
                </a:lnTo>
                <a:lnTo>
                  <a:pt x="1722" y="948"/>
                </a:lnTo>
                <a:lnTo>
                  <a:pt x="1735" y="958"/>
                </a:lnTo>
                <a:lnTo>
                  <a:pt x="1742" y="960"/>
                </a:lnTo>
                <a:lnTo>
                  <a:pt x="1750" y="960"/>
                </a:lnTo>
                <a:lnTo>
                  <a:pt x="1757" y="960"/>
                </a:lnTo>
                <a:lnTo>
                  <a:pt x="1765" y="958"/>
                </a:lnTo>
                <a:lnTo>
                  <a:pt x="1778" y="948"/>
                </a:lnTo>
                <a:lnTo>
                  <a:pt x="1785" y="939"/>
                </a:lnTo>
                <a:lnTo>
                  <a:pt x="1788" y="932"/>
                </a:lnTo>
                <a:lnTo>
                  <a:pt x="1788" y="925"/>
                </a:lnTo>
                <a:lnTo>
                  <a:pt x="1788" y="917"/>
                </a:lnTo>
                <a:lnTo>
                  <a:pt x="1785" y="910"/>
                </a:lnTo>
                <a:lnTo>
                  <a:pt x="1778" y="899"/>
                </a:lnTo>
                <a:lnTo>
                  <a:pt x="1765" y="891"/>
                </a:lnTo>
                <a:lnTo>
                  <a:pt x="1757" y="889"/>
                </a:lnTo>
                <a:lnTo>
                  <a:pt x="1750" y="889"/>
                </a:lnTo>
                <a:close/>
                <a:moveTo>
                  <a:pt x="1750" y="970"/>
                </a:moveTo>
                <a:lnTo>
                  <a:pt x="1750" y="970"/>
                </a:lnTo>
                <a:lnTo>
                  <a:pt x="1742" y="970"/>
                </a:lnTo>
                <a:lnTo>
                  <a:pt x="1735" y="972"/>
                </a:lnTo>
                <a:lnTo>
                  <a:pt x="1722" y="979"/>
                </a:lnTo>
                <a:lnTo>
                  <a:pt x="1714" y="991"/>
                </a:lnTo>
                <a:lnTo>
                  <a:pt x="1712" y="998"/>
                </a:lnTo>
                <a:lnTo>
                  <a:pt x="1712" y="1005"/>
                </a:lnTo>
                <a:lnTo>
                  <a:pt x="1712" y="1012"/>
                </a:lnTo>
                <a:lnTo>
                  <a:pt x="1714" y="1019"/>
                </a:lnTo>
                <a:lnTo>
                  <a:pt x="1722" y="1031"/>
                </a:lnTo>
                <a:lnTo>
                  <a:pt x="1735" y="1038"/>
                </a:lnTo>
                <a:lnTo>
                  <a:pt x="1742" y="1041"/>
                </a:lnTo>
                <a:lnTo>
                  <a:pt x="1750" y="1041"/>
                </a:lnTo>
                <a:lnTo>
                  <a:pt x="1757" y="1041"/>
                </a:lnTo>
                <a:lnTo>
                  <a:pt x="1765" y="1038"/>
                </a:lnTo>
                <a:lnTo>
                  <a:pt x="1778" y="1031"/>
                </a:lnTo>
                <a:lnTo>
                  <a:pt x="1785" y="1019"/>
                </a:lnTo>
                <a:lnTo>
                  <a:pt x="1788" y="1012"/>
                </a:lnTo>
                <a:lnTo>
                  <a:pt x="1788" y="1005"/>
                </a:lnTo>
                <a:lnTo>
                  <a:pt x="1788" y="998"/>
                </a:lnTo>
                <a:lnTo>
                  <a:pt x="1785" y="991"/>
                </a:lnTo>
                <a:lnTo>
                  <a:pt x="1778" y="979"/>
                </a:lnTo>
                <a:lnTo>
                  <a:pt x="1765" y="972"/>
                </a:lnTo>
                <a:lnTo>
                  <a:pt x="1757" y="970"/>
                </a:lnTo>
                <a:lnTo>
                  <a:pt x="1750" y="970"/>
                </a:lnTo>
                <a:close/>
                <a:moveTo>
                  <a:pt x="1750" y="1050"/>
                </a:moveTo>
                <a:lnTo>
                  <a:pt x="1750" y="1050"/>
                </a:lnTo>
                <a:lnTo>
                  <a:pt x="1742" y="1050"/>
                </a:lnTo>
                <a:lnTo>
                  <a:pt x="1735" y="1053"/>
                </a:lnTo>
                <a:lnTo>
                  <a:pt x="1722" y="1060"/>
                </a:lnTo>
                <a:lnTo>
                  <a:pt x="1714" y="1072"/>
                </a:lnTo>
                <a:lnTo>
                  <a:pt x="1712" y="1079"/>
                </a:lnTo>
                <a:lnTo>
                  <a:pt x="1712" y="1086"/>
                </a:lnTo>
                <a:lnTo>
                  <a:pt x="1712" y="1093"/>
                </a:lnTo>
                <a:lnTo>
                  <a:pt x="1714" y="1100"/>
                </a:lnTo>
                <a:lnTo>
                  <a:pt x="1722" y="1112"/>
                </a:lnTo>
                <a:lnTo>
                  <a:pt x="1735" y="1119"/>
                </a:lnTo>
                <a:lnTo>
                  <a:pt x="1742" y="1121"/>
                </a:lnTo>
                <a:lnTo>
                  <a:pt x="1750" y="1121"/>
                </a:lnTo>
                <a:lnTo>
                  <a:pt x="1757" y="1121"/>
                </a:lnTo>
                <a:lnTo>
                  <a:pt x="1765" y="1119"/>
                </a:lnTo>
                <a:lnTo>
                  <a:pt x="1778" y="1112"/>
                </a:lnTo>
                <a:lnTo>
                  <a:pt x="1785" y="1100"/>
                </a:lnTo>
                <a:lnTo>
                  <a:pt x="1788" y="1093"/>
                </a:lnTo>
                <a:lnTo>
                  <a:pt x="1788" y="1086"/>
                </a:lnTo>
                <a:lnTo>
                  <a:pt x="1788" y="1079"/>
                </a:lnTo>
                <a:lnTo>
                  <a:pt x="1785" y="1072"/>
                </a:lnTo>
                <a:lnTo>
                  <a:pt x="1778" y="1060"/>
                </a:lnTo>
                <a:lnTo>
                  <a:pt x="1765" y="1053"/>
                </a:lnTo>
                <a:lnTo>
                  <a:pt x="1757" y="1050"/>
                </a:lnTo>
                <a:lnTo>
                  <a:pt x="1750" y="1050"/>
                </a:lnTo>
                <a:close/>
                <a:moveTo>
                  <a:pt x="1750" y="1131"/>
                </a:moveTo>
                <a:lnTo>
                  <a:pt x="1750" y="1131"/>
                </a:lnTo>
                <a:lnTo>
                  <a:pt x="1742" y="1133"/>
                </a:lnTo>
                <a:lnTo>
                  <a:pt x="1735" y="1133"/>
                </a:lnTo>
                <a:lnTo>
                  <a:pt x="1722" y="1143"/>
                </a:lnTo>
                <a:lnTo>
                  <a:pt x="1714" y="1152"/>
                </a:lnTo>
                <a:lnTo>
                  <a:pt x="1712" y="1159"/>
                </a:lnTo>
                <a:lnTo>
                  <a:pt x="1712" y="1166"/>
                </a:lnTo>
                <a:lnTo>
                  <a:pt x="1712" y="1174"/>
                </a:lnTo>
                <a:lnTo>
                  <a:pt x="1714" y="1181"/>
                </a:lnTo>
                <a:lnTo>
                  <a:pt x="1722" y="1192"/>
                </a:lnTo>
                <a:lnTo>
                  <a:pt x="1735" y="1200"/>
                </a:lnTo>
                <a:lnTo>
                  <a:pt x="1742" y="1202"/>
                </a:lnTo>
                <a:lnTo>
                  <a:pt x="1750" y="1202"/>
                </a:lnTo>
                <a:lnTo>
                  <a:pt x="1757" y="1202"/>
                </a:lnTo>
                <a:lnTo>
                  <a:pt x="1765" y="1200"/>
                </a:lnTo>
                <a:lnTo>
                  <a:pt x="1778" y="1192"/>
                </a:lnTo>
                <a:lnTo>
                  <a:pt x="1785" y="1181"/>
                </a:lnTo>
                <a:lnTo>
                  <a:pt x="1788" y="1174"/>
                </a:lnTo>
                <a:lnTo>
                  <a:pt x="1788" y="1166"/>
                </a:lnTo>
                <a:lnTo>
                  <a:pt x="1788" y="1159"/>
                </a:lnTo>
                <a:lnTo>
                  <a:pt x="1785" y="1152"/>
                </a:lnTo>
                <a:lnTo>
                  <a:pt x="1778" y="1143"/>
                </a:lnTo>
                <a:lnTo>
                  <a:pt x="1765" y="1133"/>
                </a:lnTo>
                <a:lnTo>
                  <a:pt x="1757" y="1133"/>
                </a:lnTo>
                <a:lnTo>
                  <a:pt x="1750" y="1131"/>
                </a:lnTo>
                <a:close/>
                <a:moveTo>
                  <a:pt x="1750" y="1778"/>
                </a:moveTo>
                <a:lnTo>
                  <a:pt x="1750" y="1778"/>
                </a:lnTo>
                <a:lnTo>
                  <a:pt x="1742" y="1778"/>
                </a:lnTo>
                <a:lnTo>
                  <a:pt x="1735" y="1780"/>
                </a:lnTo>
                <a:lnTo>
                  <a:pt x="1722" y="1788"/>
                </a:lnTo>
                <a:lnTo>
                  <a:pt x="1714" y="1799"/>
                </a:lnTo>
                <a:lnTo>
                  <a:pt x="1712" y="1807"/>
                </a:lnTo>
                <a:lnTo>
                  <a:pt x="1712" y="1814"/>
                </a:lnTo>
                <a:lnTo>
                  <a:pt x="1712" y="1821"/>
                </a:lnTo>
                <a:lnTo>
                  <a:pt x="1714" y="1828"/>
                </a:lnTo>
                <a:lnTo>
                  <a:pt x="1722" y="1840"/>
                </a:lnTo>
                <a:lnTo>
                  <a:pt x="1735" y="1847"/>
                </a:lnTo>
                <a:lnTo>
                  <a:pt x="1742" y="1849"/>
                </a:lnTo>
                <a:lnTo>
                  <a:pt x="1750" y="1849"/>
                </a:lnTo>
                <a:lnTo>
                  <a:pt x="1757" y="1849"/>
                </a:lnTo>
                <a:lnTo>
                  <a:pt x="1765" y="1847"/>
                </a:lnTo>
                <a:lnTo>
                  <a:pt x="1778" y="1840"/>
                </a:lnTo>
                <a:lnTo>
                  <a:pt x="1785" y="1828"/>
                </a:lnTo>
                <a:lnTo>
                  <a:pt x="1788" y="1821"/>
                </a:lnTo>
                <a:lnTo>
                  <a:pt x="1788" y="1814"/>
                </a:lnTo>
                <a:lnTo>
                  <a:pt x="1788" y="1807"/>
                </a:lnTo>
                <a:lnTo>
                  <a:pt x="1785" y="1799"/>
                </a:lnTo>
                <a:lnTo>
                  <a:pt x="1778" y="1788"/>
                </a:lnTo>
                <a:lnTo>
                  <a:pt x="1765" y="1780"/>
                </a:lnTo>
                <a:lnTo>
                  <a:pt x="1757" y="1778"/>
                </a:lnTo>
                <a:lnTo>
                  <a:pt x="1750" y="1778"/>
                </a:lnTo>
                <a:close/>
                <a:moveTo>
                  <a:pt x="1750" y="1859"/>
                </a:moveTo>
                <a:lnTo>
                  <a:pt x="1750" y="1859"/>
                </a:lnTo>
                <a:lnTo>
                  <a:pt x="1742" y="1859"/>
                </a:lnTo>
                <a:lnTo>
                  <a:pt x="1735" y="1861"/>
                </a:lnTo>
                <a:lnTo>
                  <a:pt x="1722" y="1871"/>
                </a:lnTo>
                <a:lnTo>
                  <a:pt x="1714" y="1880"/>
                </a:lnTo>
                <a:lnTo>
                  <a:pt x="1712" y="1887"/>
                </a:lnTo>
                <a:lnTo>
                  <a:pt x="1712" y="1894"/>
                </a:lnTo>
                <a:lnTo>
                  <a:pt x="1712" y="1901"/>
                </a:lnTo>
                <a:lnTo>
                  <a:pt x="1714" y="1908"/>
                </a:lnTo>
                <a:lnTo>
                  <a:pt x="1722" y="1920"/>
                </a:lnTo>
                <a:lnTo>
                  <a:pt x="1735" y="1927"/>
                </a:lnTo>
                <a:lnTo>
                  <a:pt x="1742" y="1930"/>
                </a:lnTo>
                <a:lnTo>
                  <a:pt x="1750" y="1930"/>
                </a:lnTo>
                <a:lnTo>
                  <a:pt x="1757" y="1930"/>
                </a:lnTo>
                <a:lnTo>
                  <a:pt x="1765" y="1927"/>
                </a:lnTo>
                <a:lnTo>
                  <a:pt x="1778" y="1920"/>
                </a:lnTo>
                <a:lnTo>
                  <a:pt x="1785" y="1908"/>
                </a:lnTo>
                <a:lnTo>
                  <a:pt x="1788" y="1901"/>
                </a:lnTo>
                <a:lnTo>
                  <a:pt x="1788" y="1894"/>
                </a:lnTo>
                <a:lnTo>
                  <a:pt x="1788" y="1887"/>
                </a:lnTo>
                <a:lnTo>
                  <a:pt x="1785" y="1880"/>
                </a:lnTo>
                <a:lnTo>
                  <a:pt x="1778" y="1871"/>
                </a:lnTo>
                <a:lnTo>
                  <a:pt x="1765" y="1861"/>
                </a:lnTo>
                <a:lnTo>
                  <a:pt x="1757" y="1859"/>
                </a:lnTo>
                <a:lnTo>
                  <a:pt x="1750" y="1859"/>
                </a:lnTo>
                <a:close/>
                <a:moveTo>
                  <a:pt x="1750" y="1939"/>
                </a:moveTo>
                <a:lnTo>
                  <a:pt x="1750" y="1939"/>
                </a:lnTo>
                <a:lnTo>
                  <a:pt x="1742" y="1942"/>
                </a:lnTo>
                <a:lnTo>
                  <a:pt x="1735" y="1942"/>
                </a:lnTo>
                <a:lnTo>
                  <a:pt x="1722" y="1951"/>
                </a:lnTo>
                <a:lnTo>
                  <a:pt x="1714" y="1961"/>
                </a:lnTo>
                <a:lnTo>
                  <a:pt x="1712" y="1968"/>
                </a:lnTo>
                <a:lnTo>
                  <a:pt x="1712" y="1975"/>
                </a:lnTo>
                <a:lnTo>
                  <a:pt x="1712" y="1982"/>
                </a:lnTo>
                <a:lnTo>
                  <a:pt x="1714" y="1989"/>
                </a:lnTo>
                <a:lnTo>
                  <a:pt x="1722" y="2001"/>
                </a:lnTo>
                <a:lnTo>
                  <a:pt x="1735" y="2008"/>
                </a:lnTo>
                <a:lnTo>
                  <a:pt x="1742" y="2010"/>
                </a:lnTo>
                <a:lnTo>
                  <a:pt x="1750" y="2010"/>
                </a:lnTo>
                <a:lnTo>
                  <a:pt x="1757" y="2010"/>
                </a:lnTo>
                <a:lnTo>
                  <a:pt x="1765" y="2008"/>
                </a:lnTo>
                <a:lnTo>
                  <a:pt x="1778" y="2001"/>
                </a:lnTo>
                <a:lnTo>
                  <a:pt x="1785" y="1989"/>
                </a:lnTo>
                <a:lnTo>
                  <a:pt x="1788" y="1982"/>
                </a:lnTo>
                <a:lnTo>
                  <a:pt x="1788" y="1975"/>
                </a:lnTo>
                <a:lnTo>
                  <a:pt x="1788" y="1968"/>
                </a:lnTo>
                <a:lnTo>
                  <a:pt x="1785" y="1961"/>
                </a:lnTo>
                <a:lnTo>
                  <a:pt x="1778" y="1951"/>
                </a:lnTo>
                <a:lnTo>
                  <a:pt x="1765" y="1942"/>
                </a:lnTo>
                <a:lnTo>
                  <a:pt x="1757" y="1942"/>
                </a:lnTo>
                <a:lnTo>
                  <a:pt x="1750" y="1939"/>
                </a:lnTo>
                <a:close/>
                <a:moveTo>
                  <a:pt x="1750" y="2020"/>
                </a:moveTo>
                <a:lnTo>
                  <a:pt x="1750" y="2020"/>
                </a:lnTo>
                <a:lnTo>
                  <a:pt x="1742" y="2022"/>
                </a:lnTo>
                <a:lnTo>
                  <a:pt x="1735" y="2025"/>
                </a:lnTo>
                <a:lnTo>
                  <a:pt x="1722" y="2032"/>
                </a:lnTo>
                <a:lnTo>
                  <a:pt x="1714" y="2044"/>
                </a:lnTo>
                <a:lnTo>
                  <a:pt x="1712" y="2048"/>
                </a:lnTo>
                <a:lnTo>
                  <a:pt x="1712" y="2055"/>
                </a:lnTo>
                <a:lnTo>
                  <a:pt x="1712" y="2063"/>
                </a:lnTo>
                <a:lnTo>
                  <a:pt x="1714" y="2070"/>
                </a:lnTo>
                <a:lnTo>
                  <a:pt x="1722" y="2082"/>
                </a:lnTo>
                <a:lnTo>
                  <a:pt x="1735" y="2089"/>
                </a:lnTo>
                <a:lnTo>
                  <a:pt x="1742" y="2091"/>
                </a:lnTo>
                <a:lnTo>
                  <a:pt x="1750" y="2091"/>
                </a:lnTo>
                <a:lnTo>
                  <a:pt x="1757" y="2091"/>
                </a:lnTo>
                <a:lnTo>
                  <a:pt x="1765" y="2089"/>
                </a:lnTo>
                <a:lnTo>
                  <a:pt x="1778" y="2082"/>
                </a:lnTo>
                <a:lnTo>
                  <a:pt x="1785" y="2070"/>
                </a:lnTo>
                <a:lnTo>
                  <a:pt x="1788" y="2063"/>
                </a:lnTo>
                <a:lnTo>
                  <a:pt x="1788" y="2055"/>
                </a:lnTo>
                <a:lnTo>
                  <a:pt x="1788" y="2048"/>
                </a:lnTo>
                <a:lnTo>
                  <a:pt x="1785" y="2044"/>
                </a:lnTo>
                <a:lnTo>
                  <a:pt x="1778" y="2032"/>
                </a:lnTo>
                <a:lnTo>
                  <a:pt x="1765" y="2025"/>
                </a:lnTo>
                <a:lnTo>
                  <a:pt x="1757" y="2022"/>
                </a:lnTo>
                <a:lnTo>
                  <a:pt x="1750" y="2020"/>
                </a:lnTo>
                <a:close/>
                <a:moveTo>
                  <a:pt x="1750" y="2103"/>
                </a:moveTo>
                <a:lnTo>
                  <a:pt x="1750" y="2103"/>
                </a:lnTo>
                <a:lnTo>
                  <a:pt x="1742" y="2103"/>
                </a:lnTo>
                <a:lnTo>
                  <a:pt x="1735" y="2105"/>
                </a:lnTo>
                <a:lnTo>
                  <a:pt x="1722" y="2112"/>
                </a:lnTo>
                <a:lnTo>
                  <a:pt x="1714" y="2124"/>
                </a:lnTo>
                <a:lnTo>
                  <a:pt x="1712" y="2129"/>
                </a:lnTo>
                <a:lnTo>
                  <a:pt x="1712" y="2136"/>
                </a:lnTo>
                <a:lnTo>
                  <a:pt x="1712" y="2146"/>
                </a:lnTo>
                <a:lnTo>
                  <a:pt x="1714" y="2150"/>
                </a:lnTo>
                <a:lnTo>
                  <a:pt x="1722" y="2162"/>
                </a:lnTo>
                <a:lnTo>
                  <a:pt x="1735" y="2169"/>
                </a:lnTo>
                <a:lnTo>
                  <a:pt x="1742" y="2172"/>
                </a:lnTo>
                <a:lnTo>
                  <a:pt x="1750" y="2172"/>
                </a:lnTo>
                <a:lnTo>
                  <a:pt x="1757" y="2172"/>
                </a:lnTo>
                <a:lnTo>
                  <a:pt x="1765" y="2169"/>
                </a:lnTo>
                <a:lnTo>
                  <a:pt x="1778" y="2162"/>
                </a:lnTo>
                <a:lnTo>
                  <a:pt x="1785" y="2150"/>
                </a:lnTo>
                <a:lnTo>
                  <a:pt x="1788" y="2146"/>
                </a:lnTo>
                <a:lnTo>
                  <a:pt x="1788" y="2136"/>
                </a:lnTo>
                <a:lnTo>
                  <a:pt x="1788" y="2129"/>
                </a:lnTo>
                <a:lnTo>
                  <a:pt x="1785" y="2124"/>
                </a:lnTo>
                <a:lnTo>
                  <a:pt x="1778" y="2112"/>
                </a:lnTo>
                <a:lnTo>
                  <a:pt x="1765" y="2105"/>
                </a:lnTo>
                <a:lnTo>
                  <a:pt x="1757" y="2103"/>
                </a:lnTo>
                <a:lnTo>
                  <a:pt x="1750" y="2103"/>
                </a:lnTo>
                <a:close/>
                <a:moveTo>
                  <a:pt x="1750" y="2183"/>
                </a:moveTo>
                <a:lnTo>
                  <a:pt x="1750" y="2183"/>
                </a:lnTo>
                <a:lnTo>
                  <a:pt x="1742" y="2183"/>
                </a:lnTo>
                <a:lnTo>
                  <a:pt x="1735" y="2186"/>
                </a:lnTo>
                <a:lnTo>
                  <a:pt x="1722" y="2193"/>
                </a:lnTo>
                <a:lnTo>
                  <a:pt x="1714" y="2205"/>
                </a:lnTo>
                <a:lnTo>
                  <a:pt x="1712" y="2212"/>
                </a:lnTo>
                <a:lnTo>
                  <a:pt x="1712" y="2219"/>
                </a:lnTo>
                <a:lnTo>
                  <a:pt x="1712" y="2226"/>
                </a:lnTo>
                <a:lnTo>
                  <a:pt x="1714" y="2231"/>
                </a:lnTo>
                <a:lnTo>
                  <a:pt x="1722" y="2243"/>
                </a:lnTo>
                <a:lnTo>
                  <a:pt x="1735" y="2250"/>
                </a:lnTo>
                <a:lnTo>
                  <a:pt x="1742" y="2252"/>
                </a:lnTo>
                <a:lnTo>
                  <a:pt x="1750" y="2255"/>
                </a:lnTo>
                <a:lnTo>
                  <a:pt x="1757" y="2252"/>
                </a:lnTo>
                <a:lnTo>
                  <a:pt x="1765" y="2250"/>
                </a:lnTo>
                <a:lnTo>
                  <a:pt x="1778" y="2243"/>
                </a:lnTo>
                <a:lnTo>
                  <a:pt x="1785" y="2231"/>
                </a:lnTo>
                <a:lnTo>
                  <a:pt x="1788" y="2226"/>
                </a:lnTo>
                <a:lnTo>
                  <a:pt x="1788" y="2219"/>
                </a:lnTo>
                <a:lnTo>
                  <a:pt x="1788" y="2212"/>
                </a:lnTo>
                <a:lnTo>
                  <a:pt x="1785" y="2205"/>
                </a:lnTo>
                <a:lnTo>
                  <a:pt x="1778" y="2193"/>
                </a:lnTo>
                <a:lnTo>
                  <a:pt x="1765" y="2186"/>
                </a:lnTo>
                <a:lnTo>
                  <a:pt x="1757" y="2183"/>
                </a:lnTo>
                <a:lnTo>
                  <a:pt x="1750" y="2183"/>
                </a:lnTo>
                <a:close/>
                <a:moveTo>
                  <a:pt x="1750" y="2264"/>
                </a:moveTo>
                <a:lnTo>
                  <a:pt x="1750" y="2264"/>
                </a:lnTo>
                <a:lnTo>
                  <a:pt x="1742" y="2264"/>
                </a:lnTo>
                <a:lnTo>
                  <a:pt x="1735" y="2266"/>
                </a:lnTo>
                <a:lnTo>
                  <a:pt x="1722" y="2274"/>
                </a:lnTo>
                <a:lnTo>
                  <a:pt x="1714" y="2285"/>
                </a:lnTo>
                <a:lnTo>
                  <a:pt x="1712" y="2293"/>
                </a:lnTo>
                <a:lnTo>
                  <a:pt x="1712" y="2300"/>
                </a:lnTo>
                <a:lnTo>
                  <a:pt x="1712" y="2307"/>
                </a:lnTo>
                <a:lnTo>
                  <a:pt x="1714" y="2314"/>
                </a:lnTo>
                <a:lnTo>
                  <a:pt x="1722" y="2323"/>
                </a:lnTo>
                <a:lnTo>
                  <a:pt x="1735" y="2330"/>
                </a:lnTo>
                <a:lnTo>
                  <a:pt x="1742" y="2333"/>
                </a:lnTo>
                <a:lnTo>
                  <a:pt x="1750" y="2335"/>
                </a:lnTo>
                <a:lnTo>
                  <a:pt x="1757" y="2333"/>
                </a:lnTo>
                <a:lnTo>
                  <a:pt x="1765" y="2330"/>
                </a:lnTo>
                <a:lnTo>
                  <a:pt x="1778" y="2323"/>
                </a:lnTo>
                <a:lnTo>
                  <a:pt x="1785" y="2314"/>
                </a:lnTo>
                <a:lnTo>
                  <a:pt x="1788" y="2307"/>
                </a:lnTo>
                <a:lnTo>
                  <a:pt x="1788" y="2300"/>
                </a:lnTo>
                <a:lnTo>
                  <a:pt x="1788" y="2293"/>
                </a:lnTo>
                <a:lnTo>
                  <a:pt x="1785" y="2285"/>
                </a:lnTo>
                <a:lnTo>
                  <a:pt x="1778" y="2274"/>
                </a:lnTo>
                <a:lnTo>
                  <a:pt x="1765" y="2266"/>
                </a:lnTo>
                <a:lnTo>
                  <a:pt x="1757" y="2264"/>
                </a:lnTo>
                <a:lnTo>
                  <a:pt x="1750" y="2264"/>
                </a:lnTo>
                <a:close/>
                <a:moveTo>
                  <a:pt x="1750" y="2345"/>
                </a:moveTo>
                <a:lnTo>
                  <a:pt x="1750" y="2345"/>
                </a:lnTo>
                <a:lnTo>
                  <a:pt x="1742" y="2345"/>
                </a:lnTo>
                <a:lnTo>
                  <a:pt x="1735" y="2347"/>
                </a:lnTo>
                <a:lnTo>
                  <a:pt x="1722" y="2354"/>
                </a:lnTo>
                <a:lnTo>
                  <a:pt x="1714" y="2366"/>
                </a:lnTo>
                <a:lnTo>
                  <a:pt x="1712" y="2373"/>
                </a:lnTo>
                <a:lnTo>
                  <a:pt x="1712" y="2380"/>
                </a:lnTo>
                <a:lnTo>
                  <a:pt x="1712" y="2387"/>
                </a:lnTo>
                <a:lnTo>
                  <a:pt x="1714" y="2394"/>
                </a:lnTo>
                <a:lnTo>
                  <a:pt x="1722" y="2404"/>
                </a:lnTo>
                <a:lnTo>
                  <a:pt x="1735" y="2413"/>
                </a:lnTo>
                <a:lnTo>
                  <a:pt x="1742" y="2413"/>
                </a:lnTo>
                <a:lnTo>
                  <a:pt x="1750" y="2416"/>
                </a:lnTo>
                <a:lnTo>
                  <a:pt x="1757" y="2413"/>
                </a:lnTo>
                <a:lnTo>
                  <a:pt x="1765" y="2413"/>
                </a:lnTo>
                <a:lnTo>
                  <a:pt x="1778" y="2404"/>
                </a:lnTo>
                <a:lnTo>
                  <a:pt x="1785" y="2394"/>
                </a:lnTo>
                <a:lnTo>
                  <a:pt x="1788" y="2387"/>
                </a:lnTo>
                <a:lnTo>
                  <a:pt x="1788" y="2380"/>
                </a:lnTo>
                <a:lnTo>
                  <a:pt x="1788" y="2373"/>
                </a:lnTo>
                <a:lnTo>
                  <a:pt x="1785" y="2366"/>
                </a:lnTo>
                <a:lnTo>
                  <a:pt x="1778" y="2354"/>
                </a:lnTo>
                <a:lnTo>
                  <a:pt x="1765" y="2347"/>
                </a:lnTo>
                <a:lnTo>
                  <a:pt x="1757" y="2345"/>
                </a:lnTo>
                <a:lnTo>
                  <a:pt x="1750" y="2345"/>
                </a:lnTo>
                <a:close/>
                <a:moveTo>
                  <a:pt x="1750" y="2425"/>
                </a:moveTo>
                <a:lnTo>
                  <a:pt x="1750" y="2425"/>
                </a:lnTo>
                <a:lnTo>
                  <a:pt x="1742" y="2425"/>
                </a:lnTo>
                <a:lnTo>
                  <a:pt x="1735" y="2428"/>
                </a:lnTo>
                <a:lnTo>
                  <a:pt x="1722" y="2435"/>
                </a:lnTo>
                <a:lnTo>
                  <a:pt x="1714" y="2447"/>
                </a:lnTo>
                <a:lnTo>
                  <a:pt x="1712" y="2454"/>
                </a:lnTo>
                <a:lnTo>
                  <a:pt x="1712" y="2461"/>
                </a:lnTo>
                <a:lnTo>
                  <a:pt x="1712" y="2468"/>
                </a:lnTo>
                <a:lnTo>
                  <a:pt x="1714" y="2475"/>
                </a:lnTo>
                <a:lnTo>
                  <a:pt x="1722" y="2487"/>
                </a:lnTo>
                <a:lnTo>
                  <a:pt x="1735" y="2494"/>
                </a:lnTo>
                <a:lnTo>
                  <a:pt x="1742" y="2496"/>
                </a:lnTo>
                <a:lnTo>
                  <a:pt x="1750" y="2496"/>
                </a:lnTo>
                <a:lnTo>
                  <a:pt x="1757" y="2496"/>
                </a:lnTo>
                <a:lnTo>
                  <a:pt x="1765" y="2494"/>
                </a:lnTo>
                <a:lnTo>
                  <a:pt x="1778" y="2487"/>
                </a:lnTo>
                <a:lnTo>
                  <a:pt x="1785" y="2475"/>
                </a:lnTo>
                <a:lnTo>
                  <a:pt x="1788" y="2468"/>
                </a:lnTo>
                <a:lnTo>
                  <a:pt x="1788" y="2461"/>
                </a:lnTo>
                <a:lnTo>
                  <a:pt x="1788" y="2454"/>
                </a:lnTo>
                <a:lnTo>
                  <a:pt x="1785" y="2447"/>
                </a:lnTo>
                <a:lnTo>
                  <a:pt x="1778" y="2435"/>
                </a:lnTo>
                <a:lnTo>
                  <a:pt x="1765" y="2428"/>
                </a:lnTo>
                <a:lnTo>
                  <a:pt x="1757" y="2425"/>
                </a:lnTo>
                <a:lnTo>
                  <a:pt x="1750" y="2425"/>
                </a:lnTo>
                <a:close/>
                <a:moveTo>
                  <a:pt x="1750" y="2506"/>
                </a:moveTo>
                <a:lnTo>
                  <a:pt x="1750" y="2506"/>
                </a:lnTo>
                <a:lnTo>
                  <a:pt x="1742" y="2506"/>
                </a:lnTo>
                <a:lnTo>
                  <a:pt x="1735" y="2508"/>
                </a:lnTo>
                <a:lnTo>
                  <a:pt x="1722" y="2515"/>
                </a:lnTo>
                <a:lnTo>
                  <a:pt x="1714" y="2527"/>
                </a:lnTo>
                <a:lnTo>
                  <a:pt x="1712" y="2534"/>
                </a:lnTo>
                <a:lnTo>
                  <a:pt x="1712" y="2541"/>
                </a:lnTo>
                <a:lnTo>
                  <a:pt x="1712" y="2549"/>
                </a:lnTo>
                <a:lnTo>
                  <a:pt x="1714" y="2556"/>
                </a:lnTo>
                <a:lnTo>
                  <a:pt x="1722" y="2568"/>
                </a:lnTo>
                <a:lnTo>
                  <a:pt x="1735" y="2575"/>
                </a:lnTo>
                <a:lnTo>
                  <a:pt x="1742" y="2577"/>
                </a:lnTo>
                <a:lnTo>
                  <a:pt x="1750" y="2577"/>
                </a:lnTo>
                <a:lnTo>
                  <a:pt x="1757" y="2577"/>
                </a:lnTo>
                <a:lnTo>
                  <a:pt x="1765" y="2575"/>
                </a:lnTo>
                <a:lnTo>
                  <a:pt x="1778" y="2568"/>
                </a:lnTo>
                <a:lnTo>
                  <a:pt x="1785" y="2556"/>
                </a:lnTo>
                <a:lnTo>
                  <a:pt x="1788" y="2549"/>
                </a:lnTo>
                <a:lnTo>
                  <a:pt x="1788" y="2541"/>
                </a:lnTo>
                <a:lnTo>
                  <a:pt x="1788" y="2534"/>
                </a:lnTo>
                <a:lnTo>
                  <a:pt x="1785" y="2527"/>
                </a:lnTo>
                <a:lnTo>
                  <a:pt x="1778" y="2515"/>
                </a:lnTo>
                <a:lnTo>
                  <a:pt x="1765" y="2508"/>
                </a:lnTo>
                <a:lnTo>
                  <a:pt x="1757" y="2506"/>
                </a:lnTo>
                <a:lnTo>
                  <a:pt x="1750" y="2506"/>
                </a:lnTo>
                <a:close/>
                <a:moveTo>
                  <a:pt x="1750" y="2586"/>
                </a:moveTo>
                <a:lnTo>
                  <a:pt x="1750" y="2586"/>
                </a:lnTo>
                <a:lnTo>
                  <a:pt x="1742" y="2586"/>
                </a:lnTo>
                <a:lnTo>
                  <a:pt x="1735" y="2589"/>
                </a:lnTo>
                <a:lnTo>
                  <a:pt x="1722" y="2598"/>
                </a:lnTo>
                <a:lnTo>
                  <a:pt x="1714" y="2608"/>
                </a:lnTo>
                <a:lnTo>
                  <a:pt x="1712" y="2615"/>
                </a:lnTo>
                <a:lnTo>
                  <a:pt x="1712" y="2622"/>
                </a:lnTo>
                <a:lnTo>
                  <a:pt x="1712" y="2629"/>
                </a:lnTo>
                <a:lnTo>
                  <a:pt x="1714" y="2636"/>
                </a:lnTo>
                <a:lnTo>
                  <a:pt x="1722" y="2648"/>
                </a:lnTo>
                <a:lnTo>
                  <a:pt x="1735" y="2655"/>
                </a:lnTo>
                <a:lnTo>
                  <a:pt x="1742" y="2658"/>
                </a:lnTo>
                <a:lnTo>
                  <a:pt x="1750" y="2658"/>
                </a:lnTo>
                <a:lnTo>
                  <a:pt x="1757" y="2658"/>
                </a:lnTo>
                <a:lnTo>
                  <a:pt x="1765" y="2655"/>
                </a:lnTo>
                <a:lnTo>
                  <a:pt x="1778" y="2648"/>
                </a:lnTo>
                <a:lnTo>
                  <a:pt x="1785" y="2636"/>
                </a:lnTo>
                <a:lnTo>
                  <a:pt x="1788" y="2629"/>
                </a:lnTo>
                <a:lnTo>
                  <a:pt x="1788" y="2622"/>
                </a:lnTo>
                <a:lnTo>
                  <a:pt x="1788" y="2615"/>
                </a:lnTo>
                <a:lnTo>
                  <a:pt x="1785" y="2608"/>
                </a:lnTo>
                <a:lnTo>
                  <a:pt x="1778" y="2598"/>
                </a:lnTo>
                <a:lnTo>
                  <a:pt x="1765" y="2589"/>
                </a:lnTo>
                <a:lnTo>
                  <a:pt x="1757" y="2586"/>
                </a:lnTo>
                <a:lnTo>
                  <a:pt x="1750" y="2586"/>
                </a:lnTo>
                <a:close/>
                <a:moveTo>
                  <a:pt x="1750" y="2911"/>
                </a:moveTo>
                <a:lnTo>
                  <a:pt x="1750" y="2911"/>
                </a:lnTo>
                <a:lnTo>
                  <a:pt x="1742" y="2911"/>
                </a:lnTo>
                <a:lnTo>
                  <a:pt x="1735" y="2914"/>
                </a:lnTo>
                <a:lnTo>
                  <a:pt x="1722" y="2921"/>
                </a:lnTo>
                <a:lnTo>
                  <a:pt x="1714" y="2933"/>
                </a:lnTo>
                <a:lnTo>
                  <a:pt x="1712" y="2940"/>
                </a:lnTo>
                <a:lnTo>
                  <a:pt x="1712" y="2947"/>
                </a:lnTo>
                <a:lnTo>
                  <a:pt x="1712" y="2954"/>
                </a:lnTo>
                <a:lnTo>
                  <a:pt x="1714" y="2959"/>
                </a:lnTo>
                <a:lnTo>
                  <a:pt x="1722" y="2971"/>
                </a:lnTo>
                <a:lnTo>
                  <a:pt x="1735" y="2978"/>
                </a:lnTo>
                <a:lnTo>
                  <a:pt x="1742" y="2980"/>
                </a:lnTo>
                <a:lnTo>
                  <a:pt x="1750" y="2982"/>
                </a:lnTo>
                <a:lnTo>
                  <a:pt x="1757" y="2980"/>
                </a:lnTo>
                <a:lnTo>
                  <a:pt x="1765" y="2978"/>
                </a:lnTo>
                <a:lnTo>
                  <a:pt x="1778" y="2971"/>
                </a:lnTo>
                <a:lnTo>
                  <a:pt x="1785" y="2959"/>
                </a:lnTo>
                <a:lnTo>
                  <a:pt x="1788" y="2954"/>
                </a:lnTo>
                <a:lnTo>
                  <a:pt x="1788" y="2947"/>
                </a:lnTo>
                <a:lnTo>
                  <a:pt x="1788" y="2940"/>
                </a:lnTo>
                <a:lnTo>
                  <a:pt x="1785" y="2933"/>
                </a:lnTo>
                <a:lnTo>
                  <a:pt x="1778" y="2921"/>
                </a:lnTo>
                <a:lnTo>
                  <a:pt x="1765" y="2914"/>
                </a:lnTo>
                <a:lnTo>
                  <a:pt x="1757" y="2911"/>
                </a:lnTo>
                <a:lnTo>
                  <a:pt x="1750" y="2911"/>
                </a:lnTo>
                <a:close/>
                <a:moveTo>
                  <a:pt x="1836" y="81"/>
                </a:moveTo>
                <a:lnTo>
                  <a:pt x="1836" y="81"/>
                </a:lnTo>
                <a:lnTo>
                  <a:pt x="1828" y="81"/>
                </a:lnTo>
                <a:lnTo>
                  <a:pt x="1821" y="83"/>
                </a:lnTo>
                <a:lnTo>
                  <a:pt x="1808" y="90"/>
                </a:lnTo>
                <a:lnTo>
                  <a:pt x="1800" y="102"/>
                </a:lnTo>
                <a:lnTo>
                  <a:pt x="1798" y="109"/>
                </a:lnTo>
                <a:lnTo>
                  <a:pt x="1798" y="116"/>
                </a:lnTo>
                <a:lnTo>
                  <a:pt x="1798" y="123"/>
                </a:lnTo>
                <a:lnTo>
                  <a:pt x="1800" y="130"/>
                </a:lnTo>
                <a:lnTo>
                  <a:pt x="1808" y="140"/>
                </a:lnTo>
                <a:lnTo>
                  <a:pt x="1821" y="149"/>
                </a:lnTo>
                <a:lnTo>
                  <a:pt x="1828" y="149"/>
                </a:lnTo>
                <a:lnTo>
                  <a:pt x="1836" y="152"/>
                </a:lnTo>
                <a:lnTo>
                  <a:pt x="1843" y="149"/>
                </a:lnTo>
                <a:lnTo>
                  <a:pt x="1851" y="149"/>
                </a:lnTo>
                <a:lnTo>
                  <a:pt x="1861" y="140"/>
                </a:lnTo>
                <a:lnTo>
                  <a:pt x="1871" y="130"/>
                </a:lnTo>
                <a:lnTo>
                  <a:pt x="1871" y="123"/>
                </a:lnTo>
                <a:lnTo>
                  <a:pt x="1874" y="116"/>
                </a:lnTo>
                <a:lnTo>
                  <a:pt x="1871" y="109"/>
                </a:lnTo>
                <a:lnTo>
                  <a:pt x="1871" y="102"/>
                </a:lnTo>
                <a:lnTo>
                  <a:pt x="1861" y="90"/>
                </a:lnTo>
                <a:lnTo>
                  <a:pt x="1851" y="83"/>
                </a:lnTo>
                <a:lnTo>
                  <a:pt x="1843" y="81"/>
                </a:lnTo>
                <a:lnTo>
                  <a:pt x="1836" y="81"/>
                </a:lnTo>
                <a:close/>
                <a:moveTo>
                  <a:pt x="1836" y="161"/>
                </a:moveTo>
                <a:lnTo>
                  <a:pt x="1836" y="161"/>
                </a:lnTo>
                <a:lnTo>
                  <a:pt x="1828" y="161"/>
                </a:lnTo>
                <a:lnTo>
                  <a:pt x="1821" y="164"/>
                </a:lnTo>
                <a:lnTo>
                  <a:pt x="1808" y="171"/>
                </a:lnTo>
                <a:lnTo>
                  <a:pt x="1800" y="183"/>
                </a:lnTo>
                <a:lnTo>
                  <a:pt x="1798" y="190"/>
                </a:lnTo>
                <a:lnTo>
                  <a:pt x="1798" y="197"/>
                </a:lnTo>
                <a:lnTo>
                  <a:pt x="1798" y="204"/>
                </a:lnTo>
                <a:lnTo>
                  <a:pt x="1800" y="211"/>
                </a:lnTo>
                <a:lnTo>
                  <a:pt x="1808" y="220"/>
                </a:lnTo>
                <a:lnTo>
                  <a:pt x="1821" y="230"/>
                </a:lnTo>
                <a:lnTo>
                  <a:pt x="1828" y="232"/>
                </a:lnTo>
                <a:lnTo>
                  <a:pt x="1836" y="232"/>
                </a:lnTo>
                <a:lnTo>
                  <a:pt x="1843" y="232"/>
                </a:lnTo>
                <a:lnTo>
                  <a:pt x="1851" y="230"/>
                </a:lnTo>
                <a:lnTo>
                  <a:pt x="1861" y="220"/>
                </a:lnTo>
                <a:lnTo>
                  <a:pt x="1871" y="211"/>
                </a:lnTo>
                <a:lnTo>
                  <a:pt x="1871" y="204"/>
                </a:lnTo>
                <a:lnTo>
                  <a:pt x="1874" y="197"/>
                </a:lnTo>
                <a:lnTo>
                  <a:pt x="1871" y="190"/>
                </a:lnTo>
                <a:lnTo>
                  <a:pt x="1871" y="183"/>
                </a:lnTo>
                <a:lnTo>
                  <a:pt x="1861" y="171"/>
                </a:lnTo>
                <a:lnTo>
                  <a:pt x="1851" y="164"/>
                </a:lnTo>
                <a:lnTo>
                  <a:pt x="1843" y="161"/>
                </a:lnTo>
                <a:lnTo>
                  <a:pt x="1836" y="161"/>
                </a:lnTo>
                <a:close/>
                <a:moveTo>
                  <a:pt x="1836" y="242"/>
                </a:moveTo>
                <a:lnTo>
                  <a:pt x="1836" y="242"/>
                </a:lnTo>
                <a:lnTo>
                  <a:pt x="1828" y="242"/>
                </a:lnTo>
                <a:lnTo>
                  <a:pt x="1821" y="244"/>
                </a:lnTo>
                <a:lnTo>
                  <a:pt x="1808" y="251"/>
                </a:lnTo>
                <a:lnTo>
                  <a:pt x="1800" y="263"/>
                </a:lnTo>
                <a:lnTo>
                  <a:pt x="1798" y="270"/>
                </a:lnTo>
                <a:lnTo>
                  <a:pt x="1798" y="277"/>
                </a:lnTo>
                <a:lnTo>
                  <a:pt x="1798" y="284"/>
                </a:lnTo>
                <a:lnTo>
                  <a:pt x="1800" y="292"/>
                </a:lnTo>
                <a:lnTo>
                  <a:pt x="1808" y="303"/>
                </a:lnTo>
                <a:lnTo>
                  <a:pt x="1821" y="311"/>
                </a:lnTo>
                <a:lnTo>
                  <a:pt x="1828" y="313"/>
                </a:lnTo>
                <a:lnTo>
                  <a:pt x="1836" y="313"/>
                </a:lnTo>
                <a:lnTo>
                  <a:pt x="1843" y="313"/>
                </a:lnTo>
                <a:lnTo>
                  <a:pt x="1851" y="311"/>
                </a:lnTo>
                <a:lnTo>
                  <a:pt x="1861" y="303"/>
                </a:lnTo>
                <a:lnTo>
                  <a:pt x="1871" y="292"/>
                </a:lnTo>
                <a:lnTo>
                  <a:pt x="1871" y="284"/>
                </a:lnTo>
                <a:lnTo>
                  <a:pt x="1874" y="277"/>
                </a:lnTo>
                <a:lnTo>
                  <a:pt x="1871" y="270"/>
                </a:lnTo>
                <a:lnTo>
                  <a:pt x="1871" y="263"/>
                </a:lnTo>
                <a:lnTo>
                  <a:pt x="1861" y="251"/>
                </a:lnTo>
                <a:lnTo>
                  <a:pt x="1851" y="244"/>
                </a:lnTo>
                <a:lnTo>
                  <a:pt x="1843" y="242"/>
                </a:lnTo>
                <a:lnTo>
                  <a:pt x="1836" y="242"/>
                </a:lnTo>
                <a:close/>
                <a:moveTo>
                  <a:pt x="1836" y="322"/>
                </a:moveTo>
                <a:lnTo>
                  <a:pt x="1836" y="322"/>
                </a:lnTo>
                <a:lnTo>
                  <a:pt x="1828" y="322"/>
                </a:lnTo>
                <a:lnTo>
                  <a:pt x="1821" y="325"/>
                </a:lnTo>
                <a:lnTo>
                  <a:pt x="1808" y="334"/>
                </a:lnTo>
                <a:lnTo>
                  <a:pt x="1800" y="344"/>
                </a:lnTo>
                <a:lnTo>
                  <a:pt x="1798" y="351"/>
                </a:lnTo>
                <a:lnTo>
                  <a:pt x="1798" y="358"/>
                </a:lnTo>
                <a:lnTo>
                  <a:pt x="1798" y="365"/>
                </a:lnTo>
                <a:lnTo>
                  <a:pt x="1800" y="372"/>
                </a:lnTo>
                <a:lnTo>
                  <a:pt x="1808" y="384"/>
                </a:lnTo>
                <a:lnTo>
                  <a:pt x="1821" y="391"/>
                </a:lnTo>
                <a:lnTo>
                  <a:pt x="1828" y="394"/>
                </a:lnTo>
                <a:lnTo>
                  <a:pt x="1836" y="394"/>
                </a:lnTo>
                <a:lnTo>
                  <a:pt x="1843" y="394"/>
                </a:lnTo>
                <a:lnTo>
                  <a:pt x="1851" y="391"/>
                </a:lnTo>
                <a:lnTo>
                  <a:pt x="1861" y="384"/>
                </a:lnTo>
                <a:lnTo>
                  <a:pt x="1871" y="372"/>
                </a:lnTo>
                <a:lnTo>
                  <a:pt x="1871" y="365"/>
                </a:lnTo>
                <a:lnTo>
                  <a:pt x="1874" y="358"/>
                </a:lnTo>
                <a:lnTo>
                  <a:pt x="1871" y="351"/>
                </a:lnTo>
                <a:lnTo>
                  <a:pt x="1871" y="344"/>
                </a:lnTo>
                <a:lnTo>
                  <a:pt x="1861" y="334"/>
                </a:lnTo>
                <a:lnTo>
                  <a:pt x="1851" y="325"/>
                </a:lnTo>
                <a:lnTo>
                  <a:pt x="1843" y="322"/>
                </a:lnTo>
                <a:lnTo>
                  <a:pt x="1836" y="322"/>
                </a:lnTo>
                <a:close/>
                <a:moveTo>
                  <a:pt x="1836" y="403"/>
                </a:moveTo>
                <a:lnTo>
                  <a:pt x="1836" y="403"/>
                </a:lnTo>
                <a:lnTo>
                  <a:pt x="1828" y="405"/>
                </a:lnTo>
                <a:lnTo>
                  <a:pt x="1821" y="405"/>
                </a:lnTo>
                <a:lnTo>
                  <a:pt x="1808" y="415"/>
                </a:lnTo>
                <a:lnTo>
                  <a:pt x="1800" y="424"/>
                </a:lnTo>
                <a:lnTo>
                  <a:pt x="1798" y="431"/>
                </a:lnTo>
                <a:lnTo>
                  <a:pt x="1798" y="439"/>
                </a:lnTo>
                <a:lnTo>
                  <a:pt x="1798" y="446"/>
                </a:lnTo>
                <a:lnTo>
                  <a:pt x="1800" y="453"/>
                </a:lnTo>
                <a:lnTo>
                  <a:pt x="1808" y="465"/>
                </a:lnTo>
                <a:lnTo>
                  <a:pt x="1821" y="472"/>
                </a:lnTo>
                <a:lnTo>
                  <a:pt x="1828" y="474"/>
                </a:lnTo>
                <a:lnTo>
                  <a:pt x="1836" y="474"/>
                </a:lnTo>
                <a:lnTo>
                  <a:pt x="1843" y="474"/>
                </a:lnTo>
                <a:lnTo>
                  <a:pt x="1851" y="472"/>
                </a:lnTo>
                <a:lnTo>
                  <a:pt x="1861" y="465"/>
                </a:lnTo>
                <a:lnTo>
                  <a:pt x="1871" y="453"/>
                </a:lnTo>
                <a:lnTo>
                  <a:pt x="1871" y="446"/>
                </a:lnTo>
                <a:lnTo>
                  <a:pt x="1874" y="439"/>
                </a:lnTo>
                <a:lnTo>
                  <a:pt x="1871" y="431"/>
                </a:lnTo>
                <a:lnTo>
                  <a:pt x="1871" y="424"/>
                </a:lnTo>
                <a:lnTo>
                  <a:pt x="1861" y="415"/>
                </a:lnTo>
                <a:lnTo>
                  <a:pt x="1851" y="405"/>
                </a:lnTo>
                <a:lnTo>
                  <a:pt x="1843" y="405"/>
                </a:lnTo>
                <a:lnTo>
                  <a:pt x="1836" y="403"/>
                </a:lnTo>
                <a:close/>
                <a:moveTo>
                  <a:pt x="1836" y="484"/>
                </a:moveTo>
                <a:lnTo>
                  <a:pt x="1836" y="484"/>
                </a:lnTo>
                <a:lnTo>
                  <a:pt x="1828" y="486"/>
                </a:lnTo>
                <a:lnTo>
                  <a:pt x="1821" y="488"/>
                </a:lnTo>
                <a:lnTo>
                  <a:pt x="1808" y="495"/>
                </a:lnTo>
                <a:lnTo>
                  <a:pt x="1800" y="505"/>
                </a:lnTo>
                <a:lnTo>
                  <a:pt x="1798" y="512"/>
                </a:lnTo>
                <a:lnTo>
                  <a:pt x="1798" y="519"/>
                </a:lnTo>
                <a:lnTo>
                  <a:pt x="1798" y="526"/>
                </a:lnTo>
                <a:lnTo>
                  <a:pt x="1800" y="533"/>
                </a:lnTo>
                <a:lnTo>
                  <a:pt x="1808" y="545"/>
                </a:lnTo>
                <a:lnTo>
                  <a:pt x="1821" y="552"/>
                </a:lnTo>
                <a:lnTo>
                  <a:pt x="1828" y="555"/>
                </a:lnTo>
                <a:lnTo>
                  <a:pt x="1836" y="555"/>
                </a:lnTo>
                <a:lnTo>
                  <a:pt x="1843" y="555"/>
                </a:lnTo>
                <a:lnTo>
                  <a:pt x="1851" y="552"/>
                </a:lnTo>
                <a:lnTo>
                  <a:pt x="1861" y="545"/>
                </a:lnTo>
                <a:lnTo>
                  <a:pt x="1871" y="533"/>
                </a:lnTo>
                <a:lnTo>
                  <a:pt x="1871" y="526"/>
                </a:lnTo>
                <a:lnTo>
                  <a:pt x="1874" y="519"/>
                </a:lnTo>
                <a:lnTo>
                  <a:pt x="1871" y="512"/>
                </a:lnTo>
                <a:lnTo>
                  <a:pt x="1871" y="505"/>
                </a:lnTo>
                <a:lnTo>
                  <a:pt x="1861" y="495"/>
                </a:lnTo>
                <a:lnTo>
                  <a:pt x="1851" y="488"/>
                </a:lnTo>
                <a:lnTo>
                  <a:pt x="1843" y="486"/>
                </a:lnTo>
                <a:lnTo>
                  <a:pt x="1836" y="484"/>
                </a:lnTo>
                <a:close/>
                <a:moveTo>
                  <a:pt x="1836" y="970"/>
                </a:moveTo>
                <a:lnTo>
                  <a:pt x="1836" y="970"/>
                </a:lnTo>
                <a:lnTo>
                  <a:pt x="1828" y="970"/>
                </a:lnTo>
                <a:lnTo>
                  <a:pt x="1821" y="972"/>
                </a:lnTo>
                <a:lnTo>
                  <a:pt x="1808" y="979"/>
                </a:lnTo>
                <a:lnTo>
                  <a:pt x="1800" y="991"/>
                </a:lnTo>
                <a:lnTo>
                  <a:pt x="1798" y="998"/>
                </a:lnTo>
                <a:lnTo>
                  <a:pt x="1798" y="1005"/>
                </a:lnTo>
                <a:lnTo>
                  <a:pt x="1798" y="1012"/>
                </a:lnTo>
                <a:lnTo>
                  <a:pt x="1800" y="1019"/>
                </a:lnTo>
                <a:lnTo>
                  <a:pt x="1808" y="1031"/>
                </a:lnTo>
                <a:lnTo>
                  <a:pt x="1821" y="1038"/>
                </a:lnTo>
                <a:lnTo>
                  <a:pt x="1828" y="1041"/>
                </a:lnTo>
                <a:lnTo>
                  <a:pt x="1836" y="1041"/>
                </a:lnTo>
                <a:lnTo>
                  <a:pt x="1843" y="1041"/>
                </a:lnTo>
                <a:lnTo>
                  <a:pt x="1851" y="1038"/>
                </a:lnTo>
                <a:lnTo>
                  <a:pt x="1861" y="1031"/>
                </a:lnTo>
                <a:lnTo>
                  <a:pt x="1871" y="1019"/>
                </a:lnTo>
                <a:lnTo>
                  <a:pt x="1871" y="1012"/>
                </a:lnTo>
                <a:lnTo>
                  <a:pt x="1874" y="1005"/>
                </a:lnTo>
                <a:lnTo>
                  <a:pt x="1871" y="998"/>
                </a:lnTo>
                <a:lnTo>
                  <a:pt x="1871" y="991"/>
                </a:lnTo>
                <a:lnTo>
                  <a:pt x="1861" y="979"/>
                </a:lnTo>
                <a:lnTo>
                  <a:pt x="1851" y="972"/>
                </a:lnTo>
                <a:lnTo>
                  <a:pt x="1843" y="970"/>
                </a:lnTo>
                <a:lnTo>
                  <a:pt x="1836" y="970"/>
                </a:lnTo>
                <a:close/>
                <a:moveTo>
                  <a:pt x="1836" y="1050"/>
                </a:moveTo>
                <a:lnTo>
                  <a:pt x="1836" y="1050"/>
                </a:lnTo>
                <a:lnTo>
                  <a:pt x="1828" y="1050"/>
                </a:lnTo>
                <a:lnTo>
                  <a:pt x="1821" y="1053"/>
                </a:lnTo>
                <a:lnTo>
                  <a:pt x="1808" y="1060"/>
                </a:lnTo>
                <a:lnTo>
                  <a:pt x="1800" y="1072"/>
                </a:lnTo>
                <a:lnTo>
                  <a:pt x="1798" y="1079"/>
                </a:lnTo>
                <a:lnTo>
                  <a:pt x="1798" y="1086"/>
                </a:lnTo>
                <a:lnTo>
                  <a:pt x="1798" y="1093"/>
                </a:lnTo>
                <a:lnTo>
                  <a:pt x="1800" y="1100"/>
                </a:lnTo>
                <a:lnTo>
                  <a:pt x="1808" y="1112"/>
                </a:lnTo>
                <a:lnTo>
                  <a:pt x="1821" y="1119"/>
                </a:lnTo>
                <a:lnTo>
                  <a:pt x="1828" y="1121"/>
                </a:lnTo>
                <a:lnTo>
                  <a:pt x="1836" y="1121"/>
                </a:lnTo>
                <a:lnTo>
                  <a:pt x="1843" y="1121"/>
                </a:lnTo>
                <a:lnTo>
                  <a:pt x="1851" y="1119"/>
                </a:lnTo>
                <a:lnTo>
                  <a:pt x="1861" y="1112"/>
                </a:lnTo>
                <a:lnTo>
                  <a:pt x="1871" y="1100"/>
                </a:lnTo>
                <a:lnTo>
                  <a:pt x="1871" y="1093"/>
                </a:lnTo>
                <a:lnTo>
                  <a:pt x="1874" y="1086"/>
                </a:lnTo>
                <a:lnTo>
                  <a:pt x="1871" y="1079"/>
                </a:lnTo>
                <a:lnTo>
                  <a:pt x="1871" y="1072"/>
                </a:lnTo>
                <a:lnTo>
                  <a:pt x="1861" y="1060"/>
                </a:lnTo>
                <a:lnTo>
                  <a:pt x="1851" y="1053"/>
                </a:lnTo>
                <a:lnTo>
                  <a:pt x="1843" y="1050"/>
                </a:lnTo>
                <a:lnTo>
                  <a:pt x="1836" y="1050"/>
                </a:lnTo>
                <a:close/>
                <a:moveTo>
                  <a:pt x="1836" y="1778"/>
                </a:moveTo>
                <a:lnTo>
                  <a:pt x="1836" y="1778"/>
                </a:lnTo>
                <a:lnTo>
                  <a:pt x="1828" y="1778"/>
                </a:lnTo>
                <a:lnTo>
                  <a:pt x="1821" y="1780"/>
                </a:lnTo>
                <a:lnTo>
                  <a:pt x="1808" y="1788"/>
                </a:lnTo>
                <a:lnTo>
                  <a:pt x="1800" y="1799"/>
                </a:lnTo>
                <a:lnTo>
                  <a:pt x="1798" y="1807"/>
                </a:lnTo>
                <a:lnTo>
                  <a:pt x="1798" y="1814"/>
                </a:lnTo>
                <a:lnTo>
                  <a:pt x="1798" y="1821"/>
                </a:lnTo>
                <a:lnTo>
                  <a:pt x="1800" y="1828"/>
                </a:lnTo>
                <a:lnTo>
                  <a:pt x="1808" y="1840"/>
                </a:lnTo>
                <a:lnTo>
                  <a:pt x="1821" y="1847"/>
                </a:lnTo>
                <a:lnTo>
                  <a:pt x="1828" y="1849"/>
                </a:lnTo>
                <a:lnTo>
                  <a:pt x="1836" y="1849"/>
                </a:lnTo>
                <a:lnTo>
                  <a:pt x="1843" y="1849"/>
                </a:lnTo>
                <a:lnTo>
                  <a:pt x="1851" y="1847"/>
                </a:lnTo>
                <a:lnTo>
                  <a:pt x="1861" y="1840"/>
                </a:lnTo>
                <a:lnTo>
                  <a:pt x="1871" y="1828"/>
                </a:lnTo>
                <a:lnTo>
                  <a:pt x="1871" y="1821"/>
                </a:lnTo>
                <a:lnTo>
                  <a:pt x="1874" y="1814"/>
                </a:lnTo>
                <a:lnTo>
                  <a:pt x="1871" y="1807"/>
                </a:lnTo>
                <a:lnTo>
                  <a:pt x="1871" y="1799"/>
                </a:lnTo>
                <a:lnTo>
                  <a:pt x="1861" y="1788"/>
                </a:lnTo>
                <a:lnTo>
                  <a:pt x="1851" y="1780"/>
                </a:lnTo>
                <a:lnTo>
                  <a:pt x="1843" y="1778"/>
                </a:lnTo>
                <a:lnTo>
                  <a:pt x="1836" y="1778"/>
                </a:lnTo>
                <a:close/>
                <a:moveTo>
                  <a:pt x="1836" y="1859"/>
                </a:moveTo>
                <a:lnTo>
                  <a:pt x="1836" y="1859"/>
                </a:lnTo>
                <a:lnTo>
                  <a:pt x="1828" y="1859"/>
                </a:lnTo>
                <a:lnTo>
                  <a:pt x="1821" y="1861"/>
                </a:lnTo>
                <a:lnTo>
                  <a:pt x="1808" y="1871"/>
                </a:lnTo>
                <a:lnTo>
                  <a:pt x="1800" y="1880"/>
                </a:lnTo>
                <a:lnTo>
                  <a:pt x="1798" y="1887"/>
                </a:lnTo>
                <a:lnTo>
                  <a:pt x="1798" y="1894"/>
                </a:lnTo>
                <a:lnTo>
                  <a:pt x="1798" y="1901"/>
                </a:lnTo>
                <a:lnTo>
                  <a:pt x="1800" y="1908"/>
                </a:lnTo>
                <a:lnTo>
                  <a:pt x="1808" y="1920"/>
                </a:lnTo>
                <a:lnTo>
                  <a:pt x="1821" y="1927"/>
                </a:lnTo>
                <a:lnTo>
                  <a:pt x="1828" y="1930"/>
                </a:lnTo>
                <a:lnTo>
                  <a:pt x="1836" y="1930"/>
                </a:lnTo>
                <a:lnTo>
                  <a:pt x="1843" y="1930"/>
                </a:lnTo>
                <a:lnTo>
                  <a:pt x="1851" y="1927"/>
                </a:lnTo>
                <a:lnTo>
                  <a:pt x="1861" y="1920"/>
                </a:lnTo>
                <a:lnTo>
                  <a:pt x="1871" y="1908"/>
                </a:lnTo>
                <a:lnTo>
                  <a:pt x="1871" y="1901"/>
                </a:lnTo>
                <a:lnTo>
                  <a:pt x="1874" y="1894"/>
                </a:lnTo>
                <a:lnTo>
                  <a:pt x="1871" y="1887"/>
                </a:lnTo>
                <a:lnTo>
                  <a:pt x="1871" y="1880"/>
                </a:lnTo>
                <a:lnTo>
                  <a:pt x="1861" y="1871"/>
                </a:lnTo>
                <a:lnTo>
                  <a:pt x="1851" y="1861"/>
                </a:lnTo>
                <a:lnTo>
                  <a:pt x="1843" y="1859"/>
                </a:lnTo>
                <a:lnTo>
                  <a:pt x="1836" y="1859"/>
                </a:lnTo>
                <a:close/>
                <a:moveTo>
                  <a:pt x="1836" y="1939"/>
                </a:moveTo>
                <a:lnTo>
                  <a:pt x="1836" y="1939"/>
                </a:lnTo>
                <a:lnTo>
                  <a:pt x="1828" y="1942"/>
                </a:lnTo>
                <a:lnTo>
                  <a:pt x="1821" y="1942"/>
                </a:lnTo>
                <a:lnTo>
                  <a:pt x="1808" y="1951"/>
                </a:lnTo>
                <a:lnTo>
                  <a:pt x="1800" y="1961"/>
                </a:lnTo>
                <a:lnTo>
                  <a:pt x="1798" y="1968"/>
                </a:lnTo>
                <a:lnTo>
                  <a:pt x="1798" y="1975"/>
                </a:lnTo>
                <a:lnTo>
                  <a:pt x="1798" y="1982"/>
                </a:lnTo>
                <a:lnTo>
                  <a:pt x="1800" y="1989"/>
                </a:lnTo>
                <a:lnTo>
                  <a:pt x="1808" y="2001"/>
                </a:lnTo>
                <a:lnTo>
                  <a:pt x="1821" y="2008"/>
                </a:lnTo>
                <a:lnTo>
                  <a:pt x="1828" y="2010"/>
                </a:lnTo>
                <a:lnTo>
                  <a:pt x="1836" y="2010"/>
                </a:lnTo>
                <a:lnTo>
                  <a:pt x="1843" y="2010"/>
                </a:lnTo>
                <a:lnTo>
                  <a:pt x="1851" y="2008"/>
                </a:lnTo>
                <a:lnTo>
                  <a:pt x="1861" y="2001"/>
                </a:lnTo>
                <a:lnTo>
                  <a:pt x="1871" y="1989"/>
                </a:lnTo>
                <a:lnTo>
                  <a:pt x="1871" y="1982"/>
                </a:lnTo>
                <a:lnTo>
                  <a:pt x="1874" y="1975"/>
                </a:lnTo>
                <a:lnTo>
                  <a:pt x="1871" y="1968"/>
                </a:lnTo>
                <a:lnTo>
                  <a:pt x="1871" y="1961"/>
                </a:lnTo>
                <a:lnTo>
                  <a:pt x="1861" y="1951"/>
                </a:lnTo>
                <a:lnTo>
                  <a:pt x="1851" y="1942"/>
                </a:lnTo>
                <a:lnTo>
                  <a:pt x="1843" y="1942"/>
                </a:lnTo>
                <a:lnTo>
                  <a:pt x="1836" y="1939"/>
                </a:lnTo>
                <a:close/>
                <a:moveTo>
                  <a:pt x="1836" y="2020"/>
                </a:moveTo>
                <a:lnTo>
                  <a:pt x="1836" y="2020"/>
                </a:lnTo>
                <a:lnTo>
                  <a:pt x="1828" y="2022"/>
                </a:lnTo>
                <a:lnTo>
                  <a:pt x="1821" y="2025"/>
                </a:lnTo>
                <a:lnTo>
                  <a:pt x="1808" y="2032"/>
                </a:lnTo>
                <a:lnTo>
                  <a:pt x="1800" y="2044"/>
                </a:lnTo>
                <a:lnTo>
                  <a:pt x="1798" y="2048"/>
                </a:lnTo>
                <a:lnTo>
                  <a:pt x="1798" y="2055"/>
                </a:lnTo>
                <a:lnTo>
                  <a:pt x="1798" y="2063"/>
                </a:lnTo>
                <a:lnTo>
                  <a:pt x="1800" y="2070"/>
                </a:lnTo>
                <a:lnTo>
                  <a:pt x="1808" y="2082"/>
                </a:lnTo>
                <a:lnTo>
                  <a:pt x="1821" y="2089"/>
                </a:lnTo>
                <a:lnTo>
                  <a:pt x="1828" y="2091"/>
                </a:lnTo>
                <a:lnTo>
                  <a:pt x="1836" y="2091"/>
                </a:lnTo>
                <a:lnTo>
                  <a:pt x="1843" y="2091"/>
                </a:lnTo>
                <a:lnTo>
                  <a:pt x="1851" y="2089"/>
                </a:lnTo>
                <a:lnTo>
                  <a:pt x="1861" y="2082"/>
                </a:lnTo>
                <a:lnTo>
                  <a:pt x="1871" y="2070"/>
                </a:lnTo>
                <a:lnTo>
                  <a:pt x="1871" y="2063"/>
                </a:lnTo>
                <a:lnTo>
                  <a:pt x="1874" y="2055"/>
                </a:lnTo>
                <a:lnTo>
                  <a:pt x="1871" y="2048"/>
                </a:lnTo>
                <a:lnTo>
                  <a:pt x="1871" y="2044"/>
                </a:lnTo>
                <a:lnTo>
                  <a:pt x="1861" y="2032"/>
                </a:lnTo>
                <a:lnTo>
                  <a:pt x="1851" y="2025"/>
                </a:lnTo>
                <a:lnTo>
                  <a:pt x="1843" y="2022"/>
                </a:lnTo>
                <a:lnTo>
                  <a:pt x="1836" y="2020"/>
                </a:lnTo>
                <a:close/>
                <a:moveTo>
                  <a:pt x="1836" y="2103"/>
                </a:moveTo>
                <a:lnTo>
                  <a:pt x="1836" y="2103"/>
                </a:lnTo>
                <a:lnTo>
                  <a:pt x="1828" y="2103"/>
                </a:lnTo>
                <a:lnTo>
                  <a:pt x="1821" y="2105"/>
                </a:lnTo>
                <a:lnTo>
                  <a:pt x="1808" y="2112"/>
                </a:lnTo>
                <a:lnTo>
                  <a:pt x="1800" y="2124"/>
                </a:lnTo>
                <a:lnTo>
                  <a:pt x="1798" y="2129"/>
                </a:lnTo>
                <a:lnTo>
                  <a:pt x="1798" y="2136"/>
                </a:lnTo>
                <a:lnTo>
                  <a:pt x="1798" y="2146"/>
                </a:lnTo>
                <a:lnTo>
                  <a:pt x="1800" y="2150"/>
                </a:lnTo>
                <a:lnTo>
                  <a:pt x="1808" y="2162"/>
                </a:lnTo>
                <a:lnTo>
                  <a:pt x="1821" y="2169"/>
                </a:lnTo>
                <a:lnTo>
                  <a:pt x="1828" y="2172"/>
                </a:lnTo>
                <a:lnTo>
                  <a:pt x="1836" y="2172"/>
                </a:lnTo>
                <a:lnTo>
                  <a:pt x="1843" y="2172"/>
                </a:lnTo>
                <a:lnTo>
                  <a:pt x="1851" y="2169"/>
                </a:lnTo>
                <a:lnTo>
                  <a:pt x="1861" y="2162"/>
                </a:lnTo>
                <a:lnTo>
                  <a:pt x="1871" y="2150"/>
                </a:lnTo>
                <a:lnTo>
                  <a:pt x="1871" y="2146"/>
                </a:lnTo>
                <a:lnTo>
                  <a:pt x="1874" y="2136"/>
                </a:lnTo>
                <a:lnTo>
                  <a:pt x="1871" y="2129"/>
                </a:lnTo>
                <a:lnTo>
                  <a:pt x="1871" y="2124"/>
                </a:lnTo>
                <a:lnTo>
                  <a:pt x="1861" y="2112"/>
                </a:lnTo>
                <a:lnTo>
                  <a:pt x="1851" y="2105"/>
                </a:lnTo>
                <a:lnTo>
                  <a:pt x="1843" y="2103"/>
                </a:lnTo>
                <a:lnTo>
                  <a:pt x="1836" y="2103"/>
                </a:lnTo>
                <a:close/>
                <a:moveTo>
                  <a:pt x="1836" y="2183"/>
                </a:moveTo>
                <a:lnTo>
                  <a:pt x="1836" y="2183"/>
                </a:lnTo>
                <a:lnTo>
                  <a:pt x="1828" y="2183"/>
                </a:lnTo>
                <a:lnTo>
                  <a:pt x="1821" y="2186"/>
                </a:lnTo>
                <a:lnTo>
                  <a:pt x="1808" y="2193"/>
                </a:lnTo>
                <a:lnTo>
                  <a:pt x="1800" y="2205"/>
                </a:lnTo>
                <a:lnTo>
                  <a:pt x="1798" y="2212"/>
                </a:lnTo>
                <a:lnTo>
                  <a:pt x="1798" y="2219"/>
                </a:lnTo>
                <a:lnTo>
                  <a:pt x="1798" y="2226"/>
                </a:lnTo>
                <a:lnTo>
                  <a:pt x="1800" y="2231"/>
                </a:lnTo>
                <a:lnTo>
                  <a:pt x="1808" y="2243"/>
                </a:lnTo>
                <a:lnTo>
                  <a:pt x="1821" y="2250"/>
                </a:lnTo>
                <a:lnTo>
                  <a:pt x="1828" y="2252"/>
                </a:lnTo>
                <a:lnTo>
                  <a:pt x="1836" y="2255"/>
                </a:lnTo>
                <a:lnTo>
                  <a:pt x="1843" y="2252"/>
                </a:lnTo>
                <a:lnTo>
                  <a:pt x="1851" y="2250"/>
                </a:lnTo>
                <a:lnTo>
                  <a:pt x="1861" y="2243"/>
                </a:lnTo>
                <a:lnTo>
                  <a:pt x="1871" y="2231"/>
                </a:lnTo>
                <a:lnTo>
                  <a:pt x="1871" y="2226"/>
                </a:lnTo>
                <a:lnTo>
                  <a:pt x="1874" y="2219"/>
                </a:lnTo>
                <a:lnTo>
                  <a:pt x="1871" y="2212"/>
                </a:lnTo>
                <a:lnTo>
                  <a:pt x="1871" y="2205"/>
                </a:lnTo>
                <a:lnTo>
                  <a:pt x="1861" y="2193"/>
                </a:lnTo>
                <a:lnTo>
                  <a:pt x="1851" y="2186"/>
                </a:lnTo>
                <a:lnTo>
                  <a:pt x="1843" y="2183"/>
                </a:lnTo>
                <a:lnTo>
                  <a:pt x="1836" y="2183"/>
                </a:lnTo>
                <a:close/>
                <a:moveTo>
                  <a:pt x="1836" y="2264"/>
                </a:moveTo>
                <a:lnTo>
                  <a:pt x="1836" y="2264"/>
                </a:lnTo>
                <a:lnTo>
                  <a:pt x="1828" y="2264"/>
                </a:lnTo>
                <a:lnTo>
                  <a:pt x="1821" y="2266"/>
                </a:lnTo>
                <a:lnTo>
                  <a:pt x="1808" y="2274"/>
                </a:lnTo>
                <a:lnTo>
                  <a:pt x="1800" y="2285"/>
                </a:lnTo>
                <a:lnTo>
                  <a:pt x="1798" y="2293"/>
                </a:lnTo>
                <a:lnTo>
                  <a:pt x="1798" y="2300"/>
                </a:lnTo>
                <a:lnTo>
                  <a:pt x="1798" y="2307"/>
                </a:lnTo>
                <a:lnTo>
                  <a:pt x="1800" y="2314"/>
                </a:lnTo>
                <a:lnTo>
                  <a:pt x="1808" y="2323"/>
                </a:lnTo>
                <a:lnTo>
                  <a:pt x="1821" y="2330"/>
                </a:lnTo>
                <a:lnTo>
                  <a:pt x="1828" y="2333"/>
                </a:lnTo>
                <a:lnTo>
                  <a:pt x="1836" y="2335"/>
                </a:lnTo>
                <a:lnTo>
                  <a:pt x="1843" y="2333"/>
                </a:lnTo>
                <a:lnTo>
                  <a:pt x="1851" y="2330"/>
                </a:lnTo>
                <a:lnTo>
                  <a:pt x="1861" y="2323"/>
                </a:lnTo>
                <a:lnTo>
                  <a:pt x="1871" y="2314"/>
                </a:lnTo>
                <a:lnTo>
                  <a:pt x="1871" y="2307"/>
                </a:lnTo>
                <a:lnTo>
                  <a:pt x="1874" y="2300"/>
                </a:lnTo>
                <a:lnTo>
                  <a:pt x="1871" y="2293"/>
                </a:lnTo>
                <a:lnTo>
                  <a:pt x="1871" y="2285"/>
                </a:lnTo>
                <a:lnTo>
                  <a:pt x="1861" y="2274"/>
                </a:lnTo>
                <a:lnTo>
                  <a:pt x="1851" y="2266"/>
                </a:lnTo>
                <a:lnTo>
                  <a:pt x="1843" y="2264"/>
                </a:lnTo>
                <a:lnTo>
                  <a:pt x="1836" y="2264"/>
                </a:lnTo>
                <a:close/>
                <a:moveTo>
                  <a:pt x="1836" y="2345"/>
                </a:moveTo>
                <a:lnTo>
                  <a:pt x="1836" y="2345"/>
                </a:lnTo>
                <a:lnTo>
                  <a:pt x="1828" y="2345"/>
                </a:lnTo>
                <a:lnTo>
                  <a:pt x="1821" y="2347"/>
                </a:lnTo>
                <a:lnTo>
                  <a:pt x="1808" y="2354"/>
                </a:lnTo>
                <a:lnTo>
                  <a:pt x="1800" y="2366"/>
                </a:lnTo>
                <a:lnTo>
                  <a:pt x="1798" y="2373"/>
                </a:lnTo>
                <a:lnTo>
                  <a:pt x="1798" y="2380"/>
                </a:lnTo>
                <a:lnTo>
                  <a:pt x="1798" y="2387"/>
                </a:lnTo>
                <a:lnTo>
                  <a:pt x="1800" y="2394"/>
                </a:lnTo>
                <a:lnTo>
                  <a:pt x="1808" y="2404"/>
                </a:lnTo>
                <a:lnTo>
                  <a:pt x="1821" y="2413"/>
                </a:lnTo>
                <a:lnTo>
                  <a:pt x="1828" y="2413"/>
                </a:lnTo>
                <a:lnTo>
                  <a:pt x="1836" y="2416"/>
                </a:lnTo>
                <a:lnTo>
                  <a:pt x="1843" y="2413"/>
                </a:lnTo>
                <a:lnTo>
                  <a:pt x="1851" y="2413"/>
                </a:lnTo>
                <a:lnTo>
                  <a:pt x="1861" y="2404"/>
                </a:lnTo>
                <a:lnTo>
                  <a:pt x="1871" y="2394"/>
                </a:lnTo>
                <a:lnTo>
                  <a:pt x="1871" y="2387"/>
                </a:lnTo>
                <a:lnTo>
                  <a:pt x="1874" y="2380"/>
                </a:lnTo>
                <a:lnTo>
                  <a:pt x="1871" y="2373"/>
                </a:lnTo>
                <a:lnTo>
                  <a:pt x="1871" y="2366"/>
                </a:lnTo>
                <a:lnTo>
                  <a:pt x="1861" y="2354"/>
                </a:lnTo>
                <a:lnTo>
                  <a:pt x="1851" y="2347"/>
                </a:lnTo>
                <a:lnTo>
                  <a:pt x="1843" y="2345"/>
                </a:lnTo>
                <a:lnTo>
                  <a:pt x="1836" y="2345"/>
                </a:lnTo>
                <a:close/>
                <a:moveTo>
                  <a:pt x="1836" y="2425"/>
                </a:moveTo>
                <a:lnTo>
                  <a:pt x="1836" y="2425"/>
                </a:lnTo>
                <a:lnTo>
                  <a:pt x="1828" y="2425"/>
                </a:lnTo>
                <a:lnTo>
                  <a:pt x="1821" y="2428"/>
                </a:lnTo>
                <a:lnTo>
                  <a:pt x="1808" y="2435"/>
                </a:lnTo>
                <a:lnTo>
                  <a:pt x="1800" y="2447"/>
                </a:lnTo>
                <a:lnTo>
                  <a:pt x="1798" y="2454"/>
                </a:lnTo>
                <a:lnTo>
                  <a:pt x="1798" y="2461"/>
                </a:lnTo>
                <a:lnTo>
                  <a:pt x="1798" y="2468"/>
                </a:lnTo>
                <a:lnTo>
                  <a:pt x="1800" y="2475"/>
                </a:lnTo>
                <a:lnTo>
                  <a:pt x="1808" y="2487"/>
                </a:lnTo>
                <a:lnTo>
                  <a:pt x="1821" y="2494"/>
                </a:lnTo>
                <a:lnTo>
                  <a:pt x="1828" y="2496"/>
                </a:lnTo>
                <a:lnTo>
                  <a:pt x="1836" y="2496"/>
                </a:lnTo>
                <a:lnTo>
                  <a:pt x="1843" y="2496"/>
                </a:lnTo>
                <a:lnTo>
                  <a:pt x="1851" y="2494"/>
                </a:lnTo>
                <a:lnTo>
                  <a:pt x="1861" y="2487"/>
                </a:lnTo>
                <a:lnTo>
                  <a:pt x="1871" y="2475"/>
                </a:lnTo>
                <a:lnTo>
                  <a:pt x="1871" y="2468"/>
                </a:lnTo>
                <a:lnTo>
                  <a:pt x="1874" y="2461"/>
                </a:lnTo>
                <a:lnTo>
                  <a:pt x="1871" y="2454"/>
                </a:lnTo>
                <a:lnTo>
                  <a:pt x="1871" y="2447"/>
                </a:lnTo>
                <a:lnTo>
                  <a:pt x="1861" y="2435"/>
                </a:lnTo>
                <a:lnTo>
                  <a:pt x="1851" y="2428"/>
                </a:lnTo>
                <a:lnTo>
                  <a:pt x="1843" y="2425"/>
                </a:lnTo>
                <a:lnTo>
                  <a:pt x="1836" y="2425"/>
                </a:lnTo>
                <a:close/>
                <a:moveTo>
                  <a:pt x="1836" y="2506"/>
                </a:moveTo>
                <a:lnTo>
                  <a:pt x="1836" y="2506"/>
                </a:lnTo>
                <a:lnTo>
                  <a:pt x="1828" y="2506"/>
                </a:lnTo>
                <a:lnTo>
                  <a:pt x="1821" y="2508"/>
                </a:lnTo>
                <a:lnTo>
                  <a:pt x="1808" y="2515"/>
                </a:lnTo>
                <a:lnTo>
                  <a:pt x="1800" y="2527"/>
                </a:lnTo>
                <a:lnTo>
                  <a:pt x="1798" y="2534"/>
                </a:lnTo>
                <a:lnTo>
                  <a:pt x="1798" y="2541"/>
                </a:lnTo>
                <a:lnTo>
                  <a:pt x="1798" y="2549"/>
                </a:lnTo>
                <a:lnTo>
                  <a:pt x="1800" y="2556"/>
                </a:lnTo>
                <a:lnTo>
                  <a:pt x="1808" y="2568"/>
                </a:lnTo>
                <a:lnTo>
                  <a:pt x="1821" y="2575"/>
                </a:lnTo>
                <a:lnTo>
                  <a:pt x="1828" y="2577"/>
                </a:lnTo>
                <a:lnTo>
                  <a:pt x="1836" y="2577"/>
                </a:lnTo>
                <a:lnTo>
                  <a:pt x="1843" y="2577"/>
                </a:lnTo>
                <a:lnTo>
                  <a:pt x="1851" y="2575"/>
                </a:lnTo>
                <a:lnTo>
                  <a:pt x="1861" y="2568"/>
                </a:lnTo>
                <a:lnTo>
                  <a:pt x="1871" y="2556"/>
                </a:lnTo>
                <a:lnTo>
                  <a:pt x="1871" y="2549"/>
                </a:lnTo>
                <a:lnTo>
                  <a:pt x="1874" y="2541"/>
                </a:lnTo>
                <a:lnTo>
                  <a:pt x="1871" y="2534"/>
                </a:lnTo>
                <a:lnTo>
                  <a:pt x="1871" y="2527"/>
                </a:lnTo>
                <a:lnTo>
                  <a:pt x="1861" y="2515"/>
                </a:lnTo>
                <a:lnTo>
                  <a:pt x="1851" y="2508"/>
                </a:lnTo>
                <a:lnTo>
                  <a:pt x="1843" y="2506"/>
                </a:lnTo>
                <a:lnTo>
                  <a:pt x="1836" y="2506"/>
                </a:lnTo>
                <a:close/>
                <a:moveTo>
                  <a:pt x="1922" y="81"/>
                </a:moveTo>
                <a:lnTo>
                  <a:pt x="1922" y="81"/>
                </a:lnTo>
                <a:lnTo>
                  <a:pt x="1914" y="81"/>
                </a:lnTo>
                <a:lnTo>
                  <a:pt x="1907" y="83"/>
                </a:lnTo>
                <a:lnTo>
                  <a:pt x="1894" y="90"/>
                </a:lnTo>
                <a:lnTo>
                  <a:pt x="1886" y="102"/>
                </a:lnTo>
                <a:lnTo>
                  <a:pt x="1884" y="109"/>
                </a:lnTo>
                <a:lnTo>
                  <a:pt x="1884" y="116"/>
                </a:lnTo>
                <a:lnTo>
                  <a:pt x="1884" y="123"/>
                </a:lnTo>
                <a:lnTo>
                  <a:pt x="1886" y="130"/>
                </a:lnTo>
                <a:lnTo>
                  <a:pt x="1894" y="140"/>
                </a:lnTo>
                <a:lnTo>
                  <a:pt x="1907" y="149"/>
                </a:lnTo>
                <a:lnTo>
                  <a:pt x="1914" y="149"/>
                </a:lnTo>
                <a:lnTo>
                  <a:pt x="1922" y="152"/>
                </a:lnTo>
                <a:lnTo>
                  <a:pt x="1929" y="149"/>
                </a:lnTo>
                <a:lnTo>
                  <a:pt x="1934" y="149"/>
                </a:lnTo>
                <a:lnTo>
                  <a:pt x="1947" y="140"/>
                </a:lnTo>
                <a:lnTo>
                  <a:pt x="1955" y="130"/>
                </a:lnTo>
                <a:lnTo>
                  <a:pt x="1957" y="123"/>
                </a:lnTo>
                <a:lnTo>
                  <a:pt x="1960" y="116"/>
                </a:lnTo>
                <a:lnTo>
                  <a:pt x="1957" y="109"/>
                </a:lnTo>
                <a:lnTo>
                  <a:pt x="1955" y="102"/>
                </a:lnTo>
                <a:lnTo>
                  <a:pt x="1947" y="90"/>
                </a:lnTo>
                <a:lnTo>
                  <a:pt x="1934" y="83"/>
                </a:lnTo>
                <a:lnTo>
                  <a:pt x="1929" y="81"/>
                </a:lnTo>
                <a:lnTo>
                  <a:pt x="1922" y="81"/>
                </a:lnTo>
                <a:close/>
                <a:moveTo>
                  <a:pt x="1922" y="161"/>
                </a:moveTo>
                <a:lnTo>
                  <a:pt x="1922" y="161"/>
                </a:lnTo>
                <a:lnTo>
                  <a:pt x="1914" y="161"/>
                </a:lnTo>
                <a:lnTo>
                  <a:pt x="1907" y="164"/>
                </a:lnTo>
                <a:lnTo>
                  <a:pt x="1894" y="171"/>
                </a:lnTo>
                <a:lnTo>
                  <a:pt x="1886" y="183"/>
                </a:lnTo>
                <a:lnTo>
                  <a:pt x="1884" y="190"/>
                </a:lnTo>
                <a:lnTo>
                  <a:pt x="1884" y="197"/>
                </a:lnTo>
                <a:lnTo>
                  <a:pt x="1884" y="204"/>
                </a:lnTo>
                <a:lnTo>
                  <a:pt x="1886" y="211"/>
                </a:lnTo>
                <a:lnTo>
                  <a:pt x="1894" y="220"/>
                </a:lnTo>
                <a:lnTo>
                  <a:pt x="1907" y="230"/>
                </a:lnTo>
                <a:lnTo>
                  <a:pt x="1914" y="232"/>
                </a:lnTo>
                <a:lnTo>
                  <a:pt x="1922" y="232"/>
                </a:lnTo>
                <a:lnTo>
                  <a:pt x="1929" y="232"/>
                </a:lnTo>
                <a:lnTo>
                  <a:pt x="1934" y="230"/>
                </a:lnTo>
                <a:lnTo>
                  <a:pt x="1947" y="220"/>
                </a:lnTo>
                <a:lnTo>
                  <a:pt x="1955" y="211"/>
                </a:lnTo>
                <a:lnTo>
                  <a:pt x="1957" y="204"/>
                </a:lnTo>
                <a:lnTo>
                  <a:pt x="1960" y="197"/>
                </a:lnTo>
                <a:lnTo>
                  <a:pt x="1957" y="190"/>
                </a:lnTo>
                <a:lnTo>
                  <a:pt x="1955" y="183"/>
                </a:lnTo>
                <a:lnTo>
                  <a:pt x="1947" y="171"/>
                </a:lnTo>
                <a:lnTo>
                  <a:pt x="1934" y="164"/>
                </a:lnTo>
                <a:lnTo>
                  <a:pt x="1929" y="161"/>
                </a:lnTo>
                <a:lnTo>
                  <a:pt x="1922" y="161"/>
                </a:lnTo>
                <a:close/>
                <a:moveTo>
                  <a:pt x="1922" y="242"/>
                </a:moveTo>
                <a:lnTo>
                  <a:pt x="1922" y="242"/>
                </a:lnTo>
                <a:lnTo>
                  <a:pt x="1914" y="242"/>
                </a:lnTo>
                <a:lnTo>
                  <a:pt x="1907" y="244"/>
                </a:lnTo>
                <a:lnTo>
                  <a:pt x="1894" y="251"/>
                </a:lnTo>
                <a:lnTo>
                  <a:pt x="1886" y="263"/>
                </a:lnTo>
                <a:lnTo>
                  <a:pt x="1884" y="270"/>
                </a:lnTo>
                <a:lnTo>
                  <a:pt x="1884" y="277"/>
                </a:lnTo>
                <a:lnTo>
                  <a:pt x="1884" y="284"/>
                </a:lnTo>
                <a:lnTo>
                  <a:pt x="1886" y="292"/>
                </a:lnTo>
                <a:lnTo>
                  <a:pt x="1894" y="303"/>
                </a:lnTo>
                <a:lnTo>
                  <a:pt x="1907" y="311"/>
                </a:lnTo>
                <a:lnTo>
                  <a:pt x="1914" y="313"/>
                </a:lnTo>
                <a:lnTo>
                  <a:pt x="1922" y="313"/>
                </a:lnTo>
                <a:lnTo>
                  <a:pt x="1929" y="313"/>
                </a:lnTo>
                <a:lnTo>
                  <a:pt x="1934" y="311"/>
                </a:lnTo>
                <a:lnTo>
                  <a:pt x="1947" y="303"/>
                </a:lnTo>
                <a:lnTo>
                  <a:pt x="1955" y="292"/>
                </a:lnTo>
                <a:lnTo>
                  <a:pt x="1957" y="284"/>
                </a:lnTo>
                <a:lnTo>
                  <a:pt x="1960" y="277"/>
                </a:lnTo>
                <a:lnTo>
                  <a:pt x="1957" y="270"/>
                </a:lnTo>
                <a:lnTo>
                  <a:pt x="1955" y="263"/>
                </a:lnTo>
                <a:lnTo>
                  <a:pt x="1947" y="251"/>
                </a:lnTo>
                <a:lnTo>
                  <a:pt x="1934" y="244"/>
                </a:lnTo>
                <a:lnTo>
                  <a:pt x="1929" y="242"/>
                </a:lnTo>
                <a:lnTo>
                  <a:pt x="1922" y="242"/>
                </a:lnTo>
                <a:close/>
                <a:moveTo>
                  <a:pt x="1922" y="322"/>
                </a:moveTo>
                <a:lnTo>
                  <a:pt x="1922" y="322"/>
                </a:lnTo>
                <a:lnTo>
                  <a:pt x="1914" y="322"/>
                </a:lnTo>
                <a:lnTo>
                  <a:pt x="1907" y="325"/>
                </a:lnTo>
                <a:lnTo>
                  <a:pt x="1894" y="334"/>
                </a:lnTo>
                <a:lnTo>
                  <a:pt x="1886" y="344"/>
                </a:lnTo>
                <a:lnTo>
                  <a:pt x="1884" y="351"/>
                </a:lnTo>
                <a:lnTo>
                  <a:pt x="1884" y="358"/>
                </a:lnTo>
                <a:lnTo>
                  <a:pt x="1884" y="365"/>
                </a:lnTo>
                <a:lnTo>
                  <a:pt x="1886" y="372"/>
                </a:lnTo>
                <a:lnTo>
                  <a:pt x="1894" y="384"/>
                </a:lnTo>
                <a:lnTo>
                  <a:pt x="1907" y="391"/>
                </a:lnTo>
                <a:lnTo>
                  <a:pt x="1914" y="394"/>
                </a:lnTo>
                <a:lnTo>
                  <a:pt x="1922" y="394"/>
                </a:lnTo>
                <a:lnTo>
                  <a:pt x="1929" y="394"/>
                </a:lnTo>
                <a:lnTo>
                  <a:pt x="1934" y="391"/>
                </a:lnTo>
                <a:lnTo>
                  <a:pt x="1947" y="384"/>
                </a:lnTo>
                <a:lnTo>
                  <a:pt x="1955" y="372"/>
                </a:lnTo>
                <a:lnTo>
                  <a:pt x="1957" y="365"/>
                </a:lnTo>
                <a:lnTo>
                  <a:pt x="1960" y="358"/>
                </a:lnTo>
                <a:lnTo>
                  <a:pt x="1957" y="351"/>
                </a:lnTo>
                <a:lnTo>
                  <a:pt x="1955" y="344"/>
                </a:lnTo>
                <a:lnTo>
                  <a:pt x="1947" y="334"/>
                </a:lnTo>
                <a:lnTo>
                  <a:pt x="1934" y="325"/>
                </a:lnTo>
                <a:lnTo>
                  <a:pt x="1929" y="322"/>
                </a:lnTo>
                <a:lnTo>
                  <a:pt x="1922" y="322"/>
                </a:lnTo>
                <a:close/>
                <a:moveTo>
                  <a:pt x="1922" y="403"/>
                </a:moveTo>
                <a:lnTo>
                  <a:pt x="1922" y="403"/>
                </a:lnTo>
                <a:lnTo>
                  <a:pt x="1914" y="405"/>
                </a:lnTo>
                <a:lnTo>
                  <a:pt x="1907" y="405"/>
                </a:lnTo>
                <a:lnTo>
                  <a:pt x="1894" y="415"/>
                </a:lnTo>
                <a:lnTo>
                  <a:pt x="1886" y="424"/>
                </a:lnTo>
                <a:lnTo>
                  <a:pt x="1884" y="431"/>
                </a:lnTo>
                <a:lnTo>
                  <a:pt x="1884" y="439"/>
                </a:lnTo>
                <a:lnTo>
                  <a:pt x="1884" y="446"/>
                </a:lnTo>
                <a:lnTo>
                  <a:pt x="1886" y="453"/>
                </a:lnTo>
                <a:lnTo>
                  <a:pt x="1894" y="465"/>
                </a:lnTo>
                <a:lnTo>
                  <a:pt x="1907" y="472"/>
                </a:lnTo>
                <a:lnTo>
                  <a:pt x="1914" y="474"/>
                </a:lnTo>
                <a:lnTo>
                  <a:pt x="1922" y="474"/>
                </a:lnTo>
                <a:lnTo>
                  <a:pt x="1929" y="474"/>
                </a:lnTo>
                <a:lnTo>
                  <a:pt x="1934" y="472"/>
                </a:lnTo>
                <a:lnTo>
                  <a:pt x="1947" y="465"/>
                </a:lnTo>
                <a:lnTo>
                  <a:pt x="1955" y="453"/>
                </a:lnTo>
                <a:lnTo>
                  <a:pt x="1957" y="446"/>
                </a:lnTo>
                <a:lnTo>
                  <a:pt x="1960" y="439"/>
                </a:lnTo>
                <a:lnTo>
                  <a:pt x="1957" y="431"/>
                </a:lnTo>
                <a:lnTo>
                  <a:pt x="1955" y="424"/>
                </a:lnTo>
                <a:lnTo>
                  <a:pt x="1947" y="415"/>
                </a:lnTo>
                <a:lnTo>
                  <a:pt x="1934" y="405"/>
                </a:lnTo>
                <a:lnTo>
                  <a:pt x="1929" y="405"/>
                </a:lnTo>
                <a:lnTo>
                  <a:pt x="1922" y="403"/>
                </a:lnTo>
                <a:close/>
                <a:moveTo>
                  <a:pt x="1922" y="484"/>
                </a:moveTo>
                <a:lnTo>
                  <a:pt x="1922" y="484"/>
                </a:lnTo>
                <a:lnTo>
                  <a:pt x="1914" y="486"/>
                </a:lnTo>
                <a:lnTo>
                  <a:pt x="1907" y="488"/>
                </a:lnTo>
                <a:lnTo>
                  <a:pt x="1894" y="495"/>
                </a:lnTo>
                <a:lnTo>
                  <a:pt x="1886" y="505"/>
                </a:lnTo>
                <a:lnTo>
                  <a:pt x="1884" y="512"/>
                </a:lnTo>
                <a:lnTo>
                  <a:pt x="1884" y="519"/>
                </a:lnTo>
                <a:lnTo>
                  <a:pt x="1884" y="526"/>
                </a:lnTo>
                <a:lnTo>
                  <a:pt x="1886" y="533"/>
                </a:lnTo>
                <a:lnTo>
                  <a:pt x="1894" y="545"/>
                </a:lnTo>
                <a:lnTo>
                  <a:pt x="1907" y="552"/>
                </a:lnTo>
                <a:lnTo>
                  <a:pt x="1914" y="555"/>
                </a:lnTo>
                <a:lnTo>
                  <a:pt x="1922" y="555"/>
                </a:lnTo>
                <a:lnTo>
                  <a:pt x="1929" y="555"/>
                </a:lnTo>
                <a:lnTo>
                  <a:pt x="1934" y="552"/>
                </a:lnTo>
                <a:lnTo>
                  <a:pt x="1947" y="545"/>
                </a:lnTo>
                <a:lnTo>
                  <a:pt x="1955" y="533"/>
                </a:lnTo>
                <a:lnTo>
                  <a:pt x="1957" y="526"/>
                </a:lnTo>
                <a:lnTo>
                  <a:pt x="1960" y="519"/>
                </a:lnTo>
                <a:lnTo>
                  <a:pt x="1957" y="512"/>
                </a:lnTo>
                <a:lnTo>
                  <a:pt x="1955" y="505"/>
                </a:lnTo>
                <a:lnTo>
                  <a:pt x="1947" y="495"/>
                </a:lnTo>
                <a:lnTo>
                  <a:pt x="1934" y="488"/>
                </a:lnTo>
                <a:lnTo>
                  <a:pt x="1929" y="486"/>
                </a:lnTo>
                <a:lnTo>
                  <a:pt x="1922" y="484"/>
                </a:lnTo>
                <a:close/>
                <a:moveTo>
                  <a:pt x="1922" y="564"/>
                </a:moveTo>
                <a:lnTo>
                  <a:pt x="1922" y="564"/>
                </a:lnTo>
                <a:lnTo>
                  <a:pt x="1914" y="567"/>
                </a:lnTo>
                <a:lnTo>
                  <a:pt x="1907" y="569"/>
                </a:lnTo>
                <a:lnTo>
                  <a:pt x="1894" y="576"/>
                </a:lnTo>
                <a:lnTo>
                  <a:pt x="1886" y="588"/>
                </a:lnTo>
                <a:lnTo>
                  <a:pt x="1884" y="593"/>
                </a:lnTo>
                <a:lnTo>
                  <a:pt x="1884" y="600"/>
                </a:lnTo>
                <a:lnTo>
                  <a:pt x="1884" y="607"/>
                </a:lnTo>
                <a:lnTo>
                  <a:pt x="1886" y="614"/>
                </a:lnTo>
                <a:lnTo>
                  <a:pt x="1894" y="626"/>
                </a:lnTo>
                <a:lnTo>
                  <a:pt x="1907" y="633"/>
                </a:lnTo>
                <a:lnTo>
                  <a:pt x="1914" y="635"/>
                </a:lnTo>
                <a:lnTo>
                  <a:pt x="1922" y="635"/>
                </a:lnTo>
                <a:lnTo>
                  <a:pt x="1929" y="635"/>
                </a:lnTo>
                <a:lnTo>
                  <a:pt x="1934" y="633"/>
                </a:lnTo>
                <a:lnTo>
                  <a:pt x="1947" y="626"/>
                </a:lnTo>
                <a:lnTo>
                  <a:pt x="1955" y="614"/>
                </a:lnTo>
                <a:lnTo>
                  <a:pt x="1957" y="607"/>
                </a:lnTo>
                <a:lnTo>
                  <a:pt x="1960" y="600"/>
                </a:lnTo>
                <a:lnTo>
                  <a:pt x="1957" y="593"/>
                </a:lnTo>
                <a:lnTo>
                  <a:pt x="1955" y="588"/>
                </a:lnTo>
                <a:lnTo>
                  <a:pt x="1947" y="576"/>
                </a:lnTo>
                <a:lnTo>
                  <a:pt x="1934" y="569"/>
                </a:lnTo>
                <a:lnTo>
                  <a:pt x="1929" y="567"/>
                </a:lnTo>
                <a:lnTo>
                  <a:pt x="1922" y="564"/>
                </a:lnTo>
                <a:close/>
                <a:moveTo>
                  <a:pt x="1922" y="647"/>
                </a:moveTo>
                <a:lnTo>
                  <a:pt x="1922" y="647"/>
                </a:lnTo>
                <a:lnTo>
                  <a:pt x="1914" y="647"/>
                </a:lnTo>
                <a:lnTo>
                  <a:pt x="1907" y="650"/>
                </a:lnTo>
                <a:lnTo>
                  <a:pt x="1894" y="657"/>
                </a:lnTo>
                <a:lnTo>
                  <a:pt x="1886" y="669"/>
                </a:lnTo>
                <a:lnTo>
                  <a:pt x="1884" y="676"/>
                </a:lnTo>
                <a:lnTo>
                  <a:pt x="1884" y="683"/>
                </a:lnTo>
                <a:lnTo>
                  <a:pt x="1884" y="690"/>
                </a:lnTo>
                <a:lnTo>
                  <a:pt x="1886" y="695"/>
                </a:lnTo>
                <a:lnTo>
                  <a:pt x="1894" y="706"/>
                </a:lnTo>
                <a:lnTo>
                  <a:pt x="1907" y="714"/>
                </a:lnTo>
                <a:lnTo>
                  <a:pt x="1914" y="716"/>
                </a:lnTo>
                <a:lnTo>
                  <a:pt x="1922" y="716"/>
                </a:lnTo>
                <a:lnTo>
                  <a:pt x="1929" y="716"/>
                </a:lnTo>
                <a:lnTo>
                  <a:pt x="1934" y="714"/>
                </a:lnTo>
                <a:lnTo>
                  <a:pt x="1947" y="706"/>
                </a:lnTo>
                <a:lnTo>
                  <a:pt x="1955" y="695"/>
                </a:lnTo>
                <a:lnTo>
                  <a:pt x="1957" y="690"/>
                </a:lnTo>
                <a:lnTo>
                  <a:pt x="1960" y="683"/>
                </a:lnTo>
                <a:lnTo>
                  <a:pt x="1957" y="676"/>
                </a:lnTo>
                <a:lnTo>
                  <a:pt x="1955" y="669"/>
                </a:lnTo>
                <a:lnTo>
                  <a:pt x="1947" y="657"/>
                </a:lnTo>
                <a:lnTo>
                  <a:pt x="1934" y="650"/>
                </a:lnTo>
                <a:lnTo>
                  <a:pt x="1929" y="647"/>
                </a:lnTo>
                <a:lnTo>
                  <a:pt x="1922" y="647"/>
                </a:lnTo>
                <a:close/>
                <a:moveTo>
                  <a:pt x="1922" y="728"/>
                </a:moveTo>
                <a:lnTo>
                  <a:pt x="1922" y="728"/>
                </a:lnTo>
                <a:lnTo>
                  <a:pt x="1914" y="728"/>
                </a:lnTo>
                <a:lnTo>
                  <a:pt x="1907" y="730"/>
                </a:lnTo>
                <a:lnTo>
                  <a:pt x="1894" y="737"/>
                </a:lnTo>
                <a:lnTo>
                  <a:pt x="1886" y="749"/>
                </a:lnTo>
                <a:lnTo>
                  <a:pt x="1884" y="756"/>
                </a:lnTo>
                <a:lnTo>
                  <a:pt x="1884" y="763"/>
                </a:lnTo>
                <a:lnTo>
                  <a:pt x="1884" y="770"/>
                </a:lnTo>
                <a:lnTo>
                  <a:pt x="1886" y="775"/>
                </a:lnTo>
                <a:lnTo>
                  <a:pt x="1894" y="787"/>
                </a:lnTo>
                <a:lnTo>
                  <a:pt x="1907" y="794"/>
                </a:lnTo>
                <a:lnTo>
                  <a:pt x="1914" y="797"/>
                </a:lnTo>
                <a:lnTo>
                  <a:pt x="1922" y="799"/>
                </a:lnTo>
                <a:lnTo>
                  <a:pt x="1929" y="797"/>
                </a:lnTo>
                <a:lnTo>
                  <a:pt x="1934" y="794"/>
                </a:lnTo>
                <a:lnTo>
                  <a:pt x="1947" y="787"/>
                </a:lnTo>
                <a:lnTo>
                  <a:pt x="1955" y="775"/>
                </a:lnTo>
                <a:lnTo>
                  <a:pt x="1957" y="770"/>
                </a:lnTo>
                <a:lnTo>
                  <a:pt x="1960" y="763"/>
                </a:lnTo>
                <a:lnTo>
                  <a:pt x="1957" y="756"/>
                </a:lnTo>
                <a:lnTo>
                  <a:pt x="1955" y="749"/>
                </a:lnTo>
                <a:lnTo>
                  <a:pt x="1947" y="737"/>
                </a:lnTo>
                <a:lnTo>
                  <a:pt x="1934" y="730"/>
                </a:lnTo>
                <a:lnTo>
                  <a:pt x="1929" y="728"/>
                </a:lnTo>
                <a:lnTo>
                  <a:pt x="1922" y="728"/>
                </a:lnTo>
                <a:close/>
                <a:moveTo>
                  <a:pt x="1922" y="1859"/>
                </a:moveTo>
                <a:lnTo>
                  <a:pt x="1922" y="1859"/>
                </a:lnTo>
                <a:lnTo>
                  <a:pt x="1914" y="1859"/>
                </a:lnTo>
                <a:lnTo>
                  <a:pt x="1907" y="1861"/>
                </a:lnTo>
                <a:lnTo>
                  <a:pt x="1894" y="1871"/>
                </a:lnTo>
                <a:lnTo>
                  <a:pt x="1886" y="1880"/>
                </a:lnTo>
                <a:lnTo>
                  <a:pt x="1884" y="1887"/>
                </a:lnTo>
                <a:lnTo>
                  <a:pt x="1884" y="1894"/>
                </a:lnTo>
                <a:lnTo>
                  <a:pt x="1884" y="1901"/>
                </a:lnTo>
                <a:lnTo>
                  <a:pt x="1886" y="1908"/>
                </a:lnTo>
                <a:lnTo>
                  <a:pt x="1894" y="1920"/>
                </a:lnTo>
                <a:lnTo>
                  <a:pt x="1907" y="1927"/>
                </a:lnTo>
                <a:lnTo>
                  <a:pt x="1914" y="1930"/>
                </a:lnTo>
                <a:lnTo>
                  <a:pt x="1922" y="1930"/>
                </a:lnTo>
                <a:lnTo>
                  <a:pt x="1929" y="1930"/>
                </a:lnTo>
                <a:lnTo>
                  <a:pt x="1934" y="1927"/>
                </a:lnTo>
                <a:lnTo>
                  <a:pt x="1947" y="1920"/>
                </a:lnTo>
                <a:lnTo>
                  <a:pt x="1955" y="1908"/>
                </a:lnTo>
                <a:lnTo>
                  <a:pt x="1957" y="1901"/>
                </a:lnTo>
                <a:lnTo>
                  <a:pt x="1960" y="1894"/>
                </a:lnTo>
                <a:lnTo>
                  <a:pt x="1957" y="1887"/>
                </a:lnTo>
                <a:lnTo>
                  <a:pt x="1955" y="1880"/>
                </a:lnTo>
                <a:lnTo>
                  <a:pt x="1947" y="1871"/>
                </a:lnTo>
                <a:lnTo>
                  <a:pt x="1934" y="1861"/>
                </a:lnTo>
                <a:lnTo>
                  <a:pt x="1929" y="1859"/>
                </a:lnTo>
                <a:lnTo>
                  <a:pt x="1922" y="1859"/>
                </a:lnTo>
                <a:close/>
                <a:moveTo>
                  <a:pt x="1922" y="1939"/>
                </a:moveTo>
                <a:lnTo>
                  <a:pt x="1922" y="1939"/>
                </a:lnTo>
                <a:lnTo>
                  <a:pt x="1914" y="1942"/>
                </a:lnTo>
                <a:lnTo>
                  <a:pt x="1907" y="1942"/>
                </a:lnTo>
                <a:lnTo>
                  <a:pt x="1894" y="1951"/>
                </a:lnTo>
                <a:lnTo>
                  <a:pt x="1886" y="1961"/>
                </a:lnTo>
                <a:lnTo>
                  <a:pt x="1884" y="1968"/>
                </a:lnTo>
                <a:lnTo>
                  <a:pt x="1884" y="1975"/>
                </a:lnTo>
                <a:lnTo>
                  <a:pt x="1884" y="1982"/>
                </a:lnTo>
                <a:lnTo>
                  <a:pt x="1886" y="1989"/>
                </a:lnTo>
                <a:lnTo>
                  <a:pt x="1894" y="2001"/>
                </a:lnTo>
                <a:lnTo>
                  <a:pt x="1907" y="2008"/>
                </a:lnTo>
                <a:lnTo>
                  <a:pt x="1914" y="2010"/>
                </a:lnTo>
                <a:lnTo>
                  <a:pt x="1922" y="2010"/>
                </a:lnTo>
                <a:lnTo>
                  <a:pt x="1929" y="2010"/>
                </a:lnTo>
                <a:lnTo>
                  <a:pt x="1934" y="2008"/>
                </a:lnTo>
                <a:lnTo>
                  <a:pt x="1947" y="2001"/>
                </a:lnTo>
                <a:lnTo>
                  <a:pt x="1955" y="1989"/>
                </a:lnTo>
                <a:lnTo>
                  <a:pt x="1957" y="1982"/>
                </a:lnTo>
                <a:lnTo>
                  <a:pt x="1960" y="1975"/>
                </a:lnTo>
                <a:lnTo>
                  <a:pt x="1957" y="1968"/>
                </a:lnTo>
                <a:lnTo>
                  <a:pt x="1955" y="1961"/>
                </a:lnTo>
                <a:lnTo>
                  <a:pt x="1947" y="1951"/>
                </a:lnTo>
                <a:lnTo>
                  <a:pt x="1934" y="1942"/>
                </a:lnTo>
                <a:lnTo>
                  <a:pt x="1929" y="1942"/>
                </a:lnTo>
                <a:lnTo>
                  <a:pt x="1922" y="1939"/>
                </a:lnTo>
                <a:close/>
                <a:moveTo>
                  <a:pt x="1922" y="2020"/>
                </a:moveTo>
                <a:lnTo>
                  <a:pt x="1922" y="2020"/>
                </a:lnTo>
                <a:lnTo>
                  <a:pt x="1914" y="2022"/>
                </a:lnTo>
                <a:lnTo>
                  <a:pt x="1907" y="2025"/>
                </a:lnTo>
                <a:lnTo>
                  <a:pt x="1894" y="2032"/>
                </a:lnTo>
                <a:lnTo>
                  <a:pt x="1886" y="2044"/>
                </a:lnTo>
                <a:lnTo>
                  <a:pt x="1884" y="2048"/>
                </a:lnTo>
                <a:lnTo>
                  <a:pt x="1884" y="2055"/>
                </a:lnTo>
                <a:lnTo>
                  <a:pt x="1884" y="2063"/>
                </a:lnTo>
                <a:lnTo>
                  <a:pt x="1886" y="2070"/>
                </a:lnTo>
                <a:lnTo>
                  <a:pt x="1894" y="2082"/>
                </a:lnTo>
                <a:lnTo>
                  <a:pt x="1907" y="2089"/>
                </a:lnTo>
                <a:lnTo>
                  <a:pt x="1914" y="2091"/>
                </a:lnTo>
                <a:lnTo>
                  <a:pt x="1922" y="2091"/>
                </a:lnTo>
                <a:lnTo>
                  <a:pt x="1929" y="2091"/>
                </a:lnTo>
                <a:lnTo>
                  <a:pt x="1934" y="2089"/>
                </a:lnTo>
                <a:lnTo>
                  <a:pt x="1947" y="2082"/>
                </a:lnTo>
                <a:lnTo>
                  <a:pt x="1955" y="2070"/>
                </a:lnTo>
                <a:lnTo>
                  <a:pt x="1957" y="2063"/>
                </a:lnTo>
                <a:lnTo>
                  <a:pt x="1960" y="2055"/>
                </a:lnTo>
                <a:lnTo>
                  <a:pt x="1957" y="2048"/>
                </a:lnTo>
                <a:lnTo>
                  <a:pt x="1955" y="2044"/>
                </a:lnTo>
                <a:lnTo>
                  <a:pt x="1947" y="2032"/>
                </a:lnTo>
                <a:lnTo>
                  <a:pt x="1934" y="2025"/>
                </a:lnTo>
                <a:lnTo>
                  <a:pt x="1929" y="2022"/>
                </a:lnTo>
                <a:lnTo>
                  <a:pt x="1922" y="2020"/>
                </a:lnTo>
                <a:close/>
                <a:moveTo>
                  <a:pt x="1922" y="2103"/>
                </a:moveTo>
                <a:lnTo>
                  <a:pt x="1922" y="2103"/>
                </a:lnTo>
                <a:lnTo>
                  <a:pt x="1914" y="2103"/>
                </a:lnTo>
                <a:lnTo>
                  <a:pt x="1907" y="2105"/>
                </a:lnTo>
                <a:lnTo>
                  <a:pt x="1894" y="2112"/>
                </a:lnTo>
                <a:lnTo>
                  <a:pt x="1886" y="2124"/>
                </a:lnTo>
                <a:lnTo>
                  <a:pt x="1884" y="2129"/>
                </a:lnTo>
                <a:lnTo>
                  <a:pt x="1884" y="2136"/>
                </a:lnTo>
                <a:lnTo>
                  <a:pt x="1884" y="2146"/>
                </a:lnTo>
                <a:lnTo>
                  <a:pt x="1886" y="2150"/>
                </a:lnTo>
                <a:lnTo>
                  <a:pt x="1894" y="2162"/>
                </a:lnTo>
                <a:lnTo>
                  <a:pt x="1907" y="2169"/>
                </a:lnTo>
                <a:lnTo>
                  <a:pt x="1914" y="2172"/>
                </a:lnTo>
                <a:lnTo>
                  <a:pt x="1922" y="2172"/>
                </a:lnTo>
                <a:lnTo>
                  <a:pt x="1929" y="2172"/>
                </a:lnTo>
                <a:lnTo>
                  <a:pt x="1934" y="2169"/>
                </a:lnTo>
                <a:lnTo>
                  <a:pt x="1947" y="2162"/>
                </a:lnTo>
                <a:lnTo>
                  <a:pt x="1955" y="2150"/>
                </a:lnTo>
                <a:lnTo>
                  <a:pt x="1957" y="2146"/>
                </a:lnTo>
                <a:lnTo>
                  <a:pt x="1960" y="2136"/>
                </a:lnTo>
                <a:lnTo>
                  <a:pt x="1957" y="2129"/>
                </a:lnTo>
                <a:lnTo>
                  <a:pt x="1955" y="2124"/>
                </a:lnTo>
                <a:lnTo>
                  <a:pt x="1947" y="2112"/>
                </a:lnTo>
                <a:lnTo>
                  <a:pt x="1934" y="2105"/>
                </a:lnTo>
                <a:lnTo>
                  <a:pt x="1929" y="2103"/>
                </a:lnTo>
                <a:lnTo>
                  <a:pt x="1922" y="2103"/>
                </a:lnTo>
                <a:close/>
                <a:moveTo>
                  <a:pt x="1922" y="2183"/>
                </a:moveTo>
                <a:lnTo>
                  <a:pt x="1922" y="2183"/>
                </a:lnTo>
                <a:lnTo>
                  <a:pt x="1914" y="2183"/>
                </a:lnTo>
                <a:lnTo>
                  <a:pt x="1907" y="2186"/>
                </a:lnTo>
                <a:lnTo>
                  <a:pt x="1894" y="2193"/>
                </a:lnTo>
                <a:lnTo>
                  <a:pt x="1886" y="2205"/>
                </a:lnTo>
                <a:lnTo>
                  <a:pt x="1884" y="2212"/>
                </a:lnTo>
                <a:lnTo>
                  <a:pt x="1884" y="2219"/>
                </a:lnTo>
                <a:lnTo>
                  <a:pt x="1884" y="2226"/>
                </a:lnTo>
                <a:lnTo>
                  <a:pt x="1886" y="2231"/>
                </a:lnTo>
                <a:lnTo>
                  <a:pt x="1894" y="2243"/>
                </a:lnTo>
                <a:lnTo>
                  <a:pt x="1907" y="2250"/>
                </a:lnTo>
                <a:lnTo>
                  <a:pt x="1914" y="2252"/>
                </a:lnTo>
                <a:lnTo>
                  <a:pt x="1922" y="2255"/>
                </a:lnTo>
                <a:lnTo>
                  <a:pt x="1929" y="2252"/>
                </a:lnTo>
                <a:lnTo>
                  <a:pt x="1934" y="2250"/>
                </a:lnTo>
                <a:lnTo>
                  <a:pt x="1947" y="2243"/>
                </a:lnTo>
                <a:lnTo>
                  <a:pt x="1955" y="2231"/>
                </a:lnTo>
                <a:lnTo>
                  <a:pt x="1957" y="2226"/>
                </a:lnTo>
                <a:lnTo>
                  <a:pt x="1960" y="2219"/>
                </a:lnTo>
                <a:lnTo>
                  <a:pt x="1957" y="2212"/>
                </a:lnTo>
                <a:lnTo>
                  <a:pt x="1955" y="2205"/>
                </a:lnTo>
                <a:lnTo>
                  <a:pt x="1947" y="2193"/>
                </a:lnTo>
                <a:lnTo>
                  <a:pt x="1934" y="2186"/>
                </a:lnTo>
                <a:lnTo>
                  <a:pt x="1929" y="2183"/>
                </a:lnTo>
                <a:lnTo>
                  <a:pt x="1922" y="2183"/>
                </a:lnTo>
                <a:close/>
                <a:moveTo>
                  <a:pt x="1922" y="2264"/>
                </a:moveTo>
                <a:lnTo>
                  <a:pt x="1922" y="2264"/>
                </a:lnTo>
                <a:lnTo>
                  <a:pt x="1914" y="2264"/>
                </a:lnTo>
                <a:lnTo>
                  <a:pt x="1907" y="2266"/>
                </a:lnTo>
                <a:lnTo>
                  <a:pt x="1894" y="2274"/>
                </a:lnTo>
                <a:lnTo>
                  <a:pt x="1886" y="2285"/>
                </a:lnTo>
                <a:lnTo>
                  <a:pt x="1884" y="2293"/>
                </a:lnTo>
                <a:lnTo>
                  <a:pt x="1884" y="2300"/>
                </a:lnTo>
                <a:lnTo>
                  <a:pt x="1884" y="2307"/>
                </a:lnTo>
                <a:lnTo>
                  <a:pt x="1886" y="2314"/>
                </a:lnTo>
                <a:lnTo>
                  <a:pt x="1894" y="2323"/>
                </a:lnTo>
                <a:lnTo>
                  <a:pt x="1907" y="2330"/>
                </a:lnTo>
                <a:lnTo>
                  <a:pt x="1914" y="2333"/>
                </a:lnTo>
                <a:lnTo>
                  <a:pt x="1922" y="2335"/>
                </a:lnTo>
                <a:lnTo>
                  <a:pt x="1929" y="2333"/>
                </a:lnTo>
                <a:lnTo>
                  <a:pt x="1934" y="2330"/>
                </a:lnTo>
                <a:lnTo>
                  <a:pt x="1947" y="2323"/>
                </a:lnTo>
                <a:lnTo>
                  <a:pt x="1955" y="2314"/>
                </a:lnTo>
                <a:lnTo>
                  <a:pt x="1957" y="2307"/>
                </a:lnTo>
                <a:lnTo>
                  <a:pt x="1960" y="2300"/>
                </a:lnTo>
                <a:lnTo>
                  <a:pt x="1957" y="2293"/>
                </a:lnTo>
                <a:lnTo>
                  <a:pt x="1955" y="2285"/>
                </a:lnTo>
                <a:lnTo>
                  <a:pt x="1947" y="2274"/>
                </a:lnTo>
                <a:lnTo>
                  <a:pt x="1934" y="2266"/>
                </a:lnTo>
                <a:lnTo>
                  <a:pt x="1929" y="2264"/>
                </a:lnTo>
                <a:lnTo>
                  <a:pt x="1922" y="2264"/>
                </a:lnTo>
                <a:close/>
                <a:moveTo>
                  <a:pt x="1922" y="2345"/>
                </a:moveTo>
                <a:lnTo>
                  <a:pt x="1922" y="2345"/>
                </a:lnTo>
                <a:lnTo>
                  <a:pt x="1914" y="2345"/>
                </a:lnTo>
                <a:lnTo>
                  <a:pt x="1907" y="2347"/>
                </a:lnTo>
                <a:lnTo>
                  <a:pt x="1894" y="2354"/>
                </a:lnTo>
                <a:lnTo>
                  <a:pt x="1886" y="2366"/>
                </a:lnTo>
                <a:lnTo>
                  <a:pt x="1884" y="2373"/>
                </a:lnTo>
                <a:lnTo>
                  <a:pt x="1884" y="2380"/>
                </a:lnTo>
                <a:lnTo>
                  <a:pt x="1884" y="2387"/>
                </a:lnTo>
                <a:lnTo>
                  <a:pt x="1886" y="2394"/>
                </a:lnTo>
                <a:lnTo>
                  <a:pt x="1894" y="2404"/>
                </a:lnTo>
                <a:lnTo>
                  <a:pt x="1907" y="2413"/>
                </a:lnTo>
                <a:lnTo>
                  <a:pt x="1914" y="2413"/>
                </a:lnTo>
                <a:lnTo>
                  <a:pt x="1922" y="2416"/>
                </a:lnTo>
                <a:lnTo>
                  <a:pt x="1929" y="2413"/>
                </a:lnTo>
                <a:lnTo>
                  <a:pt x="1934" y="2413"/>
                </a:lnTo>
                <a:lnTo>
                  <a:pt x="1947" y="2404"/>
                </a:lnTo>
                <a:lnTo>
                  <a:pt x="1955" y="2394"/>
                </a:lnTo>
                <a:lnTo>
                  <a:pt x="1957" y="2387"/>
                </a:lnTo>
                <a:lnTo>
                  <a:pt x="1960" y="2380"/>
                </a:lnTo>
                <a:lnTo>
                  <a:pt x="1957" y="2373"/>
                </a:lnTo>
                <a:lnTo>
                  <a:pt x="1955" y="2366"/>
                </a:lnTo>
                <a:lnTo>
                  <a:pt x="1947" y="2354"/>
                </a:lnTo>
                <a:lnTo>
                  <a:pt x="1934" y="2347"/>
                </a:lnTo>
                <a:lnTo>
                  <a:pt x="1929" y="2345"/>
                </a:lnTo>
                <a:lnTo>
                  <a:pt x="1922" y="2345"/>
                </a:lnTo>
                <a:close/>
                <a:moveTo>
                  <a:pt x="1922" y="2425"/>
                </a:moveTo>
                <a:lnTo>
                  <a:pt x="1922" y="2425"/>
                </a:lnTo>
                <a:lnTo>
                  <a:pt x="1914" y="2425"/>
                </a:lnTo>
                <a:lnTo>
                  <a:pt x="1907" y="2428"/>
                </a:lnTo>
                <a:lnTo>
                  <a:pt x="1894" y="2435"/>
                </a:lnTo>
                <a:lnTo>
                  <a:pt x="1886" y="2447"/>
                </a:lnTo>
                <a:lnTo>
                  <a:pt x="1884" y="2454"/>
                </a:lnTo>
                <a:lnTo>
                  <a:pt x="1884" y="2461"/>
                </a:lnTo>
                <a:lnTo>
                  <a:pt x="1884" y="2468"/>
                </a:lnTo>
                <a:lnTo>
                  <a:pt x="1886" y="2475"/>
                </a:lnTo>
                <a:lnTo>
                  <a:pt x="1894" y="2487"/>
                </a:lnTo>
                <a:lnTo>
                  <a:pt x="1907" y="2494"/>
                </a:lnTo>
                <a:lnTo>
                  <a:pt x="1914" y="2496"/>
                </a:lnTo>
                <a:lnTo>
                  <a:pt x="1922" y="2496"/>
                </a:lnTo>
                <a:lnTo>
                  <a:pt x="1929" y="2496"/>
                </a:lnTo>
                <a:lnTo>
                  <a:pt x="1934" y="2494"/>
                </a:lnTo>
                <a:lnTo>
                  <a:pt x="1947" y="2487"/>
                </a:lnTo>
                <a:lnTo>
                  <a:pt x="1955" y="2475"/>
                </a:lnTo>
                <a:lnTo>
                  <a:pt x="1957" y="2468"/>
                </a:lnTo>
                <a:lnTo>
                  <a:pt x="1960" y="2461"/>
                </a:lnTo>
                <a:lnTo>
                  <a:pt x="1957" y="2454"/>
                </a:lnTo>
                <a:lnTo>
                  <a:pt x="1955" y="2447"/>
                </a:lnTo>
                <a:lnTo>
                  <a:pt x="1947" y="2435"/>
                </a:lnTo>
                <a:lnTo>
                  <a:pt x="1934" y="2428"/>
                </a:lnTo>
                <a:lnTo>
                  <a:pt x="1929" y="2425"/>
                </a:lnTo>
                <a:lnTo>
                  <a:pt x="1922" y="2425"/>
                </a:lnTo>
                <a:close/>
                <a:moveTo>
                  <a:pt x="2005" y="81"/>
                </a:moveTo>
                <a:lnTo>
                  <a:pt x="2005" y="81"/>
                </a:lnTo>
                <a:lnTo>
                  <a:pt x="1998" y="81"/>
                </a:lnTo>
                <a:lnTo>
                  <a:pt x="1992" y="83"/>
                </a:lnTo>
                <a:lnTo>
                  <a:pt x="1980" y="90"/>
                </a:lnTo>
                <a:lnTo>
                  <a:pt x="1972" y="102"/>
                </a:lnTo>
                <a:lnTo>
                  <a:pt x="1970" y="109"/>
                </a:lnTo>
                <a:lnTo>
                  <a:pt x="1967" y="116"/>
                </a:lnTo>
                <a:lnTo>
                  <a:pt x="1970" y="123"/>
                </a:lnTo>
                <a:lnTo>
                  <a:pt x="1972" y="130"/>
                </a:lnTo>
                <a:lnTo>
                  <a:pt x="1980" y="140"/>
                </a:lnTo>
                <a:lnTo>
                  <a:pt x="1992" y="149"/>
                </a:lnTo>
                <a:lnTo>
                  <a:pt x="1998" y="149"/>
                </a:lnTo>
                <a:lnTo>
                  <a:pt x="2005" y="152"/>
                </a:lnTo>
                <a:lnTo>
                  <a:pt x="2013" y="149"/>
                </a:lnTo>
                <a:lnTo>
                  <a:pt x="2020" y="149"/>
                </a:lnTo>
                <a:lnTo>
                  <a:pt x="2033" y="140"/>
                </a:lnTo>
                <a:lnTo>
                  <a:pt x="2041" y="130"/>
                </a:lnTo>
                <a:lnTo>
                  <a:pt x="2043" y="123"/>
                </a:lnTo>
                <a:lnTo>
                  <a:pt x="2043" y="116"/>
                </a:lnTo>
                <a:lnTo>
                  <a:pt x="2043" y="109"/>
                </a:lnTo>
                <a:lnTo>
                  <a:pt x="2041" y="102"/>
                </a:lnTo>
                <a:lnTo>
                  <a:pt x="2033" y="90"/>
                </a:lnTo>
                <a:lnTo>
                  <a:pt x="2020" y="83"/>
                </a:lnTo>
                <a:lnTo>
                  <a:pt x="2013" y="81"/>
                </a:lnTo>
                <a:lnTo>
                  <a:pt x="2005" y="81"/>
                </a:lnTo>
                <a:close/>
                <a:moveTo>
                  <a:pt x="2005" y="161"/>
                </a:moveTo>
                <a:lnTo>
                  <a:pt x="2005" y="161"/>
                </a:lnTo>
                <a:lnTo>
                  <a:pt x="1998" y="161"/>
                </a:lnTo>
                <a:lnTo>
                  <a:pt x="1992" y="164"/>
                </a:lnTo>
                <a:lnTo>
                  <a:pt x="1980" y="171"/>
                </a:lnTo>
                <a:lnTo>
                  <a:pt x="1972" y="183"/>
                </a:lnTo>
                <a:lnTo>
                  <a:pt x="1970" y="190"/>
                </a:lnTo>
                <a:lnTo>
                  <a:pt x="1967" y="197"/>
                </a:lnTo>
                <a:lnTo>
                  <a:pt x="1970" y="204"/>
                </a:lnTo>
                <a:lnTo>
                  <a:pt x="1972" y="211"/>
                </a:lnTo>
                <a:lnTo>
                  <a:pt x="1980" y="220"/>
                </a:lnTo>
                <a:lnTo>
                  <a:pt x="1992" y="230"/>
                </a:lnTo>
                <a:lnTo>
                  <a:pt x="1998" y="232"/>
                </a:lnTo>
                <a:lnTo>
                  <a:pt x="2005" y="232"/>
                </a:lnTo>
                <a:lnTo>
                  <a:pt x="2013" y="232"/>
                </a:lnTo>
                <a:lnTo>
                  <a:pt x="2020" y="230"/>
                </a:lnTo>
                <a:lnTo>
                  <a:pt x="2033" y="220"/>
                </a:lnTo>
                <a:lnTo>
                  <a:pt x="2041" y="211"/>
                </a:lnTo>
                <a:lnTo>
                  <a:pt x="2043" y="204"/>
                </a:lnTo>
                <a:lnTo>
                  <a:pt x="2043" y="197"/>
                </a:lnTo>
                <a:lnTo>
                  <a:pt x="2043" y="190"/>
                </a:lnTo>
                <a:lnTo>
                  <a:pt x="2041" y="183"/>
                </a:lnTo>
                <a:lnTo>
                  <a:pt x="2033" y="171"/>
                </a:lnTo>
                <a:lnTo>
                  <a:pt x="2020" y="164"/>
                </a:lnTo>
                <a:lnTo>
                  <a:pt x="2013" y="161"/>
                </a:lnTo>
                <a:lnTo>
                  <a:pt x="2005" y="161"/>
                </a:lnTo>
                <a:close/>
                <a:moveTo>
                  <a:pt x="2005" y="242"/>
                </a:moveTo>
                <a:lnTo>
                  <a:pt x="2005" y="242"/>
                </a:lnTo>
                <a:lnTo>
                  <a:pt x="1998" y="242"/>
                </a:lnTo>
                <a:lnTo>
                  <a:pt x="1992" y="244"/>
                </a:lnTo>
                <a:lnTo>
                  <a:pt x="1980" y="251"/>
                </a:lnTo>
                <a:lnTo>
                  <a:pt x="1972" y="263"/>
                </a:lnTo>
                <a:lnTo>
                  <a:pt x="1970" y="270"/>
                </a:lnTo>
                <a:lnTo>
                  <a:pt x="1967" y="277"/>
                </a:lnTo>
                <a:lnTo>
                  <a:pt x="1970" y="284"/>
                </a:lnTo>
                <a:lnTo>
                  <a:pt x="1972" y="292"/>
                </a:lnTo>
                <a:lnTo>
                  <a:pt x="1980" y="303"/>
                </a:lnTo>
                <a:lnTo>
                  <a:pt x="1992" y="311"/>
                </a:lnTo>
                <a:lnTo>
                  <a:pt x="1998" y="313"/>
                </a:lnTo>
                <a:lnTo>
                  <a:pt x="2005" y="313"/>
                </a:lnTo>
                <a:lnTo>
                  <a:pt x="2013" y="313"/>
                </a:lnTo>
                <a:lnTo>
                  <a:pt x="2020" y="311"/>
                </a:lnTo>
                <a:lnTo>
                  <a:pt x="2033" y="303"/>
                </a:lnTo>
                <a:lnTo>
                  <a:pt x="2041" y="292"/>
                </a:lnTo>
                <a:lnTo>
                  <a:pt x="2043" y="284"/>
                </a:lnTo>
                <a:lnTo>
                  <a:pt x="2043" y="277"/>
                </a:lnTo>
                <a:lnTo>
                  <a:pt x="2043" y="270"/>
                </a:lnTo>
                <a:lnTo>
                  <a:pt x="2041" y="263"/>
                </a:lnTo>
                <a:lnTo>
                  <a:pt x="2033" y="251"/>
                </a:lnTo>
                <a:lnTo>
                  <a:pt x="2020" y="244"/>
                </a:lnTo>
                <a:lnTo>
                  <a:pt x="2013" y="242"/>
                </a:lnTo>
                <a:lnTo>
                  <a:pt x="2005" y="242"/>
                </a:lnTo>
                <a:close/>
                <a:moveTo>
                  <a:pt x="2005" y="322"/>
                </a:moveTo>
                <a:lnTo>
                  <a:pt x="2005" y="322"/>
                </a:lnTo>
                <a:lnTo>
                  <a:pt x="1998" y="322"/>
                </a:lnTo>
                <a:lnTo>
                  <a:pt x="1992" y="325"/>
                </a:lnTo>
                <a:lnTo>
                  <a:pt x="1980" y="334"/>
                </a:lnTo>
                <a:lnTo>
                  <a:pt x="1972" y="344"/>
                </a:lnTo>
                <a:lnTo>
                  <a:pt x="1970" y="351"/>
                </a:lnTo>
                <a:lnTo>
                  <a:pt x="1967" y="358"/>
                </a:lnTo>
                <a:lnTo>
                  <a:pt x="1970" y="365"/>
                </a:lnTo>
                <a:lnTo>
                  <a:pt x="1972" y="372"/>
                </a:lnTo>
                <a:lnTo>
                  <a:pt x="1980" y="384"/>
                </a:lnTo>
                <a:lnTo>
                  <a:pt x="1992" y="391"/>
                </a:lnTo>
                <a:lnTo>
                  <a:pt x="1998" y="394"/>
                </a:lnTo>
                <a:lnTo>
                  <a:pt x="2005" y="394"/>
                </a:lnTo>
                <a:lnTo>
                  <a:pt x="2013" y="394"/>
                </a:lnTo>
                <a:lnTo>
                  <a:pt x="2020" y="391"/>
                </a:lnTo>
                <a:lnTo>
                  <a:pt x="2033" y="384"/>
                </a:lnTo>
                <a:lnTo>
                  <a:pt x="2041" y="372"/>
                </a:lnTo>
                <a:lnTo>
                  <a:pt x="2043" y="365"/>
                </a:lnTo>
                <a:lnTo>
                  <a:pt x="2043" y="358"/>
                </a:lnTo>
                <a:lnTo>
                  <a:pt x="2043" y="351"/>
                </a:lnTo>
                <a:lnTo>
                  <a:pt x="2041" y="344"/>
                </a:lnTo>
                <a:lnTo>
                  <a:pt x="2033" y="334"/>
                </a:lnTo>
                <a:lnTo>
                  <a:pt x="2020" y="325"/>
                </a:lnTo>
                <a:lnTo>
                  <a:pt x="2013" y="322"/>
                </a:lnTo>
                <a:lnTo>
                  <a:pt x="2005" y="322"/>
                </a:lnTo>
                <a:close/>
                <a:moveTo>
                  <a:pt x="2005" y="403"/>
                </a:moveTo>
                <a:lnTo>
                  <a:pt x="2005" y="403"/>
                </a:lnTo>
                <a:lnTo>
                  <a:pt x="1998" y="405"/>
                </a:lnTo>
                <a:lnTo>
                  <a:pt x="1992" y="405"/>
                </a:lnTo>
                <a:lnTo>
                  <a:pt x="1980" y="415"/>
                </a:lnTo>
                <a:lnTo>
                  <a:pt x="1972" y="424"/>
                </a:lnTo>
                <a:lnTo>
                  <a:pt x="1970" y="431"/>
                </a:lnTo>
                <a:lnTo>
                  <a:pt x="1967" y="439"/>
                </a:lnTo>
                <a:lnTo>
                  <a:pt x="1970" y="446"/>
                </a:lnTo>
                <a:lnTo>
                  <a:pt x="1972" y="453"/>
                </a:lnTo>
                <a:lnTo>
                  <a:pt x="1980" y="465"/>
                </a:lnTo>
                <a:lnTo>
                  <a:pt x="1992" y="472"/>
                </a:lnTo>
                <a:lnTo>
                  <a:pt x="1998" y="474"/>
                </a:lnTo>
                <a:lnTo>
                  <a:pt x="2005" y="474"/>
                </a:lnTo>
                <a:lnTo>
                  <a:pt x="2013" y="474"/>
                </a:lnTo>
                <a:lnTo>
                  <a:pt x="2020" y="472"/>
                </a:lnTo>
                <a:lnTo>
                  <a:pt x="2033" y="465"/>
                </a:lnTo>
                <a:lnTo>
                  <a:pt x="2041" y="453"/>
                </a:lnTo>
                <a:lnTo>
                  <a:pt x="2043" y="446"/>
                </a:lnTo>
                <a:lnTo>
                  <a:pt x="2043" y="439"/>
                </a:lnTo>
                <a:lnTo>
                  <a:pt x="2043" y="431"/>
                </a:lnTo>
                <a:lnTo>
                  <a:pt x="2041" y="424"/>
                </a:lnTo>
                <a:lnTo>
                  <a:pt x="2033" y="415"/>
                </a:lnTo>
                <a:lnTo>
                  <a:pt x="2020" y="405"/>
                </a:lnTo>
                <a:lnTo>
                  <a:pt x="2013" y="405"/>
                </a:lnTo>
                <a:lnTo>
                  <a:pt x="2005" y="403"/>
                </a:lnTo>
                <a:close/>
                <a:moveTo>
                  <a:pt x="2005" y="484"/>
                </a:moveTo>
                <a:lnTo>
                  <a:pt x="2005" y="484"/>
                </a:lnTo>
                <a:lnTo>
                  <a:pt x="1998" y="486"/>
                </a:lnTo>
                <a:lnTo>
                  <a:pt x="1992" y="488"/>
                </a:lnTo>
                <a:lnTo>
                  <a:pt x="1980" y="495"/>
                </a:lnTo>
                <a:lnTo>
                  <a:pt x="1972" y="505"/>
                </a:lnTo>
                <a:lnTo>
                  <a:pt x="1970" y="512"/>
                </a:lnTo>
                <a:lnTo>
                  <a:pt x="1967" y="519"/>
                </a:lnTo>
                <a:lnTo>
                  <a:pt x="1970" y="526"/>
                </a:lnTo>
                <a:lnTo>
                  <a:pt x="1972" y="533"/>
                </a:lnTo>
                <a:lnTo>
                  <a:pt x="1980" y="545"/>
                </a:lnTo>
                <a:lnTo>
                  <a:pt x="1992" y="552"/>
                </a:lnTo>
                <a:lnTo>
                  <a:pt x="1998" y="555"/>
                </a:lnTo>
                <a:lnTo>
                  <a:pt x="2005" y="555"/>
                </a:lnTo>
                <a:lnTo>
                  <a:pt x="2013" y="555"/>
                </a:lnTo>
                <a:lnTo>
                  <a:pt x="2020" y="552"/>
                </a:lnTo>
                <a:lnTo>
                  <a:pt x="2033" y="545"/>
                </a:lnTo>
                <a:lnTo>
                  <a:pt x="2041" y="533"/>
                </a:lnTo>
                <a:lnTo>
                  <a:pt x="2043" y="526"/>
                </a:lnTo>
                <a:lnTo>
                  <a:pt x="2043" y="519"/>
                </a:lnTo>
                <a:lnTo>
                  <a:pt x="2043" y="512"/>
                </a:lnTo>
                <a:lnTo>
                  <a:pt x="2041" y="505"/>
                </a:lnTo>
                <a:lnTo>
                  <a:pt x="2033" y="495"/>
                </a:lnTo>
                <a:lnTo>
                  <a:pt x="2020" y="488"/>
                </a:lnTo>
                <a:lnTo>
                  <a:pt x="2013" y="486"/>
                </a:lnTo>
                <a:lnTo>
                  <a:pt x="2005" y="484"/>
                </a:lnTo>
                <a:close/>
                <a:moveTo>
                  <a:pt x="2005" y="564"/>
                </a:moveTo>
                <a:lnTo>
                  <a:pt x="2005" y="564"/>
                </a:lnTo>
                <a:lnTo>
                  <a:pt x="1998" y="567"/>
                </a:lnTo>
                <a:lnTo>
                  <a:pt x="1992" y="569"/>
                </a:lnTo>
                <a:lnTo>
                  <a:pt x="1980" y="576"/>
                </a:lnTo>
                <a:lnTo>
                  <a:pt x="1972" y="588"/>
                </a:lnTo>
                <a:lnTo>
                  <a:pt x="1970" y="593"/>
                </a:lnTo>
                <a:lnTo>
                  <a:pt x="1967" y="600"/>
                </a:lnTo>
                <a:lnTo>
                  <a:pt x="1970" y="607"/>
                </a:lnTo>
                <a:lnTo>
                  <a:pt x="1972" y="614"/>
                </a:lnTo>
                <a:lnTo>
                  <a:pt x="1980" y="626"/>
                </a:lnTo>
                <a:lnTo>
                  <a:pt x="1992" y="633"/>
                </a:lnTo>
                <a:lnTo>
                  <a:pt x="1998" y="635"/>
                </a:lnTo>
                <a:lnTo>
                  <a:pt x="2005" y="635"/>
                </a:lnTo>
                <a:lnTo>
                  <a:pt x="2013" y="635"/>
                </a:lnTo>
                <a:lnTo>
                  <a:pt x="2020" y="633"/>
                </a:lnTo>
                <a:lnTo>
                  <a:pt x="2033" y="626"/>
                </a:lnTo>
                <a:lnTo>
                  <a:pt x="2041" y="614"/>
                </a:lnTo>
                <a:lnTo>
                  <a:pt x="2043" y="607"/>
                </a:lnTo>
                <a:lnTo>
                  <a:pt x="2043" y="600"/>
                </a:lnTo>
                <a:lnTo>
                  <a:pt x="2043" y="593"/>
                </a:lnTo>
                <a:lnTo>
                  <a:pt x="2041" y="588"/>
                </a:lnTo>
                <a:lnTo>
                  <a:pt x="2033" y="576"/>
                </a:lnTo>
                <a:lnTo>
                  <a:pt x="2020" y="569"/>
                </a:lnTo>
                <a:lnTo>
                  <a:pt x="2013" y="567"/>
                </a:lnTo>
                <a:lnTo>
                  <a:pt x="2005" y="564"/>
                </a:lnTo>
                <a:close/>
                <a:moveTo>
                  <a:pt x="2005" y="647"/>
                </a:moveTo>
                <a:lnTo>
                  <a:pt x="2005" y="647"/>
                </a:lnTo>
                <a:lnTo>
                  <a:pt x="1998" y="647"/>
                </a:lnTo>
                <a:lnTo>
                  <a:pt x="1992" y="650"/>
                </a:lnTo>
                <a:lnTo>
                  <a:pt x="1980" y="657"/>
                </a:lnTo>
                <a:lnTo>
                  <a:pt x="1972" y="669"/>
                </a:lnTo>
                <a:lnTo>
                  <a:pt x="1970" y="676"/>
                </a:lnTo>
                <a:lnTo>
                  <a:pt x="1967" y="683"/>
                </a:lnTo>
                <a:lnTo>
                  <a:pt x="1970" y="690"/>
                </a:lnTo>
                <a:lnTo>
                  <a:pt x="1972" y="695"/>
                </a:lnTo>
                <a:lnTo>
                  <a:pt x="1980" y="706"/>
                </a:lnTo>
                <a:lnTo>
                  <a:pt x="1992" y="714"/>
                </a:lnTo>
                <a:lnTo>
                  <a:pt x="1998" y="716"/>
                </a:lnTo>
                <a:lnTo>
                  <a:pt x="2005" y="716"/>
                </a:lnTo>
                <a:lnTo>
                  <a:pt x="2013" y="716"/>
                </a:lnTo>
                <a:lnTo>
                  <a:pt x="2020" y="714"/>
                </a:lnTo>
                <a:lnTo>
                  <a:pt x="2033" y="706"/>
                </a:lnTo>
                <a:lnTo>
                  <a:pt x="2041" y="695"/>
                </a:lnTo>
                <a:lnTo>
                  <a:pt x="2043" y="690"/>
                </a:lnTo>
                <a:lnTo>
                  <a:pt x="2043" y="683"/>
                </a:lnTo>
                <a:lnTo>
                  <a:pt x="2043" y="676"/>
                </a:lnTo>
                <a:lnTo>
                  <a:pt x="2041" y="669"/>
                </a:lnTo>
                <a:lnTo>
                  <a:pt x="2033" y="657"/>
                </a:lnTo>
                <a:lnTo>
                  <a:pt x="2020" y="650"/>
                </a:lnTo>
                <a:lnTo>
                  <a:pt x="2013" y="647"/>
                </a:lnTo>
                <a:lnTo>
                  <a:pt x="2005" y="647"/>
                </a:lnTo>
                <a:close/>
                <a:moveTo>
                  <a:pt x="2005" y="728"/>
                </a:moveTo>
                <a:lnTo>
                  <a:pt x="2005" y="728"/>
                </a:lnTo>
                <a:lnTo>
                  <a:pt x="1998" y="728"/>
                </a:lnTo>
                <a:lnTo>
                  <a:pt x="1992" y="730"/>
                </a:lnTo>
                <a:lnTo>
                  <a:pt x="1980" y="737"/>
                </a:lnTo>
                <a:lnTo>
                  <a:pt x="1972" y="749"/>
                </a:lnTo>
                <a:lnTo>
                  <a:pt x="1970" y="756"/>
                </a:lnTo>
                <a:lnTo>
                  <a:pt x="1967" y="763"/>
                </a:lnTo>
                <a:lnTo>
                  <a:pt x="1970" y="770"/>
                </a:lnTo>
                <a:lnTo>
                  <a:pt x="1972" y="775"/>
                </a:lnTo>
                <a:lnTo>
                  <a:pt x="1980" y="787"/>
                </a:lnTo>
                <a:lnTo>
                  <a:pt x="1992" y="794"/>
                </a:lnTo>
                <a:lnTo>
                  <a:pt x="1998" y="797"/>
                </a:lnTo>
                <a:lnTo>
                  <a:pt x="2005" y="799"/>
                </a:lnTo>
                <a:lnTo>
                  <a:pt x="2013" y="797"/>
                </a:lnTo>
                <a:lnTo>
                  <a:pt x="2020" y="794"/>
                </a:lnTo>
                <a:lnTo>
                  <a:pt x="2033" y="787"/>
                </a:lnTo>
                <a:lnTo>
                  <a:pt x="2041" y="775"/>
                </a:lnTo>
                <a:lnTo>
                  <a:pt x="2043" y="770"/>
                </a:lnTo>
                <a:lnTo>
                  <a:pt x="2043" y="763"/>
                </a:lnTo>
                <a:lnTo>
                  <a:pt x="2043" y="756"/>
                </a:lnTo>
                <a:lnTo>
                  <a:pt x="2041" y="749"/>
                </a:lnTo>
                <a:lnTo>
                  <a:pt x="2033" y="737"/>
                </a:lnTo>
                <a:lnTo>
                  <a:pt x="2020" y="730"/>
                </a:lnTo>
                <a:lnTo>
                  <a:pt x="2013" y="728"/>
                </a:lnTo>
                <a:lnTo>
                  <a:pt x="2005" y="728"/>
                </a:lnTo>
                <a:close/>
                <a:moveTo>
                  <a:pt x="2005" y="808"/>
                </a:moveTo>
                <a:lnTo>
                  <a:pt x="2005" y="808"/>
                </a:lnTo>
                <a:lnTo>
                  <a:pt x="1998" y="808"/>
                </a:lnTo>
                <a:lnTo>
                  <a:pt x="1992" y="811"/>
                </a:lnTo>
                <a:lnTo>
                  <a:pt x="1980" y="818"/>
                </a:lnTo>
                <a:lnTo>
                  <a:pt x="1972" y="830"/>
                </a:lnTo>
                <a:lnTo>
                  <a:pt x="1970" y="837"/>
                </a:lnTo>
                <a:lnTo>
                  <a:pt x="1967" y="844"/>
                </a:lnTo>
                <a:lnTo>
                  <a:pt x="1970" y="851"/>
                </a:lnTo>
                <a:lnTo>
                  <a:pt x="1972" y="858"/>
                </a:lnTo>
                <a:lnTo>
                  <a:pt x="1980" y="868"/>
                </a:lnTo>
                <a:lnTo>
                  <a:pt x="1992" y="877"/>
                </a:lnTo>
                <a:lnTo>
                  <a:pt x="1998" y="877"/>
                </a:lnTo>
                <a:lnTo>
                  <a:pt x="2005" y="880"/>
                </a:lnTo>
                <a:lnTo>
                  <a:pt x="2013" y="877"/>
                </a:lnTo>
                <a:lnTo>
                  <a:pt x="2020" y="877"/>
                </a:lnTo>
                <a:lnTo>
                  <a:pt x="2033" y="868"/>
                </a:lnTo>
                <a:lnTo>
                  <a:pt x="2041" y="858"/>
                </a:lnTo>
                <a:lnTo>
                  <a:pt x="2043" y="851"/>
                </a:lnTo>
                <a:lnTo>
                  <a:pt x="2043" y="844"/>
                </a:lnTo>
                <a:lnTo>
                  <a:pt x="2043" y="837"/>
                </a:lnTo>
                <a:lnTo>
                  <a:pt x="2041" y="830"/>
                </a:lnTo>
                <a:lnTo>
                  <a:pt x="2033" y="818"/>
                </a:lnTo>
                <a:lnTo>
                  <a:pt x="2020" y="811"/>
                </a:lnTo>
                <a:lnTo>
                  <a:pt x="2013" y="808"/>
                </a:lnTo>
                <a:lnTo>
                  <a:pt x="2005" y="808"/>
                </a:lnTo>
                <a:close/>
                <a:moveTo>
                  <a:pt x="2005" y="1939"/>
                </a:moveTo>
                <a:lnTo>
                  <a:pt x="2005" y="1939"/>
                </a:lnTo>
                <a:lnTo>
                  <a:pt x="1998" y="1942"/>
                </a:lnTo>
                <a:lnTo>
                  <a:pt x="1992" y="1942"/>
                </a:lnTo>
                <a:lnTo>
                  <a:pt x="1980" y="1951"/>
                </a:lnTo>
                <a:lnTo>
                  <a:pt x="1972" y="1961"/>
                </a:lnTo>
                <a:lnTo>
                  <a:pt x="1970" y="1968"/>
                </a:lnTo>
                <a:lnTo>
                  <a:pt x="1967" y="1975"/>
                </a:lnTo>
                <a:lnTo>
                  <a:pt x="1970" y="1982"/>
                </a:lnTo>
                <a:lnTo>
                  <a:pt x="1972" y="1989"/>
                </a:lnTo>
                <a:lnTo>
                  <a:pt x="1980" y="2001"/>
                </a:lnTo>
                <a:lnTo>
                  <a:pt x="1992" y="2008"/>
                </a:lnTo>
                <a:lnTo>
                  <a:pt x="1998" y="2010"/>
                </a:lnTo>
                <a:lnTo>
                  <a:pt x="2005" y="2010"/>
                </a:lnTo>
                <a:lnTo>
                  <a:pt x="2013" y="2010"/>
                </a:lnTo>
                <a:lnTo>
                  <a:pt x="2020" y="2008"/>
                </a:lnTo>
                <a:lnTo>
                  <a:pt x="2033" y="2001"/>
                </a:lnTo>
                <a:lnTo>
                  <a:pt x="2041" y="1989"/>
                </a:lnTo>
                <a:lnTo>
                  <a:pt x="2043" y="1982"/>
                </a:lnTo>
                <a:lnTo>
                  <a:pt x="2043" y="1975"/>
                </a:lnTo>
                <a:lnTo>
                  <a:pt x="2043" y="1968"/>
                </a:lnTo>
                <a:lnTo>
                  <a:pt x="2041" y="1961"/>
                </a:lnTo>
                <a:lnTo>
                  <a:pt x="2033" y="1951"/>
                </a:lnTo>
                <a:lnTo>
                  <a:pt x="2020" y="1942"/>
                </a:lnTo>
                <a:lnTo>
                  <a:pt x="2013" y="1942"/>
                </a:lnTo>
                <a:lnTo>
                  <a:pt x="2005" y="1939"/>
                </a:lnTo>
                <a:close/>
                <a:moveTo>
                  <a:pt x="2005" y="2020"/>
                </a:moveTo>
                <a:lnTo>
                  <a:pt x="2005" y="2020"/>
                </a:lnTo>
                <a:lnTo>
                  <a:pt x="1998" y="2022"/>
                </a:lnTo>
                <a:lnTo>
                  <a:pt x="1992" y="2025"/>
                </a:lnTo>
                <a:lnTo>
                  <a:pt x="1980" y="2032"/>
                </a:lnTo>
                <a:lnTo>
                  <a:pt x="1972" y="2044"/>
                </a:lnTo>
                <a:lnTo>
                  <a:pt x="1970" y="2048"/>
                </a:lnTo>
                <a:lnTo>
                  <a:pt x="1967" y="2055"/>
                </a:lnTo>
                <a:lnTo>
                  <a:pt x="1970" y="2063"/>
                </a:lnTo>
                <a:lnTo>
                  <a:pt x="1972" y="2070"/>
                </a:lnTo>
                <a:lnTo>
                  <a:pt x="1980" y="2082"/>
                </a:lnTo>
                <a:lnTo>
                  <a:pt x="1992" y="2089"/>
                </a:lnTo>
                <a:lnTo>
                  <a:pt x="1998" y="2091"/>
                </a:lnTo>
                <a:lnTo>
                  <a:pt x="2005" y="2091"/>
                </a:lnTo>
                <a:lnTo>
                  <a:pt x="2013" y="2091"/>
                </a:lnTo>
                <a:lnTo>
                  <a:pt x="2020" y="2089"/>
                </a:lnTo>
                <a:lnTo>
                  <a:pt x="2033" y="2082"/>
                </a:lnTo>
                <a:lnTo>
                  <a:pt x="2041" y="2070"/>
                </a:lnTo>
                <a:lnTo>
                  <a:pt x="2043" y="2063"/>
                </a:lnTo>
                <a:lnTo>
                  <a:pt x="2043" y="2055"/>
                </a:lnTo>
                <a:lnTo>
                  <a:pt x="2043" y="2048"/>
                </a:lnTo>
                <a:lnTo>
                  <a:pt x="2041" y="2044"/>
                </a:lnTo>
                <a:lnTo>
                  <a:pt x="2033" y="2032"/>
                </a:lnTo>
                <a:lnTo>
                  <a:pt x="2020" y="2025"/>
                </a:lnTo>
                <a:lnTo>
                  <a:pt x="2013" y="2022"/>
                </a:lnTo>
                <a:lnTo>
                  <a:pt x="2005" y="2020"/>
                </a:lnTo>
                <a:close/>
                <a:moveTo>
                  <a:pt x="2005" y="2103"/>
                </a:moveTo>
                <a:lnTo>
                  <a:pt x="2005" y="2103"/>
                </a:lnTo>
                <a:lnTo>
                  <a:pt x="1998" y="2103"/>
                </a:lnTo>
                <a:lnTo>
                  <a:pt x="1992" y="2105"/>
                </a:lnTo>
                <a:lnTo>
                  <a:pt x="1980" y="2112"/>
                </a:lnTo>
                <a:lnTo>
                  <a:pt x="1972" y="2124"/>
                </a:lnTo>
                <a:lnTo>
                  <a:pt x="1970" y="2129"/>
                </a:lnTo>
                <a:lnTo>
                  <a:pt x="1967" y="2136"/>
                </a:lnTo>
                <a:lnTo>
                  <a:pt x="1970" y="2146"/>
                </a:lnTo>
                <a:lnTo>
                  <a:pt x="1972" y="2150"/>
                </a:lnTo>
                <a:lnTo>
                  <a:pt x="1980" y="2162"/>
                </a:lnTo>
                <a:lnTo>
                  <a:pt x="1992" y="2169"/>
                </a:lnTo>
                <a:lnTo>
                  <a:pt x="1998" y="2172"/>
                </a:lnTo>
                <a:lnTo>
                  <a:pt x="2005" y="2172"/>
                </a:lnTo>
                <a:lnTo>
                  <a:pt x="2013" y="2172"/>
                </a:lnTo>
                <a:lnTo>
                  <a:pt x="2020" y="2169"/>
                </a:lnTo>
                <a:lnTo>
                  <a:pt x="2033" y="2162"/>
                </a:lnTo>
                <a:lnTo>
                  <a:pt x="2041" y="2150"/>
                </a:lnTo>
                <a:lnTo>
                  <a:pt x="2043" y="2146"/>
                </a:lnTo>
                <a:lnTo>
                  <a:pt x="2043" y="2136"/>
                </a:lnTo>
                <a:lnTo>
                  <a:pt x="2043" y="2129"/>
                </a:lnTo>
                <a:lnTo>
                  <a:pt x="2041" y="2124"/>
                </a:lnTo>
                <a:lnTo>
                  <a:pt x="2033" y="2112"/>
                </a:lnTo>
                <a:lnTo>
                  <a:pt x="2020" y="2105"/>
                </a:lnTo>
                <a:lnTo>
                  <a:pt x="2013" y="2103"/>
                </a:lnTo>
                <a:lnTo>
                  <a:pt x="2005" y="2103"/>
                </a:lnTo>
                <a:close/>
                <a:moveTo>
                  <a:pt x="2005" y="2183"/>
                </a:moveTo>
                <a:lnTo>
                  <a:pt x="2005" y="2183"/>
                </a:lnTo>
                <a:lnTo>
                  <a:pt x="1998" y="2183"/>
                </a:lnTo>
                <a:lnTo>
                  <a:pt x="1992" y="2186"/>
                </a:lnTo>
                <a:lnTo>
                  <a:pt x="1980" y="2193"/>
                </a:lnTo>
                <a:lnTo>
                  <a:pt x="1972" y="2205"/>
                </a:lnTo>
                <a:lnTo>
                  <a:pt x="1970" y="2212"/>
                </a:lnTo>
                <a:lnTo>
                  <a:pt x="1967" y="2219"/>
                </a:lnTo>
                <a:lnTo>
                  <a:pt x="1970" y="2226"/>
                </a:lnTo>
                <a:lnTo>
                  <a:pt x="1972" y="2231"/>
                </a:lnTo>
                <a:lnTo>
                  <a:pt x="1980" y="2243"/>
                </a:lnTo>
                <a:lnTo>
                  <a:pt x="1992" y="2250"/>
                </a:lnTo>
                <a:lnTo>
                  <a:pt x="1998" y="2252"/>
                </a:lnTo>
                <a:lnTo>
                  <a:pt x="2005" y="2255"/>
                </a:lnTo>
                <a:lnTo>
                  <a:pt x="2013" y="2252"/>
                </a:lnTo>
                <a:lnTo>
                  <a:pt x="2020" y="2250"/>
                </a:lnTo>
                <a:lnTo>
                  <a:pt x="2033" y="2243"/>
                </a:lnTo>
                <a:lnTo>
                  <a:pt x="2041" y="2231"/>
                </a:lnTo>
                <a:lnTo>
                  <a:pt x="2043" y="2226"/>
                </a:lnTo>
                <a:lnTo>
                  <a:pt x="2043" y="2219"/>
                </a:lnTo>
                <a:lnTo>
                  <a:pt x="2043" y="2212"/>
                </a:lnTo>
                <a:lnTo>
                  <a:pt x="2041" y="2205"/>
                </a:lnTo>
                <a:lnTo>
                  <a:pt x="2033" y="2193"/>
                </a:lnTo>
                <a:lnTo>
                  <a:pt x="2020" y="2186"/>
                </a:lnTo>
                <a:lnTo>
                  <a:pt x="2013" y="2183"/>
                </a:lnTo>
                <a:lnTo>
                  <a:pt x="2005" y="2183"/>
                </a:lnTo>
                <a:close/>
                <a:moveTo>
                  <a:pt x="2005" y="2264"/>
                </a:moveTo>
                <a:lnTo>
                  <a:pt x="2005" y="2264"/>
                </a:lnTo>
                <a:lnTo>
                  <a:pt x="1998" y="2264"/>
                </a:lnTo>
                <a:lnTo>
                  <a:pt x="1992" y="2266"/>
                </a:lnTo>
                <a:lnTo>
                  <a:pt x="1980" y="2274"/>
                </a:lnTo>
                <a:lnTo>
                  <a:pt x="1972" y="2285"/>
                </a:lnTo>
                <a:lnTo>
                  <a:pt x="1970" y="2293"/>
                </a:lnTo>
                <a:lnTo>
                  <a:pt x="1967" y="2300"/>
                </a:lnTo>
                <a:lnTo>
                  <a:pt x="1970" y="2307"/>
                </a:lnTo>
                <a:lnTo>
                  <a:pt x="1972" y="2314"/>
                </a:lnTo>
                <a:lnTo>
                  <a:pt x="1980" y="2323"/>
                </a:lnTo>
                <a:lnTo>
                  <a:pt x="1992" y="2330"/>
                </a:lnTo>
                <a:lnTo>
                  <a:pt x="1998" y="2333"/>
                </a:lnTo>
                <a:lnTo>
                  <a:pt x="2005" y="2335"/>
                </a:lnTo>
                <a:lnTo>
                  <a:pt x="2013" y="2333"/>
                </a:lnTo>
                <a:lnTo>
                  <a:pt x="2020" y="2330"/>
                </a:lnTo>
                <a:lnTo>
                  <a:pt x="2033" y="2323"/>
                </a:lnTo>
                <a:lnTo>
                  <a:pt x="2041" y="2314"/>
                </a:lnTo>
                <a:lnTo>
                  <a:pt x="2043" y="2307"/>
                </a:lnTo>
                <a:lnTo>
                  <a:pt x="2043" y="2300"/>
                </a:lnTo>
                <a:lnTo>
                  <a:pt x="2043" y="2293"/>
                </a:lnTo>
                <a:lnTo>
                  <a:pt x="2041" y="2285"/>
                </a:lnTo>
                <a:lnTo>
                  <a:pt x="2033" y="2274"/>
                </a:lnTo>
                <a:lnTo>
                  <a:pt x="2020" y="2266"/>
                </a:lnTo>
                <a:lnTo>
                  <a:pt x="2013" y="2264"/>
                </a:lnTo>
                <a:lnTo>
                  <a:pt x="2005" y="2264"/>
                </a:lnTo>
                <a:close/>
                <a:moveTo>
                  <a:pt x="2005" y="2345"/>
                </a:moveTo>
                <a:lnTo>
                  <a:pt x="2005" y="2345"/>
                </a:lnTo>
                <a:lnTo>
                  <a:pt x="1998" y="2345"/>
                </a:lnTo>
                <a:lnTo>
                  <a:pt x="1992" y="2347"/>
                </a:lnTo>
                <a:lnTo>
                  <a:pt x="1980" y="2354"/>
                </a:lnTo>
                <a:lnTo>
                  <a:pt x="1972" y="2366"/>
                </a:lnTo>
                <a:lnTo>
                  <a:pt x="1970" y="2373"/>
                </a:lnTo>
                <a:lnTo>
                  <a:pt x="1967" y="2380"/>
                </a:lnTo>
                <a:lnTo>
                  <a:pt x="1970" y="2387"/>
                </a:lnTo>
                <a:lnTo>
                  <a:pt x="1972" y="2394"/>
                </a:lnTo>
                <a:lnTo>
                  <a:pt x="1980" y="2404"/>
                </a:lnTo>
                <a:lnTo>
                  <a:pt x="1992" y="2413"/>
                </a:lnTo>
                <a:lnTo>
                  <a:pt x="1998" y="2413"/>
                </a:lnTo>
                <a:lnTo>
                  <a:pt x="2005" y="2416"/>
                </a:lnTo>
                <a:lnTo>
                  <a:pt x="2013" y="2413"/>
                </a:lnTo>
                <a:lnTo>
                  <a:pt x="2020" y="2413"/>
                </a:lnTo>
                <a:lnTo>
                  <a:pt x="2033" y="2404"/>
                </a:lnTo>
                <a:lnTo>
                  <a:pt x="2041" y="2394"/>
                </a:lnTo>
                <a:lnTo>
                  <a:pt x="2043" y="2387"/>
                </a:lnTo>
                <a:lnTo>
                  <a:pt x="2043" y="2380"/>
                </a:lnTo>
                <a:lnTo>
                  <a:pt x="2043" y="2373"/>
                </a:lnTo>
                <a:lnTo>
                  <a:pt x="2041" y="2366"/>
                </a:lnTo>
                <a:lnTo>
                  <a:pt x="2033" y="2354"/>
                </a:lnTo>
                <a:lnTo>
                  <a:pt x="2020" y="2347"/>
                </a:lnTo>
                <a:lnTo>
                  <a:pt x="2013" y="2345"/>
                </a:lnTo>
                <a:lnTo>
                  <a:pt x="2005" y="2345"/>
                </a:lnTo>
                <a:close/>
                <a:moveTo>
                  <a:pt x="2091" y="0"/>
                </a:moveTo>
                <a:lnTo>
                  <a:pt x="2091" y="0"/>
                </a:lnTo>
                <a:lnTo>
                  <a:pt x="2083" y="0"/>
                </a:lnTo>
                <a:lnTo>
                  <a:pt x="2076" y="2"/>
                </a:lnTo>
                <a:lnTo>
                  <a:pt x="2066" y="9"/>
                </a:lnTo>
                <a:lnTo>
                  <a:pt x="2056" y="21"/>
                </a:lnTo>
                <a:lnTo>
                  <a:pt x="2056" y="28"/>
                </a:lnTo>
                <a:lnTo>
                  <a:pt x="2053" y="36"/>
                </a:lnTo>
                <a:lnTo>
                  <a:pt x="2056" y="43"/>
                </a:lnTo>
                <a:lnTo>
                  <a:pt x="2056" y="47"/>
                </a:lnTo>
                <a:lnTo>
                  <a:pt x="2066" y="59"/>
                </a:lnTo>
                <a:lnTo>
                  <a:pt x="2076" y="66"/>
                </a:lnTo>
                <a:lnTo>
                  <a:pt x="2083" y="69"/>
                </a:lnTo>
                <a:lnTo>
                  <a:pt x="2091" y="71"/>
                </a:lnTo>
                <a:lnTo>
                  <a:pt x="2099" y="69"/>
                </a:lnTo>
                <a:lnTo>
                  <a:pt x="2106" y="66"/>
                </a:lnTo>
                <a:lnTo>
                  <a:pt x="2119" y="59"/>
                </a:lnTo>
                <a:lnTo>
                  <a:pt x="2126" y="47"/>
                </a:lnTo>
                <a:lnTo>
                  <a:pt x="2129" y="43"/>
                </a:lnTo>
                <a:lnTo>
                  <a:pt x="2129" y="36"/>
                </a:lnTo>
                <a:lnTo>
                  <a:pt x="2129" y="28"/>
                </a:lnTo>
                <a:lnTo>
                  <a:pt x="2126" y="21"/>
                </a:lnTo>
                <a:lnTo>
                  <a:pt x="2119" y="9"/>
                </a:lnTo>
                <a:lnTo>
                  <a:pt x="2106" y="2"/>
                </a:lnTo>
                <a:lnTo>
                  <a:pt x="2099" y="0"/>
                </a:lnTo>
                <a:lnTo>
                  <a:pt x="2091" y="0"/>
                </a:lnTo>
                <a:close/>
                <a:moveTo>
                  <a:pt x="2091" y="81"/>
                </a:moveTo>
                <a:lnTo>
                  <a:pt x="2091" y="81"/>
                </a:lnTo>
                <a:lnTo>
                  <a:pt x="2083" y="81"/>
                </a:lnTo>
                <a:lnTo>
                  <a:pt x="2076" y="83"/>
                </a:lnTo>
                <a:lnTo>
                  <a:pt x="2066" y="90"/>
                </a:lnTo>
                <a:lnTo>
                  <a:pt x="2056" y="102"/>
                </a:lnTo>
                <a:lnTo>
                  <a:pt x="2056" y="109"/>
                </a:lnTo>
                <a:lnTo>
                  <a:pt x="2053" y="116"/>
                </a:lnTo>
                <a:lnTo>
                  <a:pt x="2056" y="123"/>
                </a:lnTo>
                <a:lnTo>
                  <a:pt x="2056" y="130"/>
                </a:lnTo>
                <a:lnTo>
                  <a:pt x="2066" y="140"/>
                </a:lnTo>
                <a:lnTo>
                  <a:pt x="2076" y="149"/>
                </a:lnTo>
                <a:lnTo>
                  <a:pt x="2083" y="149"/>
                </a:lnTo>
                <a:lnTo>
                  <a:pt x="2091" y="152"/>
                </a:lnTo>
                <a:lnTo>
                  <a:pt x="2099" y="149"/>
                </a:lnTo>
                <a:lnTo>
                  <a:pt x="2106" y="149"/>
                </a:lnTo>
                <a:lnTo>
                  <a:pt x="2119" y="140"/>
                </a:lnTo>
                <a:lnTo>
                  <a:pt x="2126" y="130"/>
                </a:lnTo>
                <a:lnTo>
                  <a:pt x="2129" y="123"/>
                </a:lnTo>
                <a:lnTo>
                  <a:pt x="2129" y="116"/>
                </a:lnTo>
                <a:lnTo>
                  <a:pt x="2129" y="109"/>
                </a:lnTo>
                <a:lnTo>
                  <a:pt x="2126" y="102"/>
                </a:lnTo>
                <a:lnTo>
                  <a:pt x="2119" y="90"/>
                </a:lnTo>
                <a:lnTo>
                  <a:pt x="2106" y="83"/>
                </a:lnTo>
                <a:lnTo>
                  <a:pt x="2099" y="81"/>
                </a:lnTo>
                <a:lnTo>
                  <a:pt x="2091" y="81"/>
                </a:lnTo>
                <a:close/>
                <a:moveTo>
                  <a:pt x="2091" y="161"/>
                </a:moveTo>
                <a:lnTo>
                  <a:pt x="2091" y="161"/>
                </a:lnTo>
                <a:lnTo>
                  <a:pt x="2083" y="161"/>
                </a:lnTo>
                <a:lnTo>
                  <a:pt x="2076" y="164"/>
                </a:lnTo>
                <a:lnTo>
                  <a:pt x="2066" y="171"/>
                </a:lnTo>
                <a:lnTo>
                  <a:pt x="2056" y="183"/>
                </a:lnTo>
                <a:lnTo>
                  <a:pt x="2056" y="190"/>
                </a:lnTo>
                <a:lnTo>
                  <a:pt x="2053" y="197"/>
                </a:lnTo>
                <a:lnTo>
                  <a:pt x="2056" y="204"/>
                </a:lnTo>
                <a:lnTo>
                  <a:pt x="2056" y="211"/>
                </a:lnTo>
                <a:lnTo>
                  <a:pt x="2066" y="220"/>
                </a:lnTo>
                <a:lnTo>
                  <a:pt x="2076" y="230"/>
                </a:lnTo>
                <a:lnTo>
                  <a:pt x="2083" y="232"/>
                </a:lnTo>
                <a:lnTo>
                  <a:pt x="2091" y="232"/>
                </a:lnTo>
                <a:lnTo>
                  <a:pt x="2099" y="232"/>
                </a:lnTo>
                <a:lnTo>
                  <a:pt x="2106" y="230"/>
                </a:lnTo>
                <a:lnTo>
                  <a:pt x="2119" y="220"/>
                </a:lnTo>
                <a:lnTo>
                  <a:pt x="2126" y="211"/>
                </a:lnTo>
                <a:lnTo>
                  <a:pt x="2129" y="204"/>
                </a:lnTo>
                <a:lnTo>
                  <a:pt x="2129" y="197"/>
                </a:lnTo>
                <a:lnTo>
                  <a:pt x="2129" y="190"/>
                </a:lnTo>
                <a:lnTo>
                  <a:pt x="2126" y="183"/>
                </a:lnTo>
                <a:lnTo>
                  <a:pt x="2119" y="171"/>
                </a:lnTo>
                <a:lnTo>
                  <a:pt x="2106" y="164"/>
                </a:lnTo>
                <a:lnTo>
                  <a:pt x="2099" y="161"/>
                </a:lnTo>
                <a:lnTo>
                  <a:pt x="2091" y="161"/>
                </a:lnTo>
                <a:close/>
                <a:moveTo>
                  <a:pt x="2091" y="242"/>
                </a:moveTo>
                <a:lnTo>
                  <a:pt x="2091" y="242"/>
                </a:lnTo>
                <a:lnTo>
                  <a:pt x="2083" y="242"/>
                </a:lnTo>
                <a:lnTo>
                  <a:pt x="2076" y="244"/>
                </a:lnTo>
                <a:lnTo>
                  <a:pt x="2066" y="251"/>
                </a:lnTo>
                <a:lnTo>
                  <a:pt x="2056" y="263"/>
                </a:lnTo>
                <a:lnTo>
                  <a:pt x="2056" y="270"/>
                </a:lnTo>
                <a:lnTo>
                  <a:pt x="2053" y="277"/>
                </a:lnTo>
                <a:lnTo>
                  <a:pt x="2056" y="284"/>
                </a:lnTo>
                <a:lnTo>
                  <a:pt x="2056" y="292"/>
                </a:lnTo>
                <a:lnTo>
                  <a:pt x="2066" y="303"/>
                </a:lnTo>
                <a:lnTo>
                  <a:pt x="2076" y="311"/>
                </a:lnTo>
                <a:lnTo>
                  <a:pt x="2083" y="313"/>
                </a:lnTo>
                <a:lnTo>
                  <a:pt x="2091" y="313"/>
                </a:lnTo>
                <a:lnTo>
                  <a:pt x="2099" y="313"/>
                </a:lnTo>
                <a:lnTo>
                  <a:pt x="2106" y="311"/>
                </a:lnTo>
                <a:lnTo>
                  <a:pt x="2119" y="303"/>
                </a:lnTo>
                <a:lnTo>
                  <a:pt x="2126" y="292"/>
                </a:lnTo>
                <a:lnTo>
                  <a:pt x="2129" y="284"/>
                </a:lnTo>
                <a:lnTo>
                  <a:pt x="2129" y="277"/>
                </a:lnTo>
                <a:lnTo>
                  <a:pt x="2129" y="270"/>
                </a:lnTo>
                <a:lnTo>
                  <a:pt x="2126" y="263"/>
                </a:lnTo>
                <a:lnTo>
                  <a:pt x="2119" y="251"/>
                </a:lnTo>
                <a:lnTo>
                  <a:pt x="2106" y="244"/>
                </a:lnTo>
                <a:lnTo>
                  <a:pt x="2099" y="242"/>
                </a:lnTo>
                <a:lnTo>
                  <a:pt x="2091" y="242"/>
                </a:lnTo>
                <a:close/>
                <a:moveTo>
                  <a:pt x="2091" y="322"/>
                </a:moveTo>
                <a:lnTo>
                  <a:pt x="2091" y="322"/>
                </a:lnTo>
                <a:lnTo>
                  <a:pt x="2083" y="322"/>
                </a:lnTo>
                <a:lnTo>
                  <a:pt x="2076" y="325"/>
                </a:lnTo>
                <a:lnTo>
                  <a:pt x="2066" y="334"/>
                </a:lnTo>
                <a:lnTo>
                  <a:pt x="2056" y="344"/>
                </a:lnTo>
                <a:lnTo>
                  <a:pt x="2056" y="351"/>
                </a:lnTo>
                <a:lnTo>
                  <a:pt x="2053" y="358"/>
                </a:lnTo>
                <a:lnTo>
                  <a:pt x="2056" y="365"/>
                </a:lnTo>
                <a:lnTo>
                  <a:pt x="2056" y="372"/>
                </a:lnTo>
                <a:lnTo>
                  <a:pt x="2066" y="384"/>
                </a:lnTo>
                <a:lnTo>
                  <a:pt x="2076" y="391"/>
                </a:lnTo>
                <a:lnTo>
                  <a:pt x="2083" y="394"/>
                </a:lnTo>
                <a:lnTo>
                  <a:pt x="2091" y="394"/>
                </a:lnTo>
                <a:lnTo>
                  <a:pt x="2099" y="394"/>
                </a:lnTo>
                <a:lnTo>
                  <a:pt x="2106" y="391"/>
                </a:lnTo>
                <a:lnTo>
                  <a:pt x="2119" y="384"/>
                </a:lnTo>
                <a:lnTo>
                  <a:pt x="2126" y="372"/>
                </a:lnTo>
                <a:lnTo>
                  <a:pt x="2129" y="365"/>
                </a:lnTo>
                <a:lnTo>
                  <a:pt x="2129" y="358"/>
                </a:lnTo>
                <a:lnTo>
                  <a:pt x="2129" y="351"/>
                </a:lnTo>
                <a:lnTo>
                  <a:pt x="2126" y="344"/>
                </a:lnTo>
                <a:lnTo>
                  <a:pt x="2119" y="334"/>
                </a:lnTo>
                <a:lnTo>
                  <a:pt x="2106" y="325"/>
                </a:lnTo>
                <a:lnTo>
                  <a:pt x="2099" y="322"/>
                </a:lnTo>
                <a:lnTo>
                  <a:pt x="2091" y="322"/>
                </a:lnTo>
                <a:close/>
                <a:moveTo>
                  <a:pt x="2091" y="403"/>
                </a:moveTo>
                <a:lnTo>
                  <a:pt x="2091" y="403"/>
                </a:lnTo>
                <a:lnTo>
                  <a:pt x="2083" y="405"/>
                </a:lnTo>
                <a:lnTo>
                  <a:pt x="2076" y="405"/>
                </a:lnTo>
                <a:lnTo>
                  <a:pt x="2066" y="415"/>
                </a:lnTo>
                <a:lnTo>
                  <a:pt x="2056" y="424"/>
                </a:lnTo>
                <a:lnTo>
                  <a:pt x="2056" y="431"/>
                </a:lnTo>
                <a:lnTo>
                  <a:pt x="2053" y="439"/>
                </a:lnTo>
                <a:lnTo>
                  <a:pt x="2056" y="446"/>
                </a:lnTo>
                <a:lnTo>
                  <a:pt x="2056" y="453"/>
                </a:lnTo>
                <a:lnTo>
                  <a:pt x="2066" y="465"/>
                </a:lnTo>
                <a:lnTo>
                  <a:pt x="2076" y="472"/>
                </a:lnTo>
                <a:lnTo>
                  <a:pt x="2083" y="474"/>
                </a:lnTo>
                <a:lnTo>
                  <a:pt x="2091" y="474"/>
                </a:lnTo>
                <a:lnTo>
                  <a:pt x="2099" y="474"/>
                </a:lnTo>
                <a:lnTo>
                  <a:pt x="2106" y="472"/>
                </a:lnTo>
                <a:lnTo>
                  <a:pt x="2119" y="465"/>
                </a:lnTo>
                <a:lnTo>
                  <a:pt x="2126" y="453"/>
                </a:lnTo>
                <a:lnTo>
                  <a:pt x="2129" y="446"/>
                </a:lnTo>
                <a:lnTo>
                  <a:pt x="2129" y="439"/>
                </a:lnTo>
                <a:lnTo>
                  <a:pt x="2129" y="431"/>
                </a:lnTo>
                <a:lnTo>
                  <a:pt x="2126" y="424"/>
                </a:lnTo>
                <a:lnTo>
                  <a:pt x="2119" y="415"/>
                </a:lnTo>
                <a:lnTo>
                  <a:pt x="2106" y="405"/>
                </a:lnTo>
                <a:lnTo>
                  <a:pt x="2099" y="405"/>
                </a:lnTo>
                <a:lnTo>
                  <a:pt x="2091" y="403"/>
                </a:lnTo>
                <a:close/>
                <a:moveTo>
                  <a:pt x="2091" y="484"/>
                </a:moveTo>
                <a:lnTo>
                  <a:pt x="2091" y="484"/>
                </a:lnTo>
                <a:lnTo>
                  <a:pt x="2083" y="486"/>
                </a:lnTo>
                <a:lnTo>
                  <a:pt x="2076" y="488"/>
                </a:lnTo>
                <a:lnTo>
                  <a:pt x="2066" y="495"/>
                </a:lnTo>
                <a:lnTo>
                  <a:pt x="2056" y="505"/>
                </a:lnTo>
                <a:lnTo>
                  <a:pt x="2056" y="512"/>
                </a:lnTo>
                <a:lnTo>
                  <a:pt x="2053" y="519"/>
                </a:lnTo>
                <a:lnTo>
                  <a:pt x="2056" y="526"/>
                </a:lnTo>
                <a:lnTo>
                  <a:pt x="2056" y="533"/>
                </a:lnTo>
                <a:lnTo>
                  <a:pt x="2066" y="545"/>
                </a:lnTo>
                <a:lnTo>
                  <a:pt x="2076" y="552"/>
                </a:lnTo>
                <a:lnTo>
                  <a:pt x="2083" y="555"/>
                </a:lnTo>
                <a:lnTo>
                  <a:pt x="2091" y="555"/>
                </a:lnTo>
                <a:lnTo>
                  <a:pt x="2099" y="555"/>
                </a:lnTo>
                <a:lnTo>
                  <a:pt x="2106" y="552"/>
                </a:lnTo>
                <a:lnTo>
                  <a:pt x="2119" y="545"/>
                </a:lnTo>
                <a:lnTo>
                  <a:pt x="2126" y="533"/>
                </a:lnTo>
                <a:lnTo>
                  <a:pt x="2129" y="526"/>
                </a:lnTo>
                <a:lnTo>
                  <a:pt x="2129" y="519"/>
                </a:lnTo>
                <a:lnTo>
                  <a:pt x="2129" y="512"/>
                </a:lnTo>
                <a:lnTo>
                  <a:pt x="2126" y="505"/>
                </a:lnTo>
                <a:lnTo>
                  <a:pt x="2119" y="495"/>
                </a:lnTo>
                <a:lnTo>
                  <a:pt x="2106" y="488"/>
                </a:lnTo>
                <a:lnTo>
                  <a:pt x="2099" y="486"/>
                </a:lnTo>
                <a:lnTo>
                  <a:pt x="2091" y="484"/>
                </a:lnTo>
                <a:close/>
                <a:moveTo>
                  <a:pt x="2091" y="564"/>
                </a:moveTo>
                <a:lnTo>
                  <a:pt x="2091" y="564"/>
                </a:lnTo>
                <a:lnTo>
                  <a:pt x="2083" y="567"/>
                </a:lnTo>
                <a:lnTo>
                  <a:pt x="2076" y="569"/>
                </a:lnTo>
                <a:lnTo>
                  <a:pt x="2066" y="576"/>
                </a:lnTo>
                <a:lnTo>
                  <a:pt x="2056" y="588"/>
                </a:lnTo>
                <a:lnTo>
                  <a:pt x="2056" y="593"/>
                </a:lnTo>
                <a:lnTo>
                  <a:pt x="2053" y="600"/>
                </a:lnTo>
                <a:lnTo>
                  <a:pt x="2056" y="607"/>
                </a:lnTo>
                <a:lnTo>
                  <a:pt x="2056" y="614"/>
                </a:lnTo>
                <a:lnTo>
                  <a:pt x="2066" y="626"/>
                </a:lnTo>
                <a:lnTo>
                  <a:pt x="2076" y="633"/>
                </a:lnTo>
                <a:lnTo>
                  <a:pt x="2083" y="635"/>
                </a:lnTo>
                <a:lnTo>
                  <a:pt x="2091" y="635"/>
                </a:lnTo>
                <a:lnTo>
                  <a:pt x="2099" y="635"/>
                </a:lnTo>
                <a:lnTo>
                  <a:pt x="2106" y="633"/>
                </a:lnTo>
                <a:lnTo>
                  <a:pt x="2119" y="626"/>
                </a:lnTo>
                <a:lnTo>
                  <a:pt x="2126" y="614"/>
                </a:lnTo>
                <a:lnTo>
                  <a:pt x="2129" y="607"/>
                </a:lnTo>
                <a:lnTo>
                  <a:pt x="2129" y="600"/>
                </a:lnTo>
                <a:lnTo>
                  <a:pt x="2129" y="593"/>
                </a:lnTo>
                <a:lnTo>
                  <a:pt x="2126" y="588"/>
                </a:lnTo>
                <a:lnTo>
                  <a:pt x="2119" y="576"/>
                </a:lnTo>
                <a:lnTo>
                  <a:pt x="2106" y="569"/>
                </a:lnTo>
                <a:lnTo>
                  <a:pt x="2099" y="567"/>
                </a:lnTo>
                <a:lnTo>
                  <a:pt x="2091" y="564"/>
                </a:lnTo>
                <a:close/>
                <a:moveTo>
                  <a:pt x="2091" y="647"/>
                </a:moveTo>
                <a:lnTo>
                  <a:pt x="2091" y="647"/>
                </a:lnTo>
                <a:lnTo>
                  <a:pt x="2083" y="647"/>
                </a:lnTo>
                <a:lnTo>
                  <a:pt x="2076" y="650"/>
                </a:lnTo>
                <a:lnTo>
                  <a:pt x="2066" y="657"/>
                </a:lnTo>
                <a:lnTo>
                  <a:pt x="2056" y="669"/>
                </a:lnTo>
                <a:lnTo>
                  <a:pt x="2056" y="676"/>
                </a:lnTo>
                <a:lnTo>
                  <a:pt x="2053" y="683"/>
                </a:lnTo>
                <a:lnTo>
                  <a:pt x="2056" y="690"/>
                </a:lnTo>
                <a:lnTo>
                  <a:pt x="2056" y="695"/>
                </a:lnTo>
                <a:lnTo>
                  <a:pt x="2066" y="706"/>
                </a:lnTo>
                <a:lnTo>
                  <a:pt x="2076" y="714"/>
                </a:lnTo>
                <a:lnTo>
                  <a:pt x="2083" y="716"/>
                </a:lnTo>
                <a:lnTo>
                  <a:pt x="2091" y="716"/>
                </a:lnTo>
                <a:lnTo>
                  <a:pt x="2099" y="716"/>
                </a:lnTo>
                <a:lnTo>
                  <a:pt x="2106" y="714"/>
                </a:lnTo>
                <a:lnTo>
                  <a:pt x="2119" y="706"/>
                </a:lnTo>
                <a:lnTo>
                  <a:pt x="2126" y="695"/>
                </a:lnTo>
                <a:lnTo>
                  <a:pt x="2129" y="690"/>
                </a:lnTo>
                <a:lnTo>
                  <a:pt x="2129" y="683"/>
                </a:lnTo>
                <a:lnTo>
                  <a:pt x="2129" y="676"/>
                </a:lnTo>
                <a:lnTo>
                  <a:pt x="2126" y="669"/>
                </a:lnTo>
                <a:lnTo>
                  <a:pt x="2119" y="657"/>
                </a:lnTo>
                <a:lnTo>
                  <a:pt x="2106" y="650"/>
                </a:lnTo>
                <a:lnTo>
                  <a:pt x="2099" y="647"/>
                </a:lnTo>
                <a:lnTo>
                  <a:pt x="2091" y="647"/>
                </a:lnTo>
                <a:close/>
                <a:moveTo>
                  <a:pt x="2091" y="2020"/>
                </a:moveTo>
                <a:lnTo>
                  <a:pt x="2091" y="2020"/>
                </a:lnTo>
                <a:lnTo>
                  <a:pt x="2083" y="2022"/>
                </a:lnTo>
                <a:lnTo>
                  <a:pt x="2076" y="2025"/>
                </a:lnTo>
                <a:lnTo>
                  <a:pt x="2066" y="2032"/>
                </a:lnTo>
                <a:lnTo>
                  <a:pt x="2056" y="2044"/>
                </a:lnTo>
                <a:lnTo>
                  <a:pt x="2056" y="2048"/>
                </a:lnTo>
                <a:lnTo>
                  <a:pt x="2053" y="2055"/>
                </a:lnTo>
                <a:lnTo>
                  <a:pt x="2056" y="2063"/>
                </a:lnTo>
                <a:lnTo>
                  <a:pt x="2056" y="2070"/>
                </a:lnTo>
                <a:lnTo>
                  <a:pt x="2066" y="2082"/>
                </a:lnTo>
                <a:lnTo>
                  <a:pt x="2076" y="2089"/>
                </a:lnTo>
                <a:lnTo>
                  <a:pt x="2083" y="2091"/>
                </a:lnTo>
                <a:lnTo>
                  <a:pt x="2091" y="2091"/>
                </a:lnTo>
                <a:lnTo>
                  <a:pt x="2099" y="2091"/>
                </a:lnTo>
                <a:lnTo>
                  <a:pt x="2106" y="2089"/>
                </a:lnTo>
                <a:lnTo>
                  <a:pt x="2119" y="2082"/>
                </a:lnTo>
                <a:lnTo>
                  <a:pt x="2126" y="2070"/>
                </a:lnTo>
                <a:lnTo>
                  <a:pt x="2129" y="2063"/>
                </a:lnTo>
                <a:lnTo>
                  <a:pt x="2129" y="2055"/>
                </a:lnTo>
                <a:lnTo>
                  <a:pt x="2129" y="2048"/>
                </a:lnTo>
                <a:lnTo>
                  <a:pt x="2126" y="2044"/>
                </a:lnTo>
                <a:lnTo>
                  <a:pt x="2119" y="2032"/>
                </a:lnTo>
                <a:lnTo>
                  <a:pt x="2106" y="2025"/>
                </a:lnTo>
                <a:lnTo>
                  <a:pt x="2099" y="2022"/>
                </a:lnTo>
                <a:lnTo>
                  <a:pt x="2091" y="2020"/>
                </a:lnTo>
                <a:close/>
                <a:moveTo>
                  <a:pt x="2091" y="2103"/>
                </a:moveTo>
                <a:lnTo>
                  <a:pt x="2091" y="2103"/>
                </a:lnTo>
                <a:lnTo>
                  <a:pt x="2083" y="2103"/>
                </a:lnTo>
                <a:lnTo>
                  <a:pt x="2076" y="2105"/>
                </a:lnTo>
                <a:lnTo>
                  <a:pt x="2066" y="2112"/>
                </a:lnTo>
                <a:lnTo>
                  <a:pt x="2056" y="2124"/>
                </a:lnTo>
                <a:lnTo>
                  <a:pt x="2056" y="2129"/>
                </a:lnTo>
                <a:lnTo>
                  <a:pt x="2053" y="2136"/>
                </a:lnTo>
                <a:lnTo>
                  <a:pt x="2056" y="2146"/>
                </a:lnTo>
                <a:lnTo>
                  <a:pt x="2056" y="2150"/>
                </a:lnTo>
                <a:lnTo>
                  <a:pt x="2066" y="2162"/>
                </a:lnTo>
                <a:lnTo>
                  <a:pt x="2076" y="2169"/>
                </a:lnTo>
                <a:lnTo>
                  <a:pt x="2083" y="2172"/>
                </a:lnTo>
                <a:lnTo>
                  <a:pt x="2091" y="2172"/>
                </a:lnTo>
                <a:lnTo>
                  <a:pt x="2099" y="2172"/>
                </a:lnTo>
                <a:lnTo>
                  <a:pt x="2106" y="2169"/>
                </a:lnTo>
                <a:lnTo>
                  <a:pt x="2119" y="2162"/>
                </a:lnTo>
                <a:lnTo>
                  <a:pt x="2126" y="2150"/>
                </a:lnTo>
                <a:lnTo>
                  <a:pt x="2129" y="2146"/>
                </a:lnTo>
                <a:lnTo>
                  <a:pt x="2129" y="2136"/>
                </a:lnTo>
                <a:lnTo>
                  <a:pt x="2129" y="2129"/>
                </a:lnTo>
                <a:lnTo>
                  <a:pt x="2126" y="2124"/>
                </a:lnTo>
                <a:lnTo>
                  <a:pt x="2119" y="2112"/>
                </a:lnTo>
                <a:lnTo>
                  <a:pt x="2106" y="2105"/>
                </a:lnTo>
                <a:lnTo>
                  <a:pt x="2099" y="2103"/>
                </a:lnTo>
                <a:lnTo>
                  <a:pt x="2091" y="2103"/>
                </a:lnTo>
                <a:close/>
                <a:moveTo>
                  <a:pt x="2091" y="2183"/>
                </a:moveTo>
                <a:lnTo>
                  <a:pt x="2091" y="2183"/>
                </a:lnTo>
                <a:lnTo>
                  <a:pt x="2083" y="2183"/>
                </a:lnTo>
                <a:lnTo>
                  <a:pt x="2076" y="2186"/>
                </a:lnTo>
                <a:lnTo>
                  <a:pt x="2066" y="2193"/>
                </a:lnTo>
                <a:lnTo>
                  <a:pt x="2056" y="2205"/>
                </a:lnTo>
                <a:lnTo>
                  <a:pt x="2056" y="2212"/>
                </a:lnTo>
                <a:lnTo>
                  <a:pt x="2053" y="2219"/>
                </a:lnTo>
                <a:lnTo>
                  <a:pt x="2056" y="2226"/>
                </a:lnTo>
                <a:lnTo>
                  <a:pt x="2056" y="2231"/>
                </a:lnTo>
                <a:lnTo>
                  <a:pt x="2066" y="2243"/>
                </a:lnTo>
                <a:lnTo>
                  <a:pt x="2076" y="2250"/>
                </a:lnTo>
                <a:lnTo>
                  <a:pt x="2083" y="2252"/>
                </a:lnTo>
                <a:lnTo>
                  <a:pt x="2091" y="2255"/>
                </a:lnTo>
                <a:lnTo>
                  <a:pt x="2099" y="2252"/>
                </a:lnTo>
                <a:lnTo>
                  <a:pt x="2106" y="2250"/>
                </a:lnTo>
                <a:lnTo>
                  <a:pt x="2119" y="2243"/>
                </a:lnTo>
                <a:lnTo>
                  <a:pt x="2126" y="2231"/>
                </a:lnTo>
                <a:lnTo>
                  <a:pt x="2129" y="2226"/>
                </a:lnTo>
                <a:lnTo>
                  <a:pt x="2129" y="2219"/>
                </a:lnTo>
                <a:lnTo>
                  <a:pt x="2129" y="2212"/>
                </a:lnTo>
                <a:lnTo>
                  <a:pt x="2126" y="2205"/>
                </a:lnTo>
                <a:lnTo>
                  <a:pt x="2119" y="2193"/>
                </a:lnTo>
                <a:lnTo>
                  <a:pt x="2106" y="2186"/>
                </a:lnTo>
                <a:lnTo>
                  <a:pt x="2099" y="2183"/>
                </a:lnTo>
                <a:lnTo>
                  <a:pt x="2091" y="2183"/>
                </a:lnTo>
                <a:close/>
                <a:moveTo>
                  <a:pt x="2091" y="2264"/>
                </a:moveTo>
                <a:lnTo>
                  <a:pt x="2091" y="2264"/>
                </a:lnTo>
                <a:lnTo>
                  <a:pt x="2083" y="2264"/>
                </a:lnTo>
                <a:lnTo>
                  <a:pt x="2076" y="2266"/>
                </a:lnTo>
                <a:lnTo>
                  <a:pt x="2066" y="2274"/>
                </a:lnTo>
                <a:lnTo>
                  <a:pt x="2056" y="2285"/>
                </a:lnTo>
                <a:lnTo>
                  <a:pt x="2056" y="2293"/>
                </a:lnTo>
                <a:lnTo>
                  <a:pt x="2053" y="2300"/>
                </a:lnTo>
                <a:lnTo>
                  <a:pt x="2056" y="2307"/>
                </a:lnTo>
                <a:lnTo>
                  <a:pt x="2056" y="2314"/>
                </a:lnTo>
                <a:lnTo>
                  <a:pt x="2066" y="2323"/>
                </a:lnTo>
                <a:lnTo>
                  <a:pt x="2076" y="2330"/>
                </a:lnTo>
                <a:lnTo>
                  <a:pt x="2083" y="2333"/>
                </a:lnTo>
                <a:lnTo>
                  <a:pt x="2091" y="2335"/>
                </a:lnTo>
                <a:lnTo>
                  <a:pt x="2099" y="2333"/>
                </a:lnTo>
                <a:lnTo>
                  <a:pt x="2106" y="2330"/>
                </a:lnTo>
                <a:lnTo>
                  <a:pt x="2119" y="2323"/>
                </a:lnTo>
                <a:lnTo>
                  <a:pt x="2126" y="2314"/>
                </a:lnTo>
                <a:lnTo>
                  <a:pt x="2129" y="2307"/>
                </a:lnTo>
                <a:lnTo>
                  <a:pt x="2129" y="2300"/>
                </a:lnTo>
                <a:lnTo>
                  <a:pt x="2129" y="2293"/>
                </a:lnTo>
                <a:lnTo>
                  <a:pt x="2126" y="2285"/>
                </a:lnTo>
                <a:lnTo>
                  <a:pt x="2119" y="2274"/>
                </a:lnTo>
                <a:lnTo>
                  <a:pt x="2106" y="2266"/>
                </a:lnTo>
                <a:lnTo>
                  <a:pt x="2099" y="2264"/>
                </a:lnTo>
                <a:lnTo>
                  <a:pt x="2091" y="2264"/>
                </a:lnTo>
                <a:close/>
                <a:moveTo>
                  <a:pt x="2177" y="0"/>
                </a:moveTo>
                <a:lnTo>
                  <a:pt x="2177" y="0"/>
                </a:lnTo>
                <a:lnTo>
                  <a:pt x="2169" y="0"/>
                </a:lnTo>
                <a:lnTo>
                  <a:pt x="2162" y="2"/>
                </a:lnTo>
                <a:lnTo>
                  <a:pt x="2152" y="9"/>
                </a:lnTo>
                <a:lnTo>
                  <a:pt x="2142" y="21"/>
                </a:lnTo>
                <a:lnTo>
                  <a:pt x="2139" y="28"/>
                </a:lnTo>
                <a:lnTo>
                  <a:pt x="2139" y="36"/>
                </a:lnTo>
                <a:lnTo>
                  <a:pt x="2139" y="43"/>
                </a:lnTo>
                <a:lnTo>
                  <a:pt x="2142" y="47"/>
                </a:lnTo>
                <a:lnTo>
                  <a:pt x="2152" y="59"/>
                </a:lnTo>
                <a:lnTo>
                  <a:pt x="2162" y="66"/>
                </a:lnTo>
                <a:lnTo>
                  <a:pt x="2169" y="69"/>
                </a:lnTo>
                <a:lnTo>
                  <a:pt x="2177" y="71"/>
                </a:lnTo>
                <a:lnTo>
                  <a:pt x="2185" y="69"/>
                </a:lnTo>
                <a:lnTo>
                  <a:pt x="2192" y="66"/>
                </a:lnTo>
                <a:lnTo>
                  <a:pt x="2205" y="59"/>
                </a:lnTo>
                <a:lnTo>
                  <a:pt x="2212" y="47"/>
                </a:lnTo>
                <a:lnTo>
                  <a:pt x="2215" y="43"/>
                </a:lnTo>
                <a:lnTo>
                  <a:pt x="2215" y="36"/>
                </a:lnTo>
                <a:lnTo>
                  <a:pt x="2215" y="28"/>
                </a:lnTo>
                <a:lnTo>
                  <a:pt x="2212" y="21"/>
                </a:lnTo>
                <a:lnTo>
                  <a:pt x="2205" y="9"/>
                </a:lnTo>
                <a:lnTo>
                  <a:pt x="2192" y="2"/>
                </a:lnTo>
                <a:lnTo>
                  <a:pt x="2185" y="0"/>
                </a:lnTo>
                <a:lnTo>
                  <a:pt x="2177" y="0"/>
                </a:lnTo>
                <a:close/>
                <a:moveTo>
                  <a:pt x="2177" y="81"/>
                </a:moveTo>
                <a:lnTo>
                  <a:pt x="2177" y="81"/>
                </a:lnTo>
                <a:lnTo>
                  <a:pt x="2169" y="81"/>
                </a:lnTo>
                <a:lnTo>
                  <a:pt x="2162" y="83"/>
                </a:lnTo>
                <a:lnTo>
                  <a:pt x="2152" y="90"/>
                </a:lnTo>
                <a:lnTo>
                  <a:pt x="2142" y="102"/>
                </a:lnTo>
                <a:lnTo>
                  <a:pt x="2139" y="109"/>
                </a:lnTo>
                <a:lnTo>
                  <a:pt x="2139" y="116"/>
                </a:lnTo>
                <a:lnTo>
                  <a:pt x="2139" y="123"/>
                </a:lnTo>
                <a:lnTo>
                  <a:pt x="2142" y="130"/>
                </a:lnTo>
                <a:lnTo>
                  <a:pt x="2152" y="140"/>
                </a:lnTo>
                <a:lnTo>
                  <a:pt x="2162" y="149"/>
                </a:lnTo>
                <a:lnTo>
                  <a:pt x="2169" y="149"/>
                </a:lnTo>
                <a:lnTo>
                  <a:pt x="2177" y="152"/>
                </a:lnTo>
                <a:lnTo>
                  <a:pt x="2185" y="149"/>
                </a:lnTo>
                <a:lnTo>
                  <a:pt x="2192" y="149"/>
                </a:lnTo>
                <a:lnTo>
                  <a:pt x="2205" y="140"/>
                </a:lnTo>
                <a:lnTo>
                  <a:pt x="2212" y="130"/>
                </a:lnTo>
                <a:lnTo>
                  <a:pt x="2215" y="123"/>
                </a:lnTo>
                <a:lnTo>
                  <a:pt x="2215" y="116"/>
                </a:lnTo>
                <a:lnTo>
                  <a:pt x="2215" y="109"/>
                </a:lnTo>
                <a:lnTo>
                  <a:pt x="2212" y="102"/>
                </a:lnTo>
                <a:lnTo>
                  <a:pt x="2205" y="90"/>
                </a:lnTo>
                <a:lnTo>
                  <a:pt x="2192" y="83"/>
                </a:lnTo>
                <a:lnTo>
                  <a:pt x="2185" y="81"/>
                </a:lnTo>
                <a:lnTo>
                  <a:pt x="2177" y="81"/>
                </a:lnTo>
                <a:close/>
                <a:moveTo>
                  <a:pt x="2177" y="161"/>
                </a:moveTo>
                <a:lnTo>
                  <a:pt x="2177" y="161"/>
                </a:lnTo>
                <a:lnTo>
                  <a:pt x="2169" y="161"/>
                </a:lnTo>
                <a:lnTo>
                  <a:pt x="2162" y="164"/>
                </a:lnTo>
                <a:lnTo>
                  <a:pt x="2152" y="171"/>
                </a:lnTo>
                <a:lnTo>
                  <a:pt x="2142" y="183"/>
                </a:lnTo>
                <a:lnTo>
                  <a:pt x="2139" y="190"/>
                </a:lnTo>
                <a:lnTo>
                  <a:pt x="2139" y="197"/>
                </a:lnTo>
                <a:lnTo>
                  <a:pt x="2139" y="204"/>
                </a:lnTo>
                <a:lnTo>
                  <a:pt x="2142" y="211"/>
                </a:lnTo>
                <a:lnTo>
                  <a:pt x="2152" y="220"/>
                </a:lnTo>
                <a:lnTo>
                  <a:pt x="2162" y="230"/>
                </a:lnTo>
                <a:lnTo>
                  <a:pt x="2169" y="232"/>
                </a:lnTo>
                <a:lnTo>
                  <a:pt x="2177" y="232"/>
                </a:lnTo>
                <a:lnTo>
                  <a:pt x="2185" y="232"/>
                </a:lnTo>
                <a:lnTo>
                  <a:pt x="2192" y="230"/>
                </a:lnTo>
                <a:lnTo>
                  <a:pt x="2205" y="220"/>
                </a:lnTo>
                <a:lnTo>
                  <a:pt x="2212" y="211"/>
                </a:lnTo>
                <a:lnTo>
                  <a:pt x="2215" y="204"/>
                </a:lnTo>
                <a:lnTo>
                  <a:pt x="2215" y="197"/>
                </a:lnTo>
                <a:lnTo>
                  <a:pt x="2215" y="190"/>
                </a:lnTo>
                <a:lnTo>
                  <a:pt x="2212" y="183"/>
                </a:lnTo>
                <a:lnTo>
                  <a:pt x="2205" y="171"/>
                </a:lnTo>
                <a:lnTo>
                  <a:pt x="2192" y="164"/>
                </a:lnTo>
                <a:lnTo>
                  <a:pt x="2185" y="161"/>
                </a:lnTo>
                <a:lnTo>
                  <a:pt x="2177" y="161"/>
                </a:lnTo>
                <a:close/>
                <a:moveTo>
                  <a:pt x="2177" y="242"/>
                </a:moveTo>
                <a:lnTo>
                  <a:pt x="2177" y="242"/>
                </a:lnTo>
                <a:lnTo>
                  <a:pt x="2169" y="242"/>
                </a:lnTo>
                <a:lnTo>
                  <a:pt x="2162" y="244"/>
                </a:lnTo>
                <a:lnTo>
                  <a:pt x="2152" y="251"/>
                </a:lnTo>
                <a:lnTo>
                  <a:pt x="2142" y="263"/>
                </a:lnTo>
                <a:lnTo>
                  <a:pt x="2139" y="270"/>
                </a:lnTo>
                <a:lnTo>
                  <a:pt x="2139" y="277"/>
                </a:lnTo>
                <a:lnTo>
                  <a:pt x="2139" y="284"/>
                </a:lnTo>
                <a:lnTo>
                  <a:pt x="2142" y="292"/>
                </a:lnTo>
                <a:lnTo>
                  <a:pt x="2152" y="303"/>
                </a:lnTo>
                <a:lnTo>
                  <a:pt x="2162" y="311"/>
                </a:lnTo>
                <a:lnTo>
                  <a:pt x="2169" y="313"/>
                </a:lnTo>
                <a:lnTo>
                  <a:pt x="2177" y="313"/>
                </a:lnTo>
                <a:lnTo>
                  <a:pt x="2185" y="313"/>
                </a:lnTo>
                <a:lnTo>
                  <a:pt x="2192" y="311"/>
                </a:lnTo>
                <a:lnTo>
                  <a:pt x="2205" y="303"/>
                </a:lnTo>
                <a:lnTo>
                  <a:pt x="2212" y="292"/>
                </a:lnTo>
                <a:lnTo>
                  <a:pt x="2215" y="284"/>
                </a:lnTo>
                <a:lnTo>
                  <a:pt x="2215" y="277"/>
                </a:lnTo>
                <a:lnTo>
                  <a:pt x="2215" y="270"/>
                </a:lnTo>
                <a:lnTo>
                  <a:pt x="2212" y="263"/>
                </a:lnTo>
                <a:lnTo>
                  <a:pt x="2205" y="251"/>
                </a:lnTo>
                <a:lnTo>
                  <a:pt x="2192" y="244"/>
                </a:lnTo>
                <a:lnTo>
                  <a:pt x="2185" y="242"/>
                </a:lnTo>
                <a:lnTo>
                  <a:pt x="2177" y="242"/>
                </a:lnTo>
                <a:close/>
                <a:moveTo>
                  <a:pt x="2177" y="322"/>
                </a:moveTo>
                <a:lnTo>
                  <a:pt x="2177" y="322"/>
                </a:lnTo>
                <a:lnTo>
                  <a:pt x="2169" y="322"/>
                </a:lnTo>
                <a:lnTo>
                  <a:pt x="2162" y="325"/>
                </a:lnTo>
                <a:lnTo>
                  <a:pt x="2152" y="334"/>
                </a:lnTo>
                <a:lnTo>
                  <a:pt x="2142" y="344"/>
                </a:lnTo>
                <a:lnTo>
                  <a:pt x="2139" y="351"/>
                </a:lnTo>
                <a:lnTo>
                  <a:pt x="2139" y="358"/>
                </a:lnTo>
                <a:lnTo>
                  <a:pt x="2139" y="365"/>
                </a:lnTo>
                <a:lnTo>
                  <a:pt x="2142" y="372"/>
                </a:lnTo>
                <a:lnTo>
                  <a:pt x="2152" y="384"/>
                </a:lnTo>
                <a:lnTo>
                  <a:pt x="2162" y="391"/>
                </a:lnTo>
                <a:lnTo>
                  <a:pt x="2169" y="394"/>
                </a:lnTo>
                <a:lnTo>
                  <a:pt x="2177" y="394"/>
                </a:lnTo>
                <a:lnTo>
                  <a:pt x="2185" y="394"/>
                </a:lnTo>
                <a:lnTo>
                  <a:pt x="2192" y="391"/>
                </a:lnTo>
                <a:lnTo>
                  <a:pt x="2205" y="384"/>
                </a:lnTo>
                <a:lnTo>
                  <a:pt x="2212" y="372"/>
                </a:lnTo>
                <a:lnTo>
                  <a:pt x="2215" y="365"/>
                </a:lnTo>
                <a:lnTo>
                  <a:pt x="2215" y="358"/>
                </a:lnTo>
                <a:lnTo>
                  <a:pt x="2215" y="351"/>
                </a:lnTo>
                <a:lnTo>
                  <a:pt x="2212" y="344"/>
                </a:lnTo>
                <a:lnTo>
                  <a:pt x="2205" y="334"/>
                </a:lnTo>
                <a:lnTo>
                  <a:pt x="2192" y="325"/>
                </a:lnTo>
                <a:lnTo>
                  <a:pt x="2185" y="322"/>
                </a:lnTo>
                <a:lnTo>
                  <a:pt x="2177" y="322"/>
                </a:lnTo>
                <a:close/>
                <a:moveTo>
                  <a:pt x="2177" y="403"/>
                </a:moveTo>
                <a:lnTo>
                  <a:pt x="2177" y="403"/>
                </a:lnTo>
                <a:lnTo>
                  <a:pt x="2169" y="405"/>
                </a:lnTo>
                <a:lnTo>
                  <a:pt x="2162" y="405"/>
                </a:lnTo>
                <a:lnTo>
                  <a:pt x="2152" y="415"/>
                </a:lnTo>
                <a:lnTo>
                  <a:pt x="2142" y="424"/>
                </a:lnTo>
                <a:lnTo>
                  <a:pt x="2139" y="431"/>
                </a:lnTo>
                <a:lnTo>
                  <a:pt x="2139" y="439"/>
                </a:lnTo>
                <a:lnTo>
                  <a:pt x="2139" y="446"/>
                </a:lnTo>
                <a:lnTo>
                  <a:pt x="2142" y="453"/>
                </a:lnTo>
                <a:lnTo>
                  <a:pt x="2152" y="465"/>
                </a:lnTo>
                <a:lnTo>
                  <a:pt x="2162" y="472"/>
                </a:lnTo>
                <a:lnTo>
                  <a:pt x="2169" y="474"/>
                </a:lnTo>
                <a:lnTo>
                  <a:pt x="2177" y="474"/>
                </a:lnTo>
                <a:lnTo>
                  <a:pt x="2185" y="474"/>
                </a:lnTo>
                <a:lnTo>
                  <a:pt x="2192" y="472"/>
                </a:lnTo>
                <a:lnTo>
                  <a:pt x="2205" y="465"/>
                </a:lnTo>
                <a:lnTo>
                  <a:pt x="2212" y="453"/>
                </a:lnTo>
                <a:lnTo>
                  <a:pt x="2215" y="446"/>
                </a:lnTo>
                <a:lnTo>
                  <a:pt x="2215" y="439"/>
                </a:lnTo>
                <a:lnTo>
                  <a:pt x="2215" y="431"/>
                </a:lnTo>
                <a:lnTo>
                  <a:pt x="2212" y="424"/>
                </a:lnTo>
                <a:lnTo>
                  <a:pt x="2205" y="415"/>
                </a:lnTo>
                <a:lnTo>
                  <a:pt x="2192" y="405"/>
                </a:lnTo>
                <a:lnTo>
                  <a:pt x="2185" y="405"/>
                </a:lnTo>
                <a:lnTo>
                  <a:pt x="2177" y="403"/>
                </a:lnTo>
                <a:close/>
                <a:moveTo>
                  <a:pt x="2177" y="484"/>
                </a:moveTo>
                <a:lnTo>
                  <a:pt x="2177" y="484"/>
                </a:lnTo>
                <a:lnTo>
                  <a:pt x="2169" y="486"/>
                </a:lnTo>
                <a:lnTo>
                  <a:pt x="2162" y="488"/>
                </a:lnTo>
                <a:lnTo>
                  <a:pt x="2152" y="495"/>
                </a:lnTo>
                <a:lnTo>
                  <a:pt x="2142" y="505"/>
                </a:lnTo>
                <a:lnTo>
                  <a:pt x="2139" y="512"/>
                </a:lnTo>
                <a:lnTo>
                  <a:pt x="2139" y="519"/>
                </a:lnTo>
                <a:lnTo>
                  <a:pt x="2139" y="526"/>
                </a:lnTo>
                <a:lnTo>
                  <a:pt x="2142" y="533"/>
                </a:lnTo>
                <a:lnTo>
                  <a:pt x="2152" y="545"/>
                </a:lnTo>
                <a:lnTo>
                  <a:pt x="2162" y="552"/>
                </a:lnTo>
                <a:lnTo>
                  <a:pt x="2169" y="555"/>
                </a:lnTo>
                <a:lnTo>
                  <a:pt x="2177" y="555"/>
                </a:lnTo>
                <a:lnTo>
                  <a:pt x="2185" y="555"/>
                </a:lnTo>
                <a:lnTo>
                  <a:pt x="2192" y="552"/>
                </a:lnTo>
                <a:lnTo>
                  <a:pt x="2205" y="545"/>
                </a:lnTo>
                <a:lnTo>
                  <a:pt x="2212" y="533"/>
                </a:lnTo>
                <a:lnTo>
                  <a:pt x="2215" y="526"/>
                </a:lnTo>
                <a:lnTo>
                  <a:pt x="2215" y="519"/>
                </a:lnTo>
                <a:lnTo>
                  <a:pt x="2215" y="512"/>
                </a:lnTo>
                <a:lnTo>
                  <a:pt x="2212" y="505"/>
                </a:lnTo>
                <a:lnTo>
                  <a:pt x="2205" y="495"/>
                </a:lnTo>
                <a:lnTo>
                  <a:pt x="2192" y="488"/>
                </a:lnTo>
                <a:lnTo>
                  <a:pt x="2185" y="486"/>
                </a:lnTo>
                <a:lnTo>
                  <a:pt x="2177" y="484"/>
                </a:lnTo>
                <a:close/>
                <a:moveTo>
                  <a:pt x="2177" y="564"/>
                </a:moveTo>
                <a:lnTo>
                  <a:pt x="2177" y="564"/>
                </a:lnTo>
                <a:lnTo>
                  <a:pt x="2169" y="567"/>
                </a:lnTo>
                <a:lnTo>
                  <a:pt x="2162" y="569"/>
                </a:lnTo>
                <a:lnTo>
                  <a:pt x="2152" y="576"/>
                </a:lnTo>
                <a:lnTo>
                  <a:pt x="2142" y="588"/>
                </a:lnTo>
                <a:lnTo>
                  <a:pt x="2139" y="593"/>
                </a:lnTo>
                <a:lnTo>
                  <a:pt x="2139" y="600"/>
                </a:lnTo>
                <a:lnTo>
                  <a:pt x="2139" y="607"/>
                </a:lnTo>
                <a:lnTo>
                  <a:pt x="2142" y="614"/>
                </a:lnTo>
                <a:lnTo>
                  <a:pt x="2152" y="626"/>
                </a:lnTo>
                <a:lnTo>
                  <a:pt x="2162" y="633"/>
                </a:lnTo>
                <a:lnTo>
                  <a:pt x="2169" y="635"/>
                </a:lnTo>
                <a:lnTo>
                  <a:pt x="2177" y="635"/>
                </a:lnTo>
                <a:lnTo>
                  <a:pt x="2185" y="635"/>
                </a:lnTo>
                <a:lnTo>
                  <a:pt x="2192" y="633"/>
                </a:lnTo>
                <a:lnTo>
                  <a:pt x="2205" y="626"/>
                </a:lnTo>
                <a:lnTo>
                  <a:pt x="2212" y="614"/>
                </a:lnTo>
                <a:lnTo>
                  <a:pt x="2215" y="607"/>
                </a:lnTo>
                <a:lnTo>
                  <a:pt x="2215" y="600"/>
                </a:lnTo>
                <a:lnTo>
                  <a:pt x="2215" y="593"/>
                </a:lnTo>
                <a:lnTo>
                  <a:pt x="2212" y="588"/>
                </a:lnTo>
                <a:lnTo>
                  <a:pt x="2205" y="576"/>
                </a:lnTo>
                <a:lnTo>
                  <a:pt x="2192" y="569"/>
                </a:lnTo>
                <a:lnTo>
                  <a:pt x="2185" y="567"/>
                </a:lnTo>
                <a:lnTo>
                  <a:pt x="2177" y="564"/>
                </a:lnTo>
                <a:close/>
                <a:moveTo>
                  <a:pt x="2177" y="2020"/>
                </a:moveTo>
                <a:lnTo>
                  <a:pt x="2177" y="2020"/>
                </a:lnTo>
                <a:lnTo>
                  <a:pt x="2169" y="2022"/>
                </a:lnTo>
                <a:lnTo>
                  <a:pt x="2162" y="2025"/>
                </a:lnTo>
                <a:lnTo>
                  <a:pt x="2152" y="2032"/>
                </a:lnTo>
                <a:lnTo>
                  <a:pt x="2142" y="2044"/>
                </a:lnTo>
                <a:lnTo>
                  <a:pt x="2139" y="2048"/>
                </a:lnTo>
                <a:lnTo>
                  <a:pt x="2139" y="2055"/>
                </a:lnTo>
                <a:lnTo>
                  <a:pt x="2139" y="2063"/>
                </a:lnTo>
                <a:lnTo>
                  <a:pt x="2142" y="2070"/>
                </a:lnTo>
                <a:lnTo>
                  <a:pt x="2152" y="2082"/>
                </a:lnTo>
                <a:lnTo>
                  <a:pt x="2162" y="2089"/>
                </a:lnTo>
                <a:lnTo>
                  <a:pt x="2169" y="2091"/>
                </a:lnTo>
                <a:lnTo>
                  <a:pt x="2177" y="2091"/>
                </a:lnTo>
                <a:lnTo>
                  <a:pt x="2185" y="2091"/>
                </a:lnTo>
                <a:lnTo>
                  <a:pt x="2192" y="2089"/>
                </a:lnTo>
                <a:lnTo>
                  <a:pt x="2205" y="2082"/>
                </a:lnTo>
                <a:lnTo>
                  <a:pt x="2212" y="2070"/>
                </a:lnTo>
                <a:lnTo>
                  <a:pt x="2215" y="2063"/>
                </a:lnTo>
                <a:lnTo>
                  <a:pt x="2215" y="2055"/>
                </a:lnTo>
                <a:lnTo>
                  <a:pt x="2215" y="2048"/>
                </a:lnTo>
                <a:lnTo>
                  <a:pt x="2212" y="2044"/>
                </a:lnTo>
                <a:lnTo>
                  <a:pt x="2205" y="2032"/>
                </a:lnTo>
                <a:lnTo>
                  <a:pt x="2192" y="2025"/>
                </a:lnTo>
                <a:lnTo>
                  <a:pt x="2185" y="2022"/>
                </a:lnTo>
                <a:lnTo>
                  <a:pt x="2177" y="2020"/>
                </a:lnTo>
                <a:close/>
                <a:moveTo>
                  <a:pt x="2177" y="2103"/>
                </a:moveTo>
                <a:lnTo>
                  <a:pt x="2177" y="2103"/>
                </a:lnTo>
                <a:lnTo>
                  <a:pt x="2169" y="2103"/>
                </a:lnTo>
                <a:lnTo>
                  <a:pt x="2162" y="2105"/>
                </a:lnTo>
                <a:lnTo>
                  <a:pt x="2152" y="2112"/>
                </a:lnTo>
                <a:lnTo>
                  <a:pt x="2142" y="2124"/>
                </a:lnTo>
                <a:lnTo>
                  <a:pt x="2139" y="2129"/>
                </a:lnTo>
                <a:lnTo>
                  <a:pt x="2139" y="2136"/>
                </a:lnTo>
                <a:lnTo>
                  <a:pt x="2139" y="2146"/>
                </a:lnTo>
                <a:lnTo>
                  <a:pt x="2142" y="2150"/>
                </a:lnTo>
                <a:lnTo>
                  <a:pt x="2152" y="2162"/>
                </a:lnTo>
                <a:lnTo>
                  <a:pt x="2162" y="2169"/>
                </a:lnTo>
                <a:lnTo>
                  <a:pt x="2169" y="2172"/>
                </a:lnTo>
                <a:lnTo>
                  <a:pt x="2177" y="2172"/>
                </a:lnTo>
                <a:lnTo>
                  <a:pt x="2185" y="2172"/>
                </a:lnTo>
                <a:lnTo>
                  <a:pt x="2192" y="2169"/>
                </a:lnTo>
                <a:lnTo>
                  <a:pt x="2205" y="2162"/>
                </a:lnTo>
                <a:lnTo>
                  <a:pt x="2212" y="2150"/>
                </a:lnTo>
                <a:lnTo>
                  <a:pt x="2215" y="2146"/>
                </a:lnTo>
                <a:lnTo>
                  <a:pt x="2215" y="2136"/>
                </a:lnTo>
                <a:lnTo>
                  <a:pt x="2215" y="2129"/>
                </a:lnTo>
                <a:lnTo>
                  <a:pt x="2212" y="2124"/>
                </a:lnTo>
                <a:lnTo>
                  <a:pt x="2205" y="2112"/>
                </a:lnTo>
                <a:lnTo>
                  <a:pt x="2192" y="2105"/>
                </a:lnTo>
                <a:lnTo>
                  <a:pt x="2185" y="2103"/>
                </a:lnTo>
                <a:lnTo>
                  <a:pt x="2177" y="2103"/>
                </a:lnTo>
                <a:close/>
                <a:moveTo>
                  <a:pt x="2263" y="0"/>
                </a:moveTo>
                <a:lnTo>
                  <a:pt x="2263" y="0"/>
                </a:lnTo>
                <a:lnTo>
                  <a:pt x="2255" y="0"/>
                </a:lnTo>
                <a:lnTo>
                  <a:pt x="2248" y="2"/>
                </a:lnTo>
                <a:lnTo>
                  <a:pt x="2235" y="9"/>
                </a:lnTo>
                <a:lnTo>
                  <a:pt x="2228" y="21"/>
                </a:lnTo>
                <a:lnTo>
                  <a:pt x="2225" y="28"/>
                </a:lnTo>
                <a:lnTo>
                  <a:pt x="2225" y="36"/>
                </a:lnTo>
                <a:lnTo>
                  <a:pt x="2225" y="43"/>
                </a:lnTo>
                <a:lnTo>
                  <a:pt x="2228" y="47"/>
                </a:lnTo>
                <a:lnTo>
                  <a:pt x="2235" y="59"/>
                </a:lnTo>
                <a:lnTo>
                  <a:pt x="2248" y="66"/>
                </a:lnTo>
                <a:lnTo>
                  <a:pt x="2255" y="69"/>
                </a:lnTo>
                <a:lnTo>
                  <a:pt x="2263" y="71"/>
                </a:lnTo>
                <a:lnTo>
                  <a:pt x="2271" y="69"/>
                </a:lnTo>
                <a:lnTo>
                  <a:pt x="2278" y="66"/>
                </a:lnTo>
                <a:lnTo>
                  <a:pt x="2291" y="59"/>
                </a:lnTo>
                <a:lnTo>
                  <a:pt x="2298" y="47"/>
                </a:lnTo>
                <a:lnTo>
                  <a:pt x="2301" y="43"/>
                </a:lnTo>
                <a:lnTo>
                  <a:pt x="2301" y="36"/>
                </a:lnTo>
                <a:lnTo>
                  <a:pt x="2301" y="28"/>
                </a:lnTo>
                <a:lnTo>
                  <a:pt x="2298" y="21"/>
                </a:lnTo>
                <a:lnTo>
                  <a:pt x="2291" y="9"/>
                </a:lnTo>
                <a:lnTo>
                  <a:pt x="2278" y="2"/>
                </a:lnTo>
                <a:lnTo>
                  <a:pt x="2271" y="0"/>
                </a:lnTo>
                <a:lnTo>
                  <a:pt x="2263" y="0"/>
                </a:lnTo>
                <a:close/>
                <a:moveTo>
                  <a:pt x="2263" y="81"/>
                </a:moveTo>
                <a:lnTo>
                  <a:pt x="2263" y="81"/>
                </a:lnTo>
                <a:lnTo>
                  <a:pt x="2255" y="81"/>
                </a:lnTo>
                <a:lnTo>
                  <a:pt x="2248" y="83"/>
                </a:lnTo>
                <a:lnTo>
                  <a:pt x="2235" y="90"/>
                </a:lnTo>
                <a:lnTo>
                  <a:pt x="2228" y="102"/>
                </a:lnTo>
                <a:lnTo>
                  <a:pt x="2225" y="109"/>
                </a:lnTo>
                <a:lnTo>
                  <a:pt x="2225" y="116"/>
                </a:lnTo>
                <a:lnTo>
                  <a:pt x="2225" y="123"/>
                </a:lnTo>
                <a:lnTo>
                  <a:pt x="2228" y="130"/>
                </a:lnTo>
                <a:lnTo>
                  <a:pt x="2235" y="140"/>
                </a:lnTo>
                <a:lnTo>
                  <a:pt x="2248" y="149"/>
                </a:lnTo>
                <a:lnTo>
                  <a:pt x="2255" y="149"/>
                </a:lnTo>
                <a:lnTo>
                  <a:pt x="2263" y="152"/>
                </a:lnTo>
                <a:lnTo>
                  <a:pt x="2271" y="149"/>
                </a:lnTo>
                <a:lnTo>
                  <a:pt x="2278" y="149"/>
                </a:lnTo>
                <a:lnTo>
                  <a:pt x="2291" y="140"/>
                </a:lnTo>
                <a:lnTo>
                  <a:pt x="2298" y="130"/>
                </a:lnTo>
                <a:lnTo>
                  <a:pt x="2301" y="123"/>
                </a:lnTo>
                <a:lnTo>
                  <a:pt x="2301" y="116"/>
                </a:lnTo>
                <a:lnTo>
                  <a:pt x="2301" y="109"/>
                </a:lnTo>
                <a:lnTo>
                  <a:pt x="2298" y="102"/>
                </a:lnTo>
                <a:lnTo>
                  <a:pt x="2291" y="90"/>
                </a:lnTo>
                <a:lnTo>
                  <a:pt x="2278" y="83"/>
                </a:lnTo>
                <a:lnTo>
                  <a:pt x="2271" y="81"/>
                </a:lnTo>
                <a:lnTo>
                  <a:pt x="2263" y="81"/>
                </a:lnTo>
                <a:close/>
                <a:moveTo>
                  <a:pt x="2263" y="161"/>
                </a:moveTo>
                <a:lnTo>
                  <a:pt x="2263" y="161"/>
                </a:lnTo>
                <a:lnTo>
                  <a:pt x="2255" y="161"/>
                </a:lnTo>
                <a:lnTo>
                  <a:pt x="2248" y="164"/>
                </a:lnTo>
                <a:lnTo>
                  <a:pt x="2235" y="171"/>
                </a:lnTo>
                <a:lnTo>
                  <a:pt x="2228" y="183"/>
                </a:lnTo>
                <a:lnTo>
                  <a:pt x="2225" y="190"/>
                </a:lnTo>
                <a:lnTo>
                  <a:pt x="2225" y="197"/>
                </a:lnTo>
                <a:lnTo>
                  <a:pt x="2225" y="204"/>
                </a:lnTo>
                <a:lnTo>
                  <a:pt x="2228" y="211"/>
                </a:lnTo>
                <a:lnTo>
                  <a:pt x="2235" y="220"/>
                </a:lnTo>
                <a:lnTo>
                  <a:pt x="2248" y="230"/>
                </a:lnTo>
                <a:lnTo>
                  <a:pt x="2255" y="232"/>
                </a:lnTo>
                <a:lnTo>
                  <a:pt x="2263" y="232"/>
                </a:lnTo>
                <a:lnTo>
                  <a:pt x="2271" y="232"/>
                </a:lnTo>
                <a:lnTo>
                  <a:pt x="2278" y="230"/>
                </a:lnTo>
                <a:lnTo>
                  <a:pt x="2291" y="220"/>
                </a:lnTo>
                <a:lnTo>
                  <a:pt x="2298" y="211"/>
                </a:lnTo>
                <a:lnTo>
                  <a:pt x="2301" y="204"/>
                </a:lnTo>
                <a:lnTo>
                  <a:pt x="2301" y="197"/>
                </a:lnTo>
                <a:lnTo>
                  <a:pt x="2301" y="190"/>
                </a:lnTo>
                <a:lnTo>
                  <a:pt x="2298" y="183"/>
                </a:lnTo>
                <a:lnTo>
                  <a:pt x="2291" y="171"/>
                </a:lnTo>
                <a:lnTo>
                  <a:pt x="2278" y="164"/>
                </a:lnTo>
                <a:lnTo>
                  <a:pt x="2271" y="161"/>
                </a:lnTo>
                <a:lnTo>
                  <a:pt x="2263" y="161"/>
                </a:lnTo>
                <a:close/>
                <a:moveTo>
                  <a:pt x="2263" y="242"/>
                </a:moveTo>
                <a:lnTo>
                  <a:pt x="2263" y="242"/>
                </a:lnTo>
                <a:lnTo>
                  <a:pt x="2255" y="242"/>
                </a:lnTo>
                <a:lnTo>
                  <a:pt x="2248" y="244"/>
                </a:lnTo>
                <a:lnTo>
                  <a:pt x="2235" y="251"/>
                </a:lnTo>
                <a:lnTo>
                  <a:pt x="2228" y="263"/>
                </a:lnTo>
                <a:lnTo>
                  <a:pt x="2225" y="270"/>
                </a:lnTo>
                <a:lnTo>
                  <a:pt x="2225" y="277"/>
                </a:lnTo>
                <a:lnTo>
                  <a:pt x="2225" y="284"/>
                </a:lnTo>
                <a:lnTo>
                  <a:pt x="2228" y="292"/>
                </a:lnTo>
                <a:lnTo>
                  <a:pt x="2235" y="303"/>
                </a:lnTo>
                <a:lnTo>
                  <a:pt x="2248" y="311"/>
                </a:lnTo>
                <a:lnTo>
                  <a:pt x="2255" y="313"/>
                </a:lnTo>
                <a:lnTo>
                  <a:pt x="2263" y="313"/>
                </a:lnTo>
                <a:lnTo>
                  <a:pt x="2271" y="313"/>
                </a:lnTo>
                <a:lnTo>
                  <a:pt x="2278" y="311"/>
                </a:lnTo>
                <a:lnTo>
                  <a:pt x="2291" y="303"/>
                </a:lnTo>
                <a:lnTo>
                  <a:pt x="2298" y="292"/>
                </a:lnTo>
                <a:lnTo>
                  <a:pt x="2301" y="284"/>
                </a:lnTo>
                <a:lnTo>
                  <a:pt x="2301" y="277"/>
                </a:lnTo>
                <a:lnTo>
                  <a:pt x="2301" y="270"/>
                </a:lnTo>
                <a:lnTo>
                  <a:pt x="2298" y="263"/>
                </a:lnTo>
                <a:lnTo>
                  <a:pt x="2291" y="251"/>
                </a:lnTo>
                <a:lnTo>
                  <a:pt x="2278" y="244"/>
                </a:lnTo>
                <a:lnTo>
                  <a:pt x="2271" y="242"/>
                </a:lnTo>
                <a:lnTo>
                  <a:pt x="2263" y="242"/>
                </a:lnTo>
                <a:close/>
                <a:moveTo>
                  <a:pt x="2263" y="322"/>
                </a:moveTo>
                <a:lnTo>
                  <a:pt x="2263" y="322"/>
                </a:lnTo>
                <a:lnTo>
                  <a:pt x="2255" y="322"/>
                </a:lnTo>
                <a:lnTo>
                  <a:pt x="2248" y="325"/>
                </a:lnTo>
                <a:lnTo>
                  <a:pt x="2235" y="334"/>
                </a:lnTo>
                <a:lnTo>
                  <a:pt x="2228" y="344"/>
                </a:lnTo>
                <a:lnTo>
                  <a:pt x="2225" y="351"/>
                </a:lnTo>
                <a:lnTo>
                  <a:pt x="2225" y="358"/>
                </a:lnTo>
                <a:lnTo>
                  <a:pt x="2225" y="365"/>
                </a:lnTo>
                <a:lnTo>
                  <a:pt x="2228" y="372"/>
                </a:lnTo>
                <a:lnTo>
                  <a:pt x="2235" y="384"/>
                </a:lnTo>
                <a:lnTo>
                  <a:pt x="2248" y="391"/>
                </a:lnTo>
                <a:lnTo>
                  <a:pt x="2255" y="394"/>
                </a:lnTo>
                <a:lnTo>
                  <a:pt x="2263" y="394"/>
                </a:lnTo>
                <a:lnTo>
                  <a:pt x="2271" y="394"/>
                </a:lnTo>
                <a:lnTo>
                  <a:pt x="2278" y="391"/>
                </a:lnTo>
                <a:lnTo>
                  <a:pt x="2291" y="384"/>
                </a:lnTo>
                <a:lnTo>
                  <a:pt x="2298" y="372"/>
                </a:lnTo>
                <a:lnTo>
                  <a:pt x="2301" y="365"/>
                </a:lnTo>
                <a:lnTo>
                  <a:pt x="2301" y="358"/>
                </a:lnTo>
                <a:lnTo>
                  <a:pt x="2301" y="351"/>
                </a:lnTo>
                <a:lnTo>
                  <a:pt x="2298" y="344"/>
                </a:lnTo>
                <a:lnTo>
                  <a:pt x="2291" y="334"/>
                </a:lnTo>
                <a:lnTo>
                  <a:pt x="2278" y="325"/>
                </a:lnTo>
                <a:lnTo>
                  <a:pt x="2271" y="322"/>
                </a:lnTo>
                <a:lnTo>
                  <a:pt x="2263" y="322"/>
                </a:lnTo>
                <a:close/>
                <a:moveTo>
                  <a:pt x="2263" y="403"/>
                </a:moveTo>
                <a:lnTo>
                  <a:pt x="2263" y="403"/>
                </a:lnTo>
                <a:lnTo>
                  <a:pt x="2255" y="405"/>
                </a:lnTo>
                <a:lnTo>
                  <a:pt x="2248" y="405"/>
                </a:lnTo>
                <a:lnTo>
                  <a:pt x="2235" y="415"/>
                </a:lnTo>
                <a:lnTo>
                  <a:pt x="2228" y="424"/>
                </a:lnTo>
                <a:lnTo>
                  <a:pt x="2225" y="431"/>
                </a:lnTo>
                <a:lnTo>
                  <a:pt x="2225" y="439"/>
                </a:lnTo>
                <a:lnTo>
                  <a:pt x="2225" y="446"/>
                </a:lnTo>
                <a:lnTo>
                  <a:pt x="2228" y="453"/>
                </a:lnTo>
                <a:lnTo>
                  <a:pt x="2235" y="465"/>
                </a:lnTo>
                <a:lnTo>
                  <a:pt x="2248" y="472"/>
                </a:lnTo>
                <a:lnTo>
                  <a:pt x="2255" y="474"/>
                </a:lnTo>
                <a:lnTo>
                  <a:pt x="2263" y="474"/>
                </a:lnTo>
                <a:lnTo>
                  <a:pt x="2271" y="474"/>
                </a:lnTo>
                <a:lnTo>
                  <a:pt x="2278" y="472"/>
                </a:lnTo>
                <a:lnTo>
                  <a:pt x="2291" y="465"/>
                </a:lnTo>
                <a:lnTo>
                  <a:pt x="2298" y="453"/>
                </a:lnTo>
                <a:lnTo>
                  <a:pt x="2301" y="446"/>
                </a:lnTo>
                <a:lnTo>
                  <a:pt x="2301" y="439"/>
                </a:lnTo>
                <a:lnTo>
                  <a:pt x="2301" y="431"/>
                </a:lnTo>
                <a:lnTo>
                  <a:pt x="2298" y="424"/>
                </a:lnTo>
                <a:lnTo>
                  <a:pt x="2291" y="415"/>
                </a:lnTo>
                <a:lnTo>
                  <a:pt x="2278" y="405"/>
                </a:lnTo>
                <a:lnTo>
                  <a:pt x="2271" y="405"/>
                </a:lnTo>
                <a:lnTo>
                  <a:pt x="2263" y="403"/>
                </a:lnTo>
                <a:close/>
                <a:moveTo>
                  <a:pt x="2263" y="484"/>
                </a:moveTo>
                <a:lnTo>
                  <a:pt x="2263" y="484"/>
                </a:lnTo>
                <a:lnTo>
                  <a:pt x="2255" y="486"/>
                </a:lnTo>
                <a:lnTo>
                  <a:pt x="2248" y="488"/>
                </a:lnTo>
                <a:lnTo>
                  <a:pt x="2235" y="495"/>
                </a:lnTo>
                <a:lnTo>
                  <a:pt x="2228" y="505"/>
                </a:lnTo>
                <a:lnTo>
                  <a:pt x="2225" y="512"/>
                </a:lnTo>
                <a:lnTo>
                  <a:pt x="2225" y="519"/>
                </a:lnTo>
                <a:lnTo>
                  <a:pt x="2225" y="526"/>
                </a:lnTo>
                <a:lnTo>
                  <a:pt x="2228" y="533"/>
                </a:lnTo>
                <a:lnTo>
                  <a:pt x="2235" y="545"/>
                </a:lnTo>
                <a:lnTo>
                  <a:pt x="2248" y="552"/>
                </a:lnTo>
                <a:lnTo>
                  <a:pt x="2255" y="555"/>
                </a:lnTo>
                <a:lnTo>
                  <a:pt x="2263" y="555"/>
                </a:lnTo>
                <a:lnTo>
                  <a:pt x="2271" y="555"/>
                </a:lnTo>
                <a:lnTo>
                  <a:pt x="2278" y="552"/>
                </a:lnTo>
                <a:lnTo>
                  <a:pt x="2291" y="545"/>
                </a:lnTo>
                <a:lnTo>
                  <a:pt x="2298" y="533"/>
                </a:lnTo>
                <a:lnTo>
                  <a:pt x="2301" y="526"/>
                </a:lnTo>
                <a:lnTo>
                  <a:pt x="2301" y="519"/>
                </a:lnTo>
                <a:lnTo>
                  <a:pt x="2301" y="512"/>
                </a:lnTo>
                <a:lnTo>
                  <a:pt x="2298" y="505"/>
                </a:lnTo>
                <a:lnTo>
                  <a:pt x="2291" y="495"/>
                </a:lnTo>
                <a:lnTo>
                  <a:pt x="2278" y="488"/>
                </a:lnTo>
                <a:lnTo>
                  <a:pt x="2271" y="486"/>
                </a:lnTo>
                <a:lnTo>
                  <a:pt x="2263" y="484"/>
                </a:lnTo>
                <a:close/>
                <a:moveTo>
                  <a:pt x="2263" y="564"/>
                </a:moveTo>
                <a:lnTo>
                  <a:pt x="2263" y="564"/>
                </a:lnTo>
                <a:lnTo>
                  <a:pt x="2255" y="567"/>
                </a:lnTo>
                <a:lnTo>
                  <a:pt x="2248" y="569"/>
                </a:lnTo>
                <a:lnTo>
                  <a:pt x="2235" y="576"/>
                </a:lnTo>
                <a:lnTo>
                  <a:pt x="2228" y="588"/>
                </a:lnTo>
                <a:lnTo>
                  <a:pt x="2225" y="593"/>
                </a:lnTo>
                <a:lnTo>
                  <a:pt x="2225" y="600"/>
                </a:lnTo>
                <a:lnTo>
                  <a:pt x="2225" y="607"/>
                </a:lnTo>
                <a:lnTo>
                  <a:pt x="2228" y="614"/>
                </a:lnTo>
                <a:lnTo>
                  <a:pt x="2235" y="626"/>
                </a:lnTo>
                <a:lnTo>
                  <a:pt x="2248" y="633"/>
                </a:lnTo>
                <a:lnTo>
                  <a:pt x="2255" y="635"/>
                </a:lnTo>
                <a:lnTo>
                  <a:pt x="2263" y="635"/>
                </a:lnTo>
                <a:lnTo>
                  <a:pt x="2271" y="635"/>
                </a:lnTo>
                <a:lnTo>
                  <a:pt x="2278" y="633"/>
                </a:lnTo>
                <a:lnTo>
                  <a:pt x="2291" y="626"/>
                </a:lnTo>
                <a:lnTo>
                  <a:pt x="2298" y="614"/>
                </a:lnTo>
                <a:lnTo>
                  <a:pt x="2301" y="607"/>
                </a:lnTo>
                <a:lnTo>
                  <a:pt x="2301" y="600"/>
                </a:lnTo>
                <a:lnTo>
                  <a:pt x="2301" y="593"/>
                </a:lnTo>
                <a:lnTo>
                  <a:pt x="2298" y="588"/>
                </a:lnTo>
                <a:lnTo>
                  <a:pt x="2291" y="576"/>
                </a:lnTo>
                <a:lnTo>
                  <a:pt x="2278" y="569"/>
                </a:lnTo>
                <a:lnTo>
                  <a:pt x="2271" y="567"/>
                </a:lnTo>
                <a:lnTo>
                  <a:pt x="2263" y="564"/>
                </a:lnTo>
                <a:close/>
                <a:moveTo>
                  <a:pt x="2349" y="0"/>
                </a:moveTo>
                <a:lnTo>
                  <a:pt x="2349" y="0"/>
                </a:lnTo>
                <a:lnTo>
                  <a:pt x="2341" y="0"/>
                </a:lnTo>
                <a:lnTo>
                  <a:pt x="2334" y="2"/>
                </a:lnTo>
                <a:lnTo>
                  <a:pt x="2321" y="9"/>
                </a:lnTo>
                <a:lnTo>
                  <a:pt x="2314" y="21"/>
                </a:lnTo>
                <a:lnTo>
                  <a:pt x="2311" y="28"/>
                </a:lnTo>
                <a:lnTo>
                  <a:pt x="2311" y="36"/>
                </a:lnTo>
                <a:lnTo>
                  <a:pt x="2311" y="43"/>
                </a:lnTo>
                <a:lnTo>
                  <a:pt x="2314" y="47"/>
                </a:lnTo>
                <a:lnTo>
                  <a:pt x="2321" y="59"/>
                </a:lnTo>
                <a:lnTo>
                  <a:pt x="2334" y="66"/>
                </a:lnTo>
                <a:lnTo>
                  <a:pt x="2341" y="69"/>
                </a:lnTo>
                <a:lnTo>
                  <a:pt x="2349" y="71"/>
                </a:lnTo>
                <a:lnTo>
                  <a:pt x="2357" y="69"/>
                </a:lnTo>
                <a:lnTo>
                  <a:pt x="2364" y="66"/>
                </a:lnTo>
                <a:lnTo>
                  <a:pt x="2374" y="59"/>
                </a:lnTo>
                <a:lnTo>
                  <a:pt x="2384" y="47"/>
                </a:lnTo>
                <a:lnTo>
                  <a:pt x="2384" y="43"/>
                </a:lnTo>
                <a:lnTo>
                  <a:pt x="2387" y="36"/>
                </a:lnTo>
                <a:lnTo>
                  <a:pt x="2384" y="28"/>
                </a:lnTo>
                <a:lnTo>
                  <a:pt x="2384" y="21"/>
                </a:lnTo>
                <a:lnTo>
                  <a:pt x="2374" y="9"/>
                </a:lnTo>
                <a:lnTo>
                  <a:pt x="2364" y="2"/>
                </a:lnTo>
                <a:lnTo>
                  <a:pt x="2357" y="0"/>
                </a:lnTo>
                <a:lnTo>
                  <a:pt x="2349" y="0"/>
                </a:lnTo>
                <a:close/>
                <a:moveTo>
                  <a:pt x="2349" y="81"/>
                </a:moveTo>
                <a:lnTo>
                  <a:pt x="2349" y="81"/>
                </a:lnTo>
                <a:lnTo>
                  <a:pt x="2341" y="81"/>
                </a:lnTo>
                <a:lnTo>
                  <a:pt x="2334" y="83"/>
                </a:lnTo>
                <a:lnTo>
                  <a:pt x="2321" y="90"/>
                </a:lnTo>
                <a:lnTo>
                  <a:pt x="2314" y="102"/>
                </a:lnTo>
                <a:lnTo>
                  <a:pt x="2311" y="109"/>
                </a:lnTo>
                <a:lnTo>
                  <a:pt x="2311" y="116"/>
                </a:lnTo>
                <a:lnTo>
                  <a:pt x="2311" y="123"/>
                </a:lnTo>
                <a:lnTo>
                  <a:pt x="2314" y="130"/>
                </a:lnTo>
                <a:lnTo>
                  <a:pt x="2321" y="140"/>
                </a:lnTo>
                <a:lnTo>
                  <a:pt x="2334" y="149"/>
                </a:lnTo>
                <a:lnTo>
                  <a:pt x="2341" y="149"/>
                </a:lnTo>
                <a:lnTo>
                  <a:pt x="2349" y="152"/>
                </a:lnTo>
                <a:lnTo>
                  <a:pt x="2357" y="149"/>
                </a:lnTo>
                <a:lnTo>
                  <a:pt x="2364" y="149"/>
                </a:lnTo>
                <a:lnTo>
                  <a:pt x="2374" y="140"/>
                </a:lnTo>
                <a:lnTo>
                  <a:pt x="2384" y="130"/>
                </a:lnTo>
                <a:lnTo>
                  <a:pt x="2384" y="123"/>
                </a:lnTo>
                <a:lnTo>
                  <a:pt x="2387" y="116"/>
                </a:lnTo>
                <a:lnTo>
                  <a:pt x="2384" y="109"/>
                </a:lnTo>
                <a:lnTo>
                  <a:pt x="2384" y="102"/>
                </a:lnTo>
                <a:lnTo>
                  <a:pt x="2374" y="90"/>
                </a:lnTo>
                <a:lnTo>
                  <a:pt x="2364" y="83"/>
                </a:lnTo>
                <a:lnTo>
                  <a:pt x="2357" y="81"/>
                </a:lnTo>
                <a:lnTo>
                  <a:pt x="2349" y="81"/>
                </a:lnTo>
                <a:close/>
                <a:moveTo>
                  <a:pt x="2349" y="161"/>
                </a:moveTo>
                <a:lnTo>
                  <a:pt x="2349" y="161"/>
                </a:lnTo>
                <a:lnTo>
                  <a:pt x="2341" y="161"/>
                </a:lnTo>
                <a:lnTo>
                  <a:pt x="2334" y="164"/>
                </a:lnTo>
                <a:lnTo>
                  <a:pt x="2321" y="171"/>
                </a:lnTo>
                <a:lnTo>
                  <a:pt x="2314" y="183"/>
                </a:lnTo>
                <a:lnTo>
                  <a:pt x="2311" y="190"/>
                </a:lnTo>
                <a:lnTo>
                  <a:pt x="2311" y="197"/>
                </a:lnTo>
                <a:lnTo>
                  <a:pt x="2311" y="204"/>
                </a:lnTo>
                <a:lnTo>
                  <a:pt x="2314" y="211"/>
                </a:lnTo>
                <a:lnTo>
                  <a:pt x="2321" y="220"/>
                </a:lnTo>
                <a:lnTo>
                  <a:pt x="2334" y="230"/>
                </a:lnTo>
                <a:lnTo>
                  <a:pt x="2341" y="232"/>
                </a:lnTo>
                <a:lnTo>
                  <a:pt x="2349" y="232"/>
                </a:lnTo>
                <a:lnTo>
                  <a:pt x="2357" y="232"/>
                </a:lnTo>
                <a:lnTo>
                  <a:pt x="2364" y="230"/>
                </a:lnTo>
                <a:lnTo>
                  <a:pt x="2374" y="220"/>
                </a:lnTo>
                <a:lnTo>
                  <a:pt x="2384" y="211"/>
                </a:lnTo>
                <a:lnTo>
                  <a:pt x="2384" y="204"/>
                </a:lnTo>
                <a:lnTo>
                  <a:pt x="2387" y="197"/>
                </a:lnTo>
                <a:lnTo>
                  <a:pt x="2384" y="190"/>
                </a:lnTo>
                <a:lnTo>
                  <a:pt x="2384" y="183"/>
                </a:lnTo>
                <a:lnTo>
                  <a:pt x="2374" y="171"/>
                </a:lnTo>
                <a:lnTo>
                  <a:pt x="2364" y="164"/>
                </a:lnTo>
                <a:lnTo>
                  <a:pt x="2357" y="161"/>
                </a:lnTo>
                <a:lnTo>
                  <a:pt x="2349" y="161"/>
                </a:lnTo>
                <a:close/>
                <a:moveTo>
                  <a:pt x="2349" y="242"/>
                </a:moveTo>
                <a:lnTo>
                  <a:pt x="2349" y="242"/>
                </a:lnTo>
                <a:lnTo>
                  <a:pt x="2341" y="242"/>
                </a:lnTo>
                <a:lnTo>
                  <a:pt x="2334" y="244"/>
                </a:lnTo>
                <a:lnTo>
                  <a:pt x="2321" y="251"/>
                </a:lnTo>
                <a:lnTo>
                  <a:pt x="2314" y="263"/>
                </a:lnTo>
                <a:lnTo>
                  <a:pt x="2311" y="270"/>
                </a:lnTo>
                <a:lnTo>
                  <a:pt x="2311" y="277"/>
                </a:lnTo>
                <a:lnTo>
                  <a:pt x="2311" y="284"/>
                </a:lnTo>
                <a:lnTo>
                  <a:pt x="2314" y="292"/>
                </a:lnTo>
                <a:lnTo>
                  <a:pt x="2321" y="303"/>
                </a:lnTo>
                <a:lnTo>
                  <a:pt x="2334" y="311"/>
                </a:lnTo>
                <a:lnTo>
                  <a:pt x="2341" y="313"/>
                </a:lnTo>
                <a:lnTo>
                  <a:pt x="2349" y="313"/>
                </a:lnTo>
                <a:lnTo>
                  <a:pt x="2357" y="313"/>
                </a:lnTo>
                <a:lnTo>
                  <a:pt x="2364" y="311"/>
                </a:lnTo>
                <a:lnTo>
                  <a:pt x="2374" y="303"/>
                </a:lnTo>
                <a:lnTo>
                  <a:pt x="2384" y="292"/>
                </a:lnTo>
                <a:lnTo>
                  <a:pt x="2384" y="284"/>
                </a:lnTo>
                <a:lnTo>
                  <a:pt x="2387" y="277"/>
                </a:lnTo>
                <a:lnTo>
                  <a:pt x="2384" y="270"/>
                </a:lnTo>
                <a:lnTo>
                  <a:pt x="2384" y="263"/>
                </a:lnTo>
                <a:lnTo>
                  <a:pt x="2374" y="251"/>
                </a:lnTo>
                <a:lnTo>
                  <a:pt x="2364" y="244"/>
                </a:lnTo>
                <a:lnTo>
                  <a:pt x="2357" y="242"/>
                </a:lnTo>
                <a:lnTo>
                  <a:pt x="2349" y="242"/>
                </a:lnTo>
                <a:close/>
                <a:moveTo>
                  <a:pt x="2349" y="322"/>
                </a:moveTo>
                <a:lnTo>
                  <a:pt x="2349" y="322"/>
                </a:lnTo>
                <a:lnTo>
                  <a:pt x="2341" y="322"/>
                </a:lnTo>
                <a:lnTo>
                  <a:pt x="2334" y="325"/>
                </a:lnTo>
                <a:lnTo>
                  <a:pt x="2321" y="334"/>
                </a:lnTo>
                <a:lnTo>
                  <a:pt x="2314" y="344"/>
                </a:lnTo>
                <a:lnTo>
                  <a:pt x="2311" y="351"/>
                </a:lnTo>
                <a:lnTo>
                  <a:pt x="2311" y="358"/>
                </a:lnTo>
                <a:lnTo>
                  <a:pt x="2311" y="365"/>
                </a:lnTo>
                <a:lnTo>
                  <a:pt x="2314" y="372"/>
                </a:lnTo>
                <a:lnTo>
                  <a:pt x="2321" y="384"/>
                </a:lnTo>
                <a:lnTo>
                  <a:pt x="2334" y="391"/>
                </a:lnTo>
                <a:lnTo>
                  <a:pt x="2341" y="394"/>
                </a:lnTo>
                <a:lnTo>
                  <a:pt x="2349" y="394"/>
                </a:lnTo>
                <a:lnTo>
                  <a:pt x="2357" y="394"/>
                </a:lnTo>
                <a:lnTo>
                  <a:pt x="2364" y="391"/>
                </a:lnTo>
                <a:lnTo>
                  <a:pt x="2374" y="384"/>
                </a:lnTo>
                <a:lnTo>
                  <a:pt x="2384" y="372"/>
                </a:lnTo>
                <a:lnTo>
                  <a:pt x="2384" y="365"/>
                </a:lnTo>
                <a:lnTo>
                  <a:pt x="2387" y="358"/>
                </a:lnTo>
                <a:lnTo>
                  <a:pt x="2384" y="351"/>
                </a:lnTo>
                <a:lnTo>
                  <a:pt x="2384" y="344"/>
                </a:lnTo>
                <a:lnTo>
                  <a:pt x="2374" y="334"/>
                </a:lnTo>
                <a:lnTo>
                  <a:pt x="2364" y="325"/>
                </a:lnTo>
                <a:lnTo>
                  <a:pt x="2357" y="322"/>
                </a:lnTo>
                <a:lnTo>
                  <a:pt x="2349" y="322"/>
                </a:lnTo>
                <a:close/>
                <a:moveTo>
                  <a:pt x="2349" y="403"/>
                </a:moveTo>
                <a:lnTo>
                  <a:pt x="2349" y="403"/>
                </a:lnTo>
                <a:lnTo>
                  <a:pt x="2341" y="405"/>
                </a:lnTo>
                <a:lnTo>
                  <a:pt x="2334" y="405"/>
                </a:lnTo>
                <a:lnTo>
                  <a:pt x="2321" y="415"/>
                </a:lnTo>
                <a:lnTo>
                  <a:pt x="2314" y="424"/>
                </a:lnTo>
                <a:lnTo>
                  <a:pt x="2311" y="431"/>
                </a:lnTo>
                <a:lnTo>
                  <a:pt x="2311" y="439"/>
                </a:lnTo>
                <a:lnTo>
                  <a:pt x="2311" y="446"/>
                </a:lnTo>
                <a:lnTo>
                  <a:pt x="2314" y="453"/>
                </a:lnTo>
                <a:lnTo>
                  <a:pt x="2321" y="465"/>
                </a:lnTo>
                <a:lnTo>
                  <a:pt x="2334" y="472"/>
                </a:lnTo>
                <a:lnTo>
                  <a:pt x="2341" y="474"/>
                </a:lnTo>
                <a:lnTo>
                  <a:pt x="2349" y="474"/>
                </a:lnTo>
                <a:lnTo>
                  <a:pt x="2357" y="474"/>
                </a:lnTo>
                <a:lnTo>
                  <a:pt x="2364" y="472"/>
                </a:lnTo>
                <a:lnTo>
                  <a:pt x="2374" y="465"/>
                </a:lnTo>
                <a:lnTo>
                  <a:pt x="2384" y="453"/>
                </a:lnTo>
                <a:lnTo>
                  <a:pt x="2384" y="446"/>
                </a:lnTo>
                <a:lnTo>
                  <a:pt x="2387" y="439"/>
                </a:lnTo>
                <a:lnTo>
                  <a:pt x="2384" y="431"/>
                </a:lnTo>
                <a:lnTo>
                  <a:pt x="2384" y="424"/>
                </a:lnTo>
                <a:lnTo>
                  <a:pt x="2374" y="415"/>
                </a:lnTo>
                <a:lnTo>
                  <a:pt x="2364" y="405"/>
                </a:lnTo>
                <a:lnTo>
                  <a:pt x="2357" y="405"/>
                </a:lnTo>
                <a:lnTo>
                  <a:pt x="2349" y="403"/>
                </a:lnTo>
                <a:close/>
                <a:moveTo>
                  <a:pt x="2349" y="484"/>
                </a:moveTo>
                <a:lnTo>
                  <a:pt x="2349" y="484"/>
                </a:lnTo>
                <a:lnTo>
                  <a:pt x="2341" y="486"/>
                </a:lnTo>
                <a:lnTo>
                  <a:pt x="2334" y="488"/>
                </a:lnTo>
                <a:lnTo>
                  <a:pt x="2321" y="495"/>
                </a:lnTo>
                <a:lnTo>
                  <a:pt x="2314" y="505"/>
                </a:lnTo>
                <a:lnTo>
                  <a:pt x="2311" y="512"/>
                </a:lnTo>
                <a:lnTo>
                  <a:pt x="2311" y="519"/>
                </a:lnTo>
                <a:lnTo>
                  <a:pt x="2311" y="526"/>
                </a:lnTo>
                <a:lnTo>
                  <a:pt x="2314" y="533"/>
                </a:lnTo>
                <a:lnTo>
                  <a:pt x="2321" y="545"/>
                </a:lnTo>
                <a:lnTo>
                  <a:pt x="2334" y="552"/>
                </a:lnTo>
                <a:lnTo>
                  <a:pt x="2341" y="555"/>
                </a:lnTo>
                <a:lnTo>
                  <a:pt x="2349" y="555"/>
                </a:lnTo>
                <a:lnTo>
                  <a:pt x="2357" y="555"/>
                </a:lnTo>
                <a:lnTo>
                  <a:pt x="2364" y="552"/>
                </a:lnTo>
                <a:lnTo>
                  <a:pt x="2374" y="545"/>
                </a:lnTo>
                <a:lnTo>
                  <a:pt x="2384" y="533"/>
                </a:lnTo>
                <a:lnTo>
                  <a:pt x="2384" y="526"/>
                </a:lnTo>
                <a:lnTo>
                  <a:pt x="2387" y="519"/>
                </a:lnTo>
                <a:lnTo>
                  <a:pt x="2384" y="512"/>
                </a:lnTo>
                <a:lnTo>
                  <a:pt x="2384" y="505"/>
                </a:lnTo>
                <a:lnTo>
                  <a:pt x="2374" y="495"/>
                </a:lnTo>
                <a:lnTo>
                  <a:pt x="2364" y="488"/>
                </a:lnTo>
                <a:lnTo>
                  <a:pt x="2357" y="486"/>
                </a:lnTo>
                <a:lnTo>
                  <a:pt x="2349" y="484"/>
                </a:lnTo>
                <a:close/>
                <a:moveTo>
                  <a:pt x="2349" y="647"/>
                </a:moveTo>
                <a:lnTo>
                  <a:pt x="2349" y="647"/>
                </a:lnTo>
                <a:lnTo>
                  <a:pt x="2341" y="647"/>
                </a:lnTo>
                <a:lnTo>
                  <a:pt x="2334" y="650"/>
                </a:lnTo>
                <a:lnTo>
                  <a:pt x="2321" y="657"/>
                </a:lnTo>
                <a:lnTo>
                  <a:pt x="2314" y="669"/>
                </a:lnTo>
                <a:lnTo>
                  <a:pt x="2311" y="676"/>
                </a:lnTo>
                <a:lnTo>
                  <a:pt x="2311" y="683"/>
                </a:lnTo>
                <a:lnTo>
                  <a:pt x="2311" y="690"/>
                </a:lnTo>
                <a:lnTo>
                  <a:pt x="2314" y="695"/>
                </a:lnTo>
                <a:lnTo>
                  <a:pt x="2321" y="706"/>
                </a:lnTo>
                <a:lnTo>
                  <a:pt x="2334" y="714"/>
                </a:lnTo>
                <a:lnTo>
                  <a:pt x="2341" y="716"/>
                </a:lnTo>
                <a:lnTo>
                  <a:pt x="2349" y="716"/>
                </a:lnTo>
                <a:lnTo>
                  <a:pt x="2357" y="716"/>
                </a:lnTo>
                <a:lnTo>
                  <a:pt x="2364" y="714"/>
                </a:lnTo>
                <a:lnTo>
                  <a:pt x="2374" y="706"/>
                </a:lnTo>
                <a:lnTo>
                  <a:pt x="2384" y="695"/>
                </a:lnTo>
                <a:lnTo>
                  <a:pt x="2384" y="690"/>
                </a:lnTo>
                <a:lnTo>
                  <a:pt x="2387" y="683"/>
                </a:lnTo>
                <a:lnTo>
                  <a:pt x="2384" y="676"/>
                </a:lnTo>
                <a:lnTo>
                  <a:pt x="2384" y="669"/>
                </a:lnTo>
                <a:lnTo>
                  <a:pt x="2374" y="657"/>
                </a:lnTo>
                <a:lnTo>
                  <a:pt x="2364" y="650"/>
                </a:lnTo>
                <a:lnTo>
                  <a:pt x="2357" y="647"/>
                </a:lnTo>
                <a:lnTo>
                  <a:pt x="2349" y="647"/>
                </a:lnTo>
                <a:close/>
                <a:moveTo>
                  <a:pt x="2435" y="81"/>
                </a:moveTo>
                <a:lnTo>
                  <a:pt x="2435" y="81"/>
                </a:lnTo>
                <a:lnTo>
                  <a:pt x="2427" y="81"/>
                </a:lnTo>
                <a:lnTo>
                  <a:pt x="2420" y="83"/>
                </a:lnTo>
                <a:lnTo>
                  <a:pt x="2407" y="90"/>
                </a:lnTo>
                <a:lnTo>
                  <a:pt x="2400" y="102"/>
                </a:lnTo>
                <a:lnTo>
                  <a:pt x="2397" y="109"/>
                </a:lnTo>
                <a:lnTo>
                  <a:pt x="2397" y="116"/>
                </a:lnTo>
                <a:lnTo>
                  <a:pt x="2397" y="123"/>
                </a:lnTo>
                <a:lnTo>
                  <a:pt x="2400" y="130"/>
                </a:lnTo>
                <a:lnTo>
                  <a:pt x="2407" y="140"/>
                </a:lnTo>
                <a:lnTo>
                  <a:pt x="2420" y="149"/>
                </a:lnTo>
                <a:lnTo>
                  <a:pt x="2427" y="149"/>
                </a:lnTo>
                <a:lnTo>
                  <a:pt x="2435" y="152"/>
                </a:lnTo>
                <a:lnTo>
                  <a:pt x="2443" y="149"/>
                </a:lnTo>
                <a:lnTo>
                  <a:pt x="2448" y="149"/>
                </a:lnTo>
                <a:lnTo>
                  <a:pt x="2460" y="140"/>
                </a:lnTo>
                <a:lnTo>
                  <a:pt x="2468" y="130"/>
                </a:lnTo>
                <a:lnTo>
                  <a:pt x="2470" y="123"/>
                </a:lnTo>
                <a:lnTo>
                  <a:pt x="2473" y="116"/>
                </a:lnTo>
                <a:lnTo>
                  <a:pt x="2470" y="109"/>
                </a:lnTo>
                <a:lnTo>
                  <a:pt x="2468" y="102"/>
                </a:lnTo>
                <a:lnTo>
                  <a:pt x="2460" y="90"/>
                </a:lnTo>
                <a:lnTo>
                  <a:pt x="2448" y="83"/>
                </a:lnTo>
                <a:lnTo>
                  <a:pt x="2443" y="81"/>
                </a:lnTo>
                <a:lnTo>
                  <a:pt x="2435" y="81"/>
                </a:lnTo>
                <a:close/>
                <a:moveTo>
                  <a:pt x="2435" y="161"/>
                </a:moveTo>
                <a:lnTo>
                  <a:pt x="2435" y="161"/>
                </a:lnTo>
                <a:lnTo>
                  <a:pt x="2427" y="161"/>
                </a:lnTo>
                <a:lnTo>
                  <a:pt x="2420" y="164"/>
                </a:lnTo>
                <a:lnTo>
                  <a:pt x="2407" y="171"/>
                </a:lnTo>
                <a:lnTo>
                  <a:pt x="2400" y="183"/>
                </a:lnTo>
                <a:lnTo>
                  <a:pt x="2397" y="190"/>
                </a:lnTo>
                <a:lnTo>
                  <a:pt x="2397" y="197"/>
                </a:lnTo>
                <a:lnTo>
                  <a:pt x="2397" y="204"/>
                </a:lnTo>
                <a:lnTo>
                  <a:pt x="2400" y="211"/>
                </a:lnTo>
                <a:lnTo>
                  <a:pt x="2407" y="220"/>
                </a:lnTo>
                <a:lnTo>
                  <a:pt x="2420" y="230"/>
                </a:lnTo>
                <a:lnTo>
                  <a:pt x="2427" y="232"/>
                </a:lnTo>
                <a:lnTo>
                  <a:pt x="2435" y="232"/>
                </a:lnTo>
                <a:lnTo>
                  <a:pt x="2443" y="232"/>
                </a:lnTo>
                <a:lnTo>
                  <a:pt x="2448" y="230"/>
                </a:lnTo>
                <a:lnTo>
                  <a:pt x="2460" y="220"/>
                </a:lnTo>
                <a:lnTo>
                  <a:pt x="2468" y="211"/>
                </a:lnTo>
                <a:lnTo>
                  <a:pt x="2470" y="204"/>
                </a:lnTo>
                <a:lnTo>
                  <a:pt x="2473" y="197"/>
                </a:lnTo>
                <a:lnTo>
                  <a:pt x="2470" y="190"/>
                </a:lnTo>
                <a:lnTo>
                  <a:pt x="2468" y="183"/>
                </a:lnTo>
                <a:lnTo>
                  <a:pt x="2460" y="171"/>
                </a:lnTo>
                <a:lnTo>
                  <a:pt x="2448" y="164"/>
                </a:lnTo>
                <a:lnTo>
                  <a:pt x="2443" y="161"/>
                </a:lnTo>
                <a:lnTo>
                  <a:pt x="2435" y="161"/>
                </a:lnTo>
                <a:close/>
                <a:moveTo>
                  <a:pt x="2435" y="242"/>
                </a:moveTo>
                <a:lnTo>
                  <a:pt x="2435" y="242"/>
                </a:lnTo>
                <a:lnTo>
                  <a:pt x="2427" y="242"/>
                </a:lnTo>
                <a:lnTo>
                  <a:pt x="2420" y="244"/>
                </a:lnTo>
                <a:lnTo>
                  <a:pt x="2407" y="251"/>
                </a:lnTo>
                <a:lnTo>
                  <a:pt x="2400" y="263"/>
                </a:lnTo>
                <a:lnTo>
                  <a:pt x="2397" y="270"/>
                </a:lnTo>
                <a:lnTo>
                  <a:pt x="2397" y="277"/>
                </a:lnTo>
                <a:lnTo>
                  <a:pt x="2397" y="284"/>
                </a:lnTo>
                <a:lnTo>
                  <a:pt x="2400" y="292"/>
                </a:lnTo>
                <a:lnTo>
                  <a:pt x="2407" y="303"/>
                </a:lnTo>
                <a:lnTo>
                  <a:pt x="2420" y="311"/>
                </a:lnTo>
                <a:lnTo>
                  <a:pt x="2427" y="313"/>
                </a:lnTo>
                <a:lnTo>
                  <a:pt x="2435" y="313"/>
                </a:lnTo>
                <a:lnTo>
                  <a:pt x="2443" y="313"/>
                </a:lnTo>
                <a:lnTo>
                  <a:pt x="2448" y="311"/>
                </a:lnTo>
                <a:lnTo>
                  <a:pt x="2460" y="303"/>
                </a:lnTo>
                <a:lnTo>
                  <a:pt x="2468" y="292"/>
                </a:lnTo>
                <a:lnTo>
                  <a:pt x="2470" y="284"/>
                </a:lnTo>
                <a:lnTo>
                  <a:pt x="2473" y="277"/>
                </a:lnTo>
                <a:lnTo>
                  <a:pt x="2470" y="270"/>
                </a:lnTo>
                <a:lnTo>
                  <a:pt x="2468" y="263"/>
                </a:lnTo>
                <a:lnTo>
                  <a:pt x="2460" y="251"/>
                </a:lnTo>
                <a:lnTo>
                  <a:pt x="2448" y="244"/>
                </a:lnTo>
                <a:lnTo>
                  <a:pt x="2443" y="242"/>
                </a:lnTo>
                <a:lnTo>
                  <a:pt x="2435" y="242"/>
                </a:lnTo>
                <a:close/>
                <a:moveTo>
                  <a:pt x="2435" y="322"/>
                </a:moveTo>
                <a:lnTo>
                  <a:pt x="2435" y="322"/>
                </a:lnTo>
                <a:lnTo>
                  <a:pt x="2427" y="322"/>
                </a:lnTo>
                <a:lnTo>
                  <a:pt x="2420" y="325"/>
                </a:lnTo>
                <a:lnTo>
                  <a:pt x="2407" y="334"/>
                </a:lnTo>
                <a:lnTo>
                  <a:pt x="2400" y="344"/>
                </a:lnTo>
                <a:lnTo>
                  <a:pt x="2397" y="351"/>
                </a:lnTo>
                <a:lnTo>
                  <a:pt x="2397" y="358"/>
                </a:lnTo>
                <a:lnTo>
                  <a:pt x="2397" y="365"/>
                </a:lnTo>
                <a:lnTo>
                  <a:pt x="2400" y="372"/>
                </a:lnTo>
                <a:lnTo>
                  <a:pt x="2407" y="384"/>
                </a:lnTo>
                <a:lnTo>
                  <a:pt x="2420" y="391"/>
                </a:lnTo>
                <a:lnTo>
                  <a:pt x="2427" y="394"/>
                </a:lnTo>
                <a:lnTo>
                  <a:pt x="2435" y="394"/>
                </a:lnTo>
                <a:lnTo>
                  <a:pt x="2443" y="394"/>
                </a:lnTo>
                <a:lnTo>
                  <a:pt x="2448" y="391"/>
                </a:lnTo>
                <a:lnTo>
                  <a:pt x="2460" y="384"/>
                </a:lnTo>
                <a:lnTo>
                  <a:pt x="2468" y="372"/>
                </a:lnTo>
                <a:lnTo>
                  <a:pt x="2470" y="365"/>
                </a:lnTo>
                <a:lnTo>
                  <a:pt x="2473" y="358"/>
                </a:lnTo>
                <a:lnTo>
                  <a:pt x="2470" y="351"/>
                </a:lnTo>
                <a:lnTo>
                  <a:pt x="2468" y="344"/>
                </a:lnTo>
                <a:lnTo>
                  <a:pt x="2460" y="334"/>
                </a:lnTo>
                <a:lnTo>
                  <a:pt x="2448" y="325"/>
                </a:lnTo>
                <a:lnTo>
                  <a:pt x="2443" y="322"/>
                </a:lnTo>
                <a:lnTo>
                  <a:pt x="2435" y="322"/>
                </a:lnTo>
                <a:close/>
                <a:moveTo>
                  <a:pt x="2435" y="403"/>
                </a:moveTo>
                <a:lnTo>
                  <a:pt x="2435" y="403"/>
                </a:lnTo>
                <a:lnTo>
                  <a:pt x="2427" y="405"/>
                </a:lnTo>
                <a:lnTo>
                  <a:pt x="2420" y="405"/>
                </a:lnTo>
                <a:lnTo>
                  <a:pt x="2407" y="415"/>
                </a:lnTo>
                <a:lnTo>
                  <a:pt x="2400" y="424"/>
                </a:lnTo>
                <a:lnTo>
                  <a:pt x="2397" y="431"/>
                </a:lnTo>
                <a:lnTo>
                  <a:pt x="2397" y="439"/>
                </a:lnTo>
                <a:lnTo>
                  <a:pt x="2397" y="446"/>
                </a:lnTo>
                <a:lnTo>
                  <a:pt x="2400" y="453"/>
                </a:lnTo>
                <a:lnTo>
                  <a:pt x="2407" y="465"/>
                </a:lnTo>
                <a:lnTo>
                  <a:pt x="2420" y="472"/>
                </a:lnTo>
                <a:lnTo>
                  <a:pt x="2427" y="474"/>
                </a:lnTo>
                <a:lnTo>
                  <a:pt x="2435" y="474"/>
                </a:lnTo>
                <a:lnTo>
                  <a:pt x="2443" y="474"/>
                </a:lnTo>
                <a:lnTo>
                  <a:pt x="2448" y="472"/>
                </a:lnTo>
                <a:lnTo>
                  <a:pt x="2460" y="465"/>
                </a:lnTo>
                <a:lnTo>
                  <a:pt x="2468" y="453"/>
                </a:lnTo>
                <a:lnTo>
                  <a:pt x="2470" y="446"/>
                </a:lnTo>
                <a:lnTo>
                  <a:pt x="2473" y="439"/>
                </a:lnTo>
                <a:lnTo>
                  <a:pt x="2470" y="431"/>
                </a:lnTo>
                <a:lnTo>
                  <a:pt x="2468" y="424"/>
                </a:lnTo>
                <a:lnTo>
                  <a:pt x="2460" y="415"/>
                </a:lnTo>
                <a:lnTo>
                  <a:pt x="2448" y="405"/>
                </a:lnTo>
                <a:lnTo>
                  <a:pt x="2443" y="405"/>
                </a:lnTo>
                <a:lnTo>
                  <a:pt x="2435" y="403"/>
                </a:lnTo>
                <a:close/>
                <a:moveTo>
                  <a:pt x="2435" y="647"/>
                </a:moveTo>
                <a:lnTo>
                  <a:pt x="2435" y="647"/>
                </a:lnTo>
                <a:lnTo>
                  <a:pt x="2427" y="647"/>
                </a:lnTo>
                <a:lnTo>
                  <a:pt x="2420" y="650"/>
                </a:lnTo>
                <a:lnTo>
                  <a:pt x="2407" y="657"/>
                </a:lnTo>
                <a:lnTo>
                  <a:pt x="2400" y="669"/>
                </a:lnTo>
                <a:lnTo>
                  <a:pt x="2397" y="676"/>
                </a:lnTo>
                <a:lnTo>
                  <a:pt x="2397" y="683"/>
                </a:lnTo>
                <a:lnTo>
                  <a:pt x="2397" y="690"/>
                </a:lnTo>
                <a:lnTo>
                  <a:pt x="2400" y="695"/>
                </a:lnTo>
                <a:lnTo>
                  <a:pt x="2407" y="706"/>
                </a:lnTo>
                <a:lnTo>
                  <a:pt x="2420" y="714"/>
                </a:lnTo>
                <a:lnTo>
                  <a:pt x="2427" y="716"/>
                </a:lnTo>
                <a:lnTo>
                  <a:pt x="2435" y="716"/>
                </a:lnTo>
                <a:lnTo>
                  <a:pt x="2443" y="716"/>
                </a:lnTo>
                <a:lnTo>
                  <a:pt x="2448" y="714"/>
                </a:lnTo>
                <a:lnTo>
                  <a:pt x="2460" y="706"/>
                </a:lnTo>
                <a:lnTo>
                  <a:pt x="2468" y="695"/>
                </a:lnTo>
                <a:lnTo>
                  <a:pt x="2470" y="690"/>
                </a:lnTo>
                <a:lnTo>
                  <a:pt x="2473" y="683"/>
                </a:lnTo>
                <a:lnTo>
                  <a:pt x="2470" y="676"/>
                </a:lnTo>
                <a:lnTo>
                  <a:pt x="2468" y="669"/>
                </a:lnTo>
                <a:lnTo>
                  <a:pt x="2460" y="657"/>
                </a:lnTo>
                <a:lnTo>
                  <a:pt x="2448" y="650"/>
                </a:lnTo>
                <a:lnTo>
                  <a:pt x="2443" y="647"/>
                </a:lnTo>
                <a:lnTo>
                  <a:pt x="2435" y="647"/>
                </a:lnTo>
                <a:close/>
                <a:moveTo>
                  <a:pt x="2435" y="1536"/>
                </a:moveTo>
                <a:lnTo>
                  <a:pt x="2435" y="1536"/>
                </a:lnTo>
                <a:lnTo>
                  <a:pt x="2427" y="1536"/>
                </a:lnTo>
                <a:lnTo>
                  <a:pt x="2420" y="1539"/>
                </a:lnTo>
                <a:lnTo>
                  <a:pt x="2407" y="1546"/>
                </a:lnTo>
                <a:lnTo>
                  <a:pt x="2400" y="1558"/>
                </a:lnTo>
                <a:lnTo>
                  <a:pt x="2397" y="1565"/>
                </a:lnTo>
                <a:lnTo>
                  <a:pt x="2397" y="1572"/>
                </a:lnTo>
                <a:lnTo>
                  <a:pt x="2397" y="1579"/>
                </a:lnTo>
                <a:lnTo>
                  <a:pt x="2400" y="1586"/>
                </a:lnTo>
                <a:lnTo>
                  <a:pt x="2407" y="1596"/>
                </a:lnTo>
                <a:lnTo>
                  <a:pt x="2420" y="1605"/>
                </a:lnTo>
                <a:lnTo>
                  <a:pt x="2427" y="1605"/>
                </a:lnTo>
                <a:lnTo>
                  <a:pt x="2435" y="1607"/>
                </a:lnTo>
                <a:lnTo>
                  <a:pt x="2443" y="1605"/>
                </a:lnTo>
                <a:lnTo>
                  <a:pt x="2448" y="1605"/>
                </a:lnTo>
                <a:lnTo>
                  <a:pt x="2460" y="1596"/>
                </a:lnTo>
                <a:lnTo>
                  <a:pt x="2468" y="1586"/>
                </a:lnTo>
                <a:lnTo>
                  <a:pt x="2470" y="1579"/>
                </a:lnTo>
                <a:lnTo>
                  <a:pt x="2473" y="1572"/>
                </a:lnTo>
                <a:lnTo>
                  <a:pt x="2470" y="1565"/>
                </a:lnTo>
                <a:lnTo>
                  <a:pt x="2468" y="1558"/>
                </a:lnTo>
                <a:lnTo>
                  <a:pt x="2460" y="1546"/>
                </a:lnTo>
                <a:lnTo>
                  <a:pt x="2448" y="1539"/>
                </a:lnTo>
                <a:lnTo>
                  <a:pt x="2443" y="1536"/>
                </a:lnTo>
                <a:lnTo>
                  <a:pt x="2435" y="1536"/>
                </a:lnTo>
                <a:close/>
                <a:moveTo>
                  <a:pt x="2435" y="1617"/>
                </a:moveTo>
                <a:lnTo>
                  <a:pt x="2435" y="1617"/>
                </a:lnTo>
                <a:lnTo>
                  <a:pt x="2427" y="1617"/>
                </a:lnTo>
                <a:lnTo>
                  <a:pt x="2420" y="1619"/>
                </a:lnTo>
                <a:lnTo>
                  <a:pt x="2407" y="1626"/>
                </a:lnTo>
                <a:lnTo>
                  <a:pt x="2400" y="1638"/>
                </a:lnTo>
                <a:lnTo>
                  <a:pt x="2397" y="1645"/>
                </a:lnTo>
                <a:lnTo>
                  <a:pt x="2397" y="1652"/>
                </a:lnTo>
                <a:lnTo>
                  <a:pt x="2397" y="1660"/>
                </a:lnTo>
                <a:lnTo>
                  <a:pt x="2400" y="1667"/>
                </a:lnTo>
                <a:lnTo>
                  <a:pt x="2407" y="1676"/>
                </a:lnTo>
                <a:lnTo>
                  <a:pt x="2420" y="1686"/>
                </a:lnTo>
                <a:lnTo>
                  <a:pt x="2427" y="1686"/>
                </a:lnTo>
                <a:lnTo>
                  <a:pt x="2435" y="1688"/>
                </a:lnTo>
                <a:lnTo>
                  <a:pt x="2443" y="1686"/>
                </a:lnTo>
                <a:lnTo>
                  <a:pt x="2448" y="1686"/>
                </a:lnTo>
                <a:lnTo>
                  <a:pt x="2460" y="1676"/>
                </a:lnTo>
                <a:lnTo>
                  <a:pt x="2468" y="1667"/>
                </a:lnTo>
                <a:lnTo>
                  <a:pt x="2470" y="1660"/>
                </a:lnTo>
                <a:lnTo>
                  <a:pt x="2473" y="1652"/>
                </a:lnTo>
                <a:lnTo>
                  <a:pt x="2470" y="1645"/>
                </a:lnTo>
                <a:lnTo>
                  <a:pt x="2468" y="1638"/>
                </a:lnTo>
                <a:lnTo>
                  <a:pt x="2460" y="1626"/>
                </a:lnTo>
                <a:lnTo>
                  <a:pt x="2448" y="1619"/>
                </a:lnTo>
                <a:lnTo>
                  <a:pt x="2443" y="1617"/>
                </a:lnTo>
                <a:lnTo>
                  <a:pt x="2435" y="1617"/>
                </a:lnTo>
                <a:close/>
                <a:moveTo>
                  <a:pt x="2435" y="1697"/>
                </a:moveTo>
                <a:lnTo>
                  <a:pt x="2435" y="1697"/>
                </a:lnTo>
                <a:lnTo>
                  <a:pt x="2427" y="1697"/>
                </a:lnTo>
                <a:lnTo>
                  <a:pt x="2420" y="1700"/>
                </a:lnTo>
                <a:lnTo>
                  <a:pt x="2407" y="1707"/>
                </a:lnTo>
                <a:lnTo>
                  <a:pt x="2400" y="1719"/>
                </a:lnTo>
                <a:lnTo>
                  <a:pt x="2397" y="1726"/>
                </a:lnTo>
                <a:lnTo>
                  <a:pt x="2397" y="1733"/>
                </a:lnTo>
                <a:lnTo>
                  <a:pt x="2397" y="1740"/>
                </a:lnTo>
                <a:lnTo>
                  <a:pt x="2400" y="1747"/>
                </a:lnTo>
                <a:lnTo>
                  <a:pt x="2407" y="1759"/>
                </a:lnTo>
                <a:lnTo>
                  <a:pt x="2420" y="1766"/>
                </a:lnTo>
                <a:lnTo>
                  <a:pt x="2427" y="1769"/>
                </a:lnTo>
                <a:lnTo>
                  <a:pt x="2435" y="1769"/>
                </a:lnTo>
                <a:lnTo>
                  <a:pt x="2443" y="1769"/>
                </a:lnTo>
                <a:lnTo>
                  <a:pt x="2448" y="1766"/>
                </a:lnTo>
                <a:lnTo>
                  <a:pt x="2460" y="1759"/>
                </a:lnTo>
                <a:lnTo>
                  <a:pt x="2468" y="1747"/>
                </a:lnTo>
                <a:lnTo>
                  <a:pt x="2470" y="1740"/>
                </a:lnTo>
                <a:lnTo>
                  <a:pt x="2473" y="1733"/>
                </a:lnTo>
                <a:lnTo>
                  <a:pt x="2470" y="1726"/>
                </a:lnTo>
                <a:lnTo>
                  <a:pt x="2468" y="1719"/>
                </a:lnTo>
                <a:lnTo>
                  <a:pt x="2460" y="1707"/>
                </a:lnTo>
                <a:lnTo>
                  <a:pt x="2448" y="1700"/>
                </a:lnTo>
                <a:lnTo>
                  <a:pt x="2443" y="1697"/>
                </a:lnTo>
                <a:lnTo>
                  <a:pt x="2435" y="1697"/>
                </a:lnTo>
                <a:close/>
                <a:moveTo>
                  <a:pt x="2518" y="81"/>
                </a:moveTo>
                <a:lnTo>
                  <a:pt x="2518" y="81"/>
                </a:lnTo>
                <a:lnTo>
                  <a:pt x="2511" y="81"/>
                </a:lnTo>
                <a:lnTo>
                  <a:pt x="2506" y="83"/>
                </a:lnTo>
                <a:lnTo>
                  <a:pt x="2493" y="90"/>
                </a:lnTo>
                <a:lnTo>
                  <a:pt x="2486" y="102"/>
                </a:lnTo>
                <a:lnTo>
                  <a:pt x="2483" y="109"/>
                </a:lnTo>
                <a:lnTo>
                  <a:pt x="2480" y="116"/>
                </a:lnTo>
                <a:lnTo>
                  <a:pt x="2483" y="123"/>
                </a:lnTo>
                <a:lnTo>
                  <a:pt x="2486" y="130"/>
                </a:lnTo>
                <a:lnTo>
                  <a:pt x="2493" y="140"/>
                </a:lnTo>
                <a:lnTo>
                  <a:pt x="2506" y="149"/>
                </a:lnTo>
                <a:lnTo>
                  <a:pt x="2511" y="149"/>
                </a:lnTo>
                <a:lnTo>
                  <a:pt x="2518" y="152"/>
                </a:lnTo>
                <a:lnTo>
                  <a:pt x="2526" y="149"/>
                </a:lnTo>
                <a:lnTo>
                  <a:pt x="2534" y="149"/>
                </a:lnTo>
                <a:lnTo>
                  <a:pt x="2546" y="140"/>
                </a:lnTo>
                <a:lnTo>
                  <a:pt x="2554" y="130"/>
                </a:lnTo>
                <a:lnTo>
                  <a:pt x="2556" y="123"/>
                </a:lnTo>
                <a:lnTo>
                  <a:pt x="2556" y="116"/>
                </a:lnTo>
                <a:lnTo>
                  <a:pt x="2556" y="109"/>
                </a:lnTo>
                <a:lnTo>
                  <a:pt x="2554" y="102"/>
                </a:lnTo>
                <a:lnTo>
                  <a:pt x="2546" y="90"/>
                </a:lnTo>
                <a:lnTo>
                  <a:pt x="2534" y="83"/>
                </a:lnTo>
                <a:lnTo>
                  <a:pt x="2526" y="81"/>
                </a:lnTo>
                <a:lnTo>
                  <a:pt x="2518" y="81"/>
                </a:lnTo>
                <a:close/>
                <a:moveTo>
                  <a:pt x="2518" y="1456"/>
                </a:moveTo>
                <a:lnTo>
                  <a:pt x="2518" y="1456"/>
                </a:lnTo>
                <a:lnTo>
                  <a:pt x="2511" y="1456"/>
                </a:lnTo>
                <a:lnTo>
                  <a:pt x="2506" y="1458"/>
                </a:lnTo>
                <a:lnTo>
                  <a:pt x="2493" y="1465"/>
                </a:lnTo>
                <a:lnTo>
                  <a:pt x="2486" y="1477"/>
                </a:lnTo>
                <a:lnTo>
                  <a:pt x="2483" y="1484"/>
                </a:lnTo>
                <a:lnTo>
                  <a:pt x="2480" y="1491"/>
                </a:lnTo>
                <a:lnTo>
                  <a:pt x="2483" y="1498"/>
                </a:lnTo>
                <a:lnTo>
                  <a:pt x="2486" y="1503"/>
                </a:lnTo>
                <a:lnTo>
                  <a:pt x="2493" y="1515"/>
                </a:lnTo>
                <a:lnTo>
                  <a:pt x="2506" y="1522"/>
                </a:lnTo>
                <a:lnTo>
                  <a:pt x="2511" y="1524"/>
                </a:lnTo>
                <a:lnTo>
                  <a:pt x="2518" y="1527"/>
                </a:lnTo>
                <a:lnTo>
                  <a:pt x="2526" y="1524"/>
                </a:lnTo>
                <a:lnTo>
                  <a:pt x="2534" y="1522"/>
                </a:lnTo>
                <a:lnTo>
                  <a:pt x="2546" y="1515"/>
                </a:lnTo>
                <a:lnTo>
                  <a:pt x="2554" y="1503"/>
                </a:lnTo>
                <a:lnTo>
                  <a:pt x="2556" y="1498"/>
                </a:lnTo>
                <a:lnTo>
                  <a:pt x="2556" y="1491"/>
                </a:lnTo>
                <a:lnTo>
                  <a:pt x="2556" y="1484"/>
                </a:lnTo>
                <a:lnTo>
                  <a:pt x="2554" y="1477"/>
                </a:lnTo>
                <a:lnTo>
                  <a:pt x="2546" y="1465"/>
                </a:lnTo>
                <a:lnTo>
                  <a:pt x="2534" y="1458"/>
                </a:lnTo>
                <a:lnTo>
                  <a:pt x="2526" y="1456"/>
                </a:lnTo>
                <a:lnTo>
                  <a:pt x="2518" y="1456"/>
                </a:lnTo>
                <a:close/>
                <a:moveTo>
                  <a:pt x="2518" y="1536"/>
                </a:moveTo>
                <a:lnTo>
                  <a:pt x="2518" y="1536"/>
                </a:lnTo>
                <a:lnTo>
                  <a:pt x="2511" y="1536"/>
                </a:lnTo>
                <a:lnTo>
                  <a:pt x="2506" y="1539"/>
                </a:lnTo>
                <a:lnTo>
                  <a:pt x="2493" y="1546"/>
                </a:lnTo>
                <a:lnTo>
                  <a:pt x="2486" y="1558"/>
                </a:lnTo>
                <a:lnTo>
                  <a:pt x="2483" y="1565"/>
                </a:lnTo>
                <a:lnTo>
                  <a:pt x="2480" y="1572"/>
                </a:lnTo>
                <a:lnTo>
                  <a:pt x="2483" y="1579"/>
                </a:lnTo>
                <a:lnTo>
                  <a:pt x="2486" y="1586"/>
                </a:lnTo>
                <a:lnTo>
                  <a:pt x="2493" y="1596"/>
                </a:lnTo>
                <a:lnTo>
                  <a:pt x="2506" y="1605"/>
                </a:lnTo>
                <a:lnTo>
                  <a:pt x="2511" y="1605"/>
                </a:lnTo>
                <a:lnTo>
                  <a:pt x="2518" y="1607"/>
                </a:lnTo>
                <a:lnTo>
                  <a:pt x="2526" y="1605"/>
                </a:lnTo>
                <a:lnTo>
                  <a:pt x="2534" y="1605"/>
                </a:lnTo>
                <a:lnTo>
                  <a:pt x="2546" y="1596"/>
                </a:lnTo>
                <a:lnTo>
                  <a:pt x="2554" y="1586"/>
                </a:lnTo>
                <a:lnTo>
                  <a:pt x="2556" y="1579"/>
                </a:lnTo>
                <a:lnTo>
                  <a:pt x="2556" y="1572"/>
                </a:lnTo>
                <a:lnTo>
                  <a:pt x="2556" y="1565"/>
                </a:lnTo>
                <a:lnTo>
                  <a:pt x="2554" y="1558"/>
                </a:lnTo>
                <a:lnTo>
                  <a:pt x="2546" y="1546"/>
                </a:lnTo>
                <a:lnTo>
                  <a:pt x="2534" y="1539"/>
                </a:lnTo>
                <a:lnTo>
                  <a:pt x="2526" y="1536"/>
                </a:lnTo>
                <a:lnTo>
                  <a:pt x="2518" y="1536"/>
                </a:lnTo>
                <a:close/>
                <a:moveTo>
                  <a:pt x="2518" y="1617"/>
                </a:moveTo>
                <a:lnTo>
                  <a:pt x="2518" y="1617"/>
                </a:lnTo>
                <a:lnTo>
                  <a:pt x="2511" y="1617"/>
                </a:lnTo>
                <a:lnTo>
                  <a:pt x="2506" y="1619"/>
                </a:lnTo>
                <a:lnTo>
                  <a:pt x="2493" y="1626"/>
                </a:lnTo>
                <a:lnTo>
                  <a:pt x="2486" y="1638"/>
                </a:lnTo>
                <a:lnTo>
                  <a:pt x="2483" y="1645"/>
                </a:lnTo>
                <a:lnTo>
                  <a:pt x="2480" y="1652"/>
                </a:lnTo>
                <a:lnTo>
                  <a:pt x="2483" y="1660"/>
                </a:lnTo>
                <a:lnTo>
                  <a:pt x="2486" y="1667"/>
                </a:lnTo>
                <a:lnTo>
                  <a:pt x="2493" y="1676"/>
                </a:lnTo>
                <a:lnTo>
                  <a:pt x="2506" y="1686"/>
                </a:lnTo>
                <a:lnTo>
                  <a:pt x="2511" y="1686"/>
                </a:lnTo>
                <a:lnTo>
                  <a:pt x="2518" y="1688"/>
                </a:lnTo>
                <a:lnTo>
                  <a:pt x="2526" y="1686"/>
                </a:lnTo>
                <a:lnTo>
                  <a:pt x="2534" y="1686"/>
                </a:lnTo>
                <a:lnTo>
                  <a:pt x="2546" y="1676"/>
                </a:lnTo>
                <a:lnTo>
                  <a:pt x="2554" y="1667"/>
                </a:lnTo>
                <a:lnTo>
                  <a:pt x="2556" y="1660"/>
                </a:lnTo>
                <a:lnTo>
                  <a:pt x="2556" y="1652"/>
                </a:lnTo>
                <a:lnTo>
                  <a:pt x="2556" y="1645"/>
                </a:lnTo>
                <a:lnTo>
                  <a:pt x="2554" y="1638"/>
                </a:lnTo>
                <a:lnTo>
                  <a:pt x="2546" y="1626"/>
                </a:lnTo>
                <a:lnTo>
                  <a:pt x="2534" y="1619"/>
                </a:lnTo>
                <a:lnTo>
                  <a:pt x="2526" y="1617"/>
                </a:lnTo>
                <a:lnTo>
                  <a:pt x="2518" y="1617"/>
                </a:lnTo>
                <a:close/>
                <a:moveTo>
                  <a:pt x="2518" y="1697"/>
                </a:moveTo>
                <a:lnTo>
                  <a:pt x="2518" y="1697"/>
                </a:lnTo>
                <a:lnTo>
                  <a:pt x="2511" y="1697"/>
                </a:lnTo>
                <a:lnTo>
                  <a:pt x="2506" y="1700"/>
                </a:lnTo>
                <a:lnTo>
                  <a:pt x="2493" y="1707"/>
                </a:lnTo>
                <a:lnTo>
                  <a:pt x="2486" y="1719"/>
                </a:lnTo>
                <a:lnTo>
                  <a:pt x="2483" y="1726"/>
                </a:lnTo>
                <a:lnTo>
                  <a:pt x="2480" y="1733"/>
                </a:lnTo>
                <a:lnTo>
                  <a:pt x="2483" y="1740"/>
                </a:lnTo>
                <a:lnTo>
                  <a:pt x="2486" y="1747"/>
                </a:lnTo>
                <a:lnTo>
                  <a:pt x="2493" y="1759"/>
                </a:lnTo>
                <a:lnTo>
                  <a:pt x="2506" y="1766"/>
                </a:lnTo>
                <a:lnTo>
                  <a:pt x="2511" y="1769"/>
                </a:lnTo>
                <a:lnTo>
                  <a:pt x="2518" y="1769"/>
                </a:lnTo>
                <a:lnTo>
                  <a:pt x="2526" y="1769"/>
                </a:lnTo>
                <a:lnTo>
                  <a:pt x="2534" y="1766"/>
                </a:lnTo>
                <a:lnTo>
                  <a:pt x="2546" y="1759"/>
                </a:lnTo>
                <a:lnTo>
                  <a:pt x="2554" y="1747"/>
                </a:lnTo>
                <a:lnTo>
                  <a:pt x="2556" y="1740"/>
                </a:lnTo>
                <a:lnTo>
                  <a:pt x="2556" y="1733"/>
                </a:lnTo>
                <a:lnTo>
                  <a:pt x="2556" y="1726"/>
                </a:lnTo>
                <a:lnTo>
                  <a:pt x="2554" y="1719"/>
                </a:lnTo>
                <a:lnTo>
                  <a:pt x="2546" y="1707"/>
                </a:lnTo>
                <a:lnTo>
                  <a:pt x="2534" y="1700"/>
                </a:lnTo>
                <a:lnTo>
                  <a:pt x="2526" y="1697"/>
                </a:lnTo>
                <a:lnTo>
                  <a:pt x="2518" y="1697"/>
                </a:lnTo>
                <a:close/>
                <a:moveTo>
                  <a:pt x="2518" y="1778"/>
                </a:moveTo>
                <a:lnTo>
                  <a:pt x="2518" y="1778"/>
                </a:lnTo>
                <a:lnTo>
                  <a:pt x="2511" y="1778"/>
                </a:lnTo>
                <a:lnTo>
                  <a:pt x="2506" y="1780"/>
                </a:lnTo>
                <a:lnTo>
                  <a:pt x="2493" y="1788"/>
                </a:lnTo>
                <a:lnTo>
                  <a:pt x="2486" y="1799"/>
                </a:lnTo>
                <a:lnTo>
                  <a:pt x="2483" y="1807"/>
                </a:lnTo>
                <a:lnTo>
                  <a:pt x="2480" y="1814"/>
                </a:lnTo>
                <a:lnTo>
                  <a:pt x="2483" y="1821"/>
                </a:lnTo>
                <a:lnTo>
                  <a:pt x="2486" y="1828"/>
                </a:lnTo>
                <a:lnTo>
                  <a:pt x="2493" y="1840"/>
                </a:lnTo>
                <a:lnTo>
                  <a:pt x="2506" y="1847"/>
                </a:lnTo>
                <a:lnTo>
                  <a:pt x="2511" y="1849"/>
                </a:lnTo>
                <a:lnTo>
                  <a:pt x="2518" y="1849"/>
                </a:lnTo>
                <a:lnTo>
                  <a:pt x="2526" y="1849"/>
                </a:lnTo>
                <a:lnTo>
                  <a:pt x="2534" y="1847"/>
                </a:lnTo>
                <a:lnTo>
                  <a:pt x="2546" y="1840"/>
                </a:lnTo>
                <a:lnTo>
                  <a:pt x="2554" y="1828"/>
                </a:lnTo>
                <a:lnTo>
                  <a:pt x="2556" y="1821"/>
                </a:lnTo>
                <a:lnTo>
                  <a:pt x="2556" y="1814"/>
                </a:lnTo>
                <a:lnTo>
                  <a:pt x="2556" y="1807"/>
                </a:lnTo>
                <a:lnTo>
                  <a:pt x="2554" y="1799"/>
                </a:lnTo>
                <a:lnTo>
                  <a:pt x="2546" y="1788"/>
                </a:lnTo>
                <a:lnTo>
                  <a:pt x="2534" y="1780"/>
                </a:lnTo>
                <a:lnTo>
                  <a:pt x="2526" y="1778"/>
                </a:lnTo>
                <a:lnTo>
                  <a:pt x="2518" y="1778"/>
                </a:lnTo>
                <a:close/>
                <a:moveTo>
                  <a:pt x="2604" y="889"/>
                </a:moveTo>
                <a:lnTo>
                  <a:pt x="2604" y="889"/>
                </a:lnTo>
                <a:lnTo>
                  <a:pt x="2597" y="889"/>
                </a:lnTo>
                <a:lnTo>
                  <a:pt x="2589" y="891"/>
                </a:lnTo>
                <a:lnTo>
                  <a:pt x="2579" y="899"/>
                </a:lnTo>
                <a:lnTo>
                  <a:pt x="2569" y="910"/>
                </a:lnTo>
                <a:lnTo>
                  <a:pt x="2569" y="917"/>
                </a:lnTo>
                <a:lnTo>
                  <a:pt x="2566" y="925"/>
                </a:lnTo>
                <a:lnTo>
                  <a:pt x="2569" y="932"/>
                </a:lnTo>
                <a:lnTo>
                  <a:pt x="2569" y="939"/>
                </a:lnTo>
                <a:lnTo>
                  <a:pt x="2579" y="948"/>
                </a:lnTo>
                <a:lnTo>
                  <a:pt x="2589" y="958"/>
                </a:lnTo>
                <a:lnTo>
                  <a:pt x="2597" y="960"/>
                </a:lnTo>
                <a:lnTo>
                  <a:pt x="2604" y="960"/>
                </a:lnTo>
                <a:lnTo>
                  <a:pt x="2612" y="960"/>
                </a:lnTo>
                <a:lnTo>
                  <a:pt x="2620" y="958"/>
                </a:lnTo>
                <a:lnTo>
                  <a:pt x="2632" y="948"/>
                </a:lnTo>
                <a:lnTo>
                  <a:pt x="2640" y="939"/>
                </a:lnTo>
                <a:lnTo>
                  <a:pt x="2642" y="932"/>
                </a:lnTo>
                <a:lnTo>
                  <a:pt x="2642" y="925"/>
                </a:lnTo>
                <a:lnTo>
                  <a:pt x="2642" y="917"/>
                </a:lnTo>
                <a:lnTo>
                  <a:pt x="2640" y="910"/>
                </a:lnTo>
                <a:lnTo>
                  <a:pt x="2632" y="899"/>
                </a:lnTo>
                <a:lnTo>
                  <a:pt x="2620" y="891"/>
                </a:lnTo>
                <a:lnTo>
                  <a:pt x="2612" y="889"/>
                </a:lnTo>
                <a:lnTo>
                  <a:pt x="2604" y="889"/>
                </a:lnTo>
                <a:close/>
                <a:moveTo>
                  <a:pt x="2604" y="970"/>
                </a:moveTo>
                <a:lnTo>
                  <a:pt x="2604" y="970"/>
                </a:lnTo>
                <a:lnTo>
                  <a:pt x="2597" y="970"/>
                </a:lnTo>
                <a:lnTo>
                  <a:pt x="2589" y="972"/>
                </a:lnTo>
                <a:lnTo>
                  <a:pt x="2579" y="979"/>
                </a:lnTo>
                <a:lnTo>
                  <a:pt x="2569" y="991"/>
                </a:lnTo>
                <a:lnTo>
                  <a:pt x="2569" y="998"/>
                </a:lnTo>
                <a:lnTo>
                  <a:pt x="2566" y="1005"/>
                </a:lnTo>
                <a:lnTo>
                  <a:pt x="2569" y="1012"/>
                </a:lnTo>
                <a:lnTo>
                  <a:pt x="2569" y="1019"/>
                </a:lnTo>
                <a:lnTo>
                  <a:pt x="2579" y="1031"/>
                </a:lnTo>
                <a:lnTo>
                  <a:pt x="2589" y="1038"/>
                </a:lnTo>
                <a:lnTo>
                  <a:pt x="2597" y="1041"/>
                </a:lnTo>
                <a:lnTo>
                  <a:pt x="2604" y="1041"/>
                </a:lnTo>
                <a:lnTo>
                  <a:pt x="2612" y="1041"/>
                </a:lnTo>
                <a:lnTo>
                  <a:pt x="2620" y="1038"/>
                </a:lnTo>
                <a:lnTo>
                  <a:pt x="2632" y="1031"/>
                </a:lnTo>
                <a:lnTo>
                  <a:pt x="2640" y="1019"/>
                </a:lnTo>
                <a:lnTo>
                  <a:pt x="2642" y="1012"/>
                </a:lnTo>
                <a:lnTo>
                  <a:pt x="2642" y="1005"/>
                </a:lnTo>
                <a:lnTo>
                  <a:pt x="2642" y="998"/>
                </a:lnTo>
                <a:lnTo>
                  <a:pt x="2640" y="991"/>
                </a:lnTo>
                <a:lnTo>
                  <a:pt x="2632" y="979"/>
                </a:lnTo>
                <a:lnTo>
                  <a:pt x="2620" y="972"/>
                </a:lnTo>
                <a:lnTo>
                  <a:pt x="2612" y="970"/>
                </a:lnTo>
                <a:lnTo>
                  <a:pt x="2604" y="970"/>
                </a:lnTo>
                <a:close/>
                <a:moveTo>
                  <a:pt x="2604" y="1211"/>
                </a:moveTo>
                <a:lnTo>
                  <a:pt x="2604" y="1211"/>
                </a:lnTo>
                <a:lnTo>
                  <a:pt x="2597" y="1214"/>
                </a:lnTo>
                <a:lnTo>
                  <a:pt x="2589" y="1214"/>
                </a:lnTo>
                <a:lnTo>
                  <a:pt x="2579" y="1223"/>
                </a:lnTo>
                <a:lnTo>
                  <a:pt x="2569" y="1233"/>
                </a:lnTo>
                <a:lnTo>
                  <a:pt x="2569" y="1240"/>
                </a:lnTo>
                <a:lnTo>
                  <a:pt x="2566" y="1247"/>
                </a:lnTo>
                <a:lnTo>
                  <a:pt x="2569" y="1254"/>
                </a:lnTo>
                <a:lnTo>
                  <a:pt x="2569" y="1261"/>
                </a:lnTo>
                <a:lnTo>
                  <a:pt x="2579" y="1273"/>
                </a:lnTo>
                <a:lnTo>
                  <a:pt x="2589" y="1280"/>
                </a:lnTo>
                <a:lnTo>
                  <a:pt x="2597" y="1283"/>
                </a:lnTo>
                <a:lnTo>
                  <a:pt x="2604" y="1283"/>
                </a:lnTo>
                <a:lnTo>
                  <a:pt x="2612" y="1283"/>
                </a:lnTo>
                <a:lnTo>
                  <a:pt x="2620" y="1280"/>
                </a:lnTo>
                <a:lnTo>
                  <a:pt x="2632" y="1273"/>
                </a:lnTo>
                <a:lnTo>
                  <a:pt x="2640" y="1261"/>
                </a:lnTo>
                <a:lnTo>
                  <a:pt x="2642" y="1254"/>
                </a:lnTo>
                <a:lnTo>
                  <a:pt x="2642" y="1247"/>
                </a:lnTo>
                <a:lnTo>
                  <a:pt x="2642" y="1240"/>
                </a:lnTo>
                <a:lnTo>
                  <a:pt x="2640" y="1233"/>
                </a:lnTo>
                <a:lnTo>
                  <a:pt x="2632" y="1223"/>
                </a:lnTo>
                <a:lnTo>
                  <a:pt x="2620" y="1214"/>
                </a:lnTo>
                <a:lnTo>
                  <a:pt x="2612" y="1214"/>
                </a:lnTo>
                <a:lnTo>
                  <a:pt x="2604" y="1211"/>
                </a:lnTo>
                <a:close/>
                <a:moveTo>
                  <a:pt x="2604" y="1292"/>
                </a:moveTo>
                <a:lnTo>
                  <a:pt x="2604" y="1292"/>
                </a:lnTo>
                <a:lnTo>
                  <a:pt x="2597" y="1294"/>
                </a:lnTo>
                <a:lnTo>
                  <a:pt x="2589" y="1297"/>
                </a:lnTo>
                <a:lnTo>
                  <a:pt x="2579" y="1304"/>
                </a:lnTo>
                <a:lnTo>
                  <a:pt x="2569" y="1316"/>
                </a:lnTo>
                <a:lnTo>
                  <a:pt x="2569" y="1321"/>
                </a:lnTo>
                <a:lnTo>
                  <a:pt x="2566" y="1328"/>
                </a:lnTo>
                <a:lnTo>
                  <a:pt x="2569" y="1335"/>
                </a:lnTo>
                <a:lnTo>
                  <a:pt x="2569" y="1342"/>
                </a:lnTo>
                <a:lnTo>
                  <a:pt x="2579" y="1354"/>
                </a:lnTo>
                <a:lnTo>
                  <a:pt x="2589" y="1361"/>
                </a:lnTo>
                <a:lnTo>
                  <a:pt x="2597" y="1363"/>
                </a:lnTo>
                <a:lnTo>
                  <a:pt x="2604" y="1363"/>
                </a:lnTo>
                <a:lnTo>
                  <a:pt x="2612" y="1363"/>
                </a:lnTo>
                <a:lnTo>
                  <a:pt x="2620" y="1361"/>
                </a:lnTo>
                <a:lnTo>
                  <a:pt x="2632" y="1354"/>
                </a:lnTo>
                <a:lnTo>
                  <a:pt x="2640" y="1342"/>
                </a:lnTo>
                <a:lnTo>
                  <a:pt x="2642" y="1335"/>
                </a:lnTo>
                <a:lnTo>
                  <a:pt x="2642" y="1328"/>
                </a:lnTo>
                <a:lnTo>
                  <a:pt x="2642" y="1321"/>
                </a:lnTo>
                <a:lnTo>
                  <a:pt x="2640" y="1316"/>
                </a:lnTo>
                <a:lnTo>
                  <a:pt x="2632" y="1304"/>
                </a:lnTo>
                <a:lnTo>
                  <a:pt x="2620" y="1297"/>
                </a:lnTo>
                <a:lnTo>
                  <a:pt x="2612" y="1294"/>
                </a:lnTo>
                <a:lnTo>
                  <a:pt x="2604" y="1292"/>
                </a:lnTo>
                <a:close/>
                <a:moveTo>
                  <a:pt x="2604" y="1375"/>
                </a:moveTo>
                <a:lnTo>
                  <a:pt x="2604" y="1375"/>
                </a:lnTo>
                <a:lnTo>
                  <a:pt x="2597" y="1375"/>
                </a:lnTo>
                <a:lnTo>
                  <a:pt x="2589" y="1377"/>
                </a:lnTo>
                <a:lnTo>
                  <a:pt x="2579" y="1385"/>
                </a:lnTo>
                <a:lnTo>
                  <a:pt x="2569" y="1396"/>
                </a:lnTo>
                <a:lnTo>
                  <a:pt x="2569" y="1401"/>
                </a:lnTo>
                <a:lnTo>
                  <a:pt x="2566" y="1411"/>
                </a:lnTo>
                <a:lnTo>
                  <a:pt x="2569" y="1418"/>
                </a:lnTo>
                <a:lnTo>
                  <a:pt x="2569" y="1422"/>
                </a:lnTo>
                <a:lnTo>
                  <a:pt x="2579" y="1434"/>
                </a:lnTo>
                <a:lnTo>
                  <a:pt x="2589" y="1441"/>
                </a:lnTo>
                <a:lnTo>
                  <a:pt x="2597" y="1444"/>
                </a:lnTo>
                <a:lnTo>
                  <a:pt x="2604" y="1444"/>
                </a:lnTo>
                <a:lnTo>
                  <a:pt x="2612" y="1444"/>
                </a:lnTo>
                <a:lnTo>
                  <a:pt x="2620" y="1441"/>
                </a:lnTo>
                <a:lnTo>
                  <a:pt x="2632" y="1434"/>
                </a:lnTo>
                <a:lnTo>
                  <a:pt x="2640" y="1422"/>
                </a:lnTo>
                <a:lnTo>
                  <a:pt x="2642" y="1418"/>
                </a:lnTo>
                <a:lnTo>
                  <a:pt x="2642" y="1411"/>
                </a:lnTo>
                <a:lnTo>
                  <a:pt x="2642" y="1401"/>
                </a:lnTo>
                <a:lnTo>
                  <a:pt x="2640" y="1396"/>
                </a:lnTo>
                <a:lnTo>
                  <a:pt x="2632" y="1385"/>
                </a:lnTo>
                <a:lnTo>
                  <a:pt x="2620" y="1377"/>
                </a:lnTo>
                <a:lnTo>
                  <a:pt x="2612" y="1375"/>
                </a:lnTo>
                <a:lnTo>
                  <a:pt x="2604" y="1375"/>
                </a:lnTo>
                <a:close/>
                <a:moveTo>
                  <a:pt x="2604" y="1456"/>
                </a:moveTo>
                <a:lnTo>
                  <a:pt x="2604" y="1456"/>
                </a:lnTo>
                <a:lnTo>
                  <a:pt x="2597" y="1456"/>
                </a:lnTo>
                <a:lnTo>
                  <a:pt x="2589" y="1458"/>
                </a:lnTo>
                <a:lnTo>
                  <a:pt x="2579" y="1465"/>
                </a:lnTo>
                <a:lnTo>
                  <a:pt x="2569" y="1477"/>
                </a:lnTo>
                <a:lnTo>
                  <a:pt x="2569" y="1484"/>
                </a:lnTo>
                <a:lnTo>
                  <a:pt x="2566" y="1491"/>
                </a:lnTo>
                <a:lnTo>
                  <a:pt x="2569" y="1498"/>
                </a:lnTo>
                <a:lnTo>
                  <a:pt x="2569" y="1503"/>
                </a:lnTo>
                <a:lnTo>
                  <a:pt x="2579" y="1515"/>
                </a:lnTo>
                <a:lnTo>
                  <a:pt x="2589" y="1522"/>
                </a:lnTo>
                <a:lnTo>
                  <a:pt x="2597" y="1524"/>
                </a:lnTo>
                <a:lnTo>
                  <a:pt x="2604" y="1527"/>
                </a:lnTo>
                <a:lnTo>
                  <a:pt x="2612" y="1524"/>
                </a:lnTo>
                <a:lnTo>
                  <a:pt x="2620" y="1522"/>
                </a:lnTo>
                <a:lnTo>
                  <a:pt x="2632" y="1515"/>
                </a:lnTo>
                <a:lnTo>
                  <a:pt x="2640" y="1503"/>
                </a:lnTo>
                <a:lnTo>
                  <a:pt x="2642" y="1498"/>
                </a:lnTo>
                <a:lnTo>
                  <a:pt x="2642" y="1491"/>
                </a:lnTo>
                <a:lnTo>
                  <a:pt x="2642" y="1484"/>
                </a:lnTo>
                <a:lnTo>
                  <a:pt x="2640" y="1477"/>
                </a:lnTo>
                <a:lnTo>
                  <a:pt x="2632" y="1465"/>
                </a:lnTo>
                <a:lnTo>
                  <a:pt x="2620" y="1458"/>
                </a:lnTo>
                <a:lnTo>
                  <a:pt x="2612" y="1456"/>
                </a:lnTo>
                <a:lnTo>
                  <a:pt x="2604" y="1456"/>
                </a:lnTo>
                <a:close/>
                <a:moveTo>
                  <a:pt x="2604" y="1536"/>
                </a:moveTo>
                <a:lnTo>
                  <a:pt x="2604" y="1536"/>
                </a:lnTo>
                <a:lnTo>
                  <a:pt x="2597" y="1536"/>
                </a:lnTo>
                <a:lnTo>
                  <a:pt x="2589" y="1539"/>
                </a:lnTo>
                <a:lnTo>
                  <a:pt x="2579" y="1546"/>
                </a:lnTo>
                <a:lnTo>
                  <a:pt x="2569" y="1558"/>
                </a:lnTo>
                <a:lnTo>
                  <a:pt x="2569" y="1565"/>
                </a:lnTo>
                <a:lnTo>
                  <a:pt x="2566" y="1572"/>
                </a:lnTo>
                <a:lnTo>
                  <a:pt x="2569" y="1579"/>
                </a:lnTo>
                <a:lnTo>
                  <a:pt x="2569" y="1586"/>
                </a:lnTo>
                <a:lnTo>
                  <a:pt x="2579" y="1596"/>
                </a:lnTo>
                <a:lnTo>
                  <a:pt x="2589" y="1605"/>
                </a:lnTo>
                <a:lnTo>
                  <a:pt x="2597" y="1605"/>
                </a:lnTo>
                <a:lnTo>
                  <a:pt x="2604" y="1607"/>
                </a:lnTo>
                <a:lnTo>
                  <a:pt x="2612" y="1605"/>
                </a:lnTo>
                <a:lnTo>
                  <a:pt x="2620" y="1605"/>
                </a:lnTo>
                <a:lnTo>
                  <a:pt x="2632" y="1596"/>
                </a:lnTo>
                <a:lnTo>
                  <a:pt x="2640" y="1586"/>
                </a:lnTo>
                <a:lnTo>
                  <a:pt x="2642" y="1579"/>
                </a:lnTo>
                <a:lnTo>
                  <a:pt x="2642" y="1572"/>
                </a:lnTo>
                <a:lnTo>
                  <a:pt x="2642" y="1565"/>
                </a:lnTo>
                <a:lnTo>
                  <a:pt x="2640" y="1558"/>
                </a:lnTo>
                <a:lnTo>
                  <a:pt x="2632" y="1546"/>
                </a:lnTo>
                <a:lnTo>
                  <a:pt x="2620" y="1539"/>
                </a:lnTo>
                <a:lnTo>
                  <a:pt x="2612" y="1536"/>
                </a:lnTo>
                <a:lnTo>
                  <a:pt x="2604" y="1536"/>
                </a:lnTo>
                <a:close/>
                <a:moveTo>
                  <a:pt x="2604" y="1617"/>
                </a:moveTo>
                <a:lnTo>
                  <a:pt x="2604" y="1617"/>
                </a:lnTo>
                <a:lnTo>
                  <a:pt x="2597" y="1617"/>
                </a:lnTo>
                <a:lnTo>
                  <a:pt x="2589" y="1619"/>
                </a:lnTo>
                <a:lnTo>
                  <a:pt x="2579" y="1626"/>
                </a:lnTo>
                <a:lnTo>
                  <a:pt x="2569" y="1638"/>
                </a:lnTo>
                <a:lnTo>
                  <a:pt x="2569" y="1645"/>
                </a:lnTo>
                <a:lnTo>
                  <a:pt x="2566" y="1652"/>
                </a:lnTo>
                <a:lnTo>
                  <a:pt x="2569" y="1660"/>
                </a:lnTo>
                <a:lnTo>
                  <a:pt x="2569" y="1667"/>
                </a:lnTo>
                <a:lnTo>
                  <a:pt x="2579" y="1676"/>
                </a:lnTo>
                <a:lnTo>
                  <a:pt x="2589" y="1686"/>
                </a:lnTo>
                <a:lnTo>
                  <a:pt x="2597" y="1686"/>
                </a:lnTo>
                <a:lnTo>
                  <a:pt x="2604" y="1688"/>
                </a:lnTo>
                <a:lnTo>
                  <a:pt x="2612" y="1686"/>
                </a:lnTo>
                <a:lnTo>
                  <a:pt x="2620" y="1686"/>
                </a:lnTo>
                <a:lnTo>
                  <a:pt x="2632" y="1676"/>
                </a:lnTo>
                <a:lnTo>
                  <a:pt x="2640" y="1667"/>
                </a:lnTo>
                <a:lnTo>
                  <a:pt x="2642" y="1660"/>
                </a:lnTo>
                <a:lnTo>
                  <a:pt x="2642" y="1652"/>
                </a:lnTo>
                <a:lnTo>
                  <a:pt x="2642" y="1645"/>
                </a:lnTo>
                <a:lnTo>
                  <a:pt x="2640" y="1638"/>
                </a:lnTo>
                <a:lnTo>
                  <a:pt x="2632" y="1626"/>
                </a:lnTo>
                <a:lnTo>
                  <a:pt x="2620" y="1619"/>
                </a:lnTo>
                <a:lnTo>
                  <a:pt x="2612" y="1617"/>
                </a:lnTo>
                <a:lnTo>
                  <a:pt x="2604" y="1617"/>
                </a:lnTo>
                <a:close/>
                <a:moveTo>
                  <a:pt x="2604" y="1697"/>
                </a:moveTo>
                <a:lnTo>
                  <a:pt x="2604" y="1697"/>
                </a:lnTo>
                <a:lnTo>
                  <a:pt x="2597" y="1697"/>
                </a:lnTo>
                <a:lnTo>
                  <a:pt x="2589" y="1700"/>
                </a:lnTo>
                <a:lnTo>
                  <a:pt x="2579" y="1707"/>
                </a:lnTo>
                <a:lnTo>
                  <a:pt x="2569" y="1719"/>
                </a:lnTo>
                <a:lnTo>
                  <a:pt x="2569" y="1726"/>
                </a:lnTo>
                <a:lnTo>
                  <a:pt x="2566" y="1733"/>
                </a:lnTo>
                <a:lnTo>
                  <a:pt x="2569" y="1740"/>
                </a:lnTo>
                <a:lnTo>
                  <a:pt x="2569" y="1747"/>
                </a:lnTo>
                <a:lnTo>
                  <a:pt x="2579" y="1759"/>
                </a:lnTo>
                <a:lnTo>
                  <a:pt x="2589" y="1766"/>
                </a:lnTo>
                <a:lnTo>
                  <a:pt x="2597" y="1769"/>
                </a:lnTo>
                <a:lnTo>
                  <a:pt x="2604" y="1769"/>
                </a:lnTo>
                <a:lnTo>
                  <a:pt x="2612" y="1769"/>
                </a:lnTo>
                <a:lnTo>
                  <a:pt x="2620" y="1766"/>
                </a:lnTo>
                <a:lnTo>
                  <a:pt x="2632" y="1759"/>
                </a:lnTo>
                <a:lnTo>
                  <a:pt x="2640" y="1747"/>
                </a:lnTo>
                <a:lnTo>
                  <a:pt x="2642" y="1740"/>
                </a:lnTo>
                <a:lnTo>
                  <a:pt x="2642" y="1733"/>
                </a:lnTo>
                <a:lnTo>
                  <a:pt x="2642" y="1726"/>
                </a:lnTo>
                <a:lnTo>
                  <a:pt x="2640" y="1719"/>
                </a:lnTo>
                <a:lnTo>
                  <a:pt x="2632" y="1707"/>
                </a:lnTo>
                <a:lnTo>
                  <a:pt x="2620" y="1700"/>
                </a:lnTo>
                <a:lnTo>
                  <a:pt x="2612" y="1697"/>
                </a:lnTo>
                <a:lnTo>
                  <a:pt x="2604" y="1697"/>
                </a:lnTo>
                <a:close/>
                <a:moveTo>
                  <a:pt x="2604" y="1778"/>
                </a:moveTo>
                <a:lnTo>
                  <a:pt x="2604" y="1778"/>
                </a:lnTo>
                <a:lnTo>
                  <a:pt x="2597" y="1778"/>
                </a:lnTo>
                <a:lnTo>
                  <a:pt x="2589" y="1780"/>
                </a:lnTo>
                <a:lnTo>
                  <a:pt x="2579" y="1788"/>
                </a:lnTo>
                <a:lnTo>
                  <a:pt x="2569" y="1799"/>
                </a:lnTo>
                <a:lnTo>
                  <a:pt x="2569" y="1807"/>
                </a:lnTo>
                <a:lnTo>
                  <a:pt x="2566" y="1814"/>
                </a:lnTo>
                <a:lnTo>
                  <a:pt x="2569" y="1821"/>
                </a:lnTo>
                <a:lnTo>
                  <a:pt x="2569" y="1828"/>
                </a:lnTo>
                <a:lnTo>
                  <a:pt x="2579" y="1840"/>
                </a:lnTo>
                <a:lnTo>
                  <a:pt x="2589" y="1847"/>
                </a:lnTo>
                <a:lnTo>
                  <a:pt x="2597" y="1849"/>
                </a:lnTo>
                <a:lnTo>
                  <a:pt x="2604" y="1849"/>
                </a:lnTo>
                <a:lnTo>
                  <a:pt x="2612" y="1849"/>
                </a:lnTo>
                <a:lnTo>
                  <a:pt x="2620" y="1847"/>
                </a:lnTo>
                <a:lnTo>
                  <a:pt x="2632" y="1840"/>
                </a:lnTo>
                <a:lnTo>
                  <a:pt x="2640" y="1828"/>
                </a:lnTo>
                <a:lnTo>
                  <a:pt x="2642" y="1821"/>
                </a:lnTo>
                <a:lnTo>
                  <a:pt x="2642" y="1814"/>
                </a:lnTo>
                <a:lnTo>
                  <a:pt x="2642" y="1807"/>
                </a:lnTo>
                <a:lnTo>
                  <a:pt x="2640" y="1799"/>
                </a:lnTo>
                <a:lnTo>
                  <a:pt x="2632" y="1788"/>
                </a:lnTo>
                <a:lnTo>
                  <a:pt x="2620" y="1780"/>
                </a:lnTo>
                <a:lnTo>
                  <a:pt x="2612" y="1778"/>
                </a:lnTo>
                <a:lnTo>
                  <a:pt x="2604" y="1778"/>
                </a:lnTo>
                <a:close/>
                <a:moveTo>
                  <a:pt x="2604" y="1859"/>
                </a:moveTo>
                <a:lnTo>
                  <a:pt x="2604" y="1859"/>
                </a:lnTo>
                <a:lnTo>
                  <a:pt x="2597" y="1859"/>
                </a:lnTo>
                <a:lnTo>
                  <a:pt x="2589" y="1861"/>
                </a:lnTo>
                <a:lnTo>
                  <a:pt x="2579" y="1871"/>
                </a:lnTo>
                <a:lnTo>
                  <a:pt x="2569" y="1880"/>
                </a:lnTo>
                <a:lnTo>
                  <a:pt x="2569" y="1887"/>
                </a:lnTo>
                <a:lnTo>
                  <a:pt x="2566" y="1894"/>
                </a:lnTo>
                <a:lnTo>
                  <a:pt x="2569" y="1901"/>
                </a:lnTo>
                <a:lnTo>
                  <a:pt x="2569" y="1908"/>
                </a:lnTo>
                <a:lnTo>
                  <a:pt x="2579" y="1920"/>
                </a:lnTo>
                <a:lnTo>
                  <a:pt x="2589" y="1927"/>
                </a:lnTo>
                <a:lnTo>
                  <a:pt x="2597" y="1930"/>
                </a:lnTo>
                <a:lnTo>
                  <a:pt x="2604" y="1930"/>
                </a:lnTo>
                <a:lnTo>
                  <a:pt x="2612" y="1930"/>
                </a:lnTo>
                <a:lnTo>
                  <a:pt x="2620" y="1927"/>
                </a:lnTo>
                <a:lnTo>
                  <a:pt x="2632" y="1920"/>
                </a:lnTo>
                <a:lnTo>
                  <a:pt x="2640" y="1908"/>
                </a:lnTo>
                <a:lnTo>
                  <a:pt x="2642" y="1901"/>
                </a:lnTo>
                <a:lnTo>
                  <a:pt x="2642" y="1894"/>
                </a:lnTo>
                <a:lnTo>
                  <a:pt x="2642" y="1887"/>
                </a:lnTo>
                <a:lnTo>
                  <a:pt x="2640" y="1880"/>
                </a:lnTo>
                <a:lnTo>
                  <a:pt x="2632" y="1871"/>
                </a:lnTo>
                <a:lnTo>
                  <a:pt x="2620" y="1861"/>
                </a:lnTo>
                <a:lnTo>
                  <a:pt x="2612" y="1859"/>
                </a:lnTo>
                <a:lnTo>
                  <a:pt x="2604" y="1859"/>
                </a:lnTo>
                <a:close/>
                <a:moveTo>
                  <a:pt x="2690" y="808"/>
                </a:moveTo>
                <a:lnTo>
                  <a:pt x="2690" y="808"/>
                </a:lnTo>
                <a:lnTo>
                  <a:pt x="2683" y="808"/>
                </a:lnTo>
                <a:lnTo>
                  <a:pt x="2675" y="811"/>
                </a:lnTo>
                <a:lnTo>
                  <a:pt x="2665" y="818"/>
                </a:lnTo>
                <a:lnTo>
                  <a:pt x="2655" y="830"/>
                </a:lnTo>
                <a:lnTo>
                  <a:pt x="2652" y="837"/>
                </a:lnTo>
                <a:lnTo>
                  <a:pt x="2652" y="844"/>
                </a:lnTo>
                <a:lnTo>
                  <a:pt x="2652" y="851"/>
                </a:lnTo>
                <a:lnTo>
                  <a:pt x="2655" y="858"/>
                </a:lnTo>
                <a:lnTo>
                  <a:pt x="2665" y="868"/>
                </a:lnTo>
                <a:lnTo>
                  <a:pt x="2675" y="877"/>
                </a:lnTo>
                <a:lnTo>
                  <a:pt x="2683" y="877"/>
                </a:lnTo>
                <a:lnTo>
                  <a:pt x="2690" y="880"/>
                </a:lnTo>
                <a:lnTo>
                  <a:pt x="2698" y="877"/>
                </a:lnTo>
                <a:lnTo>
                  <a:pt x="2706" y="877"/>
                </a:lnTo>
                <a:lnTo>
                  <a:pt x="2718" y="868"/>
                </a:lnTo>
                <a:lnTo>
                  <a:pt x="2726" y="858"/>
                </a:lnTo>
                <a:lnTo>
                  <a:pt x="2728" y="851"/>
                </a:lnTo>
                <a:lnTo>
                  <a:pt x="2728" y="844"/>
                </a:lnTo>
                <a:lnTo>
                  <a:pt x="2728" y="837"/>
                </a:lnTo>
                <a:lnTo>
                  <a:pt x="2726" y="830"/>
                </a:lnTo>
                <a:lnTo>
                  <a:pt x="2718" y="818"/>
                </a:lnTo>
                <a:lnTo>
                  <a:pt x="2706" y="811"/>
                </a:lnTo>
                <a:lnTo>
                  <a:pt x="2698" y="808"/>
                </a:lnTo>
                <a:lnTo>
                  <a:pt x="2690" y="808"/>
                </a:lnTo>
                <a:close/>
                <a:moveTo>
                  <a:pt x="2690" y="889"/>
                </a:moveTo>
                <a:lnTo>
                  <a:pt x="2690" y="889"/>
                </a:lnTo>
                <a:lnTo>
                  <a:pt x="2683" y="889"/>
                </a:lnTo>
                <a:lnTo>
                  <a:pt x="2675" y="891"/>
                </a:lnTo>
                <a:lnTo>
                  <a:pt x="2665" y="899"/>
                </a:lnTo>
                <a:lnTo>
                  <a:pt x="2655" y="910"/>
                </a:lnTo>
                <a:lnTo>
                  <a:pt x="2652" y="917"/>
                </a:lnTo>
                <a:lnTo>
                  <a:pt x="2652" y="925"/>
                </a:lnTo>
                <a:lnTo>
                  <a:pt x="2652" y="932"/>
                </a:lnTo>
                <a:lnTo>
                  <a:pt x="2655" y="939"/>
                </a:lnTo>
                <a:lnTo>
                  <a:pt x="2665" y="948"/>
                </a:lnTo>
                <a:lnTo>
                  <a:pt x="2675" y="958"/>
                </a:lnTo>
                <a:lnTo>
                  <a:pt x="2683" y="960"/>
                </a:lnTo>
                <a:lnTo>
                  <a:pt x="2690" y="960"/>
                </a:lnTo>
                <a:lnTo>
                  <a:pt x="2698" y="960"/>
                </a:lnTo>
                <a:lnTo>
                  <a:pt x="2706" y="958"/>
                </a:lnTo>
                <a:lnTo>
                  <a:pt x="2718" y="948"/>
                </a:lnTo>
                <a:lnTo>
                  <a:pt x="2726" y="939"/>
                </a:lnTo>
                <a:lnTo>
                  <a:pt x="2728" y="932"/>
                </a:lnTo>
                <a:lnTo>
                  <a:pt x="2728" y="925"/>
                </a:lnTo>
                <a:lnTo>
                  <a:pt x="2728" y="917"/>
                </a:lnTo>
                <a:lnTo>
                  <a:pt x="2726" y="910"/>
                </a:lnTo>
                <a:lnTo>
                  <a:pt x="2718" y="899"/>
                </a:lnTo>
                <a:lnTo>
                  <a:pt x="2706" y="891"/>
                </a:lnTo>
                <a:lnTo>
                  <a:pt x="2698" y="889"/>
                </a:lnTo>
                <a:lnTo>
                  <a:pt x="2690" y="889"/>
                </a:lnTo>
                <a:close/>
                <a:moveTo>
                  <a:pt x="2690" y="970"/>
                </a:moveTo>
                <a:lnTo>
                  <a:pt x="2690" y="970"/>
                </a:lnTo>
                <a:lnTo>
                  <a:pt x="2683" y="970"/>
                </a:lnTo>
                <a:lnTo>
                  <a:pt x="2675" y="972"/>
                </a:lnTo>
                <a:lnTo>
                  <a:pt x="2665" y="979"/>
                </a:lnTo>
                <a:lnTo>
                  <a:pt x="2655" y="991"/>
                </a:lnTo>
                <a:lnTo>
                  <a:pt x="2652" y="998"/>
                </a:lnTo>
                <a:lnTo>
                  <a:pt x="2652" y="1005"/>
                </a:lnTo>
                <a:lnTo>
                  <a:pt x="2652" y="1012"/>
                </a:lnTo>
                <a:lnTo>
                  <a:pt x="2655" y="1019"/>
                </a:lnTo>
                <a:lnTo>
                  <a:pt x="2665" y="1031"/>
                </a:lnTo>
                <a:lnTo>
                  <a:pt x="2675" y="1038"/>
                </a:lnTo>
                <a:lnTo>
                  <a:pt x="2683" y="1041"/>
                </a:lnTo>
                <a:lnTo>
                  <a:pt x="2690" y="1041"/>
                </a:lnTo>
                <a:lnTo>
                  <a:pt x="2698" y="1041"/>
                </a:lnTo>
                <a:lnTo>
                  <a:pt x="2706" y="1038"/>
                </a:lnTo>
                <a:lnTo>
                  <a:pt x="2718" y="1031"/>
                </a:lnTo>
                <a:lnTo>
                  <a:pt x="2726" y="1019"/>
                </a:lnTo>
                <a:lnTo>
                  <a:pt x="2728" y="1012"/>
                </a:lnTo>
                <a:lnTo>
                  <a:pt x="2728" y="1005"/>
                </a:lnTo>
                <a:lnTo>
                  <a:pt x="2728" y="998"/>
                </a:lnTo>
                <a:lnTo>
                  <a:pt x="2726" y="991"/>
                </a:lnTo>
                <a:lnTo>
                  <a:pt x="2718" y="979"/>
                </a:lnTo>
                <a:lnTo>
                  <a:pt x="2706" y="972"/>
                </a:lnTo>
                <a:lnTo>
                  <a:pt x="2698" y="970"/>
                </a:lnTo>
                <a:lnTo>
                  <a:pt x="2690" y="970"/>
                </a:lnTo>
                <a:close/>
                <a:moveTo>
                  <a:pt x="2690" y="1050"/>
                </a:moveTo>
                <a:lnTo>
                  <a:pt x="2690" y="1050"/>
                </a:lnTo>
                <a:lnTo>
                  <a:pt x="2683" y="1050"/>
                </a:lnTo>
                <a:lnTo>
                  <a:pt x="2675" y="1053"/>
                </a:lnTo>
                <a:lnTo>
                  <a:pt x="2665" y="1060"/>
                </a:lnTo>
                <a:lnTo>
                  <a:pt x="2655" y="1072"/>
                </a:lnTo>
                <a:lnTo>
                  <a:pt x="2652" y="1079"/>
                </a:lnTo>
                <a:lnTo>
                  <a:pt x="2652" y="1086"/>
                </a:lnTo>
                <a:lnTo>
                  <a:pt x="2652" y="1093"/>
                </a:lnTo>
                <a:lnTo>
                  <a:pt x="2655" y="1100"/>
                </a:lnTo>
                <a:lnTo>
                  <a:pt x="2665" y="1112"/>
                </a:lnTo>
                <a:lnTo>
                  <a:pt x="2675" y="1119"/>
                </a:lnTo>
                <a:lnTo>
                  <a:pt x="2683" y="1121"/>
                </a:lnTo>
                <a:lnTo>
                  <a:pt x="2690" y="1121"/>
                </a:lnTo>
                <a:lnTo>
                  <a:pt x="2698" y="1121"/>
                </a:lnTo>
                <a:lnTo>
                  <a:pt x="2706" y="1119"/>
                </a:lnTo>
                <a:lnTo>
                  <a:pt x="2718" y="1112"/>
                </a:lnTo>
                <a:lnTo>
                  <a:pt x="2726" y="1100"/>
                </a:lnTo>
                <a:lnTo>
                  <a:pt x="2728" y="1093"/>
                </a:lnTo>
                <a:lnTo>
                  <a:pt x="2728" y="1086"/>
                </a:lnTo>
                <a:lnTo>
                  <a:pt x="2728" y="1079"/>
                </a:lnTo>
                <a:lnTo>
                  <a:pt x="2726" y="1072"/>
                </a:lnTo>
                <a:lnTo>
                  <a:pt x="2718" y="1060"/>
                </a:lnTo>
                <a:lnTo>
                  <a:pt x="2706" y="1053"/>
                </a:lnTo>
                <a:lnTo>
                  <a:pt x="2698" y="1050"/>
                </a:lnTo>
                <a:lnTo>
                  <a:pt x="2690" y="1050"/>
                </a:lnTo>
                <a:close/>
                <a:moveTo>
                  <a:pt x="2690" y="1131"/>
                </a:moveTo>
                <a:lnTo>
                  <a:pt x="2690" y="1131"/>
                </a:lnTo>
                <a:lnTo>
                  <a:pt x="2683" y="1133"/>
                </a:lnTo>
                <a:lnTo>
                  <a:pt x="2675" y="1133"/>
                </a:lnTo>
                <a:lnTo>
                  <a:pt x="2665" y="1143"/>
                </a:lnTo>
                <a:lnTo>
                  <a:pt x="2655" y="1152"/>
                </a:lnTo>
                <a:lnTo>
                  <a:pt x="2652" y="1159"/>
                </a:lnTo>
                <a:lnTo>
                  <a:pt x="2652" y="1166"/>
                </a:lnTo>
                <a:lnTo>
                  <a:pt x="2652" y="1174"/>
                </a:lnTo>
                <a:lnTo>
                  <a:pt x="2655" y="1181"/>
                </a:lnTo>
                <a:lnTo>
                  <a:pt x="2665" y="1192"/>
                </a:lnTo>
                <a:lnTo>
                  <a:pt x="2675" y="1200"/>
                </a:lnTo>
                <a:lnTo>
                  <a:pt x="2683" y="1202"/>
                </a:lnTo>
                <a:lnTo>
                  <a:pt x="2690" y="1202"/>
                </a:lnTo>
                <a:lnTo>
                  <a:pt x="2698" y="1202"/>
                </a:lnTo>
                <a:lnTo>
                  <a:pt x="2706" y="1200"/>
                </a:lnTo>
                <a:lnTo>
                  <a:pt x="2718" y="1192"/>
                </a:lnTo>
                <a:lnTo>
                  <a:pt x="2726" y="1181"/>
                </a:lnTo>
                <a:lnTo>
                  <a:pt x="2728" y="1174"/>
                </a:lnTo>
                <a:lnTo>
                  <a:pt x="2728" y="1166"/>
                </a:lnTo>
                <a:lnTo>
                  <a:pt x="2728" y="1159"/>
                </a:lnTo>
                <a:lnTo>
                  <a:pt x="2726" y="1152"/>
                </a:lnTo>
                <a:lnTo>
                  <a:pt x="2718" y="1143"/>
                </a:lnTo>
                <a:lnTo>
                  <a:pt x="2706" y="1133"/>
                </a:lnTo>
                <a:lnTo>
                  <a:pt x="2698" y="1133"/>
                </a:lnTo>
                <a:lnTo>
                  <a:pt x="2690" y="1131"/>
                </a:lnTo>
                <a:close/>
                <a:moveTo>
                  <a:pt x="2690" y="1211"/>
                </a:moveTo>
                <a:lnTo>
                  <a:pt x="2690" y="1211"/>
                </a:lnTo>
                <a:lnTo>
                  <a:pt x="2683" y="1214"/>
                </a:lnTo>
                <a:lnTo>
                  <a:pt x="2675" y="1214"/>
                </a:lnTo>
                <a:lnTo>
                  <a:pt x="2665" y="1223"/>
                </a:lnTo>
                <a:lnTo>
                  <a:pt x="2655" y="1233"/>
                </a:lnTo>
                <a:lnTo>
                  <a:pt x="2652" y="1240"/>
                </a:lnTo>
                <a:lnTo>
                  <a:pt x="2652" y="1247"/>
                </a:lnTo>
                <a:lnTo>
                  <a:pt x="2652" y="1254"/>
                </a:lnTo>
                <a:lnTo>
                  <a:pt x="2655" y="1261"/>
                </a:lnTo>
                <a:lnTo>
                  <a:pt x="2665" y="1273"/>
                </a:lnTo>
                <a:lnTo>
                  <a:pt x="2675" y="1280"/>
                </a:lnTo>
                <a:lnTo>
                  <a:pt x="2683" y="1283"/>
                </a:lnTo>
                <a:lnTo>
                  <a:pt x="2690" y="1283"/>
                </a:lnTo>
                <a:lnTo>
                  <a:pt x="2698" y="1283"/>
                </a:lnTo>
                <a:lnTo>
                  <a:pt x="2706" y="1280"/>
                </a:lnTo>
                <a:lnTo>
                  <a:pt x="2718" y="1273"/>
                </a:lnTo>
                <a:lnTo>
                  <a:pt x="2726" y="1261"/>
                </a:lnTo>
                <a:lnTo>
                  <a:pt x="2728" y="1254"/>
                </a:lnTo>
                <a:lnTo>
                  <a:pt x="2728" y="1247"/>
                </a:lnTo>
                <a:lnTo>
                  <a:pt x="2728" y="1240"/>
                </a:lnTo>
                <a:lnTo>
                  <a:pt x="2726" y="1233"/>
                </a:lnTo>
                <a:lnTo>
                  <a:pt x="2718" y="1223"/>
                </a:lnTo>
                <a:lnTo>
                  <a:pt x="2706" y="1214"/>
                </a:lnTo>
                <a:lnTo>
                  <a:pt x="2698" y="1214"/>
                </a:lnTo>
                <a:lnTo>
                  <a:pt x="2690" y="1211"/>
                </a:lnTo>
                <a:close/>
                <a:moveTo>
                  <a:pt x="2690" y="1292"/>
                </a:moveTo>
                <a:lnTo>
                  <a:pt x="2690" y="1292"/>
                </a:lnTo>
                <a:lnTo>
                  <a:pt x="2683" y="1294"/>
                </a:lnTo>
                <a:lnTo>
                  <a:pt x="2675" y="1297"/>
                </a:lnTo>
                <a:lnTo>
                  <a:pt x="2665" y="1304"/>
                </a:lnTo>
                <a:lnTo>
                  <a:pt x="2655" y="1316"/>
                </a:lnTo>
                <a:lnTo>
                  <a:pt x="2652" y="1321"/>
                </a:lnTo>
                <a:lnTo>
                  <a:pt x="2652" y="1328"/>
                </a:lnTo>
                <a:lnTo>
                  <a:pt x="2652" y="1335"/>
                </a:lnTo>
                <a:lnTo>
                  <a:pt x="2655" y="1342"/>
                </a:lnTo>
                <a:lnTo>
                  <a:pt x="2665" y="1354"/>
                </a:lnTo>
                <a:lnTo>
                  <a:pt x="2675" y="1361"/>
                </a:lnTo>
                <a:lnTo>
                  <a:pt x="2683" y="1363"/>
                </a:lnTo>
                <a:lnTo>
                  <a:pt x="2690" y="1363"/>
                </a:lnTo>
                <a:lnTo>
                  <a:pt x="2698" y="1363"/>
                </a:lnTo>
                <a:lnTo>
                  <a:pt x="2706" y="1361"/>
                </a:lnTo>
                <a:lnTo>
                  <a:pt x="2718" y="1354"/>
                </a:lnTo>
                <a:lnTo>
                  <a:pt x="2726" y="1342"/>
                </a:lnTo>
                <a:lnTo>
                  <a:pt x="2728" y="1335"/>
                </a:lnTo>
                <a:lnTo>
                  <a:pt x="2728" y="1328"/>
                </a:lnTo>
                <a:lnTo>
                  <a:pt x="2728" y="1321"/>
                </a:lnTo>
                <a:lnTo>
                  <a:pt x="2726" y="1316"/>
                </a:lnTo>
                <a:lnTo>
                  <a:pt x="2718" y="1304"/>
                </a:lnTo>
                <a:lnTo>
                  <a:pt x="2706" y="1297"/>
                </a:lnTo>
                <a:lnTo>
                  <a:pt x="2698" y="1294"/>
                </a:lnTo>
                <a:lnTo>
                  <a:pt x="2690" y="1292"/>
                </a:lnTo>
                <a:close/>
                <a:moveTo>
                  <a:pt x="2690" y="1375"/>
                </a:moveTo>
                <a:lnTo>
                  <a:pt x="2690" y="1375"/>
                </a:lnTo>
                <a:lnTo>
                  <a:pt x="2683" y="1375"/>
                </a:lnTo>
                <a:lnTo>
                  <a:pt x="2675" y="1377"/>
                </a:lnTo>
                <a:lnTo>
                  <a:pt x="2665" y="1385"/>
                </a:lnTo>
                <a:lnTo>
                  <a:pt x="2655" y="1396"/>
                </a:lnTo>
                <a:lnTo>
                  <a:pt x="2652" y="1401"/>
                </a:lnTo>
                <a:lnTo>
                  <a:pt x="2652" y="1411"/>
                </a:lnTo>
                <a:lnTo>
                  <a:pt x="2652" y="1418"/>
                </a:lnTo>
                <a:lnTo>
                  <a:pt x="2655" y="1422"/>
                </a:lnTo>
                <a:lnTo>
                  <a:pt x="2665" y="1434"/>
                </a:lnTo>
                <a:lnTo>
                  <a:pt x="2675" y="1441"/>
                </a:lnTo>
                <a:lnTo>
                  <a:pt x="2683" y="1444"/>
                </a:lnTo>
                <a:lnTo>
                  <a:pt x="2690" y="1444"/>
                </a:lnTo>
                <a:lnTo>
                  <a:pt x="2698" y="1444"/>
                </a:lnTo>
                <a:lnTo>
                  <a:pt x="2706" y="1441"/>
                </a:lnTo>
                <a:lnTo>
                  <a:pt x="2718" y="1434"/>
                </a:lnTo>
                <a:lnTo>
                  <a:pt x="2726" y="1422"/>
                </a:lnTo>
                <a:lnTo>
                  <a:pt x="2728" y="1418"/>
                </a:lnTo>
                <a:lnTo>
                  <a:pt x="2728" y="1411"/>
                </a:lnTo>
                <a:lnTo>
                  <a:pt x="2728" y="1401"/>
                </a:lnTo>
                <a:lnTo>
                  <a:pt x="2726" y="1396"/>
                </a:lnTo>
                <a:lnTo>
                  <a:pt x="2718" y="1385"/>
                </a:lnTo>
                <a:lnTo>
                  <a:pt x="2706" y="1377"/>
                </a:lnTo>
                <a:lnTo>
                  <a:pt x="2698" y="1375"/>
                </a:lnTo>
                <a:lnTo>
                  <a:pt x="2690" y="1375"/>
                </a:lnTo>
                <a:close/>
                <a:moveTo>
                  <a:pt x="2690" y="1456"/>
                </a:moveTo>
                <a:lnTo>
                  <a:pt x="2690" y="1456"/>
                </a:lnTo>
                <a:lnTo>
                  <a:pt x="2683" y="1456"/>
                </a:lnTo>
                <a:lnTo>
                  <a:pt x="2675" y="1458"/>
                </a:lnTo>
                <a:lnTo>
                  <a:pt x="2665" y="1465"/>
                </a:lnTo>
                <a:lnTo>
                  <a:pt x="2655" y="1477"/>
                </a:lnTo>
                <a:lnTo>
                  <a:pt x="2652" y="1484"/>
                </a:lnTo>
                <a:lnTo>
                  <a:pt x="2652" y="1491"/>
                </a:lnTo>
                <a:lnTo>
                  <a:pt x="2652" y="1498"/>
                </a:lnTo>
                <a:lnTo>
                  <a:pt x="2655" y="1503"/>
                </a:lnTo>
                <a:lnTo>
                  <a:pt x="2665" y="1515"/>
                </a:lnTo>
                <a:lnTo>
                  <a:pt x="2675" y="1522"/>
                </a:lnTo>
                <a:lnTo>
                  <a:pt x="2683" y="1524"/>
                </a:lnTo>
                <a:lnTo>
                  <a:pt x="2690" y="1527"/>
                </a:lnTo>
                <a:lnTo>
                  <a:pt x="2698" y="1524"/>
                </a:lnTo>
                <a:lnTo>
                  <a:pt x="2706" y="1522"/>
                </a:lnTo>
                <a:lnTo>
                  <a:pt x="2718" y="1515"/>
                </a:lnTo>
                <a:lnTo>
                  <a:pt x="2726" y="1503"/>
                </a:lnTo>
                <a:lnTo>
                  <a:pt x="2728" y="1498"/>
                </a:lnTo>
                <a:lnTo>
                  <a:pt x="2728" y="1491"/>
                </a:lnTo>
                <a:lnTo>
                  <a:pt x="2728" y="1484"/>
                </a:lnTo>
                <a:lnTo>
                  <a:pt x="2726" y="1477"/>
                </a:lnTo>
                <a:lnTo>
                  <a:pt x="2718" y="1465"/>
                </a:lnTo>
                <a:lnTo>
                  <a:pt x="2706" y="1458"/>
                </a:lnTo>
                <a:lnTo>
                  <a:pt x="2698" y="1456"/>
                </a:lnTo>
                <a:lnTo>
                  <a:pt x="2690" y="1456"/>
                </a:lnTo>
                <a:close/>
                <a:moveTo>
                  <a:pt x="2690" y="1536"/>
                </a:moveTo>
                <a:lnTo>
                  <a:pt x="2690" y="1536"/>
                </a:lnTo>
                <a:lnTo>
                  <a:pt x="2683" y="1536"/>
                </a:lnTo>
                <a:lnTo>
                  <a:pt x="2675" y="1539"/>
                </a:lnTo>
                <a:lnTo>
                  <a:pt x="2665" y="1546"/>
                </a:lnTo>
                <a:lnTo>
                  <a:pt x="2655" y="1558"/>
                </a:lnTo>
                <a:lnTo>
                  <a:pt x="2652" y="1565"/>
                </a:lnTo>
                <a:lnTo>
                  <a:pt x="2652" y="1572"/>
                </a:lnTo>
                <a:lnTo>
                  <a:pt x="2652" y="1579"/>
                </a:lnTo>
                <a:lnTo>
                  <a:pt x="2655" y="1586"/>
                </a:lnTo>
                <a:lnTo>
                  <a:pt x="2665" y="1596"/>
                </a:lnTo>
                <a:lnTo>
                  <a:pt x="2675" y="1605"/>
                </a:lnTo>
                <a:lnTo>
                  <a:pt x="2683" y="1605"/>
                </a:lnTo>
                <a:lnTo>
                  <a:pt x="2690" y="1607"/>
                </a:lnTo>
                <a:lnTo>
                  <a:pt x="2698" y="1605"/>
                </a:lnTo>
                <a:lnTo>
                  <a:pt x="2706" y="1605"/>
                </a:lnTo>
                <a:lnTo>
                  <a:pt x="2718" y="1596"/>
                </a:lnTo>
                <a:lnTo>
                  <a:pt x="2726" y="1586"/>
                </a:lnTo>
                <a:lnTo>
                  <a:pt x="2728" y="1579"/>
                </a:lnTo>
                <a:lnTo>
                  <a:pt x="2728" y="1572"/>
                </a:lnTo>
                <a:lnTo>
                  <a:pt x="2728" y="1565"/>
                </a:lnTo>
                <a:lnTo>
                  <a:pt x="2726" y="1558"/>
                </a:lnTo>
                <a:lnTo>
                  <a:pt x="2718" y="1546"/>
                </a:lnTo>
                <a:lnTo>
                  <a:pt x="2706" y="1539"/>
                </a:lnTo>
                <a:lnTo>
                  <a:pt x="2698" y="1536"/>
                </a:lnTo>
                <a:lnTo>
                  <a:pt x="2690" y="1536"/>
                </a:lnTo>
                <a:close/>
                <a:moveTo>
                  <a:pt x="2690" y="1617"/>
                </a:moveTo>
                <a:lnTo>
                  <a:pt x="2690" y="1617"/>
                </a:lnTo>
                <a:lnTo>
                  <a:pt x="2683" y="1617"/>
                </a:lnTo>
                <a:lnTo>
                  <a:pt x="2675" y="1619"/>
                </a:lnTo>
                <a:lnTo>
                  <a:pt x="2665" y="1626"/>
                </a:lnTo>
                <a:lnTo>
                  <a:pt x="2655" y="1638"/>
                </a:lnTo>
                <a:lnTo>
                  <a:pt x="2652" y="1645"/>
                </a:lnTo>
                <a:lnTo>
                  <a:pt x="2652" y="1652"/>
                </a:lnTo>
                <a:lnTo>
                  <a:pt x="2652" y="1660"/>
                </a:lnTo>
                <a:lnTo>
                  <a:pt x="2655" y="1667"/>
                </a:lnTo>
                <a:lnTo>
                  <a:pt x="2665" y="1676"/>
                </a:lnTo>
                <a:lnTo>
                  <a:pt x="2675" y="1686"/>
                </a:lnTo>
                <a:lnTo>
                  <a:pt x="2683" y="1686"/>
                </a:lnTo>
                <a:lnTo>
                  <a:pt x="2690" y="1688"/>
                </a:lnTo>
                <a:lnTo>
                  <a:pt x="2698" y="1686"/>
                </a:lnTo>
                <a:lnTo>
                  <a:pt x="2706" y="1686"/>
                </a:lnTo>
                <a:lnTo>
                  <a:pt x="2718" y="1676"/>
                </a:lnTo>
                <a:lnTo>
                  <a:pt x="2726" y="1667"/>
                </a:lnTo>
                <a:lnTo>
                  <a:pt x="2728" y="1660"/>
                </a:lnTo>
                <a:lnTo>
                  <a:pt x="2728" y="1652"/>
                </a:lnTo>
                <a:lnTo>
                  <a:pt x="2728" y="1645"/>
                </a:lnTo>
                <a:lnTo>
                  <a:pt x="2726" y="1638"/>
                </a:lnTo>
                <a:lnTo>
                  <a:pt x="2718" y="1626"/>
                </a:lnTo>
                <a:lnTo>
                  <a:pt x="2706" y="1619"/>
                </a:lnTo>
                <a:lnTo>
                  <a:pt x="2698" y="1617"/>
                </a:lnTo>
                <a:lnTo>
                  <a:pt x="2690" y="1617"/>
                </a:lnTo>
                <a:close/>
                <a:moveTo>
                  <a:pt x="2690" y="1697"/>
                </a:moveTo>
                <a:lnTo>
                  <a:pt x="2690" y="1697"/>
                </a:lnTo>
                <a:lnTo>
                  <a:pt x="2683" y="1697"/>
                </a:lnTo>
                <a:lnTo>
                  <a:pt x="2675" y="1700"/>
                </a:lnTo>
                <a:lnTo>
                  <a:pt x="2665" y="1707"/>
                </a:lnTo>
                <a:lnTo>
                  <a:pt x="2655" y="1719"/>
                </a:lnTo>
                <a:lnTo>
                  <a:pt x="2652" y="1726"/>
                </a:lnTo>
                <a:lnTo>
                  <a:pt x="2652" y="1733"/>
                </a:lnTo>
                <a:lnTo>
                  <a:pt x="2652" y="1740"/>
                </a:lnTo>
                <a:lnTo>
                  <a:pt x="2655" y="1747"/>
                </a:lnTo>
                <a:lnTo>
                  <a:pt x="2665" y="1759"/>
                </a:lnTo>
                <a:lnTo>
                  <a:pt x="2675" y="1766"/>
                </a:lnTo>
                <a:lnTo>
                  <a:pt x="2683" y="1769"/>
                </a:lnTo>
                <a:lnTo>
                  <a:pt x="2690" y="1769"/>
                </a:lnTo>
                <a:lnTo>
                  <a:pt x="2698" y="1769"/>
                </a:lnTo>
                <a:lnTo>
                  <a:pt x="2706" y="1766"/>
                </a:lnTo>
                <a:lnTo>
                  <a:pt x="2718" y="1759"/>
                </a:lnTo>
                <a:lnTo>
                  <a:pt x="2726" y="1747"/>
                </a:lnTo>
                <a:lnTo>
                  <a:pt x="2728" y="1740"/>
                </a:lnTo>
                <a:lnTo>
                  <a:pt x="2728" y="1733"/>
                </a:lnTo>
                <a:lnTo>
                  <a:pt x="2728" y="1726"/>
                </a:lnTo>
                <a:lnTo>
                  <a:pt x="2726" y="1719"/>
                </a:lnTo>
                <a:lnTo>
                  <a:pt x="2718" y="1707"/>
                </a:lnTo>
                <a:lnTo>
                  <a:pt x="2706" y="1700"/>
                </a:lnTo>
                <a:lnTo>
                  <a:pt x="2698" y="1697"/>
                </a:lnTo>
                <a:lnTo>
                  <a:pt x="2690" y="1697"/>
                </a:lnTo>
                <a:close/>
                <a:moveTo>
                  <a:pt x="2690" y="1778"/>
                </a:moveTo>
                <a:lnTo>
                  <a:pt x="2690" y="1778"/>
                </a:lnTo>
                <a:lnTo>
                  <a:pt x="2683" y="1778"/>
                </a:lnTo>
                <a:lnTo>
                  <a:pt x="2675" y="1780"/>
                </a:lnTo>
                <a:lnTo>
                  <a:pt x="2665" y="1788"/>
                </a:lnTo>
                <a:lnTo>
                  <a:pt x="2655" y="1799"/>
                </a:lnTo>
                <a:lnTo>
                  <a:pt x="2652" y="1807"/>
                </a:lnTo>
                <a:lnTo>
                  <a:pt x="2652" y="1814"/>
                </a:lnTo>
                <a:lnTo>
                  <a:pt x="2652" y="1821"/>
                </a:lnTo>
                <a:lnTo>
                  <a:pt x="2655" y="1828"/>
                </a:lnTo>
                <a:lnTo>
                  <a:pt x="2665" y="1840"/>
                </a:lnTo>
                <a:lnTo>
                  <a:pt x="2675" y="1847"/>
                </a:lnTo>
                <a:lnTo>
                  <a:pt x="2683" y="1849"/>
                </a:lnTo>
                <a:lnTo>
                  <a:pt x="2690" y="1849"/>
                </a:lnTo>
                <a:lnTo>
                  <a:pt x="2698" y="1849"/>
                </a:lnTo>
                <a:lnTo>
                  <a:pt x="2706" y="1847"/>
                </a:lnTo>
                <a:lnTo>
                  <a:pt x="2718" y="1840"/>
                </a:lnTo>
                <a:lnTo>
                  <a:pt x="2726" y="1828"/>
                </a:lnTo>
                <a:lnTo>
                  <a:pt x="2728" y="1821"/>
                </a:lnTo>
                <a:lnTo>
                  <a:pt x="2728" y="1814"/>
                </a:lnTo>
                <a:lnTo>
                  <a:pt x="2728" y="1807"/>
                </a:lnTo>
                <a:lnTo>
                  <a:pt x="2726" y="1799"/>
                </a:lnTo>
                <a:lnTo>
                  <a:pt x="2718" y="1788"/>
                </a:lnTo>
                <a:lnTo>
                  <a:pt x="2706" y="1780"/>
                </a:lnTo>
                <a:lnTo>
                  <a:pt x="2698" y="1778"/>
                </a:lnTo>
                <a:lnTo>
                  <a:pt x="2690" y="1778"/>
                </a:lnTo>
                <a:close/>
                <a:moveTo>
                  <a:pt x="2690" y="1859"/>
                </a:moveTo>
                <a:lnTo>
                  <a:pt x="2690" y="1859"/>
                </a:lnTo>
                <a:lnTo>
                  <a:pt x="2683" y="1859"/>
                </a:lnTo>
                <a:lnTo>
                  <a:pt x="2675" y="1861"/>
                </a:lnTo>
                <a:lnTo>
                  <a:pt x="2665" y="1871"/>
                </a:lnTo>
                <a:lnTo>
                  <a:pt x="2655" y="1880"/>
                </a:lnTo>
                <a:lnTo>
                  <a:pt x="2652" y="1887"/>
                </a:lnTo>
                <a:lnTo>
                  <a:pt x="2652" y="1894"/>
                </a:lnTo>
                <a:lnTo>
                  <a:pt x="2652" y="1901"/>
                </a:lnTo>
                <a:lnTo>
                  <a:pt x="2655" y="1908"/>
                </a:lnTo>
                <a:lnTo>
                  <a:pt x="2665" y="1920"/>
                </a:lnTo>
                <a:lnTo>
                  <a:pt x="2675" y="1927"/>
                </a:lnTo>
                <a:lnTo>
                  <a:pt x="2683" y="1930"/>
                </a:lnTo>
                <a:lnTo>
                  <a:pt x="2690" y="1930"/>
                </a:lnTo>
                <a:lnTo>
                  <a:pt x="2698" y="1930"/>
                </a:lnTo>
                <a:lnTo>
                  <a:pt x="2706" y="1927"/>
                </a:lnTo>
                <a:lnTo>
                  <a:pt x="2718" y="1920"/>
                </a:lnTo>
                <a:lnTo>
                  <a:pt x="2726" y="1908"/>
                </a:lnTo>
                <a:lnTo>
                  <a:pt x="2728" y="1901"/>
                </a:lnTo>
                <a:lnTo>
                  <a:pt x="2728" y="1894"/>
                </a:lnTo>
                <a:lnTo>
                  <a:pt x="2728" y="1887"/>
                </a:lnTo>
                <a:lnTo>
                  <a:pt x="2726" y="1880"/>
                </a:lnTo>
                <a:lnTo>
                  <a:pt x="2718" y="1871"/>
                </a:lnTo>
                <a:lnTo>
                  <a:pt x="2706" y="1861"/>
                </a:lnTo>
                <a:lnTo>
                  <a:pt x="2698" y="1859"/>
                </a:lnTo>
                <a:lnTo>
                  <a:pt x="2690" y="1859"/>
                </a:lnTo>
                <a:close/>
                <a:moveTo>
                  <a:pt x="2776" y="970"/>
                </a:moveTo>
                <a:lnTo>
                  <a:pt x="2776" y="970"/>
                </a:lnTo>
                <a:lnTo>
                  <a:pt x="2769" y="970"/>
                </a:lnTo>
                <a:lnTo>
                  <a:pt x="2761" y="972"/>
                </a:lnTo>
                <a:lnTo>
                  <a:pt x="2748" y="979"/>
                </a:lnTo>
                <a:lnTo>
                  <a:pt x="2741" y="991"/>
                </a:lnTo>
                <a:lnTo>
                  <a:pt x="2738" y="998"/>
                </a:lnTo>
                <a:lnTo>
                  <a:pt x="2738" y="1005"/>
                </a:lnTo>
                <a:lnTo>
                  <a:pt x="2738" y="1012"/>
                </a:lnTo>
                <a:lnTo>
                  <a:pt x="2741" y="1019"/>
                </a:lnTo>
                <a:lnTo>
                  <a:pt x="2748" y="1031"/>
                </a:lnTo>
                <a:lnTo>
                  <a:pt x="2761" y="1038"/>
                </a:lnTo>
                <a:lnTo>
                  <a:pt x="2769" y="1041"/>
                </a:lnTo>
                <a:lnTo>
                  <a:pt x="2776" y="1041"/>
                </a:lnTo>
                <a:lnTo>
                  <a:pt x="2784" y="1041"/>
                </a:lnTo>
                <a:lnTo>
                  <a:pt x="2791" y="1038"/>
                </a:lnTo>
                <a:lnTo>
                  <a:pt x="2804" y="1031"/>
                </a:lnTo>
                <a:lnTo>
                  <a:pt x="2812" y="1019"/>
                </a:lnTo>
                <a:lnTo>
                  <a:pt x="2814" y="1012"/>
                </a:lnTo>
                <a:lnTo>
                  <a:pt x="2814" y="1005"/>
                </a:lnTo>
                <a:lnTo>
                  <a:pt x="2814" y="998"/>
                </a:lnTo>
                <a:lnTo>
                  <a:pt x="2812" y="991"/>
                </a:lnTo>
                <a:lnTo>
                  <a:pt x="2804" y="979"/>
                </a:lnTo>
                <a:lnTo>
                  <a:pt x="2791" y="972"/>
                </a:lnTo>
                <a:lnTo>
                  <a:pt x="2784" y="970"/>
                </a:lnTo>
                <a:lnTo>
                  <a:pt x="2776" y="970"/>
                </a:lnTo>
                <a:close/>
                <a:moveTo>
                  <a:pt x="2776" y="1050"/>
                </a:moveTo>
                <a:lnTo>
                  <a:pt x="2776" y="1050"/>
                </a:lnTo>
                <a:lnTo>
                  <a:pt x="2769" y="1050"/>
                </a:lnTo>
                <a:lnTo>
                  <a:pt x="2761" y="1053"/>
                </a:lnTo>
                <a:lnTo>
                  <a:pt x="2748" y="1060"/>
                </a:lnTo>
                <a:lnTo>
                  <a:pt x="2741" y="1072"/>
                </a:lnTo>
                <a:lnTo>
                  <a:pt x="2738" y="1079"/>
                </a:lnTo>
                <a:lnTo>
                  <a:pt x="2738" y="1086"/>
                </a:lnTo>
                <a:lnTo>
                  <a:pt x="2738" y="1093"/>
                </a:lnTo>
                <a:lnTo>
                  <a:pt x="2741" y="1100"/>
                </a:lnTo>
                <a:lnTo>
                  <a:pt x="2748" y="1112"/>
                </a:lnTo>
                <a:lnTo>
                  <a:pt x="2761" y="1119"/>
                </a:lnTo>
                <a:lnTo>
                  <a:pt x="2769" y="1121"/>
                </a:lnTo>
                <a:lnTo>
                  <a:pt x="2776" y="1121"/>
                </a:lnTo>
                <a:lnTo>
                  <a:pt x="2784" y="1121"/>
                </a:lnTo>
                <a:lnTo>
                  <a:pt x="2791" y="1119"/>
                </a:lnTo>
                <a:lnTo>
                  <a:pt x="2804" y="1112"/>
                </a:lnTo>
                <a:lnTo>
                  <a:pt x="2812" y="1100"/>
                </a:lnTo>
                <a:lnTo>
                  <a:pt x="2814" y="1093"/>
                </a:lnTo>
                <a:lnTo>
                  <a:pt x="2814" y="1086"/>
                </a:lnTo>
                <a:lnTo>
                  <a:pt x="2814" y="1079"/>
                </a:lnTo>
                <a:lnTo>
                  <a:pt x="2812" y="1072"/>
                </a:lnTo>
                <a:lnTo>
                  <a:pt x="2804" y="1060"/>
                </a:lnTo>
                <a:lnTo>
                  <a:pt x="2791" y="1053"/>
                </a:lnTo>
                <a:lnTo>
                  <a:pt x="2784" y="1050"/>
                </a:lnTo>
                <a:lnTo>
                  <a:pt x="2776" y="1050"/>
                </a:lnTo>
                <a:close/>
                <a:moveTo>
                  <a:pt x="2776" y="1131"/>
                </a:moveTo>
                <a:lnTo>
                  <a:pt x="2776" y="1131"/>
                </a:lnTo>
                <a:lnTo>
                  <a:pt x="2769" y="1133"/>
                </a:lnTo>
                <a:lnTo>
                  <a:pt x="2761" y="1133"/>
                </a:lnTo>
                <a:lnTo>
                  <a:pt x="2748" y="1143"/>
                </a:lnTo>
                <a:lnTo>
                  <a:pt x="2741" y="1152"/>
                </a:lnTo>
                <a:lnTo>
                  <a:pt x="2738" y="1159"/>
                </a:lnTo>
                <a:lnTo>
                  <a:pt x="2738" y="1166"/>
                </a:lnTo>
                <a:lnTo>
                  <a:pt x="2738" y="1174"/>
                </a:lnTo>
                <a:lnTo>
                  <a:pt x="2741" y="1181"/>
                </a:lnTo>
                <a:lnTo>
                  <a:pt x="2748" y="1192"/>
                </a:lnTo>
                <a:lnTo>
                  <a:pt x="2761" y="1200"/>
                </a:lnTo>
                <a:lnTo>
                  <a:pt x="2769" y="1202"/>
                </a:lnTo>
                <a:lnTo>
                  <a:pt x="2776" y="1202"/>
                </a:lnTo>
                <a:lnTo>
                  <a:pt x="2784" y="1202"/>
                </a:lnTo>
                <a:lnTo>
                  <a:pt x="2791" y="1200"/>
                </a:lnTo>
                <a:lnTo>
                  <a:pt x="2804" y="1192"/>
                </a:lnTo>
                <a:lnTo>
                  <a:pt x="2812" y="1181"/>
                </a:lnTo>
                <a:lnTo>
                  <a:pt x="2814" y="1174"/>
                </a:lnTo>
                <a:lnTo>
                  <a:pt x="2814" y="1166"/>
                </a:lnTo>
                <a:lnTo>
                  <a:pt x="2814" y="1159"/>
                </a:lnTo>
                <a:lnTo>
                  <a:pt x="2812" y="1152"/>
                </a:lnTo>
                <a:lnTo>
                  <a:pt x="2804" y="1143"/>
                </a:lnTo>
                <a:lnTo>
                  <a:pt x="2791" y="1133"/>
                </a:lnTo>
                <a:lnTo>
                  <a:pt x="2784" y="1133"/>
                </a:lnTo>
                <a:lnTo>
                  <a:pt x="2776" y="1131"/>
                </a:lnTo>
                <a:close/>
                <a:moveTo>
                  <a:pt x="2776" y="1211"/>
                </a:moveTo>
                <a:lnTo>
                  <a:pt x="2776" y="1211"/>
                </a:lnTo>
                <a:lnTo>
                  <a:pt x="2769" y="1214"/>
                </a:lnTo>
                <a:lnTo>
                  <a:pt x="2761" y="1214"/>
                </a:lnTo>
                <a:lnTo>
                  <a:pt x="2748" y="1223"/>
                </a:lnTo>
                <a:lnTo>
                  <a:pt x="2741" y="1233"/>
                </a:lnTo>
                <a:lnTo>
                  <a:pt x="2738" y="1240"/>
                </a:lnTo>
                <a:lnTo>
                  <a:pt x="2738" y="1247"/>
                </a:lnTo>
                <a:lnTo>
                  <a:pt x="2738" y="1254"/>
                </a:lnTo>
                <a:lnTo>
                  <a:pt x="2741" y="1261"/>
                </a:lnTo>
                <a:lnTo>
                  <a:pt x="2748" y="1273"/>
                </a:lnTo>
                <a:lnTo>
                  <a:pt x="2761" y="1280"/>
                </a:lnTo>
                <a:lnTo>
                  <a:pt x="2769" y="1283"/>
                </a:lnTo>
                <a:lnTo>
                  <a:pt x="2776" y="1283"/>
                </a:lnTo>
                <a:lnTo>
                  <a:pt x="2784" y="1283"/>
                </a:lnTo>
                <a:lnTo>
                  <a:pt x="2791" y="1280"/>
                </a:lnTo>
                <a:lnTo>
                  <a:pt x="2804" y="1273"/>
                </a:lnTo>
                <a:lnTo>
                  <a:pt x="2812" y="1261"/>
                </a:lnTo>
                <a:lnTo>
                  <a:pt x="2814" y="1254"/>
                </a:lnTo>
                <a:lnTo>
                  <a:pt x="2814" y="1247"/>
                </a:lnTo>
                <a:lnTo>
                  <a:pt x="2814" y="1240"/>
                </a:lnTo>
                <a:lnTo>
                  <a:pt x="2812" y="1233"/>
                </a:lnTo>
                <a:lnTo>
                  <a:pt x="2804" y="1223"/>
                </a:lnTo>
                <a:lnTo>
                  <a:pt x="2791" y="1214"/>
                </a:lnTo>
                <a:lnTo>
                  <a:pt x="2784" y="1214"/>
                </a:lnTo>
                <a:lnTo>
                  <a:pt x="2776" y="1211"/>
                </a:lnTo>
                <a:close/>
                <a:moveTo>
                  <a:pt x="2776" y="1292"/>
                </a:moveTo>
                <a:lnTo>
                  <a:pt x="2776" y="1292"/>
                </a:lnTo>
                <a:lnTo>
                  <a:pt x="2769" y="1294"/>
                </a:lnTo>
                <a:lnTo>
                  <a:pt x="2761" y="1297"/>
                </a:lnTo>
                <a:lnTo>
                  <a:pt x="2748" y="1304"/>
                </a:lnTo>
                <a:lnTo>
                  <a:pt x="2741" y="1316"/>
                </a:lnTo>
                <a:lnTo>
                  <a:pt x="2738" y="1321"/>
                </a:lnTo>
                <a:lnTo>
                  <a:pt x="2738" y="1328"/>
                </a:lnTo>
                <a:lnTo>
                  <a:pt x="2738" y="1335"/>
                </a:lnTo>
                <a:lnTo>
                  <a:pt x="2741" y="1342"/>
                </a:lnTo>
                <a:lnTo>
                  <a:pt x="2748" y="1354"/>
                </a:lnTo>
                <a:lnTo>
                  <a:pt x="2761" y="1361"/>
                </a:lnTo>
                <a:lnTo>
                  <a:pt x="2769" y="1363"/>
                </a:lnTo>
                <a:lnTo>
                  <a:pt x="2776" y="1363"/>
                </a:lnTo>
                <a:lnTo>
                  <a:pt x="2784" y="1363"/>
                </a:lnTo>
                <a:lnTo>
                  <a:pt x="2791" y="1361"/>
                </a:lnTo>
                <a:lnTo>
                  <a:pt x="2804" y="1354"/>
                </a:lnTo>
                <a:lnTo>
                  <a:pt x="2812" y="1342"/>
                </a:lnTo>
                <a:lnTo>
                  <a:pt x="2814" y="1335"/>
                </a:lnTo>
                <a:lnTo>
                  <a:pt x="2814" y="1328"/>
                </a:lnTo>
                <a:lnTo>
                  <a:pt x="2814" y="1321"/>
                </a:lnTo>
                <a:lnTo>
                  <a:pt x="2812" y="1316"/>
                </a:lnTo>
                <a:lnTo>
                  <a:pt x="2804" y="1304"/>
                </a:lnTo>
                <a:lnTo>
                  <a:pt x="2791" y="1297"/>
                </a:lnTo>
                <a:lnTo>
                  <a:pt x="2784" y="1294"/>
                </a:lnTo>
                <a:lnTo>
                  <a:pt x="2776" y="1292"/>
                </a:lnTo>
                <a:close/>
                <a:moveTo>
                  <a:pt x="2776" y="1375"/>
                </a:moveTo>
                <a:lnTo>
                  <a:pt x="2776" y="1375"/>
                </a:lnTo>
                <a:lnTo>
                  <a:pt x="2769" y="1375"/>
                </a:lnTo>
                <a:lnTo>
                  <a:pt x="2761" y="1377"/>
                </a:lnTo>
                <a:lnTo>
                  <a:pt x="2748" y="1385"/>
                </a:lnTo>
                <a:lnTo>
                  <a:pt x="2741" y="1396"/>
                </a:lnTo>
                <a:lnTo>
                  <a:pt x="2738" y="1401"/>
                </a:lnTo>
                <a:lnTo>
                  <a:pt x="2738" y="1411"/>
                </a:lnTo>
                <a:lnTo>
                  <a:pt x="2738" y="1418"/>
                </a:lnTo>
                <a:lnTo>
                  <a:pt x="2741" y="1422"/>
                </a:lnTo>
                <a:lnTo>
                  <a:pt x="2748" y="1434"/>
                </a:lnTo>
                <a:lnTo>
                  <a:pt x="2761" y="1441"/>
                </a:lnTo>
                <a:lnTo>
                  <a:pt x="2769" y="1444"/>
                </a:lnTo>
                <a:lnTo>
                  <a:pt x="2776" y="1444"/>
                </a:lnTo>
                <a:lnTo>
                  <a:pt x="2784" y="1444"/>
                </a:lnTo>
                <a:lnTo>
                  <a:pt x="2791" y="1441"/>
                </a:lnTo>
                <a:lnTo>
                  <a:pt x="2804" y="1434"/>
                </a:lnTo>
                <a:lnTo>
                  <a:pt x="2812" y="1422"/>
                </a:lnTo>
                <a:lnTo>
                  <a:pt x="2814" y="1418"/>
                </a:lnTo>
                <a:lnTo>
                  <a:pt x="2814" y="1411"/>
                </a:lnTo>
                <a:lnTo>
                  <a:pt x="2814" y="1401"/>
                </a:lnTo>
                <a:lnTo>
                  <a:pt x="2812" y="1396"/>
                </a:lnTo>
                <a:lnTo>
                  <a:pt x="2804" y="1385"/>
                </a:lnTo>
                <a:lnTo>
                  <a:pt x="2791" y="1377"/>
                </a:lnTo>
                <a:lnTo>
                  <a:pt x="2784" y="1375"/>
                </a:lnTo>
                <a:lnTo>
                  <a:pt x="2776" y="1375"/>
                </a:lnTo>
                <a:close/>
                <a:moveTo>
                  <a:pt x="2776" y="1456"/>
                </a:moveTo>
                <a:lnTo>
                  <a:pt x="2776" y="1456"/>
                </a:lnTo>
                <a:lnTo>
                  <a:pt x="2769" y="1456"/>
                </a:lnTo>
                <a:lnTo>
                  <a:pt x="2761" y="1458"/>
                </a:lnTo>
                <a:lnTo>
                  <a:pt x="2748" y="1465"/>
                </a:lnTo>
                <a:lnTo>
                  <a:pt x="2741" y="1477"/>
                </a:lnTo>
                <a:lnTo>
                  <a:pt x="2738" y="1484"/>
                </a:lnTo>
                <a:lnTo>
                  <a:pt x="2738" y="1491"/>
                </a:lnTo>
                <a:lnTo>
                  <a:pt x="2738" y="1498"/>
                </a:lnTo>
                <a:lnTo>
                  <a:pt x="2741" y="1503"/>
                </a:lnTo>
                <a:lnTo>
                  <a:pt x="2748" y="1515"/>
                </a:lnTo>
                <a:lnTo>
                  <a:pt x="2761" y="1522"/>
                </a:lnTo>
                <a:lnTo>
                  <a:pt x="2769" y="1524"/>
                </a:lnTo>
                <a:lnTo>
                  <a:pt x="2776" y="1527"/>
                </a:lnTo>
                <a:lnTo>
                  <a:pt x="2784" y="1524"/>
                </a:lnTo>
                <a:lnTo>
                  <a:pt x="2791" y="1522"/>
                </a:lnTo>
                <a:lnTo>
                  <a:pt x="2804" y="1515"/>
                </a:lnTo>
                <a:lnTo>
                  <a:pt x="2812" y="1503"/>
                </a:lnTo>
                <a:lnTo>
                  <a:pt x="2814" y="1498"/>
                </a:lnTo>
                <a:lnTo>
                  <a:pt x="2814" y="1491"/>
                </a:lnTo>
                <a:lnTo>
                  <a:pt x="2814" y="1484"/>
                </a:lnTo>
                <a:lnTo>
                  <a:pt x="2812" y="1477"/>
                </a:lnTo>
                <a:lnTo>
                  <a:pt x="2804" y="1465"/>
                </a:lnTo>
                <a:lnTo>
                  <a:pt x="2791" y="1458"/>
                </a:lnTo>
                <a:lnTo>
                  <a:pt x="2784" y="1456"/>
                </a:lnTo>
                <a:lnTo>
                  <a:pt x="2776" y="1456"/>
                </a:lnTo>
                <a:close/>
                <a:moveTo>
                  <a:pt x="2776" y="1536"/>
                </a:moveTo>
                <a:lnTo>
                  <a:pt x="2776" y="1536"/>
                </a:lnTo>
                <a:lnTo>
                  <a:pt x="2769" y="1536"/>
                </a:lnTo>
                <a:lnTo>
                  <a:pt x="2761" y="1539"/>
                </a:lnTo>
                <a:lnTo>
                  <a:pt x="2748" y="1546"/>
                </a:lnTo>
                <a:lnTo>
                  <a:pt x="2741" y="1558"/>
                </a:lnTo>
                <a:lnTo>
                  <a:pt x="2738" y="1565"/>
                </a:lnTo>
                <a:lnTo>
                  <a:pt x="2738" y="1572"/>
                </a:lnTo>
                <a:lnTo>
                  <a:pt x="2738" y="1579"/>
                </a:lnTo>
                <a:lnTo>
                  <a:pt x="2741" y="1586"/>
                </a:lnTo>
                <a:lnTo>
                  <a:pt x="2748" y="1596"/>
                </a:lnTo>
                <a:lnTo>
                  <a:pt x="2761" y="1605"/>
                </a:lnTo>
                <a:lnTo>
                  <a:pt x="2769" y="1605"/>
                </a:lnTo>
                <a:lnTo>
                  <a:pt x="2776" y="1607"/>
                </a:lnTo>
                <a:lnTo>
                  <a:pt x="2784" y="1605"/>
                </a:lnTo>
                <a:lnTo>
                  <a:pt x="2791" y="1605"/>
                </a:lnTo>
                <a:lnTo>
                  <a:pt x="2804" y="1596"/>
                </a:lnTo>
                <a:lnTo>
                  <a:pt x="2812" y="1586"/>
                </a:lnTo>
                <a:lnTo>
                  <a:pt x="2814" y="1579"/>
                </a:lnTo>
                <a:lnTo>
                  <a:pt x="2814" y="1572"/>
                </a:lnTo>
                <a:lnTo>
                  <a:pt x="2814" y="1565"/>
                </a:lnTo>
                <a:lnTo>
                  <a:pt x="2812" y="1558"/>
                </a:lnTo>
                <a:lnTo>
                  <a:pt x="2804" y="1546"/>
                </a:lnTo>
                <a:lnTo>
                  <a:pt x="2791" y="1539"/>
                </a:lnTo>
                <a:lnTo>
                  <a:pt x="2784" y="1536"/>
                </a:lnTo>
                <a:lnTo>
                  <a:pt x="2776" y="1536"/>
                </a:lnTo>
                <a:close/>
                <a:moveTo>
                  <a:pt x="2776" y="1617"/>
                </a:moveTo>
                <a:lnTo>
                  <a:pt x="2776" y="1617"/>
                </a:lnTo>
                <a:lnTo>
                  <a:pt x="2769" y="1617"/>
                </a:lnTo>
                <a:lnTo>
                  <a:pt x="2761" y="1619"/>
                </a:lnTo>
                <a:lnTo>
                  <a:pt x="2748" y="1626"/>
                </a:lnTo>
                <a:lnTo>
                  <a:pt x="2741" y="1638"/>
                </a:lnTo>
                <a:lnTo>
                  <a:pt x="2738" y="1645"/>
                </a:lnTo>
                <a:lnTo>
                  <a:pt x="2738" y="1652"/>
                </a:lnTo>
                <a:lnTo>
                  <a:pt x="2738" y="1660"/>
                </a:lnTo>
                <a:lnTo>
                  <a:pt x="2741" y="1667"/>
                </a:lnTo>
                <a:lnTo>
                  <a:pt x="2748" y="1676"/>
                </a:lnTo>
                <a:lnTo>
                  <a:pt x="2761" y="1686"/>
                </a:lnTo>
                <a:lnTo>
                  <a:pt x="2769" y="1686"/>
                </a:lnTo>
                <a:lnTo>
                  <a:pt x="2776" y="1688"/>
                </a:lnTo>
                <a:lnTo>
                  <a:pt x="2784" y="1686"/>
                </a:lnTo>
                <a:lnTo>
                  <a:pt x="2791" y="1686"/>
                </a:lnTo>
                <a:lnTo>
                  <a:pt x="2804" y="1676"/>
                </a:lnTo>
                <a:lnTo>
                  <a:pt x="2812" y="1667"/>
                </a:lnTo>
                <a:lnTo>
                  <a:pt x="2814" y="1660"/>
                </a:lnTo>
                <a:lnTo>
                  <a:pt x="2814" y="1652"/>
                </a:lnTo>
                <a:lnTo>
                  <a:pt x="2814" y="1645"/>
                </a:lnTo>
                <a:lnTo>
                  <a:pt x="2812" y="1638"/>
                </a:lnTo>
                <a:lnTo>
                  <a:pt x="2804" y="1626"/>
                </a:lnTo>
                <a:lnTo>
                  <a:pt x="2791" y="1619"/>
                </a:lnTo>
                <a:lnTo>
                  <a:pt x="2784" y="1617"/>
                </a:lnTo>
                <a:lnTo>
                  <a:pt x="2776" y="1617"/>
                </a:lnTo>
                <a:close/>
                <a:moveTo>
                  <a:pt x="2776" y="1697"/>
                </a:moveTo>
                <a:lnTo>
                  <a:pt x="2776" y="1697"/>
                </a:lnTo>
                <a:lnTo>
                  <a:pt x="2769" y="1697"/>
                </a:lnTo>
                <a:lnTo>
                  <a:pt x="2761" y="1700"/>
                </a:lnTo>
                <a:lnTo>
                  <a:pt x="2748" y="1707"/>
                </a:lnTo>
                <a:lnTo>
                  <a:pt x="2741" y="1719"/>
                </a:lnTo>
                <a:lnTo>
                  <a:pt x="2738" y="1726"/>
                </a:lnTo>
                <a:lnTo>
                  <a:pt x="2738" y="1733"/>
                </a:lnTo>
                <a:lnTo>
                  <a:pt x="2738" y="1740"/>
                </a:lnTo>
                <a:lnTo>
                  <a:pt x="2741" y="1747"/>
                </a:lnTo>
                <a:lnTo>
                  <a:pt x="2748" y="1759"/>
                </a:lnTo>
                <a:lnTo>
                  <a:pt x="2761" y="1766"/>
                </a:lnTo>
                <a:lnTo>
                  <a:pt x="2769" y="1769"/>
                </a:lnTo>
                <a:lnTo>
                  <a:pt x="2776" y="1769"/>
                </a:lnTo>
                <a:lnTo>
                  <a:pt x="2784" y="1769"/>
                </a:lnTo>
                <a:lnTo>
                  <a:pt x="2791" y="1766"/>
                </a:lnTo>
                <a:lnTo>
                  <a:pt x="2804" y="1759"/>
                </a:lnTo>
                <a:lnTo>
                  <a:pt x="2812" y="1747"/>
                </a:lnTo>
                <a:lnTo>
                  <a:pt x="2814" y="1740"/>
                </a:lnTo>
                <a:lnTo>
                  <a:pt x="2814" y="1733"/>
                </a:lnTo>
                <a:lnTo>
                  <a:pt x="2814" y="1726"/>
                </a:lnTo>
                <a:lnTo>
                  <a:pt x="2812" y="1719"/>
                </a:lnTo>
                <a:lnTo>
                  <a:pt x="2804" y="1707"/>
                </a:lnTo>
                <a:lnTo>
                  <a:pt x="2791" y="1700"/>
                </a:lnTo>
                <a:lnTo>
                  <a:pt x="2784" y="1697"/>
                </a:lnTo>
                <a:lnTo>
                  <a:pt x="2776" y="1697"/>
                </a:lnTo>
                <a:close/>
                <a:moveTo>
                  <a:pt x="2776" y="1778"/>
                </a:moveTo>
                <a:lnTo>
                  <a:pt x="2776" y="1778"/>
                </a:lnTo>
                <a:lnTo>
                  <a:pt x="2769" y="1778"/>
                </a:lnTo>
                <a:lnTo>
                  <a:pt x="2761" y="1780"/>
                </a:lnTo>
                <a:lnTo>
                  <a:pt x="2748" y="1788"/>
                </a:lnTo>
                <a:lnTo>
                  <a:pt x="2741" y="1799"/>
                </a:lnTo>
                <a:lnTo>
                  <a:pt x="2738" y="1807"/>
                </a:lnTo>
                <a:lnTo>
                  <a:pt x="2738" y="1814"/>
                </a:lnTo>
                <a:lnTo>
                  <a:pt x="2738" y="1821"/>
                </a:lnTo>
                <a:lnTo>
                  <a:pt x="2741" y="1828"/>
                </a:lnTo>
                <a:lnTo>
                  <a:pt x="2748" y="1840"/>
                </a:lnTo>
                <a:lnTo>
                  <a:pt x="2761" y="1847"/>
                </a:lnTo>
                <a:lnTo>
                  <a:pt x="2769" y="1849"/>
                </a:lnTo>
                <a:lnTo>
                  <a:pt x="2776" y="1849"/>
                </a:lnTo>
                <a:lnTo>
                  <a:pt x="2784" y="1849"/>
                </a:lnTo>
                <a:lnTo>
                  <a:pt x="2791" y="1847"/>
                </a:lnTo>
                <a:lnTo>
                  <a:pt x="2804" y="1840"/>
                </a:lnTo>
                <a:lnTo>
                  <a:pt x="2812" y="1828"/>
                </a:lnTo>
                <a:lnTo>
                  <a:pt x="2814" y="1821"/>
                </a:lnTo>
                <a:lnTo>
                  <a:pt x="2814" y="1814"/>
                </a:lnTo>
                <a:lnTo>
                  <a:pt x="2814" y="1807"/>
                </a:lnTo>
                <a:lnTo>
                  <a:pt x="2812" y="1799"/>
                </a:lnTo>
                <a:lnTo>
                  <a:pt x="2804" y="1788"/>
                </a:lnTo>
                <a:lnTo>
                  <a:pt x="2791" y="1780"/>
                </a:lnTo>
                <a:lnTo>
                  <a:pt x="2784" y="1778"/>
                </a:lnTo>
                <a:lnTo>
                  <a:pt x="2776" y="1778"/>
                </a:lnTo>
                <a:close/>
                <a:moveTo>
                  <a:pt x="2776" y="1859"/>
                </a:moveTo>
                <a:lnTo>
                  <a:pt x="2776" y="1859"/>
                </a:lnTo>
                <a:lnTo>
                  <a:pt x="2769" y="1859"/>
                </a:lnTo>
                <a:lnTo>
                  <a:pt x="2761" y="1861"/>
                </a:lnTo>
                <a:lnTo>
                  <a:pt x="2748" y="1871"/>
                </a:lnTo>
                <a:lnTo>
                  <a:pt x="2741" y="1880"/>
                </a:lnTo>
                <a:lnTo>
                  <a:pt x="2738" y="1887"/>
                </a:lnTo>
                <a:lnTo>
                  <a:pt x="2738" y="1894"/>
                </a:lnTo>
                <a:lnTo>
                  <a:pt x="2738" y="1901"/>
                </a:lnTo>
                <a:lnTo>
                  <a:pt x="2741" y="1908"/>
                </a:lnTo>
                <a:lnTo>
                  <a:pt x="2748" y="1920"/>
                </a:lnTo>
                <a:lnTo>
                  <a:pt x="2761" y="1927"/>
                </a:lnTo>
                <a:lnTo>
                  <a:pt x="2769" y="1930"/>
                </a:lnTo>
                <a:lnTo>
                  <a:pt x="2776" y="1930"/>
                </a:lnTo>
                <a:lnTo>
                  <a:pt x="2784" y="1930"/>
                </a:lnTo>
                <a:lnTo>
                  <a:pt x="2791" y="1927"/>
                </a:lnTo>
                <a:lnTo>
                  <a:pt x="2804" y="1920"/>
                </a:lnTo>
                <a:lnTo>
                  <a:pt x="2812" y="1908"/>
                </a:lnTo>
                <a:lnTo>
                  <a:pt x="2814" y="1901"/>
                </a:lnTo>
                <a:lnTo>
                  <a:pt x="2814" y="1894"/>
                </a:lnTo>
                <a:lnTo>
                  <a:pt x="2814" y="1887"/>
                </a:lnTo>
                <a:lnTo>
                  <a:pt x="2812" y="1880"/>
                </a:lnTo>
                <a:lnTo>
                  <a:pt x="2804" y="1871"/>
                </a:lnTo>
                <a:lnTo>
                  <a:pt x="2791" y="1861"/>
                </a:lnTo>
                <a:lnTo>
                  <a:pt x="2784" y="1859"/>
                </a:lnTo>
                <a:lnTo>
                  <a:pt x="2776" y="1859"/>
                </a:lnTo>
                <a:close/>
                <a:moveTo>
                  <a:pt x="2862" y="728"/>
                </a:moveTo>
                <a:lnTo>
                  <a:pt x="2862" y="728"/>
                </a:lnTo>
                <a:lnTo>
                  <a:pt x="2855" y="728"/>
                </a:lnTo>
                <a:lnTo>
                  <a:pt x="2847" y="730"/>
                </a:lnTo>
                <a:lnTo>
                  <a:pt x="2834" y="737"/>
                </a:lnTo>
                <a:lnTo>
                  <a:pt x="2827" y="749"/>
                </a:lnTo>
                <a:lnTo>
                  <a:pt x="2824" y="756"/>
                </a:lnTo>
                <a:lnTo>
                  <a:pt x="2824" y="763"/>
                </a:lnTo>
                <a:lnTo>
                  <a:pt x="2824" y="770"/>
                </a:lnTo>
                <a:lnTo>
                  <a:pt x="2827" y="775"/>
                </a:lnTo>
                <a:lnTo>
                  <a:pt x="2834" y="787"/>
                </a:lnTo>
                <a:lnTo>
                  <a:pt x="2847" y="794"/>
                </a:lnTo>
                <a:lnTo>
                  <a:pt x="2855" y="797"/>
                </a:lnTo>
                <a:lnTo>
                  <a:pt x="2862" y="799"/>
                </a:lnTo>
                <a:lnTo>
                  <a:pt x="2870" y="797"/>
                </a:lnTo>
                <a:lnTo>
                  <a:pt x="2877" y="794"/>
                </a:lnTo>
                <a:lnTo>
                  <a:pt x="2888" y="787"/>
                </a:lnTo>
                <a:lnTo>
                  <a:pt x="2898" y="775"/>
                </a:lnTo>
                <a:lnTo>
                  <a:pt x="2898" y="770"/>
                </a:lnTo>
                <a:lnTo>
                  <a:pt x="2900" y="763"/>
                </a:lnTo>
                <a:lnTo>
                  <a:pt x="2898" y="756"/>
                </a:lnTo>
                <a:lnTo>
                  <a:pt x="2898" y="749"/>
                </a:lnTo>
                <a:lnTo>
                  <a:pt x="2888" y="737"/>
                </a:lnTo>
                <a:lnTo>
                  <a:pt x="2877" y="730"/>
                </a:lnTo>
                <a:lnTo>
                  <a:pt x="2870" y="728"/>
                </a:lnTo>
                <a:lnTo>
                  <a:pt x="2862" y="728"/>
                </a:lnTo>
                <a:close/>
                <a:moveTo>
                  <a:pt x="2862" y="808"/>
                </a:moveTo>
                <a:lnTo>
                  <a:pt x="2862" y="808"/>
                </a:lnTo>
                <a:lnTo>
                  <a:pt x="2855" y="808"/>
                </a:lnTo>
                <a:lnTo>
                  <a:pt x="2847" y="811"/>
                </a:lnTo>
                <a:lnTo>
                  <a:pt x="2834" y="818"/>
                </a:lnTo>
                <a:lnTo>
                  <a:pt x="2827" y="830"/>
                </a:lnTo>
                <a:lnTo>
                  <a:pt x="2824" y="837"/>
                </a:lnTo>
                <a:lnTo>
                  <a:pt x="2824" y="844"/>
                </a:lnTo>
                <a:lnTo>
                  <a:pt x="2824" y="851"/>
                </a:lnTo>
                <a:lnTo>
                  <a:pt x="2827" y="858"/>
                </a:lnTo>
                <a:lnTo>
                  <a:pt x="2834" y="868"/>
                </a:lnTo>
                <a:lnTo>
                  <a:pt x="2847" y="877"/>
                </a:lnTo>
                <a:lnTo>
                  <a:pt x="2855" y="877"/>
                </a:lnTo>
                <a:lnTo>
                  <a:pt x="2862" y="880"/>
                </a:lnTo>
                <a:lnTo>
                  <a:pt x="2870" y="877"/>
                </a:lnTo>
                <a:lnTo>
                  <a:pt x="2877" y="877"/>
                </a:lnTo>
                <a:lnTo>
                  <a:pt x="2888" y="868"/>
                </a:lnTo>
                <a:lnTo>
                  <a:pt x="2898" y="858"/>
                </a:lnTo>
                <a:lnTo>
                  <a:pt x="2898" y="851"/>
                </a:lnTo>
                <a:lnTo>
                  <a:pt x="2900" y="844"/>
                </a:lnTo>
                <a:lnTo>
                  <a:pt x="2898" y="837"/>
                </a:lnTo>
                <a:lnTo>
                  <a:pt x="2898" y="830"/>
                </a:lnTo>
                <a:lnTo>
                  <a:pt x="2888" y="818"/>
                </a:lnTo>
                <a:lnTo>
                  <a:pt x="2877" y="811"/>
                </a:lnTo>
                <a:lnTo>
                  <a:pt x="2870" y="808"/>
                </a:lnTo>
                <a:lnTo>
                  <a:pt x="2862" y="808"/>
                </a:lnTo>
                <a:close/>
                <a:moveTo>
                  <a:pt x="2862" y="970"/>
                </a:moveTo>
                <a:lnTo>
                  <a:pt x="2862" y="970"/>
                </a:lnTo>
                <a:lnTo>
                  <a:pt x="2855" y="970"/>
                </a:lnTo>
                <a:lnTo>
                  <a:pt x="2847" y="972"/>
                </a:lnTo>
                <a:lnTo>
                  <a:pt x="2834" y="979"/>
                </a:lnTo>
                <a:lnTo>
                  <a:pt x="2827" y="991"/>
                </a:lnTo>
                <a:lnTo>
                  <a:pt x="2824" y="998"/>
                </a:lnTo>
                <a:lnTo>
                  <a:pt x="2824" y="1005"/>
                </a:lnTo>
                <a:lnTo>
                  <a:pt x="2824" y="1012"/>
                </a:lnTo>
                <a:lnTo>
                  <a:pt x="2827" y="1019"/>
                </a:lnTo>
                <a:lnTo>
                  <a:pt x="2834" y="1031"/>
                </a:lnTo>
                <a:lnTo>
                  <a:pt x="2847" y="1038"/>
                </a:lnTo>
                <a:lnTo>
                  <a:pt x="2855" y="1041"/>
                </a:lnTo>
                <a:lnTo>
                  <a:pt x="2862" y="1041"/>
                </a:lnTo>
                <a:lnTo>
                  <a:pt x="2870" y="1041"/>
                </a:lnTo>
                <a:lnTo>
                  <a:pt x="2877" y="1038"/>
                </a:lnTo>
                <a:lnTo>
                  <a:pt x="2888" y="1031"/>
                </a:lnTo>
                <a:lnTo>
                  <a:pt x="2898" y="1019"/>
                </a:lnTo>
                <a:lnTo>
                  <a:pt x="2898" y="1012"/>
                </a:lnTo>
                <a:lnTo>
                  <a:pt x="2900" y="1005"/>
                </a:lnTo>
                <a:lnTo>
                  <a:pt x="2898" y="998"/>
                </a:lnTo>
                <a:lnTo>
                  <a:pt x="2898" y="991"/>
                </a:lnTo>
                <a:lnTo>
                  <a:pt x="2888" y="979"/>
                </a:lnTo>
                <a:lnTo>
                  <a:pt x="2877" y="972"/>
                </a:lnTo>
                <a:lnTo>
                  <a:pt x="2870" y="970"/>
                </a:lnTo>
                <a:lnTo>
                  <a:pt x="2862" y="970"/>
                </a:lnTo>
                <a:close/>
                <a:moveTo>
                  <a:pt x="2862" y="1050"/>
                </a:moveTo>
                <a:lnTo>
                  <a:pt x="2862" y="1050"/>
                </a:lnTo>
                <a:lnTo>
                  <a:pt x="2855" y="1050"/>
                </a:lnTo>
                <a:lnTo>
                  <a:pt x="2847" y="1053"/>
                </a:lnTo>
                <a:lnTo>
                  <a:pt x="2834" y="1060"/>
                </a:lnTo>
                <a:lnTo>
                  <a:pt x="2827" y="1072"/>
                </a:lnTo>
                <a:lnTo>
                  <a:pt x="2824" y="1079"/>
                </a:lnTo>
                <a:lnTo>
                  <a:pt x="2824" y="1086"/>
                </a:lnTo>
                <a:lnTo>
                  <a:pt x="2824" y="1093"/>
                </a:lnTo>
                <a:lnTo>
                  <a:pt x="2827" y="1100"/>
                </a:lnTo>
                <a:lnTo>
                  <a:pt x="2834" y="1112"/>
                </a:lnTo>
                <a:lnTo>
                  <a:pt x="2847" y="1119"/>
                </a:lnTo>
                <a:lnTo>
                  <a:pt x="2855" y="1121"/>
                </a:lnTo>
                <a:lnTo>
                  <a:pt x="2862" y="1121"/>
                </a:lnTo>
                <a:lnTo>
                  <a:pt x="2870" y="1121"/>
                </a:lnTo>
                <a:lnTo>
                  <a:pt x="2877" y="1119"/>
                </a:lnTo>
                <a:lnTo>
                  <a:pt x="2888" y="1112"/>
                </a:lnTo>
                <a:lnTo>
                  <a:pt x="2898" y="1100"/>
                </a:lnTo>
                <a:lnTo>
                  <a:pt x="2898" y="1093"/>
                </a:lnTo>
                <a:lnTo>
                  <a:pt x="2900" y="1086"/>
                </a:lnTo>
                <a:lnTo>
                  <a:pt x="2898" y="1079"/>
                </a:lnTo>
                <a:lnTo>
                  <a:pt x="2898" y="1072"/>
                </a:lnTo>
                <a:lnTo>
                  <a:pt x="2888" y="1060"/>
                </a:lnTo>
                <a:lnTo>
                  <a:pt x="2877" y="1053"/>
                </a:lnTo>
                <a:lnTo>
                  <a:pt x="2870" y="1050"/>
                </a:lnTo>
                <a:lnTo>
                  <a:pt x="2862" y="1050"/>
                </a:lnTo>
                <a:close/>
                <a:moveTo>
                  <a:pt x="2862" y="1131"/>
                </a:moveTo>
                <a:lnTo>
                  <a:pt x="2862" y="1131"/>
                </a:lnTo>
                <a:lnTo>
                  <a:pt x="2855" y="1133"/>
                </a:lnTo>
                <a:lnTo>
                  <a:pt x="2847" y="1133"/>
                </a:lnTo>
                <a:lnTo>
                  <a:pt x="2834" y="1143"/>
                </a:lnTo>
                <a:lnTo>
                  <a:pt x="2827" y="1152"/>
                </a:lnTo>
                <a:lnTo>
                  <a:pt x="2824" y="1159"/>
                </a:lnTo>
                <a:lnTo>
                  <a:pt x="2824" y="1166"/>
                </a:lnTo>
                <a:lnTo>
                  <a:pt x="2824" y="1174"/>
                </a:lnTo>
                <a:lnTo>
                  <a:pt x="2827" y="1181"/>
                </a:lnTo>
                <a:lnTo>
                  <a:pt x="2834" y="1192"/>
                </a:lnTo>
                <a:lnTo>
                  <a:pt x="2847" y="1200"/>
                </a:lnTo>
                <a:lnTo>
                  <a:pt x="2855" y="1202"/>
                </a:lnTo>
                <a:lnTo>
                  <a:pt x="2862" y="1202"/>
                </a:lnTo>
                <a:lnTo>
                  <a:pt x="2870" y="1202"/>
                </a:lnTo>
                <a:lnTo>
                  <a:pt x="2877" y="1200"/>
                </a:lnTo>
                <a:lnTo>
                  <a:pt x="2888" y="1192"/>
                </a:lnTo>
                <a:lnTo>
                  <a:pt x="2898" y="1181"/>
                </a:lnTo>
                <a:lnTo>
                  <a:pt x="2898" y="1174"/>
                </a:lnTo>
                <a:lnTo>
                  <a:pt x="2900" y="1166"/>
                </a:lnTo>
                <a:lnTo>
                  <a:pt x="2898" y="1159"/>
                </a:lnTo>
                <a:lnTo>
                  <a:pt x="2898" y="1152"/>
                </a:lnTo>
                <a:lnTo>
                  <a:pt x="2888" y="1143"/>
                </a:lnTo>
                <a:lnTo>
                  <a:pt x="2877" y="1133"/>
                </a:lnTo>
                <a:lnTo>
                  <a:pt x="2870" y="1133"/>
                </a:lnTo>
                <a:lnTo>
                  <a:pt x="2862" y="1131"/>
                </a:lnTo>
                <a:close/>
                <a:moveTo>
                  <a:pt x="2862" y="1292"/>
                </a:moveTo>
                <a:lnTo>
                  <a:pt x="2862" y="1292"/>
                </a:lnTo>
                <a:lnTo>
                  <a:pt x="2855" y="1294"/>
                </a:lnTo>
                <a:lnTo>
                  <a:pt x="2847" y="1297"/>
                </a:lnTo>
                <a:lnTo>
                  <a:pt x="2834" y="1304"/>
                </a:lnTo>
                <a:lnTo>
                  <a:pt x="2827" y="1316"/>
                </a:lnTo>
                <a:lnTo>
                  <a:pt x="2824" y="1321"/>
                </a:lnTo>
                <a:lnTo>
                  <a:pt x="2824" y="1328"/>
                </a:lnTo>
                <a:lnTo>
                  <a:pt x="2824" y="1335"/>
                </a:lnTo>
                <a:lnTo>
                  <a:pt x="2827" y="1342"/>
                </a:lnTo>
                <a:lnTo>
                  <a:pt x="2834" y="1354"/>
                </a:lnTo>
                <a:lnTo>
                  <a:pt x="2847" y="1361"/>
                </a:lnTo>
                <a:lnTo>
                  <a:pt x="2855" y="1363"/>
                </a:lnTo>
                <a:lnTo>
                  <a:pt x="2862" y="1363"/>
                </a:lnTo>
                <a:lnTo>
                  <a:pt x="2870" y="1363"/>
                </a:lnTo>
                <a:lnTo>
                  <a:pt x="2877" y="1361"/>
                </a:lnTo>
                <a:lnTo>
                  <a:pt x="2888" y="1354"/>
                </a:lnTo>
                <a:lnTo>
                  <a:pt x="2898" y="1342"/>
                </a:lnTo>
                <a:lnTo>
                  <a:pt x="2898" y="1335"/>
                </a:lnTo>
                <a:lnTo>
                  <a:pt x="2900" y="1328"/>
                </a:lnTo>
                <a:lnTo>
                  <a:pt x="2898" y="1321"/>
                </a:lnTo>
                <a:lnTo>
                  <a:pt x="2898" y="1316"/>
                </a:lnTo>
                <a:lnTo>
                  <a:pt x="2888" y="1304"/>
                </a:lnTo>
                <a:lnTo>
                  <a:pt x="2877" y="1297"/>
                </a:lnTo>
                <a:lnTo>
                  <a:pt x="2870" y="1294"/>
                </a:lnTo>
                <a:lnTo>
                  <a:pt x="2862" y="1292"/>
                </a:lnTo>
                <a:close/>
                <a:moveTo>
                  <a:pt x="2862" y="1375"/>
                </a:moveTo>
                <a:lnTo>
                  <a:pt x="2862" y="1375"/>
                </a:lnTo>
                <a:lnTo>
                  <a:pt x="2855" y="1375"/>
                </a:lnTo>
                <a:lnTo>
                  <a:pt x="2847" y="1377"/>
                </a:lnTo>
                <a:lnTo>
                  <a:pt x="2834" y="1385"/>
                </a:lnTo>
                <a:lnTo>
                  <a:pt x="2827" y="1396"/>
                </a:lnTo>
                <a:lnTo>
                  <a:pt x="2824" y="1401"/>
                </a:lnTo>
                <a:lnTo>
                  <a:pt x="2824" y="1411"/>
                </a:lnTo>
                <a:lnTo>
                  <a:pt x="2824" y="1418"/>
                </a:lnTo>
                <a:lnTo>
                  <a:pt x="2827" y="1422"/>
                </a:lnTo>
                <a:lnTo>
                  <a:pt x="2834" y="1434"/>
                </a:lnTo>
                <a:lnTo>
                  <a:pt x="2847" y="1441"/>
                </a:lnTo>
                <a:lnTo>
                  <a:pt x="2855" y="1444"/>
                </a:lnTo>
                <a:lnTo>
                  <a:pt x="2862" y="1444"/>
                </a:lnTo>
                <a:lnTo>
                  <a:pt x="2870" y="1444"/>
                </a:lnTo>
                <a:lnTo>
                  <a:pt x="2877" y="1441"/>
                </a:lnTo>
                <a:lnTo>
                  <a:pt x="2888" y="1434"/>
                </a:lnTo>
                <a:lnTo>
                  <a:pt x="2898" y="1422"/>
                </a:lnTo>
                <a:lnTo>
                  <a:pt x="2898" y="1418"/>
                </a:lnTo>
                <a:lnTo>
                  <a:pt x="2900" y="1411"/>
                </a:lnTo>
                <a:lnTo>
                  <a:pt x="2898" y="1401"/>
                </a:lnTo>
                <a:lnTo>
                  <a:pt x="2898" y="1396"/>
                </a:lnTo>
                <a:lnTo>
                  <a:pt x="2888" y="1385"/>
                </a:lnTo>
                <a:lnTo>
                  <a:pt x="2877" y="1377"/>
                </a:lnTo>
                <a:lnTo>
                  <a:pt x="2870" y="1375"/>
                </a:lnTo>
                <a:lnTo>
                  <a:pt x="2862" y="1375"/>
                </a:lnTo>
                <a:close/>
                <a:moveTo>
                  <a:pt x="2862" y="1456"/>
                </a:moveTo>
                <a:lnTo>
                  <a:pt x="2862" y="1456"/>
                </a:lnTo>
                <a:lnTo>
                  <a:pt x="2855" y="1456"/>
                </a:lnTo>
                <a:lnTo>
                  <a:pt x="2847" y="1458"/>
                </a:lnTo>
                <a:lnTo>
                  <a:pt x="2834" y="1465"/>
                </a:lnTo>
                <a:lnTo>
                  <a:pt x="2827" y="1477"/>
                </a:lnTo>
                <a:lnTo>
                  <a:pt x="2824" y="1484"/>
                </a:lnTo>
                <a:lnTo>
                  <a:pt x="2824" y="1491"/>
                </a:lnTo>
                <a:lnTo>
                  <a:pt x="2824" y="1498"/>
                </a:lnTo>
                <a:lnTo>
                  <a:pt x="2827" y="1503"/>
                </a:lnTo>
                <a:lnTo>
                  <a:pt x="2834" y="1515"/>
                </a:lnTo>
                <a:lnTo>
                  <a:pt x="2847" y="1522"/>
                </a:lnTo>
                <a:lnTo>
                  <a:pt x="2855" y="1524"/>
                </a:lnTo>
                <a:lnTo>
                  <a:pt x="2862" y="1527"/>
                </a:lnTo>
                <a:lnTo>
                  <a:pt x="2870" y="1524"/>
                </a:lnTo>
                <a:lnTo>
                  <a:pt x="2877" y="1522"/>
                </a:lnTo>
                <a:lnTo>
                  <a:pt x="2888" y="1515"/>
                </a:lnTo>
                <a:lnTo>
                  <a:pt x="2898" y="1503"/>
                </a:lnTo>
                <a:lnTo>
                  <a:pt x="2898" y="1498"/>
                </a:lnTo>
                <a:lnTo>
                  <a:pt x="2900" y="1491"/>
                </a:lnTo>
                <a:lnTo>
                  <a:pt x="2898" y="1484"/>
                </a:lnTo>
                <a:lnTo>
                  <a:pt x="2898" y="1477"/>
                </a:lnTo>
                <a:lnTo>
                  <a:pt x="2888" y="1465"/>
                </a:lnTo>
                <a:lnTo>
                  <a:pt x="2877" y="1458"/>
                </a:lnTo>
                <a:lnTo>
                  <a:pt x="2870" y="1456"/>
                </a:lnTo>
                <a:lnTo>
                  <a:pt x="2862" y="1456"/>
                </a:lnTo>
                <a:close/>
                <a:moveTo>
                  <a:pt x="2862" y="1536"/>
                </a:moveTo>
                <a:lnTo>
                  <a:pt x="2862" y="1536"/>
                </a:lnTo>
                <a:lnTo>
                  <a:pt x="2855" y="1536"/>
                </a:lnTo>
                <a:lnTo>
                  <a:pt x="2847" y="1539"/>
                </a:lnTo>
                <a:lnTo>
                  <a:pt x="2834" y="1546"/>
                </a:lnTo>
                <a:lnTo>
                  <a:pt x="2827" y="1558"/>
                </a:lnTo>
                <a:lnTo>
                  <a:pt x="2824" y="1565"/>
                </a:lnTo>
                <a:lnTo>
                  <a:pt x="2824" y="1572"/>
                </a:lnTo>
                <a:lnTo>
                  <a:pt x="2824" y="1579"/>
                </a:lnTo>
                <a:lnTo>
                  <a:pt x="2827" y="1586"/>
                </a:lnTo>
                <a:lnTo>
                  <a:pt x="2834" y="1596"/>
                </a:lnTo>
                <a:lnTo>
                  <a:pt x="2847" y="1605"/>
                </a:lnTo>
                <a:lnTo>
                  <a:pt x="2855" y="1605"/>
                </a:lnTo>
                <a:lnTo>
                  <a:pt x="2862" y="1607"/>
                </a:lnTo>
                <a:lnTo>
                  <a:pt x="2870" y="1605"/>
                </a:lnTo>
                <a:lnTo>
                  <a:pt x="2877" y="1605"/>
                </a:lnTo>
                <a:lnTo>
                  <a:pt x="2888" y="1596"/>
                </a:lnTo>
                <a:lnTo>
                  <a:pt x="2898" y="1586"/>
                </a:lnTo>
                <a:lnTo>
                  <a:pt x="2898" y="1579"/>
                </a:lnTo>
                <a:lnTo>
                  <a:pt x="2900" y="1572"/>
                </a:lnTo>
                <a:lnTo>
                  <a:pt x="2898" y="1565"/>
                </a:lnTo>
                <a:lnTo>
                  <a:pt x="2898" y="1558"/>
                </a:lnTo>
                <a:lnTo>
                  <a:pt x="2888" y="1546"/>
                </a:lnTo>
                <a:lnTo>
                  <a:pt x="2877" y="1539"/>
                </a:lnTo>
                <a:lnTo>
                  <a:pt x="2870" y="1536"/>
                </a:lnTo>
                <a:lnTo>
                  <a:pt x="2862" y="1536"/>
                </a:lnTo>
                <a:close/>
                <a:moveTo>
                  <a:pt x="2862" y="1617"/>
                </a:moveTo>
                <a:lnTo>
                  <a:pt x="2862" y="1617"/>
                </a:lnTo>
                <a:lnTo>
                  <a:pt x="2855" y="1617"/>
                </a:lnTo>
                <a:lnTo>
                  <a:pt x="2847" y="1619"/>
                </a:lnTo>
                <a:lnTo>
                  <a:pt x="2834" y="1626"/>
                </a:lnTo>
                <a:lnTo>
                  <a:pt x="2827" y="1638"/>
                </a:lnTo>
                <a:lnTo>
                  <a:pt x="2824" y="1645"/>
                </a:lnTo>
                <a:lnTo>
                  <a:pt x="2824" y="1652"/>
                </a:lnTo>
                <a:lnTo>
                  <a:pt x="2824" y="1660"/>
                </a:lnTo>
                <a:lnTo>
                  <a:pt x="2827" y="1667"/>
                </a:lnTo>
                <a:lnTo>
                  <a:pt x="2834" y="1676"/>
                </a:lnTo>
                <a:lnTo>
                  <a:pt x="2847" y="1686"/>
                </a:lnTo>
                <a:lnTo>
                  <a:pt x="2855" y="1686"/>
                </a:lnTo>
                <a:lnTo>
                  <a:pt x="2862" y="1688"/>
                </a:lnTo>
                <a:lnTo>
                  <a:pt x="2870" y="1686"/>
                </a:lnTo>
                <a:lnTo>
                  <a:pt x="2877" y="1686"/>
                </a:lnTo>
                <a:lnTo>
                  <a:pt x="2888" y="1676"/>
                </a:lnTo>
                <a:lnTo>
                  <a:pt x="2898" y="1667"/>
                </a:lnTo>
                <a:lnTo>
                  <a:pt x="2898" y="1660"/>
                </a:lnTo>
                <a:lnTo>
                  <a:pt x="2900" y="1652"/>
                </a:lnTo>
                <a:lnTo>
                  <a:pt x="2898" y="1645"/>
                </a:lnTo>
                <a:lnTo>
                  <a:pt x="2898" y="1638"/>
                </a:lnTo>
                <a:lnTo>
                  <a:pt x="2888" y="1626"/>
                </a:lnTo>
                <a:lnTo>
                  <a:pt x="2877" y="1619"/>
                </a:lnTo>
                <a:lnTo>
                  <a:pt x="2870" y="1617"/>
                </a:lnTo>
                <a:lnTo>
                  <a:pt x="2862" y="1617"/>
                </a:lnTo>
                <a:close/>
                <a:moveTo>
                  <a:pt x="2862" y="1697"/>
                </a:moveTo>
                <a:lnTo>
                  <a:pt x="2862" y="1697"/>
                </a:lnTo>
                <a:lnTo>
                  <a:pt x="2855" y="1697"/>
                </a:lnTo>
                <a:lnTo>
                  <a:pt x="2847" y="1700"/>
                </a:lnTo>
                <a:lnTo>
                  <a:pt x="2834" y="1707"/>
                </a:lnTo>
                <a:lnTo>
                  <a:pt x="2827" y="1719"/>
                </a:lnTo>
                <a:lnTo>
                  <a:pt x="2824" y="1726"/>
                </a:lnTo>
                <a:lnTo>
                  <a:pt x="2824" y="1733"/>
                </a:lnTo>
                <a:lnTo>
                  <a:pt x="2824" y="1740"/>
                </a:lnTo>
                <a:lnTo>
                  <a:pt x="2827" y="1747"/>
                </a:lnTo>
                <a:lnTo>
                  <a:pt x="2834" y="1759"/>
                </a:lnTo>
                <a:lnTo>
                  <a:pt x="2847" y="1766"/>
                </a:lnTo>
                <a:lnTo>
                  <a:pt x="2855" y="1769"/>
                </a:lnTo>
                <a:lnTo>
                  <a:pt x="2862" y="1769"/>
                </a:lnTo>
                <a:lnTo>
                  <a:pt x="2870" y="1769"/>
                </a:lnTo>
                <a:lnTo>
                  <a:pt x="2877" y="1766"/>
                </a:lnTo>
                <a:lnTo>
                  <a:pt x="2888" y="1759"/>
                </a:lnTo>
                <a:lnTo>
                  <a:pt x="2898" y="1747"/>
                </a:lnTo>
                <a:lnTo>
                  <a:pt x="2898" y="1740"/>
                </a:lnTo>
                <a:lnTo>
                  <a:pt x="2900" y="1733"/>
                </a:lnTo>
                <a:lnTo>
                  <a:pt x="2898" y="1726"/>
                </a:lnTo>
                <a:lnTo>
                  <a:pt x="2898" y="1719"/>
                </a:lnTo>
                <a:lnTo>
                  <a:pt x="2888" y="1707"/>
                </a:lnTo>
                <a:lnTo>
                  <a:pt x="2877" y="1700"/>
                </a:lnTo>
                <a:lnTo>
                  <a:pt x="2870" y="1697"/>
                </a:lnTo>
                <a:lnTo>
                  <a:pt x="2862" y="1697"/>
                </a:lnTo>
                <a:close/>
                <a:moveTo>
                  <a:pt x="2862" y="1778"/>
                </a:moveTo>
                <a:lnTo>
                  <a:pt x="2862" y="1778"/>
                </a:lnTo>
                <a:lnTo>
                  <a:pt x="2855" y="1778"/>
                </a:lnTo>
                <a:lnTo>
                  <a:pt x="2847" y="1780"/>
                </a:lnTo>
                <a:lnTo>
                  <a:pt x="2834" y="1788"/>
                </a:lnTo>
                <a:lnTo>
                  <a:pt x="2827" y="1799"/>
                </a:lnTo>
                <a:lnTo>
                  <a:pt x="2824" y="1807"/>
                </a:lnTo>
                <a:lnTo>
                  <a:pt x="2824" y="1814"/>
                </a:lnTo>
                <a:lnTo>
                  <a:pt x="2824" y="1821"/>
                </a:lnTo>
                <a:lnTo>
                  <a:pt x="2827" y="1828"/>
                </a:lnTo>
                <a:lnTo>
                  <a:pt x="2834" y="1840"/>
                </a:lnTo>
                <a:lnTo>
                  <a:pt x="2847" y="1847"/>
                </a:lnTo>
                <a:lnTo>
                  <a:pt x="2855" y="1849"/>
                </a:lnTo>
                <a:lnTo>
                  <a:pt x="2862" y="1849"/>
                </a:lnTo>
                <a:lnTo>
                  <a:pt x="2870" y="1849"/>
                </a:lnTo>
                <a:lnTo>
                  <a:pt x="2877" y="1847"/>
                </a:lnTo>
                <a:lnTo>
                  <a:pt x="2888" y="1840"/>
                </a:lnTo>
                <a:lnTo>
                  <a:pt x="2898" y="1828"/>
                </a:lnTo>
                <a:lnTo>
                  <a:pt x="2898" y="1821"/>
                </a:lnTo>
                <a:lnTo>
                  <a:pt x="2900" y="1814"/>
                </a:lnTo>
                <a:lnTo>
                  <a:pt x="2898" y="1807"/>
                </a:lnTo>
                <a:lnTo>
                  <a:pt x="2898" y="1799"/>
                </a:lnTo>
                <a:lnTo>
                  <a:pt x="2888" y="1788"/>
                </a:lnTo>
                <a:lnTo>
                  <a:pt x="2877" y="1780"/>
                </a:lnTo>
                <a:lnTo>
                  <a:pt x="2870" y="1778"/>
                </a:lnTo>
                <a:lnTo>
                  <a:pt x="2862" y="1778"/>
                </a:lnTo>
                <a:close/>
                <a:moveTo>
                  <a:pt x="2862" y="1859"/>
                </a:moveTo>
                <a:lnTo>
                  <a:pt x="2862" y="1859"/>
                </a:lnTo>
                <a:lnTo>
                  <a:pt x="2855" y="1859"/>
                </a:lnTo>
                <a:lnTo>
                  <a:pt x="2847" y="1861"/>
                </a:lnTo>
                <a:lnTo>
                  <a:pt x="2834" y="1871"/>
                </a:lnTo>
                <a:lnTo>
                  <a:pt x="2827" y="1880"/>
                </a:lnTo>
                <a:lnTo>
                  <a:pt x="2824" y="1887"/>
                </a:lnTo>
                <a:lnTo>
                  <a:pt x="2824" y="1894"/>
                </a:lnTo>
                <a:lnTo>
                  <a:pt x="2824" y="1901"/>
                </a:lnTo>
                <a:lnTo>
                  <a:pt x="2827" y="1908"/>
                </a:lnTo>
                <a:lnTo>
                  <a:pt x="2834" y="1920"/>
                </a:lnTo>
                <a:lnTo>
                  <a:pt x="2847" y="1927"/>
                </a:lnTo>
                <a:lnTo>
                  <a:pt x="2855" y="1930"/>
                </a:lnTo>
                <a:lnTo>
                  <a:pt x="2862" y="1930"/>
                </a:lnTo>
                <a:lnTo>
                  <a:pt x="2870" y="1930"/>
                </a:lnTo>
                <a:lnTo>
                  <a:pt x="2877" y="1927"/>
                </a:lnTo>
                <a:lnTo>
                  <a:pt x="2888" y="1920"/>
                </a:lnTo>
                <a:lnTo>
                  <a:pt x="2898" y="1908"/>
                </a:lnTo>
                <a:lnTo>
                  <a:pt x="2898" y="1901"/>
                </a:lnTo>
                <a:lnTo>
                  <a:pt x="2900" y="1894"/>
                </a:lnTo>
                <a:lnTo>
                  <a:pt x="2898" y="1887"/>
                </a:lnTo>
                <a:lnTo>
                  <a:pt x="2898" y="1880"/>
                </a:lnTo>
                <a:lnTo>
                  <a:pt x="2888" y="1871"/>
                </a:lnTo>
                <a:lnTo>
                  <a:pt x="2877" y="1861"/>
                </a:lnTo>
                <a:lnTo>
                  <a:pt x="2870" y="1859"/>
                </a:lnTo>
                <a:lnTo>
                  <a:pt x="2862" y="1859"/>
                </a:lnTo>
                <a:close/>
                <a:moveTo>
                  <a:pt x="2862" y="1939"/>
                </a:moveTo>
                <a:lnTo>
                  <a:pt x="2862" y="1939"/>
                </a:lnTo>
                <a:lnTo>
                  <a:pt x="2855" y="1942"/>
                </a:lnTo>
                <a:lnTo>
                  <a:pt x="2847" y="1942"/>
                </a:lnTo>
                <a:lnTo>
                  <a:pt x="2834" y="1951"/>
                </a:lnTo>
                <a:lnTo>
                  <a:pt x="2827" y="1961"/>
                </a:lnTo>
                <a:lnTo>
                  <a:pt x="2824" y="1968"/>
                </a:lnTo>
                <a:lnTo>
                  <a:pt x="2824" y="1975"/>
                </a:lnTo>
                <a:lnTo>
                  <a:pt x="2824" y="1982"/>
                </a:lnTo>
                <a:lnTo>
                  <a:pt x="2827" y="1989"/>
                </a:lnTo>
                <a:lnTo>
                  <a:pt x="2834" y="2001"/>
                </a:lnTo>
                <a:lnTo>
                  <a:pt x="2847" y="2008"/>
                </a:lnTo>
                <a:lnTo>
                  <a:pt x="2855" y="2010"/>
                </a:lnTo>
                <a:lnTo>
                  <a:pt x="2862" y="2010"/>
                </a:lnTo>
                <a:lnTo>
                  <a:pt x="2870" y="2010"/>
                </a:lnTo>
                <a:lnTo>
                  <a:pt x="2877" y="2008"/>
                </a:lnTo>
                <a:lnTo>
                  <a:pt x="2888" y="2001"/>
                </a:lnTo>
                <a:lnTo>
                  <a:pt x="2898" y="1989"/>
                </a:lnTo>
                <a:lnTo>
                  <a:pt x="2898" y="1982"/>
                </a:lnTo>
                <a:lnTo>
                  <a:pt x="2900" y="1975"/>
                </a:lnTo>
                <a:lnTo>
                  <a:pt x="2898" y="1968"/>
                </a:lnTo>
                <a:lnTo>
                  <a:pt x="2898" y="1961"/>
                </a:lnTo>
                <a:lnTo>
                  <a:pt x="2888" y="1951"/>
                </a:lnTo>
                <a:lnTo>
                  <a:pt x="2877" y="1942"/>
                </a:lnTo>
                <a:lnTo>
                  <a:pt x="2870" y="1942"/>
                </a:lnTo>
                <a:lnTo>
                  <a:pt x="2862" y="1939"/>
                </a:lnTo>
                <a:close/>
                <a:moveTo>
                  <a:pt x="2948" y="161"/>
                </a:moveTo>
                <a:lnTo>
                  <a:pt x="2948" y="161"/>
                </a:lnTo>
                <a:lnTo>
                  <a:pt x="2941" y="161"/>
                </a:lnTo>
                <a:lnTo>
                  <a:pt x="2933" y="164"/>
                </a:lnTo>
                <a:lnTo>
                  <a:pt x="2920" y="171"/>
                </a:lnTo>
                <a:lnTo>
                  <a:pt x="2913" y="183"/>
                </a:lnTo>
                <a:lnTo>
                  <a:pt x="2910" y="190"/>
                </a:lnTo>
                <a:lnTo>
                  <a:pt x="2910" y="197"/>
                </a:lnTo>
                <a:lnTo>
                  <a:pt x="2910" y="204"/>
                </a:lnTo>
                <a:lnTo>
                  <a:pt x="2913" y="211"/>
                </a:lnTo>
                <a:lnTo>
                  <a:pt x="2920" y="220"/>
                </a:lnTo>
                <a:lnTo>
                  <a:pt x="2933" y="230"/>
                </a:lnTo>
                <a:lnTo>
                  <a:pt x="2941" y="232"/>
                </a:lnTo>
                <a:lnTo>
                  <a:pt x="2948" y="232"/>
                </a:lnTo>
                <a:lnTo>
                  <a:pt x="2956" y="232"/>
                </a:lnTo>
                <a:lnTo>
                  <a:pt x="2961" y="230"/>
                </a:lnTo>
                <a:lnTo>
                  <a:pt x="2974" y="220"/>
                </a:lnTo>
                <a:lnTo>
                  <a:pt x="2981" y="211"/>
                </a:lnTo>
                <a:lnTo>
                  <a:pt x="2984" y="204"/>
                </a:lnTo>
                <a:lnTo>
                  <a:pt x="2986" y="197"/>
                </a:lnTo>
                <a:lnTo>
                  <a:pt x="2984" y="190"/>
                </a:lnTo>
                <a:lnTo>
                  <a:pt x="2981" y="183"/>
                </a:lnTo>
                <a:lnTo>
                  <a:pt x="2974" y="171"/>
                </a:lnTo>
                <a:lnTo>
                  <a:pt x="2961" y="164"/>
                </a:lnTo>
                <a:lnTo>
                  <a:pt x="2956" y="161"/>
                </a:lnTo>
                <a:lnTo>
                  <a:pt x="2948" y="161"/>
                </a:lnTo>
                <a:close/>
                <a:moveTo>
                  <a:pt x="2948" y="242"/>
                </a:moveTo>
                <a:lnTo>
                  <a:pt x="2948" y="242"/>
                </a:lnTo>
                <a:lnTo>
                  <a:pt x="2941" y="242"/>
                </a:lnTo>
                <a:lnTo>
                  <a:pt x="2933" y="244"/>
                </a:lnTo>
                <a:lnTo>
                  <a:pt x="2920" y="251"/>
                </a:lnTo>
                <a:lnTo>
                  <a:pt x="2913" y="263"/>
                </a:lnTo>
                <a:lnTo>
                  <a:pt x="2910" y="270"/>
                </a:lnTo>
                <a:lnTo>
                  <a:pt x="2910" y="277"/>
                </a:lnTo>
                <a:lnTo>
                  <a:pt x="2910" y="284"/>
                </a:lnTo>
                <a:lnTo>
                  <a:pt x="2913" y="292"/>
                </a:lnTo>
                <a:lnTo>
                  <a:pt x="2920" y="303"/>
                </a:lnTo>
                <a:lnTo>
                  <a:pt x="2933" y="311"/>
                </a:lnTo>
                <a:lnTo>
                  <a:pt x="2941" y="313"/>
                </a:lnTo>
                <a:lnTo>
                  <a:pt x="2948" y="313"/>
                </a:lnTo>
                <a:lnTo>
                  <a:pt x="2956" y="313"/>
                </a:lnTo>
                <a:lnTo>
                  <a:pt x="2961" y="311"/>
                </a:lnTo>
                <a:lnTo>
                  <a:pt x="2974" y="303"/>
                </a:lnTo>
                <a:lnTo>
                  <a:pt x="2981" y="292"/>
                </a:lnTo>
                <a:lnTo>
                  <a:pt x="2984" y="284"/>
                </a:lnTo>
                <a:lnTo>
                  <a:pt x="2986" y="277"/>
                </a:lnTo>
                <a:lnTo>
                  <a:pt x="2984" y="270"/>
                </a:lnTo>
                <a:lnTo>
                  <a:pt x="2981" y="263"/>
                </a:lnTo>
                <a:lnTo>
                  <a:pt x="2974" y="251"/>
                </a:lnTo>
                <a:lnTo>
                  <a:pt x="2961" y="244"/>
                </a:lnTo>
                <a:lnTo>
                  <a:pt x="2956" y="242"/>
                </a:lnTo>
                <a:lnTo>
                  <a:pt x="2948" y="242"/>
                </a:lnTo>
                <a:close/>
                <a:moveTo>
                  <a:pt x="2948" y="564"/>
                </a:moveTo>
                <a:lnTo>
                  <a:pt x="2948" y="564"/>
                </a:lnTo>
                <a:lnTo>
                  <a:pt x="2941" y="567"/>
                </a:lnTo>
                <a:lnTo>
                  <a:pt x="2933" y="569"/>
                </a:lnTo>
                <a:lnTo>
                  <a:pt x="2920" y="576"/>
                </a:lnTo>
                <a:lnTo>
                  <a:pt x="2913" y="588"/>
                </a:lnTo>
                <a:lnTo>
                  <a:pt x="2910" y="593"/>
                </a:lnTo>
                <a:lnTo>
                  <a:pt x="2910" y="600"/>
                </a:lnTo>
                <a:lnTo>
                  <a:pt x="2910" y="607"/>
                </a:lnTo>
                <a:lnTo>
                  <a:pt x="2913" y="614"/>
                </a:lnTo>
                <a:lnTo>
                  <a:pt x="2920" y="626"/>
                </a:lnTo>
                <a:lnTo>
                  <a:pt x="2933" y="633"/>
                </a:lnTo>
                <a:lnTo>
                  <a:pt x="2941" y="635"/>
                </a:lnTo>
                <a:lnTo>
                  <a:pt x="2948" y="635"/>
                </a:lnTo>
                <a:lnTo>
                  <a:pt x="2956" y="635"/>
                </a:lnTo>
                <a:lnTo>
                  <a:pt x="2961" y="633"/>
                </a:lnTo>
                <a:lnTo>
                  <a:pt x="2974" y="626"/>
                </a:lnTo>
                <a:lnTo>
                  <a:pt x="2981" y="614"/>
                </a:lnTo>
                <a:lnTo>
                  <a:pt x="2984" y="607"/>
                </a:lnTo>
                <a:lnTo>
                  <a:pt x="2986" y="600"/>
                </a:lnTo>
                <a:lnTo>
                  <a:pt x="2984" y="593"/>
                </a:lnTo>
                <a:lnTo>
                  <a:pt x="2981" y="588"/>
                </a:lnTo>
                <a:lnTo>
                  <a:pt x="2974" y="576"/>
                </a:lnTo>
                <a:lnTo>
                  <a:pt x="2961" y="569"/>
                </a:lnTo>
                <a:lnTo>
                  <a:pt x="2956" y="567"/>
                </a:lnTo>
                <a:lnTo>
                  <a:pt x="2948" y="564"/>
                </a:lnTo>
                <a:close/>
                <a:moveTo>
                  <a:pt x="2948" y="647"/>
                </a:moveTo>
                <a:lnTo>
                  <a:pt x="2948" y="647"/>
                </a:lnTo>
                <a:lnTo>
                  <a:pt x="2941" y="647"/>
                </a:lnTo>
                <a:lnTo>
                  <a:pt x="2933" y="650"/>
                </a:lnTo>
                <a:lnTo>
                  <a:pt x="2920" y="657"/>
                </a:lnTo>
                <a:lnTo>
                  <a:pt x="2913" y="669"/>
                </a:lnTo>
                <a:lnTo>
                  <a:pt x="2910" y="676"/>
                </a:lnTo>
                <a:lnTo>
                  <a:pt x="2910" y="683"/>
                </a:lnTo>
                <a:lnTo>
                  <a:pt x="2910" y="690"/>
                </a:lnTo>
                <a:lnTo>
                  <a:pt x="2913" y="695"/>
                </a:lnTo>
                <a:lnTo>
                  <a:pt x="2920" y="706"/>
                </a:lnTo>
                <a:lnTo>
                  <a:pt x="2933" y="714"/>
                </a:lnTo>
                <a:lnTo>
                  <a:pt x="2941" y="716"/>
                </a:lnTo>
                <a:lnTo>
                  <a:pt x="2948" y="716"/>
                </a:lnTo>
                <a:lnTo>
                  <a:pt x="2956" y="716"/>
                </a:lnTo>
                <a:lnTo>
                  <a:pt x="2961" y="714"/>
                </a:lnTo>
                <a:lnTo>
                  <a:pt x="2974" y="706"/>
                </a:lnTo>
                <a:lnTo>
                  <a:pt x="2981" y="695"/>
                </a:lnTo>
                <a:lnTo>
                  <a:pt x="2984" y="690"/>
                </a:lnTo>
                <a:lnTo>
                  <a:pt x="2986" y="683"/>
                </a:lnTo>
                <a:lnTo>
                  <a:pt x="2984" y="676"/>
                </a:lnTo>
                <a:lnTo>
                  <a:pt x="2981" y="669"/>
                </a:lnTo>
                <a:lnTo>
                  <a:pt x="2974" y="657"/>
                </a:lnTo>
                <a:lnTo>
                  <a:pt x="2961" y="650"/>
                </a:lnTo>
                <a:lnTo>
                  <a:pt x="2956" y="647"/>
                </a:lnTo>
                <a:lnTo>
                  <a:pt x="2948" y="647"/>
                </a:lnTo>
                <a:close/>
                <a:moveTo>
                  <a:pt x="2948" y="728"/>
                </a:moveTo>
                <a:lnTo>
                  <a:pt x="2948" y="728"/>
                </a:lnTo>
                <a:lnTo>
                  <a:pt x="2941" y="728"/>
                </a:lnTo>
                <a:lnTo>
                  <a:pt x="2933" y="730"/>
                </a:lnTo>
                <a:lnTo>
                  <a:pt x="2920" y="737"/>
                </a:lnTo>
                <a:lnTo>
                  <a:pt x="2913" y="749"/>
                </a:lnTo>
                <a:lnTo>
                  <a:pt x="2910" y="756"/>
                </a:lnTo>
                <a:lnTo>
                  <a:pt x="2910" y="763"/>
                </a:lnTo>
                <a:lnTo>
                  <a:pt x="2910" y="770"/>
                </a:lnTo>
                <a:lnTo>
                  <a:pt x="2913" y="775"/>
                </a:lnTo>
                <a:lnTo>
                  <a:pt x="2920" y="787"/>
                </a:lnTo>
                <a:lnTo>
                  <a:pt x="2933" y="794"/>
                </a:lnTo>
                <a:lnTo>
                  <a:pt x="2941" y="797"/>
                </a:lnTo>
                <a:lnTo>
                  <a:pt x="2948" y="799"/>
                </a:lnTo>
                <a:lnTo>
                  <a:pt x="2956" y="797"/>
                </a:lnTo>
                <a:lnTo>
                  <a:pt x="2961" y="794"/>
                </a:lnTo>
                <a:lnTo>
                  <a:pt x="2974" y="787"/>
                </a:lnTo>
                <a:lnTo>
                  <a:pt x="2981" y="775"/>
                </a:lnTo>
                <a:lnTo>
                  <a:pt x="2984" y="770"/>
                </a:lnTo>
                <a:lnTo>
                  <a:pt x="2986" y="763"/>
                </a:lnTo>
                <a:lnTo>
                  <a:pt x="2984" y="756"/>
                </a:lnTo>
                <a:lnTo>
                  <a:pt x="2981" y="749"/>
                </a:lnTo>
                <a:lnTo>
                  <a:pt x="2974" y="737"/>
                </a:lnTo>
                <a:lnTo>
                  <a:pt x="2961" y="730"/>
                </a:lnTo>
                <a:lnTo>
                  <a:pt x="2956" y="728"/>
                </a:lnTo>
                <a:lnTo>
                  <a:pt x="2948" y="728"/>
                </a:lnTo>
                <a:close/>
                <a:moveTo>
                  <a:pt x="2948" y="808"/>
                </a:moveTo>
                <a:lnTo>
                  <a:pt x="2948" y="808"/>
                </a:lnTo>
                <a:lnTo>
                  <a:pt x="2941" y="808"/>
                </a:lnTo>
                <a:lnTo>
                  <a:pt x="2933" y="811"/>
                </a:lnTo>
                <a:lnTo>
                  <a:pt x="2920" y="818"/>
                </a:lnTo>
                <a:lnTo>
                  <a:pt x="2913" y="830"/>
                </a:lnTo>
                <a:lnTo>
                  <a:pt x="2910" y="837"/>
                </a:lnTo>
                <a:lnTo>
                  <a:pt x="2910" y="844"/>
                </a:lnTo>
                <a:lnTo>
                  <a:pt x="2910" y="851"/>
                </a:lnTo>
                <a:lnTo>
                  <a:pt x="2913" y="858"/>
                </a:lnTo>
                <a:lnTo>
                  <a:pt x="2920" y="868"/>
                </a:lnTo>
                <a:lnTo>
                  <a:pt x="2933" y="877"/>
                </a:lnTo>
                <a:lnTo>
                  <a:pt x="2941" y="877"/>
                </a:lnTo>
                <a:lnTo>
                  <a:pt x="2948" y="880"/>
                </a:lnTo>
                <a:lnTo>
                  <a:pt x="2956" y="877"/>
                </a:lnTo>
                <a:lnTo>
                  <a:pt x="2961" y="877"/>
                </a:lnTo>
                <a:lnTo>
                  <a:pt x="2974" y="868"/>
                </a:lnTo>
                <a:lnTo>
                  <a:pt x="2981" y="858"/>
                </a:lnTo>
                <a:lnTo>
                  <a:pt x="2984" y="851"/>
                </a:lnTo>
                <a:lnTo>
                  <a:pt x="2986" y="844"/>
                </a:lnTo>
                <a:lnTo>
                  <a:pt x="2984" y="837"/>
                </a:lnTo>
                <a:lnTo>
                  <a:pt x="2981" y="830"/>
                </a:lnTo>
                <a:lnTo>
                  <a:pt x="2974" y="818"/>
                </a:lnTo>
                <a:lnTo>
                  <a:pt x="2961" y="811"/>
                </a:lnTo>
                <a:lnTo>
                  <a:pt x="2956" y="808"/>
                </a:lnTo>
                <a:lnTo>
                  <a:pt x="2948" y="808"/>
                </a:lnTo>
                <a:close/>
                <a:moveTo>
                  <a:pt x="2948" y="889"/>
                </a:moveTo>
                <a:lnTo>
                  <a:pt x="2948" y="889"/>
                </a:lnTo>
                <a:lnTo>
                  <a:pt x="2941" y="889"/>
                </a:lnTo>
                <a:lnTo>
                  <a:pt x="2933" y="891"/>
                </a:lnTo>
                <a:lnTo>
                  <a:pt x="2920" y="899"/>
                </a:lnTo>
                <a:lnTo>
                  <a:pt x="2913" y="910"/>
                </a:lnTo>
                <a:lnTo>
                  <a:pt x="2910" y="917"/>
                </a:lnTo>
                <a:lnTo>
                  <a:pt x="2910" y="925"/>
                </a:lnTo>
                <a:lnTo>
                  <a:pt x="2910" y="932"/>
                </a:lnTo>
                <a:lnTo>
                  <a:pt x="2913" y="939"/>
                </a:lnTo>
                <a:lnTo>
                  <a:pt x="2920" y="948"/>
                </a:lnTo>
                <a:lnTo>
                  <a:pt x="2933" y="958"/>
                </a:lnTo>
                <a:lnTo>
                  <a:pt x="2941" y="960"/>
                </a:lnTo>
                <a:lnTo>
                  <a:pt x="2948" y="960"/>
                </a:lnTo>
                <a:lnTo>
                  <a:pt x="2956" y="960"/>
                </a:lnTo>
                <a:lnTo>
                  <a:pt x="2961" y="958"/>
                </a:lnTo>
                <a:lnTo>
                  <a:pt x="2974" y="948"/>
                </a:lnTo>
                <a:lnTo>
                  <a:pt x="2981" y="939"/>
                </a:lnTo>
                <a:lnTo>
                  <a:pt x="2984" y="932"/>
                </a:lnTo>
                <a:lnTo>
                  <a:pt x="2986" y="925"/>
                </a:lnTo>
                <a:lnTo>
                  <a:pt x="2984" y="917"/>
                </a:lnTo>
                <a:lnTo>
                  <a:pt x="2981" y="910"/>
                </a:lnTo>
                <a:lnTo>
                  <a:pt x="2974" y="899"/>
                </a:lnTo>
                <a:lnTo>
                  <a:pt x="2961" y="891"/>
                </a:lnTo>
                <a:lnTo>
                  <a:pt x="2956" y="889"/>
                </a:lnTo>
                <a:lnTo>
                  <a:pt x="2948" y="889"/>
                </a:lnTo>
                <a:close/>
                <a:moveTo>
                  <a:pt x="2948" y="970"/>
                </a:moveTo>
                <a:lnTo>
                  <a:pt x="2948" y="970"/>
                </a:lnTo>
                <a:lnTo>
                  <a:pt x="2941" y="970"/>
                </a:lnTo>
                <a:lnTo>
                  <a:pt x="2933" y="972"/>
                </a:lnTo>
                <a:lnTo>
                  <a:pt x="2920" y="979"/>
                </a:lnTo>
                <a:lnTo>
                  <a:pt x="2913" y="991"/>
                </a:lnTo>
                <a:lnTo>
                  <a:pt x="2910" y="998"/>
                </a:lnTo>
                <a:lnTo>
                  <a:pt x="2910" y="1005"/>
                </a:lnTo>
                <a:lnTo>
                  <a:pt x="2910" y="1012"/>
                </a:lnTo>
                <a:lnTo>
                  <a:pt x="2913" y="1019"/>
                </a:lnTo>
                <a:lnTo>
                  <a:pt x="2920" y="1031"/>
                </a:lnTo>
                <a:lnTo>
                  <a:pt x="2933" y="1038"/>
                </a:lnTo>
                <a:lnTo>
                  <a:pt x="2941" y="1041"/>
                </a:lnTo>
                <a:lnTo>
                  <a:pt x="2948" y="1041"/>
                </a:lnTo>
                <a:lnTo>
                  <a:pt x="2956" y="1041"/>
                </a:lnTo>
                <a:lnTo>
                  <a:pt x="2961" y="1038"/>
                </a:lnTo>
                <a:lnTo>
                  <a:pt x="2974" y="1031"/>
                </a:lnTo>
                <a:lnTo>
                  <a:pt x="2981" y="1019"/>
                </a:lnTo>
                <a:lnTo>
                  <a:pt x="2984" y="1012"/>
                </a:lnTo>
                <a:lnTo>
                  <a:pt x="2986" y="1005"/>
                </a:lnTo>
                <a:lnTo>
                  <a:pt x="2984" y="998"/>
                </a:lnTo>
                <a:lnTo>
                  <a:pt x="2981" y="991"/>
                </a:lnTo>
                <a:lnTo>
                  <a:pt x="2974" y="979"/>
                </a:lnTo>
                <a:lnTo>
                  <a:pt x="2961" y="972"/>
                </a:lnTo>
                <a:lnTo>
                  <a:pt x="2956" y="970"/>
                </a:lnTo>
                <a:lnTo>
                  <a:pt x="2948" y="970"/>
                </a:lnTo>
                <a:close/>
                <a:moveTo>
                  <a:pt x="2948" y="1050"/>
                </a:moveTo>
                <a:lnTo>
                  <a:pt x="2948" y="1050"/>
                </a:lnTo>
                <a:lnTo>
                  <a:pt x="2941" y="1050"/>
                </a:lnTo>
                <a:lnTo>
                  <a:pt x="2933" y="1053"/>
                </a:lnTo>
                <a:lnTo>
                  <a:pt x="2920" y="1060"/>
                </a:lnTo>
                <a:lnTo>
                  <a:pt x="2913" y="1072"/>
                </a:lnTo>
                <a:lnTo>
                  <a:pt x="2910" y="1079"/>
                </a:lnTo>
                <a:lnTo>
                  <a:pt x="2910" y="1086"/>
                </a:lnTo>
                <a:lnTo>
                  <a:pt x="2910" y="1093"/>
                </a:lnTo>
                <a:lnTo>
                  <a:pt x="2913" y="1100"/>
                </a:lnTo>
                <a:lnTo>
                  <a:pt x="2920" y="1112"/>
                </a:lnTo>
                <a:lnTo>
                  <a:pt x="2933" y="1119"/>
                </a:lnTo>
                <a:lnTo>
                  <a:pt x="2941" y="1121"/>
                </a:lnTo>
                <a:lnTo>
                  <a:pt x="2948" y="1121"/>
                </a:lnTo>
                <a:lnTo>
                  <a:pt x="2956" y="1121"/>
                </a:lnTo>
                <a:lnTo>
                  <a:pt x="2961" y="1119"/>
                </a:lnTo>
                <a:lnTo>
                  <a:pt x="2974" y="1112"/>
                </a:lnTo>
                <a:lnTo>
                  <a:pt x="2981" y="1100"/>
                </a:lnTo>
                <a:lnTo>
                  <a:pt x="2984" y="1093"/>
                </a:lnTo>
                <a:lnTo>
                  <a:pt x="2986" y="1086"/>
                </a:lnTo>
                <a:lnTo>
                  <a:pt x="2984" y="1079"/>
                </a:lnTo>
                <a:lnTo>
                  <a:pt x="2981" y="1072"/>
                </a:lnTo>
                <a:lnTo>
                  <a:pt x="2974" y="1060"/>
                </a:lnTo>
                <a:lnTo>
                  <a:pt x="2961" y="1053"/>
                </a:lnTo>
                <a:lnTo>
                  <a:pt x="2956" y="1050"/>
                </a:lnTo>
                <a:lnTo>
                  <a:pt x="2948" y="1050"/>
                </a:lnTo>
                <a:close/>
                <a:moveTo>
                  <a:pt x="2948" y="1131"/>
                </a:moveTo>
                <a:lnTo>
                  <a:pt x="2948" y="1131"/>
                </a:lnTo>
                <a:lnTo>
                  <a:pt x="2941" y="1133"/>
                </a:lnTo>
                <a:lnTo>
                  <a:pt x="2933" y="1133"/>
                </a:lnTo>
                <a:lnTo>
                  <a:pt x="2920" y="1143"/>
                </a:lnTo>
                <a:lnTo>
                  <a:pt x="2913" y="1152"/>
                </a:lnTo>
                <a:lnTo>
                  <a:pt x="2910" y="1159"/>
                </a:lnTo>
                <a:lnTo>
                  <a:pt x="2910" y="1166"/>
                </a:lnTo>
                <a:lnTo>
                  <a:pt x="2910" y="1174"/>
                </a:lnTo>
                <a:lnTo>
                  <a:pt x="2913" y="1181"/>
                </a:lnTo>
                <a:lnTo>
                  <a:pt x="2920" y="1192"/>
                </a:lnTo>
                <a:lnTo>
                  <a:pt x="2933" y="1200"/>
                </a:lnTo>
                <a:lnTo>
                  <a:pt x="2941" y="1202"/>
                </a:lnTo>
                <a:lnTo>
                  <a:pt x="2948" y="1202"/>
                </a:lnTo>
                <a:lnTo>
                  <a:pt x="2956" y="1202"/>
                </a:lnTo>
                <a:lnTo>
                  <a:pt x="2961" y="1200"/>
                </a:lnTo>
                <a:lnTo>
                  <a:pt x="2974" y="1192"/>
                </a:lnTo>
                <a:lnTo>
                  <a:pt x="2981" y="1181"/>
                </a:lnTo>
                <a:lnTo>
                  <a:pt x="2984" y="1174"/>
                </a:lnTo>
                <a:lnTo>
                  <a:pt x="2986" y="1166"/>
                </a:lnTo>
                <a:lnTo>
                  <a:pt x="2984" y="1159"/>
                </a:lnTo>
                <a:lnTo>
                  <a:pt x="2981" y="1152"/>
                </a:lnTo>
                <a:lnTo>
                  <a:pt x="2974" y="1143"/>
                </a:lnTo>
                <a:lnTo>
                  <a:pt x="2961" y="1133"/>
                </a:lnTo>
                <a:lnTo>
                  <a:pt x="2956" y="1133"/>
                </a:lnTo>
                <a:lnTo>
                  <a:pt x="2948" y="1131"/>
                </a:lnTo>
                <a:close/>
                <a:moveTo>
                  <a:pt x="2948" y="1211"/>
                </a:moveTo>
                <a:lnTo>
                  <a:pt x="2948" y="1211"/>
                </a:lnTo>
                <a:lnTo>
                  <a:pt x="2941" y="1214"/>
                </a:lnTo>
                <a:lnTo>
                  <a:pt x="2933" y="1214"/>
                </a:lnTo>
                <a:lnTo>
                  <a:pt x="2920" y="1223"/>
                </a:lnTo>
                <a:lnTo>
                  <a:pt x="2913" y="1233"/>
                </a:lnTo>
                <a:lnTo>
                  <a:pt x="2910" y="1240"/>
                </a:lnTo>
                <a:lnTo>
                  <a:pt x="2910" y="1247"/>
                </a:lnTo>
                <a:lnTo>
                  <a:pt x="2910" y="1254"/>
                </a:lnTo>
                <a:lnTo>
                  <a:pt x="2913" y="1261"/>
                </a:lnTo>
                <a:lnTo>
                  <a:pt x="2920" y="1273"/>
                </a:lnTo>
                <a:lnTo>
                  <a:pt x="2933" y="1280"/>
                </a:lnTo>
                <a:lnTo>
                  <a:pt x="2941" y="1283"/>
                </a:lnTo>
                <a:lnTo>
                  <a:pt x="2948" y="1283"/>
                </a:lnTo>
                <a:lnTo>
                  <a:pt x="2956" y="1283"/>
                </a:lnTo>
                <a:lnTo>
                  <a:pt x="2961" y="1280"/>
                </a:lnTo>
                <a:lnTo>
                  <a:pt x="2974" y="1273"/>
                </a:lnTo>
                <a:lnTo>
                  <a:pt x="2981" y="1261"/>
                </a:lnTo>
                <a:lnTo>
                  <a:pt x="2984" y="1254"/>
                </a:lnTo>
                <a:lnTo>
                  <a:pt x="2986" y="1247"/>
                </a:lnTo>
                <a:lnTo>
                  <a:pt x="2984" y="1240"/>
                </a:lnTo>
                <a:lnTo>
                  <a:pt x="2981" y="1233"/>
                </a:lnTo>
                <a:lnTo>
                  <a:pt x="2974" y="1223"/>
                </a:lnTo>
                <a:lnTo>
                  <a:pt x="2961" y="1214"/>
                </a:lnTo>
                <a:lnTo>
                  <a:pt x="2956" y="1214"/>
                </a:lnTo>
                <a:lnTo>
                  <a:pt x="2948" y="1211"/>
                </a:lnTo>
                <a:close/>
                <a:moveTo>
                  <a:pt x="2948" y="1375"/>
                </a:moveTo>
                <a:lnTo>
                  <a:pt x="2948" y="1375"/>
                </a:lnTo>
                <a:lnTo>
                  <a:pt x="2941" y="1375"/>
                </a:lnTo>
                <a:lnTo>
                  <a:pt x="2933" y="1377"/>
                </a:lnTo>
                <a:lnTo>
                  <a:pt x="2920" y="1385"/>
                </a:lnTo>
                <a:lnTo>
                  <a:pt x="2913" y="1396"/>
                </a:lnTo>
                <a:lnTo>
                  <a:pt x="2910" y="1401"/>
                </a:lnTo>
                <a:lnTo>
                  <a:pt x="2910" y="1411"/>
                </a:lnTo>
                <a:lnTo>
                  <a:pt x="2910" y="1418"/>
                </a:lnTo>
                <a:lnTo>
                  <a:pt x="2913" y="1422"/>
                </a:lnTo>
                <a:lnTo>
                  <a:pt x="2920" y="1434"/>
                </a:lnTo>
                <a:lnTo>
                  <a:pt x="2933" y="1441"/>
                </a:lnTo>
                <a:lnTo>
                  <a:pt x="2941" y="1444"/>
                </a:lnTo>
                <a:lnTo>
                  <a:pt x="2948" y="1444"/>
                </a:lnTo>
                <a:lnTo>
                  <a:pt x="2956" y="1444"/>
                </a:lnTo>
                <a:lnTo>
                  <a:pt x="2961" y="1441"/>
                </a:lnTo>
                <a:lnTo>
                  <a:pt x="2974" y="1434"/>
                </a:lnTo>
                <a:lnTo>
                  <a:pt x="2981" y="1422"/>
                </a:lnTo>
                <a:lnTo>
                  <a:pt x="2984" y="1418"/>
                </a:lnTo>
                <a:lnTo>
                  <a:pt x="2986" y="1411"/>
                </a:lnTo>
                <a:lnTo>
                  <a:pt x="2984" y="1401"/>
                </a:lnTo>
                <a:lnTo>
                  <a:pt x="2981" y="1396"/>
                </a:lnTo>
                <a:lnTo>
                  <a:pt x="2974" y="1385"/>
                </a:lnTo>
                <a:lnTo>
                  <a:pt x="2961" y="1377"/>
                </a:lnTo>
                <a:lnTo>
                  <a:pt x="2956" y="1375"/>
                </a:lnTo>
                <a:lnTo>
                  <a:pt x="2948" y="1375"/>
                </a:lnTo>
                <a:close/>
                <a:moveTo>
                  <a:pt x="2948" y="1456"/>
                </a:moveTo>
                <a:lnTo>
                  <a:pt x="2948" y="1456"/>
                </a:lnTo>
                <a:lnTo>
                  <a:pt x="2941" y="1456"/>
                </a:lnTo>
                <a:lnTo>
                  <a:pt x="2933" y="1458"/>
                </a:lnTo>
                <a:lnTo>
                  <a:pt x="2920" y="1465"/>
                </a:lnTo>
                <a:lnTo>
                  <a:pt x="2913" y="1477"/>
                </a:lnTo>
                <a:lnTo>
                  <a:pt x="2910" y="1484"/>
                </a:lnTo>
                <a:lnTo>
                  <a:pt x="2910" y="1491"/>
                </a:lnTo>
                <a:lnTo>
                  <a:pt x="2910" y="1498"/>
                </a:lnTo>
                <a:lnTo>
                  <a:pt x="2913" y="1503"/>
                </a:lnTo>
                <a:lnTo>
                  <a:pt x="2920" y="1515"/>
                </a:lnTo>
                <a:lnTo>
                  <a:pt x="2933" y="1522"/>
                </a:lnTo>
                <a:lnTo>
                  <a:pt x="2941" y="1524"/>
                </a:lnTo>
                <a:lnTo>
                  <a:pt x="2948" y="1527"/>
                </a:lnTo>
                <a:lnTo>
                  <a:pt x="2956" y="1524"/>
                </a:lnTo>
                <a:lnTo>
                  <a:pt x="2961" y="1522"/>
                </a:lnTo>
                <a:lnTo>
                  <a:pt x="2974" y="1515"/>
                </a:lnTo>
                <a:lnTo>
                  <a:pt x="2981" y="1503"/>
                </a:lnTo>
                <a:lnTo>
                  <a:pt x="2984" y="1498"/>
                </a:lnTo>
                <a:lnTo>
                  <a:pt x="2986" y="1491"/>
                </a:lnTo>
                <a:lnTo>
                  <a:pt x="2984" y="1484"/>
                </a:lnTo>
                <a:lnTo>
                  <a:pt x="2981" y="1477"/>
                </a:lnTo>
                <a:lnTo>
                  <a:pt x="2974" y="1465"/>
                </a:lnTo>
                <a:lnTo>
                  <a:pt x="2961" y="1458"/>
                </a:lnTo>
                <a:lnTo>
                  <a:pt x="2956" y="1456"/>
                </a:lnTo>
                <a:lnTo>
                  <a:pt x="2948" y="1456"/>
                </a:lnTo>
                <a:close/>
                <a:moveTo>
                  <a:pt x="2948" y="1536"/>
                </a:moveTo>
                <a:lnTo>
                  <a:pt x="2948" y="1536"/>
                </a:lnTo>
                <a:lnTo>
                  <a:pt x="2941" y="1536"/>
                </a:lnTo>
                <a:lnTo>
                  <a:pt x="2933" y="1539"/>
                </a:lnTo>
                <a:lnTo>
                  <a:pt x="2920" y="1546"/>
                </a:lnTo>
                <a:lnTo>
                  <a:pt x="2913" y="1558"/>
                </a:lnTo>
                <a:lnTo>
                  <a:pt x="2910" y="1565"/>
                </a:lnTo>
                <a:lnTo>
                  <a:pt x="2910" y="1572"/>
                </a:lnTo>
                <a:lnTo>
                  <a:pt x="2910" y="1579"/>
                </a:lnTo>
                <a:lnTo>
                  <a:pt x="2913" y="1586"/>
                </a:lnTo>
                <a:lnTo>
                  <a:pt x="2920" y="1596"/>
                </a:lnTo>
                <a:lnTo>
                  <a:pt x="2933" y="1605"/>
                </a:lnTo>
                <a:lnTo>
                  <a:pt x="2941" y="1605"/>
                </a:lnTo>
                <a:lnTo>
                  <a:pt x="2948" y="1607"/>
                </a:lnTo>
                <a:lnTo>
                  <a:pt x="2956" y="1605"/>
                </a:lnTo>
                <a:lnTo>
                  <a:pt x="2961" y="1605"/>
                </a:lnTo>
                <a:lnTo>
                  <a:pt x="2974" y="1596"/>
                </a:lnTo>
                <a:lnTo>
                  <a:pt x="2981" y="1586"/>
                </a:lnTo>
                <a:lnTo>
                  <a:pt x="2984" y="1579"/>
                </a:lnTo>
                <a:lnTo>
                  <a:pt x="2986" y="1572"/>
                </a:lnTo>
                <a:lnTo>
                  <a:pt x="2984" y="1565"/>
                </a:lnTo>
                <a:lnTo>
                  <a:pt x="2981" y="1558"/>
                </a:lnTo>
                <a:lnTo>
                  <a:pt x="2974" y="1546"/>
                </a:lnTo>
                <a:lnTo>
                  <a:pt x="2961" y="1539"/>
                </a:lnTo>
                <a:lnTo>
                  <a:pt x="2956" y="1536"/>
                </a:lnTo>
                <a:lnTo>
                  <a:pt x="2948" y="1536"/>
                </a:lnTo>
                <a:close/>
                <a:moveTo>
                  <a:pt x="2948" y="1617"/>
                </a:moveTo>
                <a:lnTo>
                  <a:pt x="2948" y="1617"/>
                </a:lnTo>
                <a:lnTo>
                  <a:pt x="2941" y="1617"/>
                </a:lnTo>
                <a:lnTo>
                  <a:pt x="2933" y="1619"/>
                </a:lnTo>
                <a:lnTo>
                  <a:pt x="2920" y="1626"/>
                </a:lnTo>
                <a:lnTo>
                  <a:pt x="2913" y="1638"/>
                </a:lnTo>
                <a:lnTo>
                  <a:pt x="2910" y="1645"/>
                </a:lnTo>
                <a:lnTo>
                  <a:pt x="2910" y="1652"/>
                </a:lnTo>
                <a:lnTo>
                  <a:pt x="2910" y="1660"/>
                </a:lnTo>
                <a:lnTo>
                  <a:pt x="2913" y="1667"/>
                </a:lnTo>
                <a:lnTo>
                  <a:pt x="2920" y="1676"/>
                </a:lnTo>
                <a:lnTo>
                  <a:pt x="2933" y="1686"/>
                </a:lnTo>
                <a:lnTo>
                  <a:pt x="2941" y="1686"/>
                </a:lnTo>
                <a:lnTo>
                  <a:pt x="2948" y="1688"/>
                </a:lnTo>
                <a:lnTo>
                  <a:pt x="2956" y="1686"/>
                </a:lnTo>
                <a:lnTo>
                  <a:pt x="2961" y="1686"/>
                </a:lnTo>
                <a:lnTo>
                  <a:pt x="2974" y="1676"/>
                </a:lnTo>
                <a:lnTo>
                  <a:pt x="2981" y="1667"/>
                </a:lnTo>
                <a:lnTo>
                  <a:pt x="2984" y="1660"/>
                </a:lnTo>
                <a:lnTo>
                  <a:pt x="2986" y="1652"/>
                </a:lnTo>
                <a:lnTo>
                  <a:pt x="2984" y="1645"/>
                </a:lnTo>
                <a:lnTo>
                  <a:pt x="2981" y="1638"/>
                </a:lnTo>
                <a:lnTo>
                  <a:pt x="2974" y="1626"/>
                </a:lnTo>
                <a:lnTo>
                  <a:pt x="2961" y="1619"/>
                </a:lnTo>
                <a:lnTo>
                  <a:pt x="2956" y="1617"/>
                </a:lnTo>
                <a:lnTo>
                  <a:pt x="2948" y="1617"/>
                </a:lnTo>
                <a:close/>
                <a:moveTo>
                  <a:pt x="2948" y="1697"/>
                </a:moveTo>
                <a:lnTo>
                  <a:pt x="2948" y="1697"/>
                </a:lnTo>
                <a:lnTo>
                  <a:pt x="2941" y="1697"/>
                </a:lnTo>
                <a:lnTo>
                  <a:pt x="2933" y="1700"/>
                </a:lnTo>
                <a:lnTo>
                  <a:pt x="2920" y="1707"/>
                </a:lnTo>
                <a:lnTo>
                  <a:pt x="2913" y="1719"/>
                </a:lnTo>
                <a:lnTo>
                  <a:pt x="2910" y="1726"/>
                </a:lnTo>
                <a:lnTo>
                  <a:pt x="2910" y="1733"/>
                </a:lnTo>
                <a:lnTo>
                  <a:pt x="2910" y="1740"/>
                </a:lnTo>
                <a:lnTo>
                  <a:pt x="2913" y="1747"/>
                </a:lnTo>
                <a:lnTo>
                  <a:pt x="2920" y="1759"/>
                </a:lnTo>
                <a:lnTo>
                  <a:pt x="2933" y="1766"/>
                </a:lnTo>
                <a:lnTo>
                  <a:pt x="2941" y="1769"/>
                </a:lnTo>
                <a:lnTo>
                  <a:pt x="2948" y="1769"/>
                </a:lnTo>
                <a:lnTo>
                  <a:pt x="2956" y="1769"/>
                </a:lnTo>
                <a:lnTo>
                  <a:pt x="2961" y="1766"/>
                </a:lnTo>
                <a:lnTo>
                  <a:pt x="2974" y="1759"/>
                </a:lnTo>
                <a:lnTo>
                  <a:pt x="2981" y="1747"/>
                </a:lnTo>
                <a:lnTo>
                  <a:pt x="2984" y="1740"/>
                </a:lnTo>
                <a:lnTo>
                  <a:pt x="2986" y="1733"/>
                </a:lnTo>
                <a:lnTo>
                  <a:pt x="2984" y="1726"/>
                </a:lnTo>
                <a:lnTo>
                  <a:pt x="2981" y="1719"/>
                </a:lnTo>
                <a:lnTo>
                  <a:pt x="2974" y="1707"/>
                </a:lnTo>
                <a:lnTo>
                  <a:pt x="2961" y="1700"/>
                </a:lnTo>
                <a:lnTo>
                  <a:pt x="2956" y="1697"/>
                </a:lnTo>
                <a:lnTo>
                  <a:pt x="2948" y="1697"/>
                </a:lnTo>
                <a:close/>
                <a:moveTo>
                  <a:pt x="2948" y="1778"/>
                </a:moveTo>
                <a:lnTo>
                  <a:pt x="2948" y="1778"/>
                </a:lnTo>
                <a:lnTo>
                  <a:pt x="2941" y="1778"/>
                </a:lnTo>
                <a:lnTo>
                  <a:pt x="2933" y="1780"/>
                </a:lnTo>
                <a:lnTo>
                  <a:pt x="2920" y="1788"/>
                </a:lnTo>
                <a:lnTo>
                  <a:pt x="2913" y="1799"/>
                </a:lnTo>
                <a:lnTo>
                  <a:pt x="2910" y="1807"/>
                </a:lnTo>
                <a:lnTo>
                  <a:pt x="2910" y="1814"/>
                </a:lnTo>
                <a:lnTo>
                  <a:pt x="2910" y="1821"/>
                </a:lnTo>
                <a:lnTo>
                  <a:pt x="2913" y="1828"/>
                </a:lnTo>
                <a:lnTo>
                  <a:pt x="2920" y="1840"/>
                </a:lnTo>
                <a:lnTo>
                  <a:pt x="2933" y="1847"/>
                </a:lnTo>
                <a:lnTo>
                  <a:pt x="2941" y="1849"/>
                </a:lnTo>
                <a:lnTo>
                  <a:pt x="2948" y="1849"/>
                </a:lnTo>
                <a:lnTo>
                  <a:pt x="2956" y="1849"/>
                </a:lnTo>
                <a:lnTo>
                  <a:pt x="2961" y="1847"/>
                </a:lnTo>
                <a:lnTo>
                  <a:pt x="2974" y="1840"/>
                </a:lnTo>
                <a:lnTo>
                  <a:pt x="2981" y="1828"/>
                </a:lnTo>
                <a:lnTo>
                  <a:pt x="2984" y="1821"/>
                </a:lnTo>
                <a:lnTo>
                  <a:pt x="2986" y="1814"/>
                </a:lnTo>
                <a:lnTo>
                  <a:pt x="2984" y="1807"/>
                </a:lnTo>
                <a:lnTo>
                  <a:pt x="2981" y="1799"/>
                </a:lnTo>
                <a:lnTo>
                  <a:pt x="2974" y="1788"/>
                </a:lnTo>
                <a:lnTo>
                  <a:pt x="2961" y="1780"/>
                </a:lnTo>
                <a:lnTo>
                  <a:pt x="2956" y="1778"/>
                </a:lnTo>
                <a:lnTo>
                  <a:pt x="2948" y="1778"/>
                </a:lnTo>
                <a:close/>
                <a:moveTo>
                  <a:pt x="2948" y="1859"/>
                </a:moveTo>
                <a:lnTo>
                  <a:pt x="2948" y="1859"/>
                </a:lnTo>
                <a:lnTo>
                  <a:pt x="2941" y="1859"/>
                </a:lnTo>
                <a:lnTo>
                  <a:pt x="2933" y="1861"/>
                </a:lnTo>
                <a:lnTo>
                  <a:pt x="2920" y="1871"/>
                </a:lnTo>
                <a:lnTo>
                  <a:pt x="2913" y="1880"/>
                </a:lnTo>
                <a:lnTo>
                  <a:pt x="2910" y="1887"/>
                </a:lnTo>
                <a:lnTo>
                  <a:pt x="2910" y="1894"/>
                </a:lnTo>
                <a:lnTo>
                  <a:pt x="2910" y="1901"/>
                </a:lnTo>
                <a:lnTo>
                  <a:pt x="2913" y="1908"/>
                </a:lnTo>
                <a:lnTo>
                  <a:pt x="2920" y="1920"/>
                </a:lnTo>
                <a:lnTo>
                  <a:pt x="2933" y="1927"/>
                </a:lnTo>
                <a:lnTo>
                  <a:pt x="2941" y="1930"/>
                </a:lnTo>
                <a:lnTo>
                  <a:pt x="2948" y="1930"/>
                </a:lnTo>
                <a:lnTo>
                  <a:pt x="2956" y="1930"/>
                </a:lnTo>
                <a:lnTo>
                  <a:pt x="2961" y="1927"/>
                </a:lnTo>
                <a:lnTo>
                  <a:pt x="2974" y="1920"/>
                </a:lnTo>
                <a:lnTo>
                  <a:pt x="2981" y="1908"/>
                </a:lnTo>
                <a:lnTo>
                  <a:pt x="2984" y="1901"/>
                </a:lnTo>
                <a:lnTo>
                  <a:pt x="2986" y="1894"/>
                </a:lnTo>
                <a:lnTo>
                  <a:pt x="2984" y="1887"/>
                </a:lnTo>
                <a:lnTo>
                  <a:pt x="2981" y="1880"/>
                </a:lnTo>
                <a:lnTo>
                  <a:pt x="2974" y="1871"/>
                </a:lnTo>
                <a:lnTo>
                  <a:pt x="2961" y="1861"/>
                </a:lnTo>
                <a:lnTo>
                  <a:pt x="2956" y="1859"/>
                </a:lnTo>
                <a:lnTo>
                  <a:pt x="2948" y="1859"/>
                </a:lnTo>
                <a:close/>
                <a:moveTo>
                  <a:pt x="2948" y="1939"/>
                </a:moveTo>
                <a:lnTo>
                  <a:pt x="2948" y="1939"/>
                </a:lnTo>
                <a:lnTo>
                  <a:pt x="2941" y="1942"/>
                </a:lnTo>
                <a:lnTo>
                  <a:pt x="2933" y="1942"/>
                </a:lnTo>
                <a:lnTo>
                  <a:pt x="2920" y="1951"/>
                </a:lnTo>
                <a:lnTo>
                  <a:pt x="2913" y="1961"/>
                </a:lnTo>
                <a:lnTo>
                  <a:pt x="2910" y="1968"/>
                </a:lnTo>
                <a:lnTo>
                  <a:pt x="2910" y="1975"/>
                </a:lnTo>
                <a:lnTo>
                  <a:pt x="2910" y="1982"/>
                </a:lnTo>
                <a:lnTo>
                  <a:pt x="2913" y="1989"/>
                </a:lnTo>
                <a:lnTo>
                  <a:pt x="2920" y="2001"/>
                </a:lnTo>
                <a:lnTo>
                  <a:pt x="2933" y="2008"/>
                </a:lnTo>
                <a:lnTo>
                  <a:pt x="2941" y="2010"/>
                </a:lnTo>
                <a:lnTo>
                  <a:pt x="2948" y="2010"/>
                </a:lnTo>
                <a:lnTo>
                  <a:pt x="2956" y="2010"/>
                </a:lnTo>
                <a:lnTo>
                  <a:pt x="2961" y="2008"/>
                </a:lnTo>
                <a:lnTo>
                  <a:pt x="2974" y="2001"/>
                </a:lnTo>
                <a:lnTo>
                  <a:pt x="2981" y="1989"/>
                </a:lnTo>
                <a:lnTo>
                  <a:pt x="2984" y="1982"/>
                </a:lnTo>
                <a:lnTo>
                  <a:pt x="2986" y="1975"/>
                </a:lnTo>
                <a:lnTo>
                  <a:pt x="2984" y="1968"/>
                </a:lnTo>
                <a:lnTo>
                  <a:pt x="2981" y="1961"/>
                </a:lnTo>
                <a:lnTo>
                  <a:pt x="2974" y="1951"/>
                </a:lnTo>
                <a:lnTo>
                  <a:pt x="2961" y="1942"/>
                </a:lnTo>
                <a:lnTo>
                  <a:pt x="2956" y="1942"/>
                </a:lnTo>
                <a:lnTo>
                  <a:pt x="2948" y="1939"/>
                </a:lnTo>
                <a:close/>
                <a:moveTo>
                  <a:pt x="2948" y="2020"/>
                </a:moveTo>
                <a:lnTo>
                  <a:pt x="2948" y="2020"/>
                </a:lnTo>
                <a:lnTo>
                  <a:pt x="2941" y="2022"/>
                </a:lnTo>
                <a:lnTo>
                  <a:pt x="2933" y="2025"/>
                </a:lnTo>
                <a:lnTo>
                  <a:pt x="2920" y="2032"/>
                </a:lnTo>
                <a:lnTo>
                  <a:pt x="2913" y="2044"/>
                </a:lnTo>
                <a:lnTo>
                  <a:pt x="2910" y="2048"/>
                </a:lnTo>
                <a:lnTo>
                  <a:pt x="2910" y="2055"/>
                </a:lnTo>
                <a:lnTo>
                  <a:pt x="2910" y="2063"/>
                </a:lnTo>
                <a:lnTo>
                  <a:pt x="2913" y="2070"/>
                </a:lnTo>
                <a:lnTo>
                  <a:pt x="2920" y="2082"/>
                </a:lnTo>
                <a:lnTo>
                  <a:pt x="2933" y="2089"/>
                </a:lnTo>
                <a:lnTo>
                  <a:pt x="2941" y="2091"/>
                </a:lnTo>
                <a:lnTo>
                  <a:pt x="2948" y="2091"/>
                </a:lnTo>
                <a:lnTo>
                  <a:pt x="2956" y="2091"/>
                </a:lnTo>
                <a:lnTo>
                  <a:pt x="2961" y="2089"/>
                </a:lnTo>
                <a:lnTo>
                  <a:pt x="2974" y="2082"/>
                </a:lnTo>
                <a:lnTo>
                  <a:pt x="2981" y="2070"/>
                </a:lnTo>
                <a:lnTo>
                  <a:pt x="2984" y="2063"/>
                </a:lnTo>
                <a:lnTo>
                  <a:pt x="2986" y="2055"/>
                </a:lnTo>
                <a:lnTo>
                  <a:pt x="2984" y="2048"/>
                </a:lnTo>
                <a:lnTo>
                  <a:pt x="2981" y="2044"/>
                </a:lnTo>
                <a:lnTo>
                  <a:pt x="2974" y="2032"/>
                </a:lnTo>
                <a:lnTo>
                  <a:pt x="2961" y="2025"/>
                </a:lnTo>
                <a:lnTo>
                  <a:pt x="2956" y="2022"/>
                </a:lnTo>
                <a:lnTo>
                  <a:pt x="2948" y="2020"/>
                </a:lnTo>
                <a:close/>
                <a:moveTo>
                  <a:pt x="2948" y="2103"/>
                </a:moveTo>
                <a:lnTo>
                  <a:pt x="2948" y="2103"/>
                </a:lnTo>
                <a:lnTo>
                  <a:pt x="2941" y="2103"/>
                </a:lnTo>
                <a:lnTo>
                  <a:pt x="2933" y="2105"/>
                </a:lnTo>
                <a:lnTo>
                  <a:pt x="2920" y="2112"/>
                </a:lnTo>
                <a:lnTo>
                  <a:pt x="2913" y="2124"/>
                </a:lnTo>
                <a:lnTo>
                  <a:pt x="2910" y="2129"/>
                </a:lnTo>
                <a:lnTo>
                  <a:pt x="2910" y="2136"/>
                </a:lnTo>
                <a:lnTo>
                  <a:pt x="2910" y="2146"/>
                </a:lnTo>
                <a:lnTo>
                  <a:pt x="2913" y="2150"/>
                </a:lnTo>
                <a:lnTo>
                  <a:pt x="2920" y="2162"/>
                </a:lnTo>
                <a:lnTo>
                  <a:pt x="2933" y="2169"/>
                </a:lnTo>
                <a:lnTo>
                  <a:pt x="2941" y="2172"/>
                </a:lnTo>
                <a:lnTo>
                  <a:pt x="2948" y="2172"/>
                </a:lnTo>
                <a:lnTo>
                  <a:pt x="2956" y="2172"/>
                </a:lnTo>
                <a:lnTo>
                  <a:pt x="2961" y="2169"/>
                </a:lnTo>
                <a:lnTo>
                  <a:pt x="2974" y="2162"/>
                </a:lnTo>
                <a:lnTo>
                  <a:pt x="2981" y="2150"/>
                </a:lnTo>
                <a:lnTo>
                  <a:pt x="2984" y="2146"/>
                </a:lnTo>
                <a:lnTo>
                  <a:pt x="2986" y="2136"/>
                </a:lnTo>
                <a:lnTo>
                  <a:pt x="2984" y="2129"/>
                </a:lnTo>
                <a:lnTo>
                  <a:pt x="2981" y="2124"/>
                </a:lnTo>
                <a:lnTo>
                  <a:pt x="2974" y="2112"/>
                </a:lnTo>
                <a:lnTo>
                  <a:pt x="2961" y="2105"/>
                </a:lnTo>
                <a:lnTo>
                  <a:pt x="2956" y="2103"/>
                </a:lnTo>
                <a:lnTo>
                  <a:pt x="2948" y="2103"/>
                </a:lnTo>
                <a:close/>
                <a:moveTo>
                  <a:pt x="2948" y="2183"/>
                </a:moveTo>
                <a:lnTo>
                  <a:pt x="2948" y="2183"/>
                </a:lnTo>
                <a:lnTo>
                  <a:pt x="2941" y="2183"/>
                </a:lnTo>
                <a:lnTo>
                  <a:pt x="2933" y="2186"/>
                </a:lnTo>
                <a:lnTo>
                  <a:pt x="2920" y="2193"/>
                </a:lnTo>
                <a:lnTo>
                  <a:pt x="2913" y="2205"/>
                </a:lnTo>
                <a:lnTo>
                  <a:pt x="2910" y="2212"/>
                </a:lnTo>
                <a:lnTo>
                  <a:pt x="2910" y="2219"/>
                </a:lnTo>
                <a:lnTo>
                  <a:pt x="2910" y="2226"/>
                </a:lnTo>
                <a:lnTo>
                  <a:pt x="2913" y="2231"/>
                </a:lnTo>
                <a:lnTo>
                  <a:pt x="2920" y="2243"/>
                </a:lnTo>
                <a:lnTo>
                  <a:pt x="2933" y="2250"/>
                </a:lnTo>
                <a:lnTo>
                  <a:pt x="2941" y="2252"/>
                </a:lnTo>
                <a:lnTo>
                  <a:pt x="2948" y="2255"/>
                </a:lnTo>
                <a:lnTo>
                  <a:pt x="2956" y="2252"/>
                </a:lnTo>
                <a:lnTo>
                  <a:pt x="2961" y="2250"/>
                </a:lnTo>
                <a:lnTo>
                  <a:pt x="2974" y="2243"/>
                </a:lnTo>
                <a:lnTo>
                  <a:pt x="2981" y="2231"/>
                </a:lnTo>
                <a:lnTo>
                  <a:pt x="2984" y="2226"/>
                </a:lnTo>
                <a:lnTo>
                  <a:pt x="2986" y="2219"/>
                </a:lnTo>
                <a:lnTo>
                  <a:pt x="2984" y="2212"/>
                </a:lnTo>
                <a:lnTo>
                  <a:pt x="2981" y="2205"/>
                </a:lnTo>
                <a:lnTo>
                  <a:pt x="2974" y="2193"/>
                </a:lnTo>
                <a:lnTo>
                  <a:pt x="2961" y="2186"/>
                </a:lnTo>
                <a:lnTo>
                  <a:pt x="2956" y="2183"/>
                </a:lnTo>
                <a:lnTo>
                  <a:pt x="2948" y="2183"/>
                </a:lnTo>
                <a:close/>
                <a:moveTo>
                  <a:pt x="2948" y="2264"/>
                </a:moveTo>
                <a:lnTo>
                  <a:pt x="2948" y="2264"/>
                </a:lnTo>
                <a:lnTo>
                  <a:pt x="2941" y="2264"/>
                </a:lnTo>
                <a:lnTo>
                  <a:pt x="2933" y="2266"/>
                </a:lnTo>
                <a:lnTo>
                  <a:pt x="2920" y="2274"/>
                </a:lnTo>
                <a:lnTo>
                  <a:pt x="2913" y="2285"/>
                </a:lnTo>
                <a:lnTo>
                  <a:pt x="2910" y="2293"/>
                </a:lnTo>
                <a:lnTo>
                  <a:pt x="2910" y="2300"/>
                </a:lnTo>
                <a:lnTo>
                  <a:pt x="2910" y="2307"/>
                </a:lnTo>
                <a:lnTo>
                  <a:pt x="2913" y="2314"/>
                </a:lnTo>
                <a:lnTo>
                  <a:pt x="2920" y="2323"/>
                </a:lnTo>
                <a:lnTo>
                  <a:pt x="2933" y="2330"/>
                </a:lnTo>
                <a:lnTo>
                  <a:pt x="2941" y="2333"/>
                </a:lnTo>
                <a:lnTo>
                  <a:pt x="2948" y="2335"/>
                </a:lnTo>
                <a:lnTo>
                  <a:pt x="2956" y="2333"/>
                </a:lnTo>
                <a:lnTo>
                  <a:pt x="2961" y="2330"/>
                </a:lnTo>
                <a:lnTo>
                  <a:pt x="2974" y="2323"/>
                </a:lnTo>
                <a:lnTo>
                  <a:pt x="2981" y="2314"/>
                </a:lnTo>
                <a:lnTo>
                  <a:pt x="2984" y="2307"/>
                </a:lnTo>
                <a:lnTo>
                  <a:pt x="2986" y="2300"/>
                </a:lnTo>
                <a:lnTo>
                  <a:pt x="2984" y="2293"/>
                </a:lnTo>
                <a:lnTo>
                  <a:pt x="2981" y="2285"/>
                </a:lnTo>
                <a:lnTo>
                  <a:pt x="2974" y="2274"/>
                </a:lnTo>
                <a:lnTo>
                  <a:pt x="2961" y="2266"/>
                </a:lnTo>
                <a:lnTo>
                  <a:pt x="2956" y="2264"/>
                </a:lnTo>
                <a:lnTo>
                  <a:pt x="2948" y="2264"/>
                </a:lnTo>
                <a:close/>
                <a:moveTo>
                  <a:pt x="2948" y="2345"/>
                </a:moveTo>
                <a:lnTo>
                  <a:pt x="2948" y="2345"/>
                </a:lnTo>
                <a:lnTo>
                  <a:pt x="2941" y="2345"/>
                </a:lnTo>
                <a:lnTo>
                  <a:pt x="2933" y="2347"/>
                </a:lnTo>
                <a:lnTo>
                  <a:pt x="2920" y="2354"/>
                </a:lnTo>
                <a:lnTo>
                  <a:pt x="2913" y="2366"/>
                </a:lnTo>
                <a:lnTo>
                  <a:pt x="2910" y="2373"/>
                </a:lnTo>
                <a:lnTo>
                  <a:pt x="2910" y="2380"/>
                </a:lnTo>
                <a:lnTo>
                  <a:pt x="2910" y="2387"/>
                </a:lnTo>
                <a:lnTo>
                  <a:pt x="2913" y="2394"/>
                </a:lnTo>
                <a:lnTo>
                  <a:pt x="2920" y="2404"/>
                </a:lnTo>
                <a:lnTo>
                  <a:pt x="2933" y="2413"/>
                </a:lnTo>
                <a:lnTo>
                  <a:pt x="2941" y="2413"/>
                </a:lnTo>
                <a:lnTo>
                  <a:pt x="2948" y="2416"/>
                </a:lnTo>
                <a:lnTo>
                  <a:pt x="2956" y="2413"/>
                </a:lnTo>
                <a:lnTo>
                  <a:pt x="2961" y="2413"/>
                </a:lnTo>
                <a:lnTo>
                  <a:pt x="2974" y="2404"/>
                </a:lnTo>
                <a:lnTo>
                  <a:pt x="2981" y="2394"/>
                </a:lnTo>
                <a:lnTo>
                  <a:pt x="2984" y="2387"/>
                </a:lnTo>
                <a:lnTo>
                  <a:pt x="2986" y="2380"/>
                </a:lnTo>
                <a:lnTo>
                  <a:pt x="2984" y="2373"/>
                </a:lnTo>
                <a:lnTo>
                  <a:pt x="2981" y="2366"/>
                </a:lnTo>
                <a:lnTo>
                  <a:pt x="2974" y="2354"/>
                </a:lnTo>
                <a:lnTo>
                  <a:pt x="2961" y="2347"/>
                </a:lnTo>
                <a:lnTo>
                  <a:pt x="2956" y="2345"/>
                </a:lnTo>
                <a:lnTo>
                  <a:pt x="2948" y="2345"/>
                </a:lnTo>
                <a:close/>
                <a:moveTo>
                  <a:pt x="3032" y="161"/>
                </a:moveTo>
                <a:lnTo>
                  <a:pt x="3032" y="161"/>
                </a:lnTo>
                <a:lnTo>
                  <a:pt x="3024" y="161"/>
                </a:lnTo>
                <a:lnTo>
                  <a:pt x="3019" y="164"/>
                </a:lnTo>
                <a:lnTo>
                  <a:pt x="3006" y="171"/>
                </a:lnTo>
                <a:lnTo>
                  <a:pt x="2999" y="183"/>
                </a:lnTo>
                <a:lnTo>
                  <a:pt x="2996" y="190"/>
                </a:lnTo>
                <a:lnTo>
                  <a:pt x="2994" y="197"/>
                </a:lnTo>
                <a:lnTo>
                  <a:pt x="2996" y="204"/>
                </a:lnTo>
                <a:lnTo>
                  <a:pt x="2999" y="211"/>
                </a:lnTo>
                <a:lnTo>
                  <a:pt x="3006" y="220"/>
                </a:lnTo>
                <a:lnTo>
                  <a:pt x="3019" y="230"/>
                </a:lnTo>
                <a:lnTo>
                  <a:pt x="3024" y="232"/>
                </a:lnTo>
                <a:lnTo>
                  <a:pt x="3032" y="232"/>
                </a:lnTo>
                <a:lnTo>
                  <a:pt x="3039" y="232"/>
                </a:lnTo>
                <a:lnTo>
                  <a:pt x="3047" y="230"/>
                </a:lnTo>
                <a:lnTo>
                  <a:pt x="3060" y="220"/>
                </a:lnTo>
                <a:lnTo>
                  <a:pt x="3067" y="211"/>
                </a:lnTo>
                <a:lnTo>
                  <a:pt x="3070" y="204"/>
                </a:lnTo>
                <a:lnTo>
                  <a:pt x="3070" y="197"/>
                </a:lnTo>
                <a:lnTo>
                  <a:pt x="3070" y="190"/>
                </a:lnTo>
                <a:lnTo>
                  <a:pt x="3067" y="183"/>
                </a:lnTo>
                <a:lnTo>
                  <a:pt x="3060" y="171"/>
                </a:lnTo>
                <a:lnTo>
                  <a:pt x="3047" y="164"/>
                </a:lnTo>
                <a:lnTo>
                  <a:pt x="3039" y="161"/>
                </a:lnTo>
                <a:lnTo>
                  <a:pt x="3032" y="161"/>
                </a:lnTo>
                <a:close/>
                <a:moveTo>
                  <a:pt x="3032" y="242"/>
                </a:moveTo>
                <a:lnTo>
                  <a:pt x="3032" y="242"/>
                </a:lnTo>
                <a:lnTo>
                  <a:pt x="3024" y="242"/>
                </a:lnTo>
                <a:lnTo>
                  <a:pt x="3019" y="244"/>
                </a:lnTo>
                <a:lnTo>
                  <a:pt x="3006" y="251"/>
                </a:lnTo>
                <a:lnTo>
                  <a:pt x="2999" y="263"/>
                </a:lnTo>
                <a:lnTo>
                  <a:pt x="2996" y="270"/>
                </a:lnTo>
                <a:lnTo>
                  <a:pt x="2994" y="277"/>
                </a:lnTo>
                <a:lnTo>
                  <a:pt x="2996" y="284"/>
                </a:lnTo>
                <a:lnTo>
                  <a:pt x="2999" y="292"/>
                </a:lnTo>
                <a:lnTo>
                  <a:pt x="3006" y="303"/>
                </a:lnTo>
                <a:lnTo>
                  <a:pt x="3019" y="311"/>
                </a:lnTo>
                <a:lnTo>
                  <a:pt x="3024" y="313"/>
                </a:lnTo>
                <a:lnTo>
                  <a:pt x="3032" y="313"/>
                </a:lnTo>
                <a:lnTo>
                  <a:pt x="3039" y="313"/>
                </a:lnTo>
                <a:lnTo>
                  <a:pt x="3047" y="311"/>
                </a:lnTo>
                <a:lnTo>
                  <a:pt x="3060" y="303"/>
                </a:lnTo>
                <a:lnTo>
                  <a:pt x="3067" y="292"/>
                </a:lnTo>
                <a:lnTo>
                  <a:pt x="3070" y="284"/>
                </a:lnTo>
                <a:lnTo>
                  <a:pt x="3070" y="277"/>
                </a:lnTo>
                <a:lnTo>
                  <a:pt x="3070" y="270"/>
                </a:lnTo>
                <a:lnTo>
                  <a:pt x="3067" y="263"/>
                </a:lnTo>
                <a:lnTo>
                  <a:pt x="3060" y="251"/>
                </a:lnTo>
                <a:lnTo>
                  <a:pt x="3047" y="244"/>
                </a:lnTo>
                <a:lnTo>
                  <a:pt x="3039" y="242"/>
                </a:lnTo>
                <a:lnTo>
                  <a:pt x="3032" y="242"/>
                </a:lnTo>
                <a:close/>
                <a:moveTo>
                  <a:pt x="3032" y="484"/>
                </a:moveTo>
                <a:lnTo>
                  <a:pt x="3032" y="484"/>
                </a:lnTo>
                <a:lnTo>
                  <a:pt x="3024" y="486"/>
                </a:lnTo>
                <a:lnTo>
                  <a:pt x="3019" y="488"/>
                </a:lnTo>
                <a:lnTo>
                  <a:pt x="3006" y="495"/>
                </a:lnTo>
                <a:lnTo>
                  <a:pt x="2999" y="505"/>
                </a:lnTo>
                <a:lnTo>
                  <a:pt x="2996" y="512"/>
                </a:lnTo>
                <a:lnTo>
                  <a:pt x="2994" y="519"/>
                </a:lnTo>
                <a:lnTo>
                  <a:pt x="2996" y="526"/>
                </a:lnTo>
                <a:lnTo>
                  <a:pt x="2999" y="533"/>
                </a:lnTo>
                <a:lnTo>
                  <a:pt x="3006" y="545"/>
                </a:lnTo>
                <a:lnTo>
                  <a:pt x="3019" y="552"/>
                </a:lnTo>
                <a:lnTo>
                  <a:pt x="3024" y="555"/>
                </a:lnTo>
                <a:lnTo>
                  <a:pt x="3032" y="555"/>
                </a:lnTo>
                <a:lnTo>
                  <a:pt x="3039" y="555"/>
                </a:lnTo>
                <a:lnTo>
                  <a:pt x="3047" y="552"/>
                </a:lnTo>
                <a:lnTo>
                  <a:pt x="3060" y="545"/>
                </a:lnTo>
                <a:lnTo>
                  <a:pt x="3067" y="533"/>
                </a:lnTo>
                <a:lnTo>
                  <a:pt x="3070" y="526"/>
                </a:lnTo>
                <a:lnTo>
                  <a:pt x="3070" y="519"/>
                </a:lnTo>
                <a:lnTo>
                  <a:pt x="3070" y="512"/>
                </a:lnTo>
                <a:lnTo>
                  <a:pt x="3067" y="505"/>
                </a:lnTo>
                <a:lnTo>
                  <a:pt x="3060" y="495"/>
                </a:lnTo>
                <a:lnTo>
                  <a:pt x="3047" y="488"/>
                </a:lnTo>
                <a:lnTo>
                  <a:pt x="3039" y="486"/>
                </a:lnTo>
                <a:lnTo>
                  <a:pt x="3032" y="484"/>
                </a:lnTo>
                <a:close/>
                <a:moveTo>
                  <a:pt x="3032" y="564"/>
                </a:moveTo>
                <a:lnTo>
                  <a:pt x="3032" y="564"/>
                </a:lnTo>
                <a:lnTo>
                  <a:pt x="3024" y="567"/>
                </a:lnTo>
                <a:lnTo>
                  <a:pt x="3019" y="569"/>
                </a:lnTo>
                <a:lnTo>
                  <a:pt x="3006" y="576"/>
                </a:lnTo>
                <a:lnTo>
                  <a:pt x="2999" y="588"/>
                </a:lnTo>
                <a:lnTo>
                  <a:pt x="2996" y="593"/>
                </a:lnTo>
                <a:lnTo>
                  <a:pt x="2994" y="600"/>
                </a:lnTo>
                <a:lnTo>
                  <a:pt x="2996" y="607"/>
                </a:lnTo>
                <a:lnTo>
                  <a:pt x="2999" y="614"/>
                </a:lnTo>
                <a:lnTo>
                  <a:pt x="3006" y="626"/>
                </a:lnTo>
                <a:lnTo>
                  <a:pt x="3019" y="633"/>
                </a:lnTo>
                <a:lnTo>
                  <a:pt x="3024" y="635"/>
                </a:lnTo>
                <a:lnTo>
                  <a:pt x="3032" y="635"/>
                </a:lnTo>
                <a:lnTo>
                  <a:pt x="3039" y="635"/>
                </a:lnTo>
                <a:lnTo>
                  <a:pt x="3047" y="633"/>
                </a:lnTo>
                <a:lnTo>
                  <a:pt x="3060" y="626"/>
                </a:lnTo>
                <a:lnTo>
                  <a:pt x="3067" y="614"/>
                </a:lnTo>
                <a:lnTo>
                  <a:pt x="3070" y="607"/>
                </a:lnTo>
                <a:lnTo>
                  <a:pt x="3070" y="600"/>
                </a:lnTo>
                <a:lnTo>
                  <a:pt x="3070" y="593"/>
                </a:lnTo>
                <a:lnTo>
                  <a:pt x="3067" y="588"/>
                </a:lnTo>
                <a:lnTo>
                  <a:pt x="3060" y="576"/>
                </a:lnTo>
                <a:lnTo>
                  <a:pt x="3047" y="569"/>
                </a:lnTo>
                <a:lnTo>
                  <a:pt x="3039" y="567"/>
                </a:lnTo>
                <a:lnTo>
                  <a:pt x="3032" y="564"/>
                </a:lnTo>
                <a:close/>
                <a:moveTo>
                  <a:pt x="3032" y="647"/>
                </a:moveTo>
                <a:lnTo>
                  <a:pt x="3032" y="647"/>
                </a:lnTo>
                <a:lnTo>
                  <a:pt x="3024" y="647"/>
                </a:lnTo>
                <a:lnTo>
                  <a:pt x="3019" y="650"/>
                </a:lnTo>
                <a:lnTo>
                  <a:pt x="3006" y="657"/>
                </a:lnTo>
                <a:lnTo>
                  <a:pt x="2999" y="669"/>
                </a:lnTo>
                <a:lnTo>
                  <a:pt x="2996" y="676"/>
                </a:lnTo>
                <a:lnTo>
                  <a:pt x="2994" y="683"/>
                </a:lnTo>
                <a:lnTo>
                  <a:pt x="2996" y="690"/>
                </a:lnTo>
                <a:lnTo>
                  <a:pt x="2999" y="695"/>
                </a:lnTo>
                <a:lnTo>
                  <a:pt x="3006" y="706"/>
                </a:lnTo>
                <a:lnTo>
                  <a:pt x="3019" y="714"/>
                </a:lnTo>
                <a:lnTo>
                  <a:pt x="3024" y="716"/>
                </a:lnTo>
                <a:lnTo>
                  <a:pt x="3032" y="716"/>
                </a:lnTo>
                <a:lnTo>
                  <a:pt x="3039" y="716"/>
                </a:lnTo>
                <a:lnTo>
                  <a:pt x="3047" y="714"/>
                </a:lnTo>
                <a:lnTo>
                  <a:pt x="3060" y="706"/>
                </a:lnTo>
                <a:lnTo>
                  <a:pt x="3067" y="695"/>
                </a:lnTo>
                <a:lnTo>
                  <a:pt x="3070" y="690"/>
                </a:lnTo>
                <a:lnTo>
                  <a:pt x="3070" y="683"/>
                </a:lnTo>
                <a:lnTo>
                  <a:pt x="3070" y="676"/>
                </a:lnTo>
                <a:lnTo>
                  <a:pt x="3067" y="669"/>
                </a:lnTo>
                <a:lnTo>
                  <a:pt x="3060" y="657"/>
                </a:lnTo>
                <a:lnTo>
                  <a:pt x="3047" y="650"/>
                </a:lnTo>
                <a:lnTo>
                  <a:pt x="3039" y="647"/>
                </a:lnTo>
                <a:lnTo>
                  <a:pt x="3032" y="647"/>
                </a:lnTo>
                <a:close/>
                <a:moveTo>
                  <a:pt x="3032" y="889"/>
                </a:moveTo>
                <a:lnTo>
                  <a:pt x="3032" y="889"/>
                </a:lnTo>
                <a:lnTo>
                  <a:pt x="3024" y="889"/>
                </a:lnTo>
                <a:lnTo>
                  <a:pt x="3019" y="891"/>
                </a:lnTo>
                <a:lnTo>
                  <a:pt x="3006" y="899"/>
                </a:lnTo>
                <a:lnTo>
                  <a:pt x="2999" y="910"/>
                </a:lnTo>
                <a:lnTo>
                  <a:pt x="2996" y="917"/>
                </a:lnTo>
                <a:lnTo>
                  <a:pt x="2994" y="925"/>
                </a:lnTo>
                <a:lnTo>
                  <a:pt x="2996" y="932"/>
                </a:lnTo>
                <a:lnTo>
                  <a:pt x="2999" y="939"/>
                </a:lnTo>
                <a:lnTo>
                  <a:pt x="3006" y="948"/>
                </a:lnTo>
                <a:lnTo>
                  <a:pt x="3019" y="958"/>
                </a:lnTo>
                <a:lnTo>
                  <a:pt x="3024" y="960"/>
                </a:lnTo>
                <a:lnTo>
                  <a:pt x="3032" y="960"/>
                </a:lnTo>
                <a:lnTo>
                  <a:pt x="3039" y="960"/>
                </a:lnTo>
                <a:lnTo>
                  <a:pt x="3047" y="958"/>
                </a:lnTo>
                <a:lnTo>
                  <a:pt x="3060" y="948"/>
                </a:lnTo>
                <a:lnTo>
                  <a:pt x="3067" y="939"/>
                </a:lnTo>
                <a:lnTo>
                  <a:pt x="3070" y="932"/>
                </a:lnTo>
                <a:lnTo>
                  <a:pt x="3070" y="925"/>
                </a:lnTo>
                <a:lnTo>
                  <a:pt x="3070" y="917"/>
                </a:lnTo>
                <a:lnTo>
                  <a:pt x="3067" y="910"/>
                </a:lnTo>
                <a:lnTo>
                  <a:pt x="3060" y="899"/>
                </a:lnTo>
                <a:lnTo>
                  <a:pt x="3047" y="891"/>
                </a:lnTo>
                <a:lnTo>
                  <a:pt x="3039" y="889"/>
                </a:lnTo>
                <a:lnTo>
                  <a:pt x="3032" y="889"/>
                </a:lnTo>
                <a:close/>
                <a:moveTo>
                  <a:pt x="3032" y="970"/>
                </a:moveTo>
                <a:lnTo>
                  <a:pt x="3032" y="970"/>
                </a:lnTo>
                <a:lnTo>
                  <a:pt x="3024" y="970"/>
                </a:lnTo>
                <a:lnTo>
                  <a:pt x="3019" y="972"/>
                </a:lnTo>
                <a:lnTo>
                  <a:pt x="3006" y="979"/>
                </a:lnTo>
                <a:lnTo>
                  <a:pt x="2999" y="991"/>
                </a:lnTo>
                <a:lnTo>
                  <a:pt x="2996" y="998"/>
                </a:lnTo>
                <a:lnTo>
                  <a:pt x="2994" y="1005"/>
                </a:lnTo>
                <a:lnTo>
                  <a:pt x="2996" y="1012"/>
                </a:lnTo>
                <a:lnTo>
                  <a:pt x="2999" y="1019"/>
                </a:lnTo>
                <a:lnTo>
                  <a:pt x="3006" y="1031"/>
                </a:lnTo>
                <a:lnTo>
                  <a:pt x="3019" y="1038"/>
                </a:lnTo>
                <a:lnTo>
                  <a:pt x="3024" y="1041"/>
                </a:lnTo>
                <a:lnTo>
                  <a:pt x="3032" y="1041"/>
                </a:lnTo>
                <a:lnTo>
                  <a:pt x="3039" y="1041"/>
                </a:lnTo>
                <a:lnTo>
                  <a:pt x="3047" y="1038"/>
                </a:lnTo>
                <a:lnTo>
                  <a:pt x="3060" y="1031"/>
                </a:lnTo>
                <a:lnTo>
                  <a:pt x="3067" y="1019"/>
                </a:lnTo>
                <a:lnTo>
                  <a:pt x="3070" y="1012"/>
                </a:lnTo>
                <a:lnTo>
                  <a:pt x="3070" y="1005"/>
                </a:lnTo>
                <a:lnTo>
                  <a:pt x="3070" y="998"/>
                </a:lnTo>
                <a:lnTo>
                  <a:pt x="3067" y="991"/>
                </a:lnTo>
                <a:lnTo>
                  <a:pt x="3060" y="979"/>
                </a:lnTo>
                <a:lnTo>
                  <a:pt x="3047" y="972"/>
                </a:lnTo>
                <a:lnTo>
                  <a:pt x="3039" y="970"/>
                </a:lnTo>
                <a:lnTo>
                  <a:pt x="3032" y="970"/>
                </a:lnTo>
                <a:close/>
                <a:moveTo>
                  <a:pt x="3032" y="1050"/>
                </a:moveTo>
                <a:lnTo>
                  <a:pt x="3032" y="1050"/>
                </a:lnTo>
                <a:lnTo>
                  <a:pt x="3024" y="1050"/>
                </a:lnTo>
                <a:lnTo>
                  <a:pt x="3019" y="1053"/>
                </a:lnTo>
                <a:lnTo>
                  <a:pt x="3006" y="1060"/>
                </a:lnTo>
                <a:lnTo>
                  <a:pt x="2999" y="1072"/>
                </a:lnTo>
                <a:lnTo>
                  <a:pt x="2996" y="1079"/>
                </a:lnTo>
                <a:lnTo>
                  <a:pt x="2994" y="1086"/>
                </a:lnTo>
                <a:lnTo>
                  <a:pt x="2996" y="1093"/>
                </a:lnTo>
                <a:lnTo>
                  <a:pt x="2999" y="1100"/>
                </a:lnTo>
                <a:lnTo>
                  <a:pt x="3006" y="1112"/>
                </a:lnTo>
                <a:lnTo>
                  <a:pt x="3019" y="1119"/>
                </a:lnTo>
                <a:lnTo>
                  <a:pt x="3024" y="1121"/>
                </a:lnTo>
                <a:lnTo>
                  <a:pt x="3032" y="1121"/>
                </a:lnTo>
                <a:lnTo>
                  <a:pt x="3039" y="1121"/>
                </a:lnTo>
                <a:lnTo>
                  <a:pt x="3047" y="1119"/>
                </a:lnTo>
                <a:lnTo>
                  <a:pt x="3060" y="1112"/>
                </a:lnTo>
                <a:lnTo>
                  <a:pt x="3067" y="1100"/>
                </a:lnTo>
                <a:lnTo>
                  <a:pt x="3070" y="1093"/>
                </a:lnTo>
                <a:lnTo>
                  <a:pt x="3070" y="1086"/>
                </a:lnTo>
                <a:lnTo>
                  <a:pt x="3070" y="1079"/>
                </a:lnTo>
                <a:lnTo>
                  <a:pt x="3067" y="1072"/>
                </a:lnTo>
                <a:lnTo>
                  <a:pt x="3060" y="1060"/>
                </a:lnTo>
                <a:lnTo>
                  <a:pt x="3047" y="1053"/>
                </a:lnTo>
                <a:lnTo>
                  <a:pt x="3039" y="1050"/>
                </a:lnTo>
                <a:lnTo>
                  <a:pt x="3032" y="1050"/>
                </a:lnTo>
                <a:close/>
                <a:moveTo>
                  <a:pt x="3032" y="1131"/>
                </a:moveTo>
                <a:lnTo>
                  <a:pt x="3032" y="1131"/>
                </a:lnTo>
                <a:lnTo>
                  <a:pt x="3024" y="1133"/>
                </a:lnTo>
                <a:lnTo>
                  <a:pt x="3019" y="1133"/>
                </a:lnTo>
                <a:lnTo>
                  <a:pt x="3006" y="1143"/>
                </a:lnTo>
                <a:lnTo>
                  <a:pt x="2999" y="1152"/>
                </a:lnTo>
                <a:lnTo>
                  <a:pt x="2996" y="1159"/>
                </a:lnTo>
                <a:lnTo>
                  <a:pt x="2994" y="1166"/>
                </a:lnTo>
                <a:lnTo>
                  <a:pt x="2996" y="1174"/>
                </a:lnTo>
                <a:lnTo>
                  <a:pt x="2999" y="1181"/>
                </a:lnTo>
                <a:lnTo>
                  <a:pt x="3006" y="1192"/>
                </a:lnTo>
                <a:lnTo>
                  <a:pt x="3019" y="1200"/>
                </a:lnTo>
                <a:lnTo>
                  <a:pt x="3024" y="1202"/>
                </a:lnTo>
                <a:lnTo>
                  <a:pt x="3032" y="1202"/>
                </a:lnTo>
                <a:lnTo>
                  <a:pt x="3039" y="1202"/>
                </a:lnTo>
                <a:lnTo>
                  <a:pt x="3047" y="1200"/>
                </a:lnTo>
                <a:lnTo>
                  <a:pt x="3060" y="1192"/>
                </a:lnTo>
                <a:lnTo>
                  <a:pt x="3067" y="1181"/>
                </a:lnTo>
                <a:lnTo>
                  <a:pt x="3070" y="1174"/>
                </a:lnTo>
                <a:lnTo>
                  <a:pt x="3070" y="1166"/>
                </a:lnTo>
                <a:lnTo>
                  <a:pt x="3070" y="1159"/>
                </a:lnTo>
                <a:lnTo>
                  <a:pt x="3067" y="1152"/>
                </a:lnTo>
                <a:lnTo>
                  <a:pt x="3060" y="1143"/>
                </a:lnTo>
                <a:lnTo>
                  <a:pt x="3047" y="1133"/>
                </a:lnTo>
                <a:lnTo>
                  <a:pt x="3039" y="1133"/>
                </a:lnTo>
                <a:lnTo>
                  <a:pt x="3032" y="1131"/>
                </a:lnTo>
                <a:close/>
                <a:moveTo>
                  <a:pt x="3032" y="1211"/>
                </a:moveTo>
                <a:lnTo>
                  <a:pt x="3032" y="1211"/>
                </a:lnTo>
                <a:lnTo>
                  <a:pt x="3024" y="1214"/>
                </a:lnTo>
                <a:lnTo>
                  <a:pt x="3019" y="1214"/>
                </a:lnTo>
                <a:lnTo>
                  <a:pt x="3006" y="1223"/>
                </a:lnTo>
                <a:lnTo>
                  <a:pt x="2999" y="1233"/>
                </a:lnTo>
                <a:lnTo>
                  <a:pt x="2996" y="1240"/>
                </a:lnTo>
                <a:lnTo>
                  <a:pt x="2994" y="1247"/>
                </a:lnTo>
                <a:lnTo>
                  <a:pt x="2996" y="1254"/>
                </a:lnTo>
                <a:lnTo>
                  <a:pt x="2999" y="1261"/>
                </a:lnTo>
                <a:lnTo>
                  <a:pt x="3006" y="1273"/>
                </a:lnTo>
                <a:lnTo>
                  <a:pt x="3019" y="1280"/>
                </a:lnTo>
                <a:lnTo>
                  <a:pt x="3024" y="1283"/>
                </a:lnTo>
                <a:lnTo>
                  <a:pt x="3032" y="1283"/>
                </a:lnTo>
                <a:lnTo>
                  <a:pt x="3039" y="1283"/>
                </a:lnTo>
                <a:lnTo>
                  <a:pt x="3047" y="1280"/>
                </a:lnTo>
                <a:lnTo>
                  <a:pt x="3060" y="1273"/>
                </a:lnTo>
                <a:lnTo>
                  <a:pt x="3067" y="1261"/>
                </a:lnTo>
                <a:lnTo>
                  <a:pt x="3070" y="1254"/>
                </a:lnTo>
                <a:lnTo>
                  <a:pt x="3070" y="1247"/>
                </a:lnTo>
                <a:lnTo>
                  <a:pt x="3070" y="1240"/>
                </a:lnTo>
                <a:lnTo>
                  <a:pt x="3067" y="1233"/>
                </a:lnTo>
                <a:lnTo>
                  <a:pt x="3060" y="1223"/>
                </a:lnTo>
                <a:lnTo>
                  <a:pt x="3047" y="1214"/>
                </a:lnTo>
                <a:lnTo>
                  <a:pt x="3039" y="1214"/>
                </a:lnTo>
                <a:lnTo>
                  <a:pt x="3032" y="1211"/>
                </a:lnTo>
                <a:close/>
                <a:moveTo>
                  <a:pt x="3032" y="1375"/>
                </a:moveTo>
                <a:lnTo>
                  <a:pt x="3032" y="1375"/>
                </a:lnTo>
                <a:lnTo>
                  <a:pt x="3024" y="1375"/>
                </a:lnTo>
                <a:lnTo>
                  <a:pt x="3019" y="1377"/>
                </a:lnTo>
                <a:lnTo>
                  <a:pt x="3006" y="1385"/>
                </a:lnTo>
                <a:lnTo>
                  <a:pt x="2999" y="1396"/>
                </a:lnTo>
                <a:lnTo>
                  <a:pt x="2996" y="1401"/>
                </a:lnTo>
                <a:lnTo>
                  <a:pt x="2994" y="1411"/>
                </a:lnTo>
                <a:lnTo>
                  <a:pt x="2996" y="1418"/>
                </a:lnTo>
                <a:lnTo>
                  <a:pt x="2999" y="1422"/>
                </a:lnTo>
                <a:lnTo>
                  <a:pt x="3006" y="1434"/>
                </a:lnTo>
                <a:lnTo>
                  <a:pt x="3019" y="1441"/>
                </a:lnTo>
                <a:lnTo>
                  <a:pt x="3024" y="1444"/>
                </a:lnTo>
                <a:lnTo>
                  <a:pt x="3032" y="1444"/>
                </a:lnTo>
                <a:lnTo>
                  <a:pt x="3039" y="1444"/>
                </a:lnTo>
                <a:lnTo>
                  <a:pt x="3047" y="1441"/>
                </a:lnTo>
                <a:lnTo>
                  <a:pt x="3060" y="1434"/>
                </a:lnTo>
                <a:lnTo>
                  <a:pt x="3067" y="1422"/>
                </a:lnTo>
                <a:lnTo>
                  <a:pt x="3070" y="1418"/>
                </a:lnTo>
                <a:lnTo>
                  <a:pt x="3070" y="1411"/>
                </a:lnTo>
                <a:lnTo>
                  <a:pt x="3070" y="1401"/>
                </a:lnTo>
                <a:lnTo>
                  <a:pt x="3067" y="1396"/>
                </a:lnTo>
                <a:lnTo>
                  <a:pt x="3060" y="1385"/>
                </a:lnTo>
                <a:lnTo>
                  <a:pt x="3047" y="1377"/>
                </a:lnTo>
                <a:lnTo>
                  <a:pt x="3039" y="1375"/>
                </a:lnTo>
                <a:lnTo>
                  <a:pt x="3032" y="1375"/>
                </a:lnTo>
                <a:close/>
                <a:moveTo>
                  <a:pt x="3032" y="1456"/>
                </a:moveTo>
                <a:lnTo>
                  <a:pt x="3032" y="1456"/>
                </a:lnTo>
                <a:lnTo>
                  <a:pt x="3024" y="1456"/>
                </a:lnTo>
                <a:lnTo>
                  <a:pt x="3019" y="1458"/>
                </a:lnTo>
                <a:lnTo>
                  <a:pt x="3006" y="1465"/>
                </a:lnTo>
                <a:lnTo>
                  <a:pt x="2999" y="1477"/>
                </a:lnTo>
                <a:lnTo>
                  <a:pt x="2996" y="1484"/>
                </a:lnTo>
                <a:lnTo>
                  <a:pt x="2994" y="1491"/>
                </a:lnTo>
                <a:lnTo>
                  <a:pt x="2996" y="1498"/>
                </a:lnTo>
                <a:lnTo>
                  <a:pt x="2999" y="1503"/>
                </a:lnTo>
                <a:lnTo>
                  <a:pt x="3006" y="1515"/>
                </a:lnTo>
                <a:lnTo>
                  <a:pt x="3019" y="1522"/>
                </a:lnTo>
                <a:lnTo>
                  <a:pt x="3024" y="1524"/>
                </a:lnTo>
                <a:lnTo>
                  <a:pt x="3032" y="1527"/>
                </a:lnTo>
                <a:lnTo>
                  <a:pt x="3039" y="1524"/>
                </a:lnTo>
                <a:lnTo>
                  <a:pt x="3047" y="1522"/>
                </a:lnTo>
                <a:lnTo>
                  <a:pt x="3060" y="1515"/>
                </a:lnTo>
                <a:lnTo>
                  <a:pt x="3067" y="1503"/>
                </a:lnTo>
                <a:lnTo>
                  <a:pt x="3070" y="1498"/>
                </a:lnTo>
                <a:lnTo>
                  <a:pt x="3070" y="1491"/>
                </a:lnTo>
                <a:lnTo>
                  <a:pt x="3070" y="1484"/>
                </a:lnTo>
                <a:lnTo>
                  <a:pt x="3067" y="1477"/>
                </a:lnTo>
                <a:lnTo>
                  <a:pt x="3060" y="1465"/>
                </a:lnTo>
                <a:lnTo>
                  <a:pt x="3047" y="1458"/>
                </a:lnTo>
                <a:lnTo>
                  <a:pt x="3039" y="1456"/>
                </a:lnTo>
                <a:lnTo>
                  <a:pt x="3032" y="1456"/>
                </a:lnTo>
                <a:close/>
                <a:moveTo>
                  <a:pt x="3032" y="1536"/>
                </a:moveTo>
                <a:lnTo>
                  <a:pt x="3032" y="1536"/>
                </a:lnTo>
                <a:lnTo>
                  <a:pt x="3024" y="1536"/>
                </a:lnTo>
                <a:lnTo>
                  <a:pt x="3019" y="1539"/>
                </a:lnTo>
                <a:lnTo>
                  <a:pt x="3006" y="1546"/>
                </a:lnTo>
                <a:lnTo>
                  <a:pt x="2999" y="1558"/>
                </a:lnTo>
                <a:lnTo>
                  <a:pt x="2996" y="1565"/>
                </a:lnTo>
                <a:lnTo>
                  <a:pt x="2994" y="1572"/>
                </a:lnTo>
                <a:lnTo>
                  <a:pt x="2996" y="1579"/>
                </a:lnTo>
                <a:lnTo>
                  <a:pt x="2999" y="1586"/>
                </a:lnTo>
                <a:lnTo>
                  <a:pt x="3006" y="1596"/>
                </a:lnTo>
                <a:lnTo>
                  <a:pt x="3019" y="1605"/>
                </a:lnTo>
                <a:lnTo>
                  <a:pt x="3024" y="1605"/>
                </a:lnTo>
                <a:lnTo>
                  <a:pt x="3032" y="1607"/>
                </a:lnTo>
                <a:lnTo>
                  <a:pt x="3039" y="1605"/>
                </a:lnTo>
                <a:lnTo>
                  <a:pt x="3047" y="1605"/>
                </a:lnTo>
                <a:lnTo>
                  <a:pt x="3060" y="1596"/>
                </a:lnTo>
                <a:lnTo>
                  <a:pt x="3067" y="1586"/>
                </a:lnTo>
                <a:lnTo>
                  <a:pt x="3070" y="1579"/>
                </a:lnTo>
                <a:lnTo>
                  <a:pt x="3070" y="1572"/>
                </a:lnTo>
                <a:lnTo>
                  <a:pt x="3070" y="1565"/>
                </a:lnTo>
                <a:lnTo>
                  <a:pt x="3067" y="1558"/>
                </a:lnTo>
                <a:lnTo>
                  <a:pt x="3060" y="1546"/>
                </a:lnTo>
                <a:lnTo>
                  <a:pt x="3047" y="1539"/>
                </a:lnTo>
                <a:lnTo>
                  <a:pt x="3039" y="1536"/>
                </a:lnTo>
                <a:lnTo>
                  <a:pt x="3032" y="1536"/>
                </a:lnTo>
                <a:close/>
                <a:moveTo>
                  <a:pt x="3032" y="1617"/>
                </a:moveTo>
                <a:lnTo>
                  <a:pt x="3032" y="1617"/>
                </a:lnTo>
                <a:lnTo>
                  <a:pt x="3024" y="1617"/>
                </a:lnTo>
                <a:lnTo>
                  <a:pt x="3019" y="1619"/>
                </a:lnTo>
                <a:lnTo>
                  <a:pt x="3006" y="1626"/>
                </a:lnTo>
                <a:lnTo>
                  <a:pt x="2999" y="1638"/>
                </a:lnTo>
                <a:lnTo>
                  <a:pt x="2996" y="1645"/>
                </a:lnTo>
                <a:lnTo>
                  <a:pt x="2994" y="1652"/>
                </a:lnTo>
                <a:lnTo>
                  <a:pt x="2996" y="1660"/>
                </a:lnTo>
                <a:lnTo>
                  <a:pt x="2999" y="1667"/>
                </a:lnTo>
                <a:lnTo>
                  <a:pt x="3006" y="1676"/>
                </a:lnTo>
                <a:lnTo>
                  <a:pt x="3019" y="1686"/>
                </a:lnTo>
                <a:lnTo>
                  <a:pt x="3024" y="1686"/>
                </a:lnTo>
                <a:lnTo>
                  <a:pt x="3032" y="1688"/>
                </a:lnTo>
                <a:lnTo>
                  <a:pt x="3039" y="1686"/>
                </a:lnTo>
                <a:lnTo>
                  <a:pt x="3047" y="1686"/>
                </a:lnTo>
                <a:lnTo>
                  <a:pt x="3060" y="1676"/>
                </a:lnTo>
                <a:lnTo>
                  <a:pt x="3067" y="1667"/>
                </a:lnTo>
                <a:lnTo>
                  <a:pt x="3070" y="1660"/>
                </a:lnTo>
                <a:lnTo>
                  <a:pt x="3070" y="1652"/>
                </a:lnTo>
                <a:lnTo>
                  <a:pt x="3070" y="1645"/>
                </a:lnTo>
                <a:lnTo>
                  <a:pt x="3067" y="1638"/>
                </a:lnTo>
                <a:lnTo>
                  <a:pt x="3060" y="1626"/>
                </a:lnTo>
                <a:lnTo>
                  <a:pt x="3047" y="1619"/>
                </a:lnTo>
                <a:lnTo>
                  <a:pt x="3039" y="1617"/>
                </a:lnTo>
                <a:lnTo>
                  <a:pt x="3032" y="1617"/>
                </a:lnTo>
                <a:close/>
                <a:moveTo>
                  <a:pt x="3032" y="1697"/>
                </a:moveTo>
                <a:lnTo>
                  <a:pt x="3032" y="1697"/>
                </a:lnTo>
                <a:lnTo>
                  <a:pt x="3024" y="1697"/>
                </a:lnTo>
                <a:lnTo>
                  <a:pt x="3019" y="1700"/>
                </a:lnTo>
                <a:lnTo>
                  <a:pt x="3006" y="1707"/>
                </a:lnTo>
                <a:lnTo>
                  <a:pt x="2999" y="1719"/>
                </a:lnTo>
                <a:lnTo>
                  <a:pt x="2996" y="1726"/>
                </a:lnTo>
                <a:lnTo>
                  <a:pt x="2994" y="1733"/>
                </a:lnTo>
                <a:lnTo>
                  <a:pt x="2996" y="1740"/>
                </a:lnTo>
                <a:lnTo>
                  <a:pt x="2999" y="1747"/>
                </a:lnTo>
                <a:lnTo>
                  <a:pt x="3006" y="1759"/>
                </a:lnTo>
                <a:lnTo>
                  <a:pt x="3019" y="1766"/>
                </a:lnTo>
                <a:lnTo>
                  <a:pt x="3024" y="1769"/>
                </a:lnTo>
                <a:lnTo>
                  <a:pt x="3032" y="1769"/>
                </a:lnTo>
                <a:lnTo>
                  <a:pt x="3039" y="1769"/>
                </a:lnTo>
                <a:lnTo>
                  <a:pt x="3047" y="1766"/>
                </a:lnTo>
                <a:lnTo>
                  <a:pt x="3060" y="1759"/>
                </a:lnTo>
                <a:lnTo>
                  <a:pt x="3067" y="1747"/>
                </a:lnTo>
                <a:lnTo>
                  <a:pt x="3070" y="1740"/>
                </a:lnTo>
                <a:lnTo>
                  <a:pt x="3070" y="1733"/>
                </a:lnTo>
                <a:lnTo>
                  <a:pt x="3070" y="1726"/>
                </a:lnTo>
                <a:lnTo>
                  <a:pt x="3067" y="1719"/>
                </a:lnTo>
                <a:lnTo>
                  <a:pt x="3060" y="1707"/>
                </a:lnTo>
                <a:lnTo>
                  <a:pt x="3047" y="1700"/>
                </a:lnTo>
                <a:lnTo>
                  <a:pt x="3039" y="1697"/>
                </a:lnTo>
                <a:lnTo>
                  <a:pt x="3032" y="1697"/>
                </a:lnTo>
                <a:close/>
                <a:moveTo>
                  <a:pt x="3032" y="1778"/>
                </a:moveTo>
                <a:lnTo>
                  <a:pt x="3032" y="1778"/>
                </a:lnTo>
                <a:lnTo>
                  <a:pt x="3024" y="1778"/>
                </a:lnTo>
                <a:lnTo>
                  <a:pt x="3019" y="1780"/>
                </a:lnTo>
                <a:lnTo>
                  <a:pt x="3006" y="1788"/>
                </a:lnTo>
                <a:lnTo>
                  <a:pt x="2999" y="1799"/>
                </a:lnTo>
                <a:lnTo>
                  <a:pt x="2996" y="1807"/>
                </a:lnTo>
                <a:lnTo>
                  <a:pt x="2994" y="1814"/>
                </a:lnTo>
                <a:lnTo>
                  <a:pt x="2996" y="1821"/>
                </a:lnTo>
                <a:lnTo>
                  <a:pt x="2999" y="1828"/>
                </a:lnTo>
                <a:lnTo>
                  <a:pt x="3006" y="1840"/>
                </a:lnTo>
                <a:lnTo>
                  <a:pt x="3019" y="1847"/>
                </a:lnTo>
                <a:lnTo>
                  <a:pt x="3024" y="1849"/>
                </a:lnTo>
                <a:lnTo>
                  <a:pt x="3032" y="1849"/>
                </a:lnTo>
                <a:lnTo>
                  <a:pt x="3039" y="1849"/>
                </a:lnTo>
                <a:lnTo>
                  <a:pt x="3047" y="1847"/>
                </a:lnTo>
                <a:lnTo>
                  <a:pt x="3060" y="1840"/>
                </a:lnTo>
                <a:lnTo>
                  <a:pt x="3067" y="1828"/>
                </a:lnTo>
                <a:lnTo>
                  <a:pt x="3070" y="1821"/>
                </a:lnTo>
                <a:lnTo>
                  <a:pt x="3070" y="1814"/>
                </a:lnTo>
                <a:lnTo>
                  <a:pt x="3070" y="1807"/>
                </a:lnTo>
                <a:lnTo>
                  <a:pt x="3067" y="1799"/>
                </a:lnTo>
                <a:lnTo>
                  <a:pt x="3060" y="1788"/>
                </a:lnTo>
                <a:lnTo>
                  <a:pt x="3047" y="1780"/>
                </a:lnTo>
                <a:lnTo>
                  <a:pt x="3039" y="1778"/>
                </a:lnTo>
                <a:lnTo>
                  <a:pt x="3032" y="1778"/>
                </a:lnTo>
                <a:close/>
                <a:moveTo>
                  <a:pt x="3032" y="1859"/>
                </a:moveTo>
                <a:lnTo>
                  <a:pt x="3032" y="1859"/>
                </a:lnTo>
                <a:lnTo>
                  <a:pt x="3024" y="1859"/>
                </a:lnTo>
                <a:lnTo>
                  <a:pt x="3019" y="1861"/>
                </a:lnTo>
                <a:lnTo>
                  <a:pt x="3006" y="1871"/>
                </a:lnTo>
                <a:lnTo>
                  <a:pt x="2999" y="1880"/>
                </a:lnTo>
                <a:lnTo>
                  <a:pt x="2996" y="1887"/>
                </a:lnTo>
                <a:lnTo>
                  <a:pt x="2994" y="1894"/>
                </a:lnTo>
                <a:lnTo>
                  <a:pt x="2996" y="1901"/>
                </a:lnTo>
                <a:lnTo>
                  <a:pt x="2999" y="1908"/>
                </a:lnTo>
                <a:lnTo>
                  <a:pt x="3006" y="1920"/>
                </a:lnTo>
                <a:lnTo>
                  <a:pt x="3019" y="1927"/>
                </a:lnTo>
                <a:lnTo>
                  <a:pt x="3024" y="1930"/>
                </a:lnTo>
                <a:lnTo>
                  <a:pt x="3032" y="1930"/>
                </a:lnTo>
                <a:lnTo>
                  <a:pt x="3039" y="1930"/>
                </a:lnTo>
                <a:lnTo>
                  <a:pt x="3047" y="1927"/>
                </a:lnTo>
                <a:lnTo>
                  <a:pt x="3060" y="1920"/>
                </a:lnTo>
                <a:lnTo>
                  <a:pt x="3067" y="1908"/>
                </a:lnTo>
                <a:lnTo>
                  <a:pt x="3070" y="1901"/>
                </a:lnTo>
                <a:lnTo>
                  <a:pt x="3070" y="1894"/>
                </a:lnTo>
                <a:lnTo>
                  <a:pt x="3070" y="1887"/>
                </a:lnTo>
                <a:lnTo>
                  <a:pt x="3067" y="1880"/>
                </a:lnTo>
                <a:lnTo>
                  <a:pt x="3060" y="1871"/>
                </a:lnTo>
                <a:lnTo>
                  <a:pt x="3047" y="1861"/>
                </a:lnTo>
                <a:lnTo>
                  <a:pt x="3039" y="1859"/>
                </a:lnTo>
                <a:lnTo>
                  <a:pt x="3032" y="1859"/>
                </a:lnTo>
                <a:close/>
                <a:moveTo>
                  <a:pt x="3032" y="1939"/>
                </a:moveTo>
                <a:lnTo>
                  <a:pt x="3032" y="1939"/>
                </a:lnTo>
                <a:lnTo>
                  <a:pt x="3024" y="1942"/>
                </a:lnTo>
                <a:lnTo>
                  <a:pt x="3019" y="1942"/>
                </a:lnTo>
                <a:lnTo>
                  <a:pt x="3006" y="1951"/>
                </a:lnTo>
                <a:lnTo>
                  <a:pt x="2999" y="1961"/>
                </a:lnTo>
                <a:lnTo>
                  <a:pt x="2996" y="1968"/>
                </a:lnTo>
                <a:lnTo>
                  <a:pt x="2994" y="1975"/>
                </a:lnTo>
                <a:lnTo>
                  <a:pt x="2996" y="1982"/>
                </a:lnTo>
                <a:lnTo>
                  <a:pt x="2999" y="1989"/>
                </a:lnTo>
                <a:lnTo>
                  <a:pt x="3006" y="2001"/>
                </a:lnTo>
                <a:lnTo>
                  <a:pt x="3019" y="2008"/>
                </a:lnTo>
                <a:lnTo>
                  <a:pt x="3024" y="2010"/>
                </a:lnTo>
                <a:lnTo>
                  <a:pt x="3032" y="2010"/>
                </a:lnTo>
                <a:lnTo>
                  <a:pt x="3039" y="2010"/>
                </a:lnTo>
                <a:lnTo>
                  <a:pt x="3047" y="2008"/>
                </a:lnTo>
                <a:lnTo>
                  <a:pt x="3060" y="2001"/>
                </a:lnTo>
                <a:lnTo>
                  <a:pt x="3067" y="1989"/>
                </a:lnTo>
                <a:lnTo>
                  <a:pt x="3070" y="1982"/>
                </a:lnTo>
                <a:lnTo>
                  <a:pt x="3070" y="1975"/>
                </a:lnTo>
                <a:lnTo>
                  <a:pt x="3070" y="1968"/>
                </a:lnTo>
                <a:lnTo>
                  <a:pt x="3067" y="1961"/>
                </a:lnTo>
                <a:lnTo>
                  <a:pt x="3060" y="1951"/>
                </a:lnTo>
                <a:lnTo>
                  <a:pt x="3047" y="1942"/>
                </a:lnTo>
                <a:lnTo>
                  <a:pt x="3039" y="1942"/>
                </a:lnTo>
                <a:lnTo>
                  <a:pt x="3032" y="1939"/>
                </a:lnTo>
                <a:close/>
                <a:moveTo>
                  <a:pt x="3032" y="2020"/>
                </a:moveTo>
                <a:lnTo>
                  <a:pt x="3032" y="2020"/>
                </a:lnTo>
                <a:lnTo>
                  <a:pt x="3024" y="2022"/>
                </a:lnTo>
                <a:lnTo>
                  <a:pt x="3019" y="2025"/>
                </a:lnTo>
                <a:lnTo>
                  <a:pt x="3006" y="2032"/>
                </a:lnTo>
                <a:lnTo>
                  <a:pt x="2999" y="2044"/>
                </a:lnTo>
                <a:lnTo>
                  <a:pt x="2996" y="2048"/>
                </a:lnTo>
                <a:lnTo>
                  <a:pt x="2994" y="2055"/>
                </a:lnTo>
                <a:lnTo>
                  <a:pt x="2996" y="2063"/>
                </a:lnTo>
                <a:lnTo>
                  <a:pt x="2999" y="2070"/>
                </a:lnTo>
                <a:lnTo>
                  <a:pt x="3006" y="2082"/>
                </a:lnTo>
                <a:lnTo>
                  <a:pt x="3019" y="2089"/>
                </a:lnTo>
                <a:lnTo>
                  <a:pt x="3024" y="2091"/>
                </a:lnTo>
                <a:lnTo>
                  <a:pt x="3032" y="2091"/>
                </a:lnTo>
                <a:lnTo>
                  <a:pt x="3039" y="2091"/>
                </a:lnTo>
                <a:lnTo>
                  <a:pt x="3047" y="2089"/>
                </a:lnTo>
                <a:lnTo>
                  <a:pt x="3060" y="2082"/>
                </a:lnTo>
                <a:lnTo>
                  <a:pt x="3067" y="2070"/>
                </a:lnTo>
                <a:lnTo>
                  <a:pt x="3070" y="2063"/>
                </a:lnTo>
                <a:lnTo>
                  <a:pt x="3070" y="2055"/>
                </a:lnTo>
                <a:lnTo>
                  <a:pt x="3070" y="2048"/>
                </a:lnTo>
                <a:lnTo>
                  <a:pt x="3067" y="2044"/>
                </a:lnTo>
                <a:lnTo>
                  <a:pt x="3060" y="2032"/>
                </a:lnTo>
                <a:lnTo>
                  <a:pt x="3047" y="2025"/>
                </a:lnTo>
                <a:lnTo>
                  <a:pt x="3039" y="2022"/>
                </a:lnTo>
                <a:lnTo>
                  <a:pt x="3032" y="2020"/>
                </a:lnTo>
                <a:close/>
                <a:moveTo>
                  <a:pt x="3032" y="2103"/>
                </a:moveTo>
                <a:lnTo>
                  <a:pt x="3032" y="2103"/>
                </a:lnTo>
                <a:lnTo>
                  <a:pt x="3024" y="2103"/>
                </a:lnTo>
                <a:lnTo>
                  <a:pt x="3019" y="2105"/>
                </a:lnTo>
                <a:lnTo>
                  <a:pt x="3006" y="2112"/>
                </a:lnTo>
                <a:lnTo>
                  <a:pt x="2999" y="2124"/>
                </a:lnTo>
                <a:lnTo>
                  <a:pt x="2996" y="2129"/>
                </a:lnTo>
                <a:lnTo>
                  <a:pt x="2994" y="2136"/>
                </a:lnTo>
                <a:lnTo>
                  <a:pt x="2996" y="2146"/>
                </a:lnTo>
                <a:lnTo>
                  <a:pt x="2999" y="2150"/>
                </a:lnTo>
                <a:lnTo>
                  <a:pt x="3006" y="2162"/>
                </a:lnTo>
                <a:lnTo>
                  <a:pt x="3019" y="2169"/>
                </a:lnTo>
                <a:lnTo>
                  <a:pt x="3024" y="2172"/>
                </a:lnTo>
                <a:lnTo>
                  <a:pt x="3032" y="2172"/>
                </a:lnTo>
                <a:lnTo>
                  <a:pt x="3039" y="2172"/>
                </a:lnTo>
                <a:lnTo>
                  <a:pt x="3047" y="2169"/>
                </a:lnTo>
                <a:lnTo>
                  <a:pt x="3060" y="2162"/>
                </a:lnTo>
                <a:lnTo>
                  <a:pt x="3067" y="2150"/>
                </a:lnTo>
                <a:lnTo>
                  <a:pt x="3070" y="2146"/>
                </a:lnTo>
                <a:lnTo>
                  <a:pt x="3070" y="2136"/>
                </a:lnTo>
                <a:lnTo>
                  <a:pt x="3070" y="2129"/>
                </a:lnTo>
                <a:lnTo>
                  <a:pt x="3067" y="2124"/>
                </a:lnTo>
                <a:lnTo>
                  <a:pt x="3060" y="2112"/>
                </a:lnTo>
                <a:lnTo>
                  <a:pt x="3047" y="2105"/>
                </a:lnTo>
                <a:lnTo>
                  <a:pt x="3039" y="2103"/>
                </a:lnTo>
                <a:lnTo>
                  <a:pt x="3032" y="2103"/>
                </a:lnTo>
                <a:close/>
                <a:moveTo>
                  <a:pt x="3032" y="2183"/>
                </a:moveTo>
                <a:lnTo>
                  <a:pt x="3032" y="2183"/>
                </a:lnTo>
                <a:lnTo>
                  <a:pt x="3024" y="2183"/>
                </a:lnTo>
                <a:lnTo>
                  <a:pt x="3019" y="2186"/>
                </a:lnTo>
                <a:lnTo>
                  <a:pt x="3006" y="2193"/>
                </a:lnTo>
                <a:lnTo>
                  <a:pt x="2999" y="2205"/>
                </a:lnTo>
                <a:lnTo>
                  <a:pt x="2996" y="2212"/>
                </a:lnTo>
                <a:lnTo>
                  <a:pt x="2994" y="2219"/>
                </a:lnTo>
                <a:lnTo>
                  <a:pt x="2996" y="2226"/>
                </a:lnTo>
                <a:lnTo>
                  <a:pt x="2999" y="2231"/>
                </a:lnTo>
                <a:lnTo>
                  <a:pt x="3006" y="2243"/>
                </a:lnTo>
                <a:lnTo>
                  <a:pt x="3019" y="2250"/>
                </a:lnTo>
                <a:lnTo>
                  <a:pt x="3024" y="2252"/>
                </a:lnTo>
                <a:lnTo>
                  <a:pt x="3032" y="2255"/>
                </a:lnTo>
                <a:lnTo>
                  <a:pt x="3039" y="2252"/>
                </a:lnTo>
                <a:lnTo>
                  <a:pt x="3047" y="2250"/>
                </a:lnTo>
                <a:lnTo>
                  <a:pt x="3060" y="2243"/>
                </a:lnTo>
                <a:lnTo>
                  <a:pt x="3067" y="2231"/>
                </a:lnTo>
                <a:lnTo>
                  <a:pt x="3070" y="2226"/>
                </a:lnTo>
                <a:lnTo>
                  <a:pt x="3070" y="2219"/>
                </a:lnTo>
                <a:lnTo>
                  <a:pt x="3070" y="2212"/>
                </a:lnTo>
                <a:lnTo>
                  <a:pt x="3067" y="2205"/>
                </a:lnTo>
                <a:lnTo>
                  <a:pt x="3060" y="2193"/>
                </a:lnTo>
                <a:lnTo>
                  <a:pt x="3047" y="2186"/>
                </a:lnTo>
                <a:lnTo>
                  <a:pt x="3039" y="2183"/>
                </a:lnTo>
                <a:lnTo>
                  <a:pt x="3032" y="2183"/>
                </a:lnTo>
                <a:close/>
                <a:moveTo>
                  <a:pt x="3032" y="2264"/>
                </a:moveTo>
                <a:lnTo>
                  <a:pt x="3032" y="2264"/>
                </a:lnTo>
                <a:lnTo>
                  <a:pt x="3024" y="2264"/>
                </a:lnTo>
                <a:lnTo>
                  <a:pt x="3019" y="2266"/>
                </a:lnTo>
                <a:lnTo>
                  <a:pt x="3006" y="2274"/>
                </a:lnTo>
                <a:lnTo>
                  <a:pt x="2999" y="2285"/>
                </a:lnTo>
                <a:lnTo>
                  <a:pt x="2996" y="2293"/>
                </a:lnTo>
                <a:lnTo>
                  <a:pt x="2994" y="2300"/>
                </a:lnTo>
                <a:lnTo>
                  <a:pt x="2996" y="2307"/>
                </a:lnTo>
                <a:lnTo>
                  <a:pt x="2999" y="2314"/>
                </a:lnTo>
                <a:lnTo>
                  <a:pt x="3006" y="2323"/>
                </a:lnTo>
                <a:lnTo>
                  <a:pt x="3019" y="2330"/>
                </a:lnTo>
                <a:lnTo>
                  <a:pt x="3024" y="2333"/>
                </a:lnTo>
                <a:lnTo>
                  <a:pt x="3032" y="2335"/>
                </a:lnTo>
                <a:lnTo>
                  <a:pt x="3039" y="2333"/>
                </a:lnTo>
                <a:lnTo>
                  <a:pt x="3047" y="2330"/>
                </a:lnTo>
                <a:lnTo>
                  <a:pt x="3060" y="2323"/>
                </a:lnTo>
                <a:lnTo>
                  <a:pt x="3067" y="2314"/>
                </a:lnTo>
                <a:lnTo>
                  <a:pt x="3070" y="2307"/>
                </a:lnTo>
                <a:lnTo>
                  <a:pt x="3070" y="2300"/>
                </a:lnTo>
                <a:lnTo>
                  <a:pt x="3070" y="2293"/>
                </a:lnTo>
                <a:lnTo>
                  <a:pt x="3067" y="2285"/>
                </a:lnTo>
                <a:lnTo>
                  <a:pt x="3060" y="2274"/>
                </a:lnTo>
                <a:lnTo>
                  <a:pt x="3047" y="2266"/>
                </a:lnTo>
                <a:lnTo>
                  <a:pt x="3039" y="2264"/>
                </a:lnTo>
                <a:lnTo>
                  <a:pt x="3032" y="2264"/>
                </a:lnTo>
                <a:close/>
                <a:moveTo>
                  <a:pt x="3032" y="2345"/>
                </a:moveTo>
                <a:lnTo>
                  <a:pt x="3032" y="2345"/>
                </a:lnTo>
                <a:lnTo>
                  <a:pt x="3024" y="2345"/>
                </a:lnTo>
                <a:lnTo>
                  <a:pt x="3019" y="2347"/>
                </a:lnTo>
                <a:lnTo>
                  <a:pt x="3006" y="2354"/>
                </a:lnTo>
                <a:lnTo>
                  <a:pt x="2999" y="2366"/>
                </a:lnTo>
                <a:lnTo>
                  <a:pt x="2996" y="2373"/>
                </a:lnTo>
                <a:lnTo>
                  <a:pt x="2994" y="2380"/>
                </a:lnTo>
                <a:lnTo>
                  <a:pt x="2996" y="2387"/>
                </a:lnTo>
                <a:lnTo>
                  <a:pt x="2999" y="2394"/>
                </a:lnTo>
                <a:lnTo>
                  <a:pt x="3006" y="2404"/>
                </a:lnTo>
                <a:lnTo>
                  <a:pt x="3019" y="2413"/>
                </a:lnTo>
                <a:lnTo>
                  <a:pt x="3024" y="2413"/>
                </a:lnTo>
                <a:lnTo>
                  <a:pt x="3032" y="2416"/>
                </a:lnTo>
                <a:lnTo>
                  <a:pt x="3039" y="2413"/>
                </a:lnTo>
                <a:lnTo>
                  <a:pt x="3047" y="2413"/>
                </a:lnTo>
                <a:lnTo>
                  <a:pt x="3060" y="2404"/>
                </a:lnTo>
                <a:lnTo>
                  <a:pt x="3067" y="2394"/>
                </a:lnTo>
                <a:lnTo>
                  <a:pt x="3070" y="2387"/>
                </a:lnTo>
                <a:lnTo>
                  <a:pt x="3070" y="2380"/>
                </a:lnTo>
                <a:lnTo>
                  <a:pt x="3070" y="2373"/>
                </a:lnTo>
                <a:lnTo>
                  <a:pt x="3067" y="2366"/>
                </a:lnTo>
                <a:lnTo>
                  <a:pt x="3060" y="2354"/>
                </a:lnTo>
                <a:lnTo>
                  <a:pt x="3047" y="2347"/>
                </a:lnTo>
                <a:lnTo>
                  <a:pt x="3039" y="2345"/>
                </a:lnTo>
                <a:lnTo>
                  <a:pt x="3032" y="2345"/>
                </a:lnTo>
                <a:close/>
                <a:moveTo>
                  <a:pt x="3032" y="2425"/>
                </a:moveTo>
                <a:lnTo>
                  <a:pt x="3032" y="2425"/>
                </a:lnTo>
                <a:lnTo>
                  <a:pt x="3024" y="2425"/>
                </a:lnTo>
                <a:lnTo>
                  <a:pt x="3019" y="2428"/>
                </a:lnTo>
                <a:lnTo>
                  <a:pt x="3006" y="2435"/>
                </a:lnTo>
                <a:lnTo>
                  <a:pt x="2999" y="2447"/>
                </a:lnTo>
                <a:lnTo>
                  <a:pt x="2996" y="2454"/>
                </a:lnTo>
                <a:lnTo>
                  <a:pt x="2994" y="2461"/>
                </a:lnTo>
                <a:lnTo>
                  <a:pt x="2996" y="2468"/>
                </a:lnTo>
                <a:lnTo>
                  <a:pt x="2999" y="2475"/>
                </a:lnTo>
                <a:lnTo>
                  <a:pt x="3006" y="2487"/>
                </a:lnTo>
                <a:lnTo>
                  <a:pt x="3019" y="2494"/>
                </a:lnTo>
                <a:lnTo>
                  <a:pt x="3024" y="2496"/>
                </a:lnTo>
                <a:lnTo>
                  <a:pt x="3032" y="2496"/>
                </a:lnTo>
                <a:lnTo>
                  <a:pt x="3039" y="2496"/>
                </a:lnTo>
                <a:lnTo>
                  <a:pt x="3047" y="2494"/>
                </a:lnTo>
                <a:lnTo>
                  <a:pt x="3060" y="2487"/>
                </a:lnTo>
                <a:lnTo>
                  <a:pt x="3067" y="2475"/>
                </a:lnTo>
                <a:lnTo>
                  <a:pt x="3070" y="2468"/>
                </a:lnTo>
                <a:lnTo>
                  <a:pt x="3070" y="2461"/>
                </a:lnTo>
                <a:lnTo>
                  <a:pt x="3070" y="2454"/>
                </a:lnTo>
                <a:lnTo>
                  <a:pt x="3067" y="2447"/>
                </a:lnTo>
                <a:lnTo>
                  <a:pt x="3060" y="2435"/>
                </a:lnTo>
                <a:lnTo>
                  <a:pt x="3047" y="2428"/>
                </a:lnTo>
                <a:lnTo>
                  <a:pt x="3039" y="2425"/>
                </a:lnTo>
                <a:lnTo>
                  <a:pt x="3032" y="2425"/>
                </a:lnTo>
                <a:close/>
                <a:moveTo>
                  <a:pt x="3032" y="2506"/>
                </a:moveTo>
                <a:lnTo>
                  <a:pt x="3032" y="2506"/>
                </a:lnTo>
                <a:lnTo>
                  <a:pt x="3024" y="2506"/>
                </a:lnTo>
                <a:lnTo>
                  <a:pt x="3019" y="2508"/>
                </a:lnTo>
                <a:lnTo>
                  <a:pt x="3006" y="2515"/>
                </a:lnTo>
                <a:lnTo>
                  <a:pt x="2999" y="2527"/>
                </a:lnTo>
                <a:lnTo>
                  <a:pt x="2996" y="2534"/>
                </a:lnTo>
                <a:lnTo>
                  <a:pt x="2994" y="2541"/>
                </a:lnTo>
                <a:lnTo>
                  <a:pt x="2996" y="2549"/>
                </a:lnTo>
                <a:lnTo>
                  <a:pt x="2999" y="2556"/>
                </a:lnTo>
                <a:lnTo>
                  <a:pt x="3006" y="2568"/>
                </a:lnTo>
                <a:lnTo>
                  <a:pt x="3019" y="2575"/>
                </a:lnTo>
                <a:lnTo>
                  <a:pt x="3024" y="2577"/>
                </a:lnTo>
                <a:lnTo>
                  <a:pt x="3032" y="2577"/>
                </a:lnTo>
                <a:lnTo>
                  <a:pt x="3039" y="2577"/>
                </a:lnTo>
                <a:lnTo>
                  <a:pt x="3047" y="2575"/>
                </a:lnTo>
                <a:lnTo>
                  <a:pt x="3060" y="2568"/>
                </a:lnTo>
                <a:lnTo>
                  <a:pt x="3067" y="2556"/>
                </a:lnTo>
                <a:lnTo>
                  <a:pt x="3070" y="2549"/>
                </a:lnTo>
                <a:lnTo>
                  <a:pt x="3070" y="2541"/>
                </a:lnTo>
                <a:lnTo>
                  <a:pt x="3070" y="2534"/>
                </a:lnTo>
                <a:lnTo>
                  <a:pt x="3067" y="2527"/>
                </a:lnTo>
                <a:lnTo>
                  <a:pt x="3060" y="2515"/>
                </a:lnTo>
                <a:lnTo>
                  <a:pt x="3047" y="2508"/>
                </a:lnTo>
                <a:lnTo>
                  <a:pt x="3039" y="2506"/>
                </a:lnTo>
                <a:lnTo>
                  <a:pt x="3032" y="2506"/>
                </a:lnTo>
                <a:close/>
                <a:moveTo>
                  <a:pt x="3118" y="161"/>
                </a:moveTo>
                <a:lnTo>
                  <a:pt x="3118" y="161"/>
                </a:lnTo>
                <a:lnTo>
                  <a:pt x="3110" y="161"/>
                </a:lnTo>
                <a:lnTo>
                  <a:pt x="3102" y="164"/>
                </a:lnTo>
                <a:lnTo>
                  <a:pt x="3092" y="171"/>
                </a:lnTo>
                <a:lnTo>
                  <a:pt x="3082" y="183"/>
                </a:lnTo>
                <a:lnTo>
                  <a:pt x="3082" y="190"/>
                </a:lnTo>
                <a:lnTo>
                  <a:pt x="3080" y="197"/>
                </a:lnTo>
                <a:lnTo>
                  <a:pt x="3082" y="204"/>
                </a:lnTo>
                <a:lnTo>
                  <a:pt x="3082" y="211"/>
                </a:lnTo>
                <a:lnTo>
                  <a:pt x="3092" y="220"/>
                </a:lnTo>
                <a:lnTo>
                  <a:pt x="3102" y="230"/>
                </a:lnTo>
                <a:lnTo>
                  <a:pt x="3110" y="232"/>
                </a:lnTo>
                <a:lnTo>
                  <a:pt x="3118" y="232"/>
                </a:lnTo>
                <a:lnTo>
                  <a:pt x="3125" y="232"/>
                </a:lnTo>
                <a:lnTo>
                  <a:pt x="3133" y="230"/>
                </a:lnTo>
                <a:lnTo>
                  <a:pt x="3145" y="220"/>
                </a:lnTo>
                <a:lnTo>
                  <a:pt x="3153" y="211"/>
                </a:lnTo>
                <a:lnTo>
                  <a:pt x="3156" y="204"/>
                </a:lnTo>
                <a:lnTo>
                  <a:pt x="3156" y="197"/>
                </a:lnTo>
                <a:lnTo>
                  <a:pt x="3156" y="190"/>
                </a:lnTo>
                <a:lnTo>
                  <a:pt x="3153" y="183"/>
                </a:lnTo>
                <a:lnTo>
                  <a:pt x="3145" y="171"/>
                </a:lnTo>
                <a:lnTo>
                  <a:pt x="3133" y="164"/>
                </a:lnTo>
                <a:lnTo>
                  <a:pt x="3125" y="161"/>
                </a:lnTo>
                <a:lnTo>
                  <a:pt x="3118" y="161"/>
                </a:lnTo>
                <a:close/>
                <a:moveTo>
                  <a:pt x="3118" y="242"/>
                </a:moveTo>
                <a:lnTo>
                  <a:pt x="3118" y="242"/>
                </a:lnTo>
                <a:lnTo>
                  <a:pt x="3110" y="242"/>
                </a:lnTo>
                <a:lnTo>
                  <a:pt x="3102" y="244"/>
                </a:lnTo>
                <a:lnTo>
                  <a:pt x="3092" y="251"/>
                </a:lnTo>
                <a:lnTo>
                  <a:pt x="3082" y="263"/>
                </a:lnTo>
                <a:lnTo>
                  <a:pt x="3082" y="270"/>
                </a:lnTo>
                <a:lnTo>
                  <a:pt x="3080" y="277"/>
                </a:lnTo>
                <a:lnTo>
                  <a:pt x="3082" y="284"/>
                </a:lnTo>
                <a:lnTo>
                  <a:pt x="3082" y="292"/>
                </a:lnTo>
                <a:lnTo>
                  <a:pt x="3092" y="303"/>
                </a:lnTo>
                <a:lnTo>
                  <a:pt x="3102" y="311"/>
                </a:lnTo>
                <a:lnTo>
                  <a:pt x="3110" y="313"/>
                </a:lnTo>
                <a:lnTo>
                  <a:pt x="3118" y="313"/>
                </a:lnTo>
                <a:lnTo>
                  <a:pt x="3125" y="313"/>
                </a:lnTo>
                <a:lnTo>
                  <a:pt x="3133" y="311"/>
                </a:lnTo>
                <a:lnTo>
                  <a:pt x="3145" y="303"/>
                </a:lnTo>
                <a:lnTo>
                  <a:pt x="3153" y="292"/>
                </a:lnTo>
                <a:lnTo>
                  <a:pt x="3156" y="284"/>
                </a:lnTo>
                <a:lnTo>
                  <a:pt x="3156" y="277"/>
                </a:lnTo>
                <a:lnTo>
                  <a:pt x="3156" y="270"/>
                </a:lnTo>
                <a:lnTo>
                  <a:pt x="3153" y="263"/>
                </a:lnTo>
                <a:lnTo>
                  <a:pt x="3145" y="251"/>
                </a:lnTo>
                <a:lnTo>
                  <a:pt x="3133" y="244"/>
                </a:lnTo>
                <a:lnTo>
                  <a:pt x="3125" y="242"/>
                </a:lnTo>
                <a:lnTo>
                  <a:pt x="3118" y="242"/>
                </a:lnTo>
                <a:close/>
                <a:moveTo>
                  <a:pt x="3118" y="484"/>
                </a:moveTo>
                <a:lnTo>
                  <a:pt x="3118" y="484"/>
                </a:lnTo>
                <a:lnTo>
                  <a:pt x="3110" y="486"/>
                </a:lnTo>
                <a:lnTo>
                  <a:pt x="3102" y="488"/>
                </a:lnTo>
                <a:lnTo>
                  <a:pt x="3092" y="495"/>
                </a:lnTo>
                <a:lnTo>
                  <a:pt x="3082" y="505"/>
                </a:lnTo>
                <a:lnTo>
                  <a:pt x="3082" y="512"/>
                </a:lnTo>
                <a:lnTo>
                  <a:pt x="3080" y="519"/>
                </a:lnTo>
                <a:lnTo>
                  <a:pt x="3082" y="526"/>
                </a:lnTo>
                <a:lnTo>
                  <a:pt x="3082" y="533"/>
                </a:lnTo>
                <a:lnTo>
                  <a:pt x="3092" y="545"/>
                </a:lnTo>
                <a:lnTo>
                  <a:pt x="3102" y="552"/>
                </a:lnTo>
                <a:lnTo>
                  <a:pt x="3110" y="555"/>
                </a:lnTo>
                <a:lnTo>
                  <a:pt x="3118" y="555"/>
                </a:lnTo>
                <a:lnTo>
                  <a:pt x="3125" y="555"/>
                </a:lnTo>
                <a:lnTo>
                  <a:pt x="3133" y="552"/>
                </a:lnTo>
                <a:lnTo>
                  <a:pt x="3145" y="545"/>
                </a:lnTo>
                <a:lnTo>
                  <a:pt x="3153" y="533"/>
                </a:lnTo>
                <a:lnTo>
                  <a:pt x="3156" y="526"/>
                </a:lnTo>
                <a:lnTo>
                  <a:pt x="3156" y="519"/>
                </a:lnTo>
                <a:lnTo>
                  <a:pt x="3156" y="512"/>
                </a:lnTo>
                <a:lnTo>
                  <a:pt x="3153" y="505"/>
                </a:lnTo>
                <a:lnTo>
                  <a:pt x="3145" y="495"/>
                </a:lnTo>
                <a:lnTo>
                  <a:pt x="3133" y="488"/>
                </a:lnTo>
                <a:lnTo>
                  <a:pt x="3125" y="486"/>
                </a:lnTo>
                <a:lnTo>
                  <a:pt x="3118" y="484"/>
                </a:lnTo>
                <a:close/>
                <a:moveTo>
                  <a:pt x="3118" y="564"/>
                </a:moveTo>
                <a:lnTo>
                  <a:pt x="3118" y="564"/>
                </a:lnTo>
                <a:lnTo>
                  <a:pt x="3110" y="567"/>
                </a:lnTo>
                <a:lnTo>
                  <a:pt x="3102" y="569"/>
                </a:lnTo>
                <a:lnTo>
                  <a:pt x="3092" y="576"/>
                </a:lnTo>
                <a:lnTo>
                  <a:pt x="3082" y="588"/>
                </a:lnTo>
                <a:lnTo>
                  <a:pt x="3082" y="593"/>
                </a:lnTo>
                <a:lnTo>
                  <a:pt x="3080" y="600"/>
                </a:lnTo>
                <a:lnTo>
                  <a:pt x="3082" y="607"/>
                </a:lnTo>
                <a:lnTo>
                  <a:pt x="3082" y="614"/>
                </a:lnTo>
                <a:lnTo>
                  <a:pt x="3092" y="626"/>
                </a:lnTo>
                <a:lnTo>
                  <a:pt x="3102" y="633"/>
                </a:lnTo>
                <a:lnTo>
                  <a:pt x="3110" y="635"/>
                </a:lnTo>
                <a:lnTo>
                  <a:pt x="3118" y="635"/>
                </a:lnTo>
                <a:lnTo>
                  <a:pt x="3125" y="635"/>
                </a:lnTo>
                <a:lnTo>
                  <a:pt x="3133" y="633"/>
                </a:lnTo>
                <a:lnTo>
                  <a:pt x="3145" y="626"/>
                </a:lnTo>
                <a:lnTo>
                  <a:pt x="3153" y="614"/>
                </a:lnTo>
                <a:lnTo>
                  <a:pt x="3156" y="607"/>
                </a:lnTo>
                <a:lnTo>
                  <a:pt x="3156" y="600"/>
                </a:lnTo>
                <a:lnTo>
                  <a:pt x="3156" y="593"/>
                </a:lnTo>
                <a:lnTo>
                  <a:pt x="3153" y="588"/>
                </a:lnTo>
                <a:lnTo>
                  <a:pt x="3145" y="576"/>
                </a:lnTo>
                <a:lnTo>
                  <a:pt x="3133" y="569"/>
                </a:lnTo>
                <a:lnTo>
                  <a:pt x="3125" y="567"/>
                </a:lnTo>
                <a:lnTo>
                  <a:pt x="3118" y="564"/>
                </a:lnTo>
                <a:close/>
                <a:moveTo>
                  <a:pt x="3118" y="647"/>
                </a:moveTo>
                <a:lnTo>
                  <a:pt x="3118" y="647"/>
                </a:lnTo>
                <a:lnTo>
                  <a:pt x="3110" y="647"/>
                </a:lnTo>
                <a:lnTo>
                  <a:pt x="3102" y="650"/>
                </a:lnTo>
                <a:lnTo>
                  <a:pt x="3092" y="657"/>
                </a:lnTo>
                <a:lnTo>
                  <a:pt x="3082" y="669"/>
                </a:lnTo>
                <a:lnTo>
                  <a:pt x="3082" y="676"/>
                </a:lnTo>
                <a:lnTo>
                  <a:pt x="3080" y="683"/>
                </a:lnTo>
                <a:lnTo>
                  <a:pt x="3082" y="690"/>
                </a:lnTo>
                <a:lnTo>
                  <a:pt x="3082" y="695"/>
                </a:lnTo>
                <a:lnTo>
                  <a:pt x="3092" y="706"/>
                </a:lnTo>
                <a:lnTo>
                  <a:pt x="3102" y="714"/>
                </a:lnTo>
                <a:lnTo>
                  <a:pt x="3110" y="716"/>
                </a:lnTo>
                <a:lnTo>
                  <a:pt x="3118" y="716"/>
                </a:lnTo>
                <a:lnTo>
                  <a:pt x="3125" y="716"/>
                </a:lnTo>
                <a:lnTo>
                  <a:pt x="3133" y="714"/>
                </a:lnTo>
                <a:lnTo>
                  <a:pt x="3145" y="706"/>
                </a:lnTo>
                <a:lnTo>
                  <a:pt x="3153" y="695"/>
                </a:lnTo>
                <a:lnTo>
                  <a:pt x="3156" y="690"/>
                </a:lnTo>
                <a:lnTo>
                  <a:pt x="3156" y="683"/>
                </a:lnTo>
                <a:lnTo>
                  <a:pt x="3156" y="676"/>
                </a:lnTo>
                <a:lnTo>
                  <a:pt x="3153" y="669"/>
                </a:lnTo>
                <a:lnTo>
                  <a:pt x="3145" y="657"/>
                </a:lnTo>
                <a:lnTo>
                  <a:pt x="3133" y="650"/>
                </a:lnTo>
                <a:lnTo>
                  <a:pt x="3125" y="647"/>
                </a:lnTo>
                <a:lnTo>
                  <a:pt x="3118" y="647"/>
                </a:lnTo>
                <a:close/>
                <a:moveTo>
                  <a:pt x="3118" y="728"/>
                </a:moveTo>
                <a:lnTo>
                  <a:pt x="3118" y="728"/>
                </a:lnTo>
                <a:lnTo>
                  <a:pt x="3110" y="728"/>
                </a:lnTo>
                <a:lnTo>
                  <a:pt x="3102" y="730"/>
                </a:lnTo>
                <a:lnTo>
                  <a:pt x="3092" y="737"/>
                </a:lnTo>
                <a:lnTo>
                  <a:pt x="3082" y="749"/>
                </a:lnTo>
                <a:lnTo>
                  <a:pt x="3082" y="756"/>
                </a:lnTo>
                <a:lnTo>
                  <a:pt x="3080" y="763"/>
                </a:lnTo>
                <a:lnTo>
                  <a:pt x="3082" y="770"/>
                </a:lnTo>
                <a:lnTo>
                  <a:pt x="3082" y="775"/>
                </a:lnTo>
                <a:lnTo>
                  <a:pt x="3092" y="787"/>
                </a:lnTo>
                <a:lnTo>
                  <a:pt x="3102" y="794"/>
                </a:lnTo>
                <a:lnTo>
                  <a:pt x="3110" y="797"/>
                </a:lnTo>
                <a:lnTo>
                  <a:pt x="3118" y="799"/>
                </a:lnTo>
                <a:lnTo>
                  <a:pt x="3125" y="797"/>
                </a:lnTo>
                <a:lnTo>
                  <a:pt x="3133" y="794"/>
                </a:lnTo>
                <a:lnTo>
                  <a:pt x="3145" y="787"/>
                </a:lnTo>
                <a:lnTo>
                  <a:pt x="3153" y="775"/>
                </a:lnTo>
                <a:lnTo>
                  <a:pt x="3156" y="770"/>
                </a:lnTo>
                <a:lnTo>
                  <a:pt x="3156" y="763"/>
                </a:lnTo>
                <a:lnTo>
                  <a:pt x="3156" y="756"/>
                </a:lnTo>
                <a:lnTo>
                  <a:pt x="3153" y="749"/>
                </a:lnTo>
                <a:lnTo>
                  <a:pt x="3145" y="737"/>
                </a:lnTo>
                <a:lnTo>
                  <a:pt x="3133" y="730"/>
                </a:lnTo>
                <a:lnTo>
                  <a:pt x="3125" y="728"/>
                </a:lnTo>
                <a:lnTo>
                  <a:pt x="3118" y="728"/>
                </a:lnTo>
                <a:close/>
                <a:moveTo>
                  <a:pt x="3118" y="808"/>
                </a:moveTo>
                <a:lnTo>
                  <a:pt x="3118" y="808"/>
                </a:lnTo>
                <a:lnTo>
                  <a:pt x="3110" y="808"/>
                </a:lnTo>
                <a:lnTo>
                  <a:pt x="3102" y="811"/>
                </a:lnTo>
                <a:lnTo>
                  <a:pt x="3092" y="818"/>
                </a:lnTo>
                <a:lnTo>
                  <a:pt x="3082" y="830"/>
                </a:lnTo>
                <a:lnTo>
                  <a:pt x="3082" y="837"/>
                </a:lnTo>
                <a:lnTo>
                  <a:pt x="3080" y="844"/>
                </a:lnTo>
                <a:lnTo>
                  <a:pt x="3082" y="851"/>
                </a:lnTo>
                <a:lnTo>
                  <a:pt x="3082" y="858"/>
                </a:lnTo>
                <a:lnTo>
                  <a:pt x="3092" y="868"/>
                </a:lnTo>
                <a:lnTo>
                  <a:pt x="3102" y="877"/>
                </a:lnTo>
                <a:lnTo>
                  <a:pt x="3110" y="877"/>
                </a:lnTo>
                <a:lnTo>
                  <a:pt x="3118" y="880"/>
                </a:lnTo>
                <a:lnTo>
                  <a:pt x="3125" y="877"/>
                </a:lnTo>
                <a:lnTo>
                  <a:pt x="3133" y="877"/>
                </a:lnTo>
                <a:lnTo>
                  <a:pt x="3145" y="868"/>
                </a:lnTo>
                <a:lnTo>
                  <a:pt x="3153" y="858"/>
                </a:lnTo>
                <a:lnTo>
                  <a:pt x="3156" y="851"/>
                </a:lnTo>
                <a:lnTo>
                  <a:pt x="3156" y="844"/>
                </a:lnTo>
                <a:lnTo>
                  <a:pt x="3156" y="837"/>
                </a:lnTo>
                <a:lnTo>
                  <a:pt x="3153" y="830"/>
                </a:lnTo>
                <a:lnTo>
                  <a:pt x="3145" y="818"/>
                </a:lnTo>
                <a:lnTo>
                  <a:pt x="3133" y="811"/>
                </a:lnTo>
                <a:lnTo>
                  <a:pt x="3125" y="808"/>
                </a:lnTo>
                <a:lnTo>
                  <a:pt x="3118" y="808"/>
                </a:lnTo>
                <a:close/>
                <a:moveTo>
                  <a:pt x="3118" y="889"/>
                </a:moveTo>
                <a:lnTo>
                  <a:pt x="3118" y="889"/>
                </a:lnTo>
                <a:lnTo>
                  <a:pt x="3110" y="889"/>
                </a:lnTo>
                <a:lnTo>
                  <a:pt x="3102" y="891"/>
                </a:lnTo>
                <a:lnTo>
                  <a:pt x="3092" y="899"/>
                </a:lnTo>
                <a:lnTo>
                  <a:pt x="3082" y="910"/>
                </a:lnTo>
                <a:lnTo>
                  <a:pt x="3082" y="917"/>
                </a:lnTo>
                <a:lnTo>
                  <a:pt x="3080" y="925"/>
                </a:lnTo>
                <a:lnTo>
                  <a:pt x="3082" y="932"/>
                </a:lnTo>
                <a:lnTo>
                  <a:pt x="3082" y="939"/>
                </a:lnTo>
                <a:lnTo>
                  <a:pt x="3092" y="948"/>
                </a:lnTo>
                <a:lnTo>
                  <a:pt x="3102" y="958"/>
                </a:lnTo>
                <a:lnTo>
                  <a:pt x="3110" y="960"/>
                </a:lnTo>
                <a:lnTo>
                  <a:pt x="3118" y="960"/>
                </a:lnTo>
                <a:lnTo>
                  <a:pt x="3125" y="960"/>
                </a:lnTo>
                <a:lnTo>
                  <a:pt x="3133" y="958"/>
                </a:lnTo>
                <a:lnTo>
                  <a:pt x="3145" y="948"/>
                </a:lnTo>
                <a:lnTo>
                  <a:pt x="3153" y="939"/>
                </a:lnTo>
                <a:lnTo>
                  <a:pt x="3156" y="932"/>
                </a:lnTo>
                <a:lnTo>
                  <a:pt x="3156" y="925"/>
                </a:lnTo>
                <a:lnTo>
                  <a:pt x="3156" y="917"/>
                </a:lnTo>
                <a:lnTo>
                  <a:pt x="3153" y="910"/>
                </a:lnTo>
                <a:lnTo>
                  <a:pt x="3145" y="899"/>
                </a:lnTo>
                <a:lnTo>
                  <a:pt x="3133" y="891"/>
                </a:lnTo>
                <a:lnTo>
                  <a:pt x="3125" y="889"/>
                </a:lnTo>
                <a:lnTo>
                  <a:pt x="3118" y="889"/>
                </a:lnTo>
                <a:close/>
                <a:moveTo>
                  <a:pt x="3118" y="970"/>
                </a:moveTo>
                <a:lnTo>
                  <a:pt x="3118" y="970"/>
                </a:lnTo>
                <a:lnTo>
                  <a:pt x="3110" y="970"/>
                </a:lnTo>
                <a:lnTo>
                  <a:pt x="3102" y="972"/>
                </a:lnTo>
                <a:lnTo>
                  <a:pt x="3092" y="979"/>
                </a:lnTo>
                <a:lnTo>
                  <a:pt x="3082" y="991"/>
                </a:lnTo>
                <a:lnTo>
                  <a:pt x="3082" y="998"/>
                </a:lnTo>
                <a:lnTo>
                  <a:pt x="3080" y="1005"/>
                </a:lnTo>
                <a:lnTo>
                  <a:pt x="3082" y="1012"/>
                </a:lnTo>
                <a:lnTo>
                  <a:pt x="3082" y="1019"/>
                </a:lnTo>
                <a:lnTo>
                  <a:pt x="3092" y="1031"/>
                </a:lnTo>
                <a:lnTo>
                  <a:pt x="3102" y="1038"/>
                </a:lnTo>
                <a:lnTo>
                  <a:pt x="3110" y="1041"/>
                </a:lnTo>
                <a:lnTo>
                  <a:pt x="3118" y="1041"/>
                </a:lnTo>
                <a:lnTo>
                  <a:pt x="3125" y="1041"/>
                </a:lnTo>
                <a:lnTo>
                  <a:pt x="3133" y="1038"/>
                </a:lnTo>
                <a:lnTo>
                  <a:pt x="3145" y="1031"/>
                </a:lnTo>
                <a:lnTo>
                  <a:pt x="3153" y="1019"/>
                </a:lnTo>
                <a:lnTo>
                  <a:pt x="3156" y="1012"/>
                </a:lnTo>
                <a:lnTo>
                  <a:pt x="3156" y="1005"/>
                </a:lnTo>
                <a:lnTo>
                  <a:pt x="3156" y="998"/>
                </a:lnTo>
                <a:lnTo>
                  <a:pt x="3153" y="991"/>
                </a:lnTo>
                <a:lnTo>
                  <a:pt x="3145" y="979"/>
                </a:lnTo>
                <a:lnTo>
                  <a:pt x="3133" y="972"/>
                </a:lnTo>
                <a:lnTo>
                  <a:pt x="3125" y="970"/>
                </a:lnTo>
                <a:lnTo>
                  <a:pt x="3118" y="970"/>
                </a:lnTo>
                <a:close/>
                <a:moveTo>
                  <a:pt x="3118" y="1050"/>
                </a:moveTo>
                <a:lnTo>
                  <a:pt x="3118" y="1050"/>
                </a:lnTo>
                <a:lnTo>
                  <a:pt x="3110" y="1050"/>
                </a:lnTo>
                <a:lnTo>
                  <a:pt x="3102" y="1053"/>
                </a:lnTo>
                <a:lnTo>
                  <a:pt x="3092" y="1060"/>
                </a:lnTo>
                <a:lnTo>
                  <a:pt x="3082" y="1072"/>
                </a:lnTo>
                <a:lnTo>
                  <a:pt x="3082" y="1079"/>
                </a:lnTo>
                <a:lnTo>
                  <a:pt x="3080" y="1086"/>
                </a:lnTo>
                <a:lnTo>
                  <a:pt x="3082" y="1093"/>
                </a:lnTo>
                <a:lnTo>
                  <a:pt x="3082" y="1100"/>
                </a:lnTo>
                <a:lnTo>
                  <a:pt x="3092" y="1112"/>
                </a:lnTo>
                <a:lnTo>
                  <a:pt x="3102" y="1119"/>
                </a:lnTo>
                <a:lnTo>
                  <a:pt x="3110" y="1121"/>
                </a:lnTo>
                <a:lnTo>
                  <a:pt x="3118" y="1121"/>
                </a:lnTo>
                <a:lnTo>
                  <a:pt x="3125" y="1121"/>
                </a:lnTo>
                <a:lnTo>
                  <a:pt x="3133" y="1119"/>
                </a:lnTo>
                <a:lnTo>
                  <a:pt x="3145" y="1112"/>
                </a:lnTo>
                <a:lnTo>
                  <a:pt x="3153" y="1100"/>
                </a:lnTo>
                <a:lnTo>
                  <a:pt x="3156" y="1093"/>
                </a:lnTo>
                <a:lnTo>
                  <a:pt x="3156" y="1086"/>
                </a:lnTo>
                <a:lnTo>
                  <a:pt x="3156" y="1079"/>
                </a:lnTo>
                <a:lnTo>
                  <a:pt x="3153" y="1072"/>
                </a:lnTo>
                <a:lnTo>
                  <a:pt x="3145" y="1060"/>
                </a:lnTo>
                <a:lnTo>
                  <a:pt x="3133" y="1053"/>
                </a:lnTo>
                <a:lnTo>
                  <a:pt x="3125" y="1050"/>
                </a:lnTo>
                <a:lnTo>
                  <a:pt x="3118" y="1050"/>
                </a:lnTo>
                <a:close/>
                <a:moveTo>
                  <a:pt x="3118" y="1131"/>
                </a:moveTo>
                <a:lnTo>
                  <a:pt x="3118" y="1131"/>
                </a:lnTo>
                <a:lnTo>
                  <a:pt x="3110" y="1133"/>
                </a:lnTo>
                <a:lnTo>
                  <a:pt x="3102" y="1133"/>
                </a:lnTo>
                <a:lnTo>
                  <a:pt x="3092" y="1143"/>
                </a:lnTo>
                <a:lnTo>
                  <a:pt x="3082" y="1152"/>
                </a:lnTo>
                <a:lnTo>
                  <a:pt x="3082" y="1159"/>
                </a:lnTo>
                <a:lnTo>
                  <a:pt x="3080" y="1166"/>
                </a:lnTo>
                <a:lnTo>
                  <a:pt x="3082" y="1174"/>
                </a:lnTo>
                <a:lnTo>
                  <a:pt x="3082" y="1181"/>
                </a:lnTo>
                <a:lnTo>
                  <a:pt x="3092" y="1192"/>
                </a:lnTo>
                <a:lnTo>
                  <a:pt x="3102" y="1200"/>
                </a:lnTo>
                <a:lnTo>
                  <a:pt x="3110" y="1202"/>
                </a:lnTo>
                <a:lnTo>
                  <a:pt x="3118" y="1202"/>
                </a:lnTo>
                <a:lnTo>
                  <a:pt x="3125" y="1202"/>
                </a:lnTo>
                <a:lnTo>
                  <a:pt x="3133" y="1200"/>
                </a:lnTo>
                <a:lnTo>
                  <a:pt x="3145" y="1192"/>
                </a:lnTo>
                <a:lnTo>
                  <a:pt x="3153" y="1181"/>
                </a:lnTo>
                <a:lnTo>
                  <a:pt x="3156" y="1174"/>
                </a:lnTo>
                <a:lnTo>
                  <a:pt x="3156" y="1166"/>
                </a:lnTo>
                <a:lnTo>
                  <a:pt x="3156" y="1159"/>
                </a:lnTo>
                <a:lnTo>
                  <a:pt x="3153" y="1152"/>
                </a:lnTo>
                <a:lnTo>
                  <a:pt x="3145" y="1143"/>
                </a:lnTo>
                <a:lnTo>
                  <a:pt x="3133" y="1133"/>
                </a:lnTo>
                <a:lnTo>
                  <a:pt x="3125" y="1133"/>
                </a:lnTo>
                <a:lnTo>
                  <a:pt x="3118" y="1131"/>
                </a:lnTo>
                <a:close/>
                <a:moveTo>
                  <a:pt x="3118" y="1211"/>
                </a:moveTo>
                <a:lnTo>
                  <a:pt x="3118" y="1211"/>
                </a:lnTo>
                <a:lnTo>
                  <a:pt x="3110" y="1214"/>
                </a:lnTo>
                <a:lnTo>
                  <a:pt x="3102" y="1214"/>
                </a:lnTo>
                <a:lnTo>
                  <a:pt x="3092" y="1223"/>
                </a:lnTo>
                <a:lnTo>
                  <a:pt x="3082" y="1233"/>
                </a:lnTo>
                <a:lnTo>
                  <a:pt x="3082" y="1240"/>
                </a:lnTo>
                <a:lnTo>
                  <a:pt x="3080" y="1247"/>
                </a:lnTo>
                <a:lnTo>
                  <a:pt x="3082" y="1254"/>
                </a:lnTo>
                <a:lnTo>
                  <a:pt x="3082" y="1261"/>
                </a:lnTo>
                <a:lnTo>
                  <a:pt x="3092" y="1273"/>
                </a:lnTo>
                <a:lnTo>
                  <a:pt x="3102" y="1280"/>
                </a:lnTo>
                <a:lnTo>
                  <a:pt x="3110" y="1283"/>
                </a:lnTo>
                <a:lnTo>
                  <a:pt x="3118" y="1283"/>
                </a:lnTo>
                <a:lnTo>
                  <a:pt x="3125" y="1283"/>
                </a:lnTo>
                <a:lnTo>
                  <a:pt x="3133" y="1280"/>
                </a:lnTo>
                <a:lnTo>
                  <a:pt x="3145" y="1273"/>
                </a:lnTo>
                <a:lnTo>
                  <a:pt x="3153" y="1261"/>
                </a:lnTo>
                <a:lnTo>
                  <a:pt x="3156" y="1254"/>
                </a:lnTo>
                <a:lnTo>
                  <a:pt x="3156" y="1247"/>
                </a:lnTo>
                <a:lnTo>
                  <a:pt x="3156" y="1240"/>
                </a:lnTo>
                <a:lnTo>
                  <a:pt x="3153" y="1233"/>
                </a:lnTo>
                <a:lnTo>
                  <a:pt x="3145" y="1223"/>
                </a:lnTo>
                <a:lnTo>
                  <a:pt x="3133" y="1214"/>
                </a:lnTo>
                <a:lnTo>
                  <a:pt x="3125" y="1214"/>
                </a:lnTo>
                <a:lnTo>
                  <a:pt x="3118" y="1211"/>
                </a:lnTo>
                <a:close/>
                <a:moveTo>
                  <a:pt x="3118" y="1375"/>
                </a:moveTo>
                <a:lnTo>
                  <a:pt x="3118" y="1375"/>
                </a:lnTo>
                <a:lnTo>
                  <a:pt x="3110" y="1375"/>
                </a:lnTo>
                <a:lnTo>
                  <a:pt x="3102" y="1377"/>
                </a:lnTo>
                <a:lnTo>
                  <a:pt x="3092" y="1385"/>
                </a:lnTo>
                <a:lnTo>
                  <a:pt x="3082" y="1396"/>
                </a:lnTo>
                <a:lnTo>
                  <a:pt x="3082" y="1401"/>
                </a:lnTo>
                <a:lnTo>
                  <a:pt x="3080" y="1411"/>
                </a:lnTo>
                <a:lnTo>
                  <a:pt x="3082" y="1418"/>
                </a:lnTo>
                <a:lnTo>
                  <a:pt x="3082" y="1422"/>
                </a:lnTo>
                <a:lnTo>
                  <a:pt x="3092" y="1434"/>
                </a:lnTo>
                <a:lnTo>
                  <a:pt x="3102" y="1441"/>
                </a:lnTo>
                <a:lnTo>
                  <a:pt x="3110" y="1444"/>
                </a:lnTo>
                <a:lnTo>
                  <a:pt x="3118" y="1444"/>
                </a:lnTo>
                <a:lnTo>
                  <a:pt x="3125" y="1444"/>
                </a:lnTo>
                <a:lnTo>
                  <a:pt x="3133" y="1441"/>
                </a:lnTo>
                <a:lnTo>
                  <a:pt x="3145" y="1434"/>
                </a:lnTo>
                <a:lnTo>
                  <a:pt x="3153" y="1422"/>
                </a:lnTo>
                <a:lnTo>
                  <a:pt x="3156" y="1418"/>
                </a:lnTo>
                <a:lnTo>
                  <a:pt x="3156" y="1411"/>
                </a:lnTo>
                <a:lnTo>
                  <a:pt x="3156" y="1401"/>
                </a:lnTo>
                <a:lnTo>
                  <a:pt x="3153" y="1396"/>
                </a:lnTo>
                <a:lnTo>
                  <a:pt x="3145" y="1385"/>
                </a:lnTo>
                <a:lnTo>
                  <a:pt x="3133" y="1377"/>
                </a:lnTo>
                <a:lnTo>
                  <a:pt x="3125" y="1375"/>
                </a:lnTo>
                <a:lnTo>
                  <a:pt x="3118" y="1375"/>
                </a:lnTo>
                <a:close/>
                <a:moveTo>
                  <a:pt x="3118" y="1456"/>
                </a:moveTo>
                <a:lnTo>
                  <a:pt x="3118" y="1456"/>
                </a:lnTo>
                <a:lnTo>
                  <a:pt x="3110" y="1456"/>
                </a:lnTo>
                <a:lnTo>
                  <a:pt x="3102" y="1458"/>
                </a:lnTo>
                <a:lnTo>
                  <a:pt x="3092" y="1465"/>
                </a:lnTo>
                <a:lnTo>
                  <a:pt x="3082" y="1477"/>
                </a:lnTo>
                <a:lnTo>
                  <a:pt x="3082" y="1484"/>
                </a:lnTo>
                <a:lnTo>
                  <a:pt x="3080" y="1491"/>
                </a:lnTo>
                <a:lnTo>
                  <a:pt x="3082" y="1498"/>
                </a:lnTo>
                <a:lnTo>
                  <a:pt x="3082" y="1503"/>
                </a:lnTo>
                <a:lnTo>
                  <a:pt x="3092" y="1515"/>
                </a:lnTo>
                <a:lnTo>
                  <a:pt x="3102" y="1522"/>
                </a:lnTo>
                <a:lnTo>
                  <a:pt x="3110" y="1524"/>
                </a:lnTo>
                <a:lnTo>
                  <a:pt x="3118" y="1527"/>
                </a:lnTo>
                <a:lnTo>
                  <a:pt x="3125" y="1524"/>
                </a:lnTo>
                <a:lnTo>
                  <a:pt x="3133" y="1522"/>
                </a:lnTo>
                <a:lnTo>
                  <a:pt x="3145" y="1515"/>
                </a:lnTo>
                <a:lnTo>
                  <a:pt x="3153" y="1503"/>
                </a:lnTo>
                <a:lnTo>
                  <a:pt x="3156" y="1498"/>
                </a:lnTo>
                <a:lnTo>
                  <a:pt x="3156" y="1491"/>
                </a:lnTo>
                <a:lnTo>
                  <a:pt x="3156" y="1484"/>
                </a:lnTo>
                <a:lnTo>
                  <a:pt x="3153" y="1477"/>
                </a:lnTo>
                <a:lnTo>
                  <a:pt x="3145" y="1465"/>
                </a:lnTo>
                <a:lnTo>
                  <a:pt x="3133" y="1458"/>
                </a:lnTo>
                <a:lnTo>
                  <a:pt x="3125" y="1456"/>
                </a:lnTo>
                <a:lnTo>
                  <a:pt x="3118" y="1456"/>
                </a:lnTo>
                <a:close/>
                <a:moveTo>
                  <a:pt x="3118" y="1536"/>
                </a:moveTo>
                <a:lnTo>
                  <a:pt x="3118" y="1536"/>
                </a:lnTo>
                <a:lnTo>
                  <a:pt x="3110" y="1536"/>
                </a:lnTo>
                <a:lnTo>
                  <a:pt x="3102" y="1539"/>
                </a:lnTo>
                <a:lnTo>
                  <a:pt x="3092" y="1546"/>
                </a:lnTo>
                <a:lnTo>
                  <a:pt x="3082" y="1558"/>
                </a:lnTo>
                <a:lnTo>
                  <a:pt x="3082" y="1565"/>
                </a:lnTo>
                <a:lnTo>
                  <a:pt x="3080" y="1572"/>
                </a:lnTo>
                <a:lnTo>
                  <a:pt x="3082" y="1579"/>
                </a:lnTo>
                <a:lnTo>
                  <a:pt x="3082" y="1586"/>
                </a:lnTo>
                <a:lnTo>
                  <a:pt x="3092" y="1596"/>
                </a:lnTo>
                <a:lnTo>
                  <a:pt x="3102" y="1605"/>
                </a:lnTo>
                <a:lnTo>
                  <a:pt x="3110" y="1605"/>
                </a:lnTo>
                <a:lnTo>
                  <a:pt x="3118" y="1607"/>
                </a:lnTo>
                <a:lnTo>
                  <a:pt x="3125" y="1605"/>
                </a:lnTo>
                <a:lnTo>
                  <a:pt x="3133" y="1605"/>
                </a:lnTo>
                <a:lnTo>
                  <a:pt x="3145" y="1596"/>
                </a:lnTo>
                <a:lnTo>
                  <a:pt x="3153" y="1586"/>
                </a:lnTo>
                <a:lnTo>
                  <a:pt x="3156" y="1579"/>
                </a:lnTo>
                <a:lnTo>
                  <a:pt x="3156" y="1572"/>
                </a:lnTo>
                <a:lnTo>
                  <a:pt x="3156" y="1565"/>
                </a:lnTo>
                <a:lnTo>
                  <a:pt x="3153" y="1558"/>
                </a:lnTo>
                <a:lnTo>
                  <a:pt x="3145" y="1546"/>
                </a:lnTo>
                <a:lnTo>
                  <a:pt x="3133" y="1539"/>
                </a:lnTo>
                <a:lnTo>
                  <a:pt x="3125" y="1536"/>
                </a:lnTo>
                <a:lnTo>
                  <a:pt x="3118" y="1536"/>
                </a:lnTo>
                <a:close/>
                <a:moveTo>
                  <a:pt x="3118" y="1617"/>
                </a:moveTo>
                <a:lnTo>
                  <a:pt x="3118" y="1617"/>
                </a:lnTo>
                <a:lnTo>
                  <a:pt x="3110" y="1617"/>
                </a:lnTo>
                <a:lnTo>
                  <a:pt x="3102" y="1619"/>
                </a:lnTo>
                <a:lnTo>
                  <a:pt x="3092" y="1626"/>
                </a:lnTo>
                <a:lnTo>
                  <a:pt x="3082" y="1638"/>
                </a:lnTo>
                <a:lnTo>
                  <a:pt x="3082" y="1645"/>
                </a:lnTo>
                <a:lnTo>
                  <a:pt x="3080" y="1652"/>
                </a:lnTo>
                <a:lnTo>
                  <a:pt x="3082" y="1660"/>
                </a:lnTo>
                <a:lnTo>
                  <a:pt x="3082" y="1667"/>
                </a:lnTo>
                <a:lnTo>
                  <a:pt x="3092" y="1676"/>
                </a:lnTo>
                <a:lnTo>
                  <a:pt x="3102" y="1686"/>
                </a:lnTo>
                <a:lnTo>
                  <a:pt x="3110" y="1686"/>
                </a:lnTo>
                <a:lnTo>
                  <a:pt x="3118" y="1688"/>
                </a:lnTo>
                <a:lnTo>
                  <a:pt x="3125" y="1686"/>
                </a:lnTo>
                <a:lnTo>
                  <a:pt x="3133" y="1686"/>
                </a:lnTo>
                <a:lnTo>
                  <a:pt x="3145" y="1676"/>
                </a:lnTo>
                <a:lnTo>
                  <a:pt x="3153" y="1667"/>
                </a:lnTo>
                <a:lnTo>
                  <a:pt x="3156" y="1660"/>
                </a:lnTo>
                <a:lnTo>
                  <a:pt x="3156" y="1652"/>
                </a:lnTo>
                <a:lnTo>
                  <a:pt x="3156" y="1645"/>
                </a:lnTo>
                <a:lnTo>
                  <a:pt x="3153" y="1638"/>
                </a:lnTo>
                <a:lnTo>
                  <a:pt x="3145" y="1626"/>
                </a:lnTo>
                <a:lnTo>
                  <a:pt x="3133" y="1619"/>
                </a:lnTo>
                <a:lnTo>
                  <a:pt x="3125" y="1617"/>
                </a:lnTo>
                <a:lnTo>
                  <a:pt x="3118" y="1617"/>
                </a:lnTo>
                <a:close/>
                <a:moveTo>
                  <a:pt x="3118" y="1697"/>
                </a:moveTo>
                <a:lnTo>
                  <a:pt x="3118" y="1697"/>
                </a:lnTo>
                <a:lnTo>
                  <a:pt x="3110" y="1697"/>
                </a:lnTo>
                <a:lnTo>
                  <a:pt x="3102" y="1700"/>
                </a:lnTo>
                <a:lnTo>
                  <a:pt x="3092" y="1707"/>
                </a:lnTo>
                <a:lnTo>
                  <a:pt x="3082" y="1719"/>
                </a:lnTo>
                <a:lnTo>
                  <a:pt x="3082" y="1726"/>
                </a:lnTo>
                <a:lnTo>
                  <a:pt x="3080" y="1733"/>
                </a:lnTo>
                <a:lnTo>
                  <a:pt x="3082" y="1740"/>
                </a:lnTo>
                <a:lnTo>
                  <a:pt x="3082" y="1747"/>
                </a:lnTo>
                <a:lnTo>
                  <a:pt x="3092" y="1759"/>
                </a:lnTo>
                <a:lnTo>
                  <a:pt x="3102" y="1766"/>
                </a:lnTo>
                <a:lnTo>
                  <a:pt x="3110" y="1769"/>
                </a:lnTo>
                <a:lnTo>
                  <a:pt x="3118" y="1769"/>
                </a:lnTo>
                <a:lnTo>
                  <a:pt x="3125" y="1769"/>
                </a:lnTo>
                <a:lnTo>
                  <a:pt x="3133" y="1766"/>
                </a:lnTo>
                <a:lnTo>
                  <a:pt x="3145" y="1759"/>
                </a:lnTo>
                <a:lnTo>
                  <a:pt x="3153" y="1747"/>
                </a:lnTo>
                <a:lnTo>
                  <a:pt x="3156" y="1740"/>
                </a:lnTo>
                <a:lnTo>
                  <a:pt x="3156" y="1733"/>
                </a:lnTo>
                <a:lnTo>
                  <a:pt x="3156" y="1726"/>
                </a:lnTo>
                <a:lnTo>
                  <a:pt x="3153" y="1719"/>
                </a:lnTo>
                <a:lnTo>
                  <a:pt x="3145" y="1707"/>
                </a:lnTo>
                <a:lnTo>
                  <a:pt x="3133" y="1700"/>
                </a:lnTo>
                <a:lnTo>
                  <a:pt x="3125" y="1697"/>
                </a:lnTo>
                <a:lnTo>
                  <a:pt x="3118" y="1697"/>
                </a:lnTo>
                <a:close/>
                <a:moveTo>
                  <a:pt x="3118" y="1778"/>
                </a:moveTo>
                <a:lnTo>
                  <a:pt x="3118" y="1778"/>
                </a:lnTo>
                <a:lnTo>
                  <a:pt x="3110" y="1778"/>
                </a:lnTo>
                <a:lnTo>
                  <a:pt x="3102" y="1780"/>
                </a:lnTo>
                <a:lnTo>
                  <a:pt x="3092" y="1788"/>
                </a:lnTo>
                <a:lnTo>
                  <a:pt x="3082" y="1799"/>
                </a:lnTo>
                <a:lnTo>
                  <a:pt x="3082" y="1807"/>
                </a:lnTo>
                <a:lnTo>
                  <a:pt x="3080" y="1814"/>
                </a:lnTo>
                <a:lnTo>
                  <a:pt x="3082" y="1821"/>
                </a:lnTo>
                <a:lnTo>
                  <a:pt x="3082" y="1828"/>
                </a:lnTo>
                <a:lnTo>
                  <a:pt x="3092" y="1840"/>
                </a:lnTo>
                <a:lnTo>
                  <a:pt x="3102" y="1847"/>
                </a:lnTo>
                <a:lnTo>
                  <a:pt x="3110" y="1849"/>
                </a:lnTo>
                <a:lnTo>
                  <a:pt x="3118" y="1849"/>
                </a:lnTo>
                <a:lnTo>
                  <a:pt x="3125" y="1849"/>
                </a:lnTo>
                <a:lnTo>
                  <a:pt x="3133" y="1847"/>
                </a:lnTo>
                <a:lnTo>
                  <a:pt x="3145" y="1840"/>
                </a:lnTo>
                <a:lnTo>
                  <a:pt x="3153" y="1828"/>
                </a:lnTo>
                <a:lnTo>
                  <a:pt x="3156" y="1821"/>
                </a:lnTo>
                <a:lnTo>
                  <a:pt x="3156" y="1814"/>
                </a:lnTo>
                <a:lnTo>
                  <a:pt x="3156" y="1807"/>
                </a:lnTo>
                <a:lnTo>
                  <a:pt x="3153" y="1799"/>
                </a:lnTo>
                <a:lnTo>
                  <a:pt x="3145" y="1788"/>
                </a:lnTo>
                <a:lnTo>
                  <a:pt x="3133" y="1780"/>
                </a:lnTo>
                <a:lnTo>
                  <a:pt x="3125" y="1778"/>
                </a:lnTo>
                <a:lnTo>
                  <a:pt x="3118" y="1778"/>
                </a:lnTo>
                <a:close/>
                <a:moveTo>
                  <a:pt x="3118" y="1859"/>
                </a:moveTo>
                <a:lnTo>
                  <a:pt x="3118" y="1859"/>
                </a:lnTo>
                <a:lnTo>
                  <a:pt x="3110" y="1859"/>
                </a:lnTo>
                <a:lnTo>
                  <a:pt x="3102" y="1861"/>
                </a:lnTo>
                <a:lnTo>
                  <a:pt x="3092" y="1871"/>
                </a:lnTo>
                <a:lnTo>
                  <a:pt x="3082" y="1880"/>
                </a:lnTo>
                <a:lnTo>
                  <a:pt x="3082" y="1887"/>
                </a:lnTo>
                <a:lnTo>
                  <a:pt x="3080" y="1894"/>
                </a:lnTo>
                <a:lnTo>
                  <a:pt x="3082" y="1901"/>
                </a:lnTo>
                <a:lnTo>
                  <a:pt x="3082" y="1908"/>
                </a:lnTo>
                <a:lnTo>
                  <a:pt x="3092" y="1920"/>
                </a:lnTo>
                <a:lnTo>
                  <a:pt x="3102" y="1927"/>
                </a:lnTo>
                <a:lnTo>
                  <a:pt x="3110" y="1930"/>
                </a:lnTo>
                <a:lnTo>
                  <a:pt x="3118" y="1930"/>
                </a:lnTo>
                <a:lnTo>
                  <a:pt x="3125" y="1930"/>
                </a:lnTo>
                <a:lnTo>
                  <a:pt x="3133" y="1927"/>
                </a:lnTo>
                <a:lnTo>
                  <a:pt x="3145" y="1920"/>
                </a:lnTo>
                <a:lnTo>
                  <a:pt x="3153" y="1908"/>
                </a:lnTo>
                <a:lnTo>
                  <a:pt x="3156" y="1901"/>
                </a:lnTo>
                <a:lnTo>
                  <a:pt x="3156" y="1894"/>
                </a:lnTo>
                <a:lnTo>
                  <a:pt x="3156" y="1887"/>
                </a:lnTo>
                <a:lnTo>
                  <a:pt x="3153" y="1880"/>
                </a:lnTo>
                <a:lnTo>
                  <a:pt x="3145" y="1871"/>
                </a:lnTo>
                <a:lnTo>
                  <a:pt x="3133" y="1861"/>
                </a:lnTo>
                <a:lnTo>
                  <a:pt x="3125" y="1859"/>
                </a:lnTo>
                <a:lnTo>
                  <a:pt x="3118" y="1859"/>
                </a:lnTo>
                <a:close/>
                <a:moveTo>
                  <a:pt x="3118" y="1939"/>
                </a:moveTo>
                <a:lnTo>
                  <a:pt x="3118" y="1939"/>
                </a:lnTo>
                <a:lnTo>
                  <a:pt x="3110" y="1942"/>
                </a:lnTo>
                <a:lnTo>
                  <a:pt x="3102" y="1942"/>
                </a:lnTo>
                <a:lnTo>
                  <a:pt x="3092" y="1951"/>
                </a:lnTo>
                <a:lnTo>
                  <a:pt x="3082" y="1961"/>
                </a:lnTo>
                <a:lnTo>
                  <a:pt x="3082" y="1968"/>
                </a:lnTo>
                <a:lnTo>
                  <a:pt x="3080" y="1975"/>
                </a:lnTo>
                <a:lnTo>
                  <a:pt x="3082" y="1982"/>
                </a:lnTo>
                <a:lnTo>
                  <a:pt x="3082" y="1989"/>
                </a:lnTo>
                <a:lnTo>
                  <a:pt x="3092" y="2001"/>
                </a:lnTo>
                <a:lnTo>
                  <a:pt x="3102" y="2008"/>
                </a:lnTo>
                <a:lnTo>
                  <a:pt x="3110" y="2010"/>
                </a:lnTo>
                <a:lnTo>
                  <a:pt x="3118" y="2010"/>
                </a:lnTo>
                <a:lnTo>
                  <a:pt x="3125" y="2010"/>
                </a:lnTo>
                <a:lnTo>
                  <a:pt x="3133" y="2008"/>
                </a:lnTo>
                <a:lnTo>
                  <a:pt x="3145" y="2001"/>
                </a:lnTo>
                <a:lnTo>
                  <a:pt x="3153" y="1989"/>
                </a:lnTo>
                <a:lnTo>
                  <a:pt x="3156" y="1982"/>
                </a:lnTo>
                <a:lnTo>
                  <a:pt x="3156" y="1975"/>
                </a:lnTo>
                <a:lnTo>
                  <a:pt x="3156" y="1968"/>
                </a:lnTo>
                <a:lnTo>
                  <a:pt x="3153" y="1961"/>
                </a:lnTo>
                <a:lnTo>
                  <a:pt x="3145" y="1951"/>
                </a:lnTo>
                <a:lnTo>
                  <a:pt x="3133" y="1942"/>
                </a:lnTo>
                <a:lnTo>
                  <a:pt x="3125" y="1942"/>
                </a:lnTo>
                <a:lnTo>
                  <a:pt x="3118" y="1939"/>
                </a:lnTo>
                <a:close/>
                <a:moveTo>
                  <a:pt x="3118" y="2020"/>
                </a:moveTo>
                <a:lnTo>
                  <a:pt x="3118" y="2020"/>
                </a:lnTo>
                <a:lnTo>
                  <a:pt x="3110" y="2022"/>
                </a:lnTo>
                <a:lnTo>
                  <a:pt x="3102" y="2025"/>
                </a:lnTo>
                <a:lnTo>
                  <a:pt x="3092" y="2032"/>
                </a:lnTo>
                <a:lnTo>
                  <a:pt x="3082" y="2044"/>
                </a:lnTo>
                <a:lnTo>
                  <a:pt x="3082" y="2048"/>
                </a:lnTo>
                <a:lnTo>
                  <a:pt x="3080" y="2055"/>
                </a:lnTo>
                <a:lnTo>
                  <a:pt x="3082" y="2063"/>
                </a:lnTo>
                <a:lnTo>
                  <a:pt x="3082" y="2070"/>
                </a:lnTo>
                <a:lnTo>
                  <a:pt x="3092" y="2082"/>
                </a:lnTo>
                <a:lnTo>
                  <a:pt x="3102" y="2089"/>
                </a:lnTo>
                <a:lnTo>
                  <a:pt x="3110" y="2091"/>
                </a:lnTo>
                <a:lnTo>
                  <a:pt x="3118" y="2091"/>
                </a:lnTo>
                <a:lnTo>
                  <a:pt x="3125" y="2091"/>
                </a:lnTo>
                <a:lnTo>
                  <a:pt x="3133" y="2089"/>
                </a:lnTo>
                <a:lnTo>
                  <a:pt x="3145" y="2082"/>
                </a:lnTo>
                <a:lnTo>
                  <a:pt x="3153" y="2070"/>
                </a:lnTo>
                <a:lnTo>
                  <a:pt x="3156" y="2063"/>
                </a:lnTo>
                <a:lnTo>
                  <a:pt x="3156" y="2055"/>
                </a:lnTo>
                <a:lnTo>
                  <a:pt x="3156" y="2048"/>
                </a:lnTo>
                <a:lnTo>
                  <a:pt x="3153" y="2044"/>
                </a:lnTo>
                <a:lnTo>
                  <a:pt x="3145" y="2032"/>
                </a:lnTo>
                <a:lnTo>
                  <a:pt x="3133" y="2025"/>
                </a:lnTo>
                <a:lnTo>
                  <a:pt x="3125" y="2022"/>
                </a:lnTo>
                <a:lnTo>
                  <a:pt x="3118" y="2020"/>
                </a:lnTo>
                <a:close/>
                <a:moveTo>
                  <a:pt x="3118" y="2103"/>
                </a:moveTo>
                <a:lnTo>
                  <a:pt x="3118" y="2103"/>
                </a:lnTo>
                <a:lnTo>
                  <a:pt x="3110" y="2103"/>
                </a:lnTo>
                <a:lnTo>
                  <a:pt x="3102" y="2105"/>
                </a:lnTo>
                <a:lnTo>
                  <a:pt x="3092" y="2112"/>
                </a:lnTo>
                <a:lnTo>
                  <a:pt x="3082" y="2124"/>
                </a:lnTo>
                <a:lnTo>
                  <a:pt x="3082" y="2129"/>
                </a:lnTo>
                <a:lnTo>
                  <a:pt x="3080" y="2136"/>
                </a:lnTo>
                <a:lnTo>
                  <a:pt x="3082" y="2146"/>
                </a:lnTo>
                <a:lnTo>
                  <a:pt x="3082" y="2150"/>
                </a:lnTo>
                <a:lnTo>
                  <a:pt x="3092" y="2162"/>
                </a:lnTo>
                <a:lnTo>
                  <a:pt x="3102" y="2169"/>
                </a:lnTo>
                <a:lnTo>
                  <a:pt x="3110" y="2172"/>
                </a:lnTo>
                <a:lnTo>
                  <a:pt x="3118" y="2172"/>
                </a:lnTo>
                <a:lnTo>
                  <a:pt x="3125" y="2172"/>
                </a:lnTo>
                <a:lnTo>
                  <a:pt x="3133" y="2169"/>
                </a:lnTo>
                <a:lnTo>
                  <a:pt x="3145" y="2162"/>
                </a:lnTo>
                <a:lnTo>
                  <a:pt x="3153" y="2150"/>
                </a:lnTo>
                <a:lnTo>
                  <a:pt x="3156" y="2146"/>
                </a:lnTo>
                <a:lnTo>
                  <a:pt x="3156" y="2136"/>
                </a:lnTo>
                <a:lnTo>
                  <a:pt x="3156" y="2129"/>
                </a:lnTo>
                <a:lnTo>
                  <a:pt x="3153" y="2124"/>
                </a:lnTo>
                <a:lnTo>
                  <a:pt x="3145" y="2112"/>
                </a:lnTo>
                <a:lnTo>
                  <a:pt x="3133" y="2105"/>
                </a:lnTo>
                <a:lnTo>
                  <a:pt x="3125" y="2103"/>
                </a:lnTo>
                <a:lnTo>
                  <a:pt x="3118" y="2103"/>
                </a:lnTo>
                <a:close/>
                <a:moveTo>
                  <a:pt x="3118" y="2183"/>
                </a:moveTo>
                <a:lnTo>
                  <a:pt x="3118" y="2183"/>
                </a:lnTo>
                <a:lnTo>
                  <a:pt x="3110" y="2183"/>
                </a:lnTo>
                <a:lnTo>
                  <a:pt x="3102" y="2186"/>
                </a:lnTo>
                <a:lnTo>
                  <a:pt x="3092" y="2193"/>
                </a:lnTo>
                <a:lnTo>
                  <a:pt x="3082" y="2205"/>
                </a:lnTo>
                <a:lnTo>
                  <a:pt x="3082" y="2212"/>
                </a:lnTo>
                <a:lnTo>
                  <a:pt x="3080" y="2219"/>
                </a:lnTo>
                <a:lnTo>
                  <a:pt x="3082" y="2226"/>
                </a:lnTo>
                <a:lnTo>
                  <a:pt x="3082" y="2231"/>
                </a:lnTo>
                <a:lnTo>
                  <a:pt x="3092" y="2243"/>
                </a:lnTo>
                <a:lnTo>
                  <a:pt x="3102" y="2250"/>
                </a:lnTo>
                <a:lnTo>
                  <a:pt x="3110" y="2252"/>
                </a:lnTo>
                <a:lnTo>
                  <a:pt x="3118" y="2255"/>
                </a:lnTo>
                <a:lnTo>
                  <a:pt x="3125" y="2252"/>
                </a:lnTo>
                <a:lnTo>
                  <a:pt x="3133" y="2250"/>
                </a:lnTo>
                <a:lnTo>
                  <a:pt x="3145" y="2243"/>
                </a:lnTo>
                <a:lnTo>
                  <a:pt x="3153" y="2231"/>
                </a:lnTo>
                <a:lnTo>
                  <a:pt x="3156" y="2226"/>
                </a:lnTo>
                <a:lnTo>
                  <a:pt x="3156" y="2219"/>
                </a:lnTo>
                <a:lnTo>
                  <a:pt x="3156" y="2212"/>
                </a:lnTo>
                <a:lnTo>
                  <a:pt x="3153" y="2205"/>
                </a:lnTo>
                <a:lnTo>
                  <a:pt x="3145" y="2193"/>
                </a:lnTo>
                <a:lnTo>
                  <a:pt x="3133" y="2186"/>
                </a:lnTo>
                <a:lnTo>
                  <a:pt x="3125" y="2183"/>
                </a:lnTo>
                <a:lnTo>
                  <a:pt x="3118" y="2183"/>
                </a:lnTo>
                <a:close/>
                <a:moveTo>
                  <a:pt x="3118" y="2264"/>
                </a:moveTo>
                <a:lnTo>
                  <a:pt x="3118" y="2264"/>
                </a:lnTo>
                <a:lnTo>
                  <a:pt x="3110" y="2264"/>
                </a:lnTo>
                <a:lnTo>
                  <a:pt x="3102" y="2266"/>
                </a:lnTo>
                <a:lnTo>
                  <a:pt x="3092" y="2274"/>
                </a:lnTo>
                <a:lnTo>
                  <a:pt x="3082" y="2285"/>
                </a:lnTo>
                <a:lnTo>
                  <a:pt x="3082" y="2293"/>
                </a:lnTo>
                <a:lnTo>
                  <a:pt x="3080" y="2300"/>
                </a:lnTo>
                <a:lnTo>
                  <a:pt x="3082" y="2307"/>
                </a:lnTo>
                <a:lnTo>
                  <a:pt x="3082" y="2314"/>
                </a:lnTo>
                <a:lnTo>
                  <a:pt x="3092" y="2323"/>
                </a:lnTo>
                <a:lnTo>
                  <a:pt x="3102" y="2330"/>
                </a:lnTo>
                <a:lnTo>
                  <a:pt x="3110" y="2333"/>
                </a:lnTo>
                <a:lnTo>
                  <a:pt x="3118" y="2335"/>
                </a:lnTo>
                <a:lnTo>
                  <a:pt x="3125" y="2333"/>
                </a:lnTo>
                <a:lnTo>
                  <a:pt x="3133" y="2330"/>
                </a:lnTo>
                <a:lnTo>
                  <a:pt x="3145" y="2323"/>
                </a:lnTo>
                <a:lnTo>
                  <a:pt x="3153" y="2314"/>
                </a:lnTo>
                <a:lnTo>
                  <a:pt x="3156" y="2307"/>
                </a:lnTo>
                <a:lnTo>
                  <a:pt x="3156" y="2300"/>
                </a:lnTo>
                <a:lnTo>
                  <a:pt x="3156" y="2293"/>
                </a:lnTo>
                <a:lnTo>
                  <a:pt x="3153" y="2285"/>
                </a:lnTo>
                <a:lnTo>
                  <a:pt x="3145" y="2274"/>
                </a:lnTo>
                <a:lnTo>
                  <a:pt x="3133" y="2266"/>
                </a:lnTo>
                <a:lnTo>
                  <a:pt x="3125" y="2264"/>
                </a:lnTo>
                <a:lnTo>
                  <a:pt x="3118" y="2264"/>
                </a:lnTo>
                <a:close/>
                <a:moveTo>
                  <a:pt x="3118" y="2345"/>
                </a:moveTo>
                <a:lnTo>
                  <a:pt x="3118" y="2345"/>
                </a:lnTo>
                <a:lnTo>
                  <a:pt x="3110" y="2345"/>
                </a:lnTo>
                <a:lnTo>
                  <a:pt x="3102" y="2347"/>
                </a:lnTo>
                <a:lnTo>
                  <a:pt x="3092" y="2354"/>
                </a:lnTo>
                <a:lnTo>
                  <a:pt x="3082" y="2366"/>
                </a:lnTo>
                <a:lnTo>
                  <a:pt x="3082" y="2373"/>
                </a:lnTo>
                <a:lnTo>
                  <a:pt x="3080" y="2380"/>
                </a:lnTo>
                <a:lnTo>
                  <a:pt x="3082" y="2387"/>
                </a:lnTo>
                <a:lnTo>
                  <a:pt x="3082" y="2394"/>
                </a:lnTo>
                <a:lnTo>
                  <a:pt x="3092" y="2404"/>
                </a:lnTo>
                <a:lnTo>
                  <a:pt x="3102" y="2413"/>
                </a:lnTo>
                <a:lnTo>
                  <a:pt x="3110" y="2413"/>
                </a:lnTo>
                <a:lnTo>
                  <a:pt x="3118" y="2416"/>
                </a:lnTo>
                <a:lnTo>
                  <a:pt x="3125" y="2413"/>
                </a:lnTo>
                <a:lnTo>
                  <a:pt x="3133" y="2413"/>
                </a:lnTo>
                <a:lnTo>
                  <a:pt x="3145" y="2404"/>
                </a:lnTo>
                <a:lnTo>
                  <a:pt x="3153" y="2394"/>
                </a:lnTo>
                <a:lnTo>
                  <a:pt x="3156" y="2387"/>
                </a:lnTo>
                <a:lnTo>
                  <a:pt x="3156" y="2380"/>
                </a:lnTo>
                <a:lnTo>
                  <a:pt x="3156" y="2373"/>
                </a:lnTo>
                <a:lnTo>
                  <a:pt x="3153" y="2366"/>
                </a:lnTo>
                <a:lnTo>
                  <a:pt x="3145" y="2354"/>
                </a:lnTo>
                <a:lnTo>
                  <a:pt x="3133" y="2347"/>
                </a:lnTo>
                <a:lnTo>
                  <a:pt x="3125" y="2345"/>
                </a:lnTo>
                <a:lnTo>
                  <a:pt x="3118" y="2345"/>
                </a:lnTo>
                <a:close/>
                <a:moveTo>
                  <a:pt x="3118" y="2425"/>
                </a:moveTo>
                <a:lnTo>
                  <a:pt x="3118" y="2425"/>
                </a:lnTo>
                <a:lnTo>
                  <a:pt x="3110" y="2425"/>
                </a:lnTo>
                <a:lnTo>
                  <a:pt x="3102" y="2428"/>
                </a:lnTo>
                <a:lnTo>
                  <a:pt x="3092" y="2435"/>
                </a:lnTo>
                <a:lnTo>
                  <a:pt x="3082" y="2447"/>
                </a:lnTo>
                <a:lnTo>
                  <a:pt x="3082" y="2454"/>
                </a:lnTo>
                <a:lnTo>
                  <a:pt x="3080" y="2461"/>
                </a:lnTo>
                <a:lnTo>
                  <a:pt x="3082" y="2468"/>
                </a:lnTo>
                <a:lnTo>
                  <a:pt x="3082" y="2475"/>
                </a:lnTo>
                <a:lnTo>
                  <a:pt x="3092" y="2487"/>
                </a:lnTo>
                <a:lnTo>
                  <a:pt x="3102" y="2494"/>
                </a:lnTo>
                <a:lnTo>
                  <a:pt x="3110" y="2496"/>
                </a:lnTo>
                <a:lnTo>
                  <a:pt x="3118" y="2496"/>
                </a:lnTo>
                <a:lnTo>
                  <a:pt x="3125" y="2496"/>
                </a:lnTo>
                <a:lnTo>
                  <a:pt x="3133" y="2494"/>
                </a:lnTo>
                <a:lnTo>
                  <a:pt x="3145" y="2487"/>
                </a:lnTo>
                <a:lnTo>
                  <a:pt x="3153" y="2475"/>
                </a:lnTo>
                <a:lnTo>
                  <a:pt x="3156" y="2468"/>
                </a:lnTo>
                <a:lnTo>
                  <a:pt x="3156" y="2461"/>
                </a:lnTo>
                <a:lnTo>
                  <a:pt x="3156" y="2454"/>
                </a:lnTo>
                <a:lnTo>
                  <a:pt x="3153" y="2447"/>
                </a:lnTo>
                <a:lnTo>
                  <a:pt x="3145" y="2435"/>
                </a:lnTo>
                <a:lnTo>
                  <a:pt x="3133" y="2428"/>
                </a:lnTo>
                <a:lnTo>
                  <a:pt x="3125" y="2425"/>
                </a:lnTo>
                <a:lnTo>
                  <a:pt x="3118" y="2425"/>
                </a:lnTo>
                <a:close/>
                <a:moveTo>
                  <a:pt x="3118" y="2506"/>
                </a:moveTo>
                <a:lnTo>
                  <a:pt x="3118" y="2506"/>
                </a:lnTo>
                <a:lnTo>
                  <a:pt x="3110" y="2506"/>
                </a:lnTo>
                <a:lnTo>
                  <a:pt x="3102" y="2508"/>
                </a:lnTo>
                <a:lnTo>
                  <a:pt x="3092" y="2515"/>
                </a:lnTo>
                <a:lnTo>
                  <a:pt x="3082" y="2527"/>
                </a:lnTo>
                <a:lnTo>
                  <a:pt x="3082" y="2534"/>
                </a:lnTo>
                <a:lnTo>
                  <a:pt x="3080" y="2541"/>
                </a:lnTo>
                <a:lnTo>
                  <a:pt x="3082" y="2549"/>
                </a:lnTo>
                <a:lnTo>
                  <a:pt x="3082" y="2556"/>
                </a:lnTo>
                <a:lnTo>
                  <a:pt x="3092" y="2568"/>
                </a:lnTo>
                <a:lnTo>
                  <a:pt x="3102" y="2575"/>
                </a:lnTo>
                <a:lnTo>
                  <a:pt x="3110" y="2577"/>
                </a:lnTo>
                <a:lnTo>
                  <a:pt x="3118" y="2577"/>
                </a:lnTo>
                <a:lnTo>
                  <a:pt x="3125" y="2577"/>
                </a:lnTo>
                <a:lnTo>
                  <a:pt x="3133" y="2575"/>
                </a:lnTo>
                <a:lnTo>
                  <a:pt x="3145" y="2568"/>
                </a:lnTo>
                <a:lnTo>
                  <a:pt x="3153" y="2556"/>
                </a:lnTo>
                <a:lnTo>
                  <a:pt x="3156" y="2549"/>
                </a:lnTo>
                <a:lnTo>
                  <a:pt x="3156" y="2541"/>
                </a:lnTo>
                <a:lnTo>
                  <a:pt x="3156" y="2534"/>
                </a:lnTo>
                <a:lnTo>
                  <a:pt x="3153" y="2527"/>
                </a:lnTo>
                <a:lnTo>
                  <a:pt x="3145" y="2515"/>
                </a:lnTo>
                <a:lnTo>
                  <a:pt x="3133" y="2508"/>
                </a:lnTo>
                <a:lnTo>
                  <a:pt x="3125" y="2506"/>
                </a:lnTo>
                <a:lnTo>
                  <a:pt x="3118" y="2506"/>
                </a:lnTo>
                <a:close/>
                <a:moveTo>
                  <a:pt x="3204" y="161"/>
                </a:moveTo>
                <a:lnTo>
                  <a:pt x="3204" y="161"/>
                </a:lnTo>
                <a:lnTo>
                  <a:pt x="3196" y="161"/>
                </a:lnTo>
                <a:lnTo>
                  <a:pt x="3188" y="164"/>
                </a:lnTo>
                <a:lnTo>
                  <a:pt x="3178" y="171"/>
                </a:lnTo>
                <a:lnTo>
                  <a:pt x="3168" y="183"/>
                </a:lnTo>
                <a:lnTo>
                  <a:pt x="3166" y="190"/>
                </a:lnTo>
                <a:lnTo>
                  <a:pt x="3166" y="197"/>
                </a:lnTo>
                <a:lnTo>
                  <a:pt x="3166" y="204"/>
                </a:lnTo>
                <a:lnTo>
                  <a:pt x="3168" y="211"/>
                </a:lnTo>
                <a:lnTo>
                  <a:pt x="3178" y="220"/>
                </a:lnTo>
                <a:lnTo>
                  <a:pt x="3188" y="230"/>
                </a:lnTo>
                <a:lnTo>
                  <a:pt x="3196" y="232"/>
                </a:lnTo>
                <a:lnTo>
                  <a:pt x="3204" y="232"/>
                </a:lnTo>
                <a:lnTo>
                  <a:pt x="3211" y="232"/>
                </a:lnTo>
                <a:lnTo>
                  <a:pt x="3219" y="230"/>
                </a:lnTo>
                <a:lnTo>
                  <a:pt x="3231" y="220"/>
                </a:lnTo>
                <a:lnTo>
                  <a:pt x="3239" y="211"/>
                </a:lnTo>
                <a:lnTo>
                  <a:pt x="3242" y="204"/>
                </a:lnTo>
                <a:lnTo>
                  <a:pt x="3242" y="197"/>
                </a:lnTo>
                <a:lnTo>
                  <a:pt x="3242" y="190"/>
                </a:lnTo>
                <a:lnTo>
                  <a:pt x="3239" y="183"/>
                </a:lnTo>
                <a:lnTo>
                  <a:pt x="3231" y="171"/>
                </a:lnTo>
                <a:lnTo>
                  <a:pt x="3219" y="164"/>
                </a:lnTo>
                <a:lnTo>
                  <a:pt x="3211" y="161"/>
                </a:lnTo>
                <a:lnTo>
                  <a:pt x="3204" y="161"/>
                </a:lnTo>
                <a:close/>
                <a:moveTo>
                  <a:pt x="3204" y="242"/>
                </a:moveTo>
                <a:lnTo>
                  <a:pt x="3204" y="242"/>
                </a:lnTo>
                <a:lnTo>
                  <a:pt x="3196" y="242"/>
                </a:lnTo>
                <a:lnTo>
                  <a:pt x="3188" y="244"/>
                </a:lnTo>
                <a:lnTo>
                  <a:pt x="3178" y="251"/>
                </a:lnTo>
                <a:lnTo>
                  <a:pt x="3168" y="263"/>
                </a:lnTo>
                <a:lnTo>
                  <a:pt x="3166" y="270"/>
                </a:lnTo>
                <a:lnTo>
                  <a:pt x="3166" y="277"/>
                </a:lnTo>
                <a:lnTo>
                  <a:pt x="3166" y="284"/>
                </a:lnTo>
                <a:lnTo>
                  <a:pt x="3168" y="292"/>
                </a:lnTo>
                <a:lnTo>
                  <a:pt x="3178" y="303"/>
                </a:lnTo>
                <a:lnTo>
                  <a:pt x="3188" y="311"/>
                </a:lnTo>
                <a:lnTo>
                  <a:pt x="3196" y="313"/>
                </a:lnTo>
                <a:lnTo>
                  <a:pt x="3204" y="313"/>
                </a:lnTo>
                <a:lnTo>
                  <a:pt x="3211" y="313"/>
                </a:lnTo>
                <a:lnTo>
                  <a:pt x="3219" y="311"/>
                </a:lnTo>
                <a:lnTo>
                  <a:pt x="3231" y="303"/>
                </a:lnTo>
                <a:lnTo>
                  <a:pt x="3239" y="292"/>
                </a:lnTo>
                <a:lnTo>
                  <a:pt x="3242" y="284"/>
                </a:lnTo>
                <a:lnTo>
                  <a:pt x="3242" y="277"/>
                </a:lnTo>
                <a:lnTo>
                  <a:pt x="3242" y="270"/>
                </a:lnTo>
                <a:lnTo>
                  <a:pt x="3239" y="263"/>
                </a:lnTo>
                <a:lnTo>
                  <a:pt x="3231" y="251"/>
                </a:lnTo>
                <a:lnTo>
                  <a:pt x="3219" y="244"/>
                </a:lnTo>
                <a:lnTo>
                  <a:pt x="3211" y="242"/>
                </a:lnTo>
                <a:lnTo>
                  <a:pt x="3204" y="242"/>
                </a:lnTo>
                <a:close/>
                <a:moveTo>
                  <a:pt x="3204" y="484"/>
                </a:moveTo>
                <a:lnTo>
                  <a:pt x="3204" y="484"/>
                </a:lnTo>
                <a:lnTo>
                  <a:pt x="3196" y="486"/>
                </a:lnTo>
                <a:lnTo>
                  <a:pt x="3188" y="488"/>
                </a:lnTo>
                <a:lnTo>
                  <a:pt x="3178" y="495"/>
                </a:lnTo>
                <a:lnTo>
                  <a:pt x="3168" y="505"/>
                </a:lnTo>
                <a:lnTo>
                  <a:pt x="3166" y="512"/>
                </a:lnTo>
                <a:lnTo>
                  <a:pt x="3166" y="519"/>
                </a:lnTo>
                <a:lnTo>
                  <a:pt x="3166" y="526"/>
                </a:lnTo>
                <a:lnTo>
                  <a:pt x="3168" y="533"/>
                </a:lnTo>
                <a:lnTo>
                  <a:pt x="3178" y="545"/>
                </a:lnTo>
                <a:lnTo>
                  <a:pt x="3188" y="552"/>
                </a:lnTo>
                <a:lnTo>
                  <a:pt x="3196" y="555"/>
                </a:lnTo>
                <a:lnTo>
                  <a:pt x="3204" y="555"/>
                </a:lnTo>
                <a:lnTo>
                  <a:pt x="3211" y="555"/>
                </a:lnTo>
                <a:lnTo>
                  <a:pt x="3219" y="552"/>
                </a:lnTo>
                <a:lnTo>
                  <a:pt x="3231" y="545"/>
                </a:lnTo>
                <a:lnTo>
                  <a:pt x="3239" y="533"/>
                </a:lnTo>
                <a:lnTo>
                  <a:pt x="3242" y="526"/>
                </a:lnTo>
                <a:lnTo>
                  <a:pt x="3242" y="519"/>
                </a:lnTo>
                <a:lnTo>
                  <a:pt x="3242" y="512"/>
                </a:lnTo>
                <a:lnTo>
                  <a:pt x="3239" y="505"/>
                </a:lnTo>
                <a:lnTo>
                  <a:pt x="3231" y="495"/>
                </a:lnTo>
                <a:lnTo>
                  <a:pt x="3219" y="488"/>
                </a:lnTo>
                <a:lnTo>
                  <a:pt x="3211" y="486"/>
                </a:lnTo>
                <a:lnTo>
                  <a:pt x="3204" y="484"/>
                </a:lnTo>
                <a:close/>
                <a:moveTo>
                  <a:pt x="3204" y="564"/>
                </a:moveTo>
                <a:lnTo>
                  <a:pt x="3204" y="564"/>
                </a:lnTo>
                <a:lnTo>
                  <a:pt x="3196" y="567"/>
                </a:lnTo>
                <a:lnTo>
                  <a:pt x="3188" y="569"/>
                </a:lnTo>
                <a:lnTo>
                  <a:pt x="3178" y="576"/>
                </a:lnTo>
                <a:lnTo>
                  <a:pt x="3168" y="588"/>
                </a:lnTo>
                <a:lnTo>
                  <a:pt x="3166" y="593"/>
                </a:lnTo>
                <a:lnTo>
                  <a:pt x="3166" y="600"/>
                </a:lnTo>
                <a:lnTo>
                  <a:pt x="3166" y="607"/>
                </a:lnTo>
                <a:lnTo>
                  <a:pt x="3168" y="614"/>
                </a:lnTo>
                <a:lnTo>
                  <a:pt x="3178" y="626"/>
                </a:lnTo>
                <a:lnTo>
                  <a:pt x="3188" y="633"/>
                </a:lnTo>
                <a:lnTo>
                  <a:pt x="3196" y="635"/>
                </a:lnTo>
                <a:lnTo>
                  <a:pt x="3204" y="635"/>
                </a:lnTo>
                <a:lnTo>
                  <a:pt x="3211" y="635"/>
                </a:lnTo>
                <a:lnTo>
                  <a:pt x="3219" y="633"/>
                </a:lnTo>
                <a:lnTo>
                  <a:pt x="3231" y="626"/>
                </a:lnTo>
                <a:lnTo>
                  <a:pt x="3239" y="614"/>
                </a:lnTo>
                <a:lnTo>
                  <a:pt x="3242" y="607"/>
                </a:lnTo>
                <a:lnTo>
                  <a:pt x="3242" y="600"/>
                </a:lnTo>
                <a:lnTo>
                  <a:pt x="3242" y="593"/>
                </a:lnTo>
                <a:lnTo>
                  <a:pt x="3239" y="588"/>
                </a:lnTo>
                <a:lnTo>
                  <a:pt x="3231" y="576"/>
                </a:lnTo>
                <a:lnTo>
                  <a:pt x="3219" y="569"/>
                </a:lnTo>
                <a:lnTo>
                  <a:pt x="3211" y="567"/>
                </a:lnTo>
                <a:lnTo>
                  <a:pt x="3204" y="564"/>
                </a:lnTo>
                <a:close/>
                <a:moveTo>
                  <a:pt x="3204" y="647"/>
                </a:moveTo>
                <a:lnTo>
                  <a:pt x="3204" y="647"/>
                </a:lnTo>
                <a:lnTo>
                  <a:pt x="3196" y="647"/>
                </a:lnTo>
                <a:lnTo>
                  <a:pt x="3188" y="650"/>
                </a:lnTo>
                <a:lnTo>
                  <a:pt x="3178" y="657"/>
                </a:lnTo>
                <a:lnTo>
                  <a:pt x="3168" y="669"/>
                </a:lnTo>
                <a:lnTo>
                  <a:pt x="3166" y="676"/>
                </a:lnTo>
                <a:lnTo>
                  <a:pt x="3166" y="683"/>
                </a:lnTo>
                <a:lnTo>
                  <a:pt x="3166" y="690"/>
                </a:lnTo>
                <a:lnTo>
                  <a:pt x="3168" y="695"/>
                </a:lnTo>
                <a:lnTo>
                  <a:pt x="3178" y="706"/>
                </a:lnTo>
                <a:lnTo>
                  <a:pt x="3188" y="714"/>
                </a:lnTo>
                <a:lnTo>
                  <a:pt x="3196" y="716"/>
                </a:lnTo>
                <a:lnTo>
                  <a:pt x="3204" y="716"/>
                </a:lnTo>
                <a:lnTo>
                  <a:pt x="3211" y="716"/>
                </a:lnTo>
                <a:lnTo>
                  <a:pt x="3219" y="714"/>
                </a:lnTo>
                <a:lnTo>
                  <a:pt x="3231" y="706"/>
                </a:lnTo>
                <a:lnTo>
                  <a:pt x="3239" y="695"/>
                </a:lnTo>
                <a:lnTo>
                  <a:pt x="3242" y="690"/>
                </a:lnTo>
                <a:lnTo>
                  <a:pt x="3242" y="683"/>
                </a:lnTo>
                <a:lnTo>
                  <a:pt x="3242" y="676"/>
                </a:lnTo>
                <a:lnTo>
                  <a:pt x="3239" y="669"/>
                </a:lnTo>
                <a:lnTo>
                  <a:pt x="3231" y="657"/>
                </a:lnTo>
                <a:lnTo>
                  <a:pt x="3219" y="650"/>
                </a:lnTo>
                <a:lnTo>
                  <a:pt x="3211" y="647"/>
                </a:lnTo>
                <a:lnTo>
                  <a:pt x="3204" y="647"/>
                </a:lnTo>
                <a:close/>
                <a:moveTo>
                  <a:pt x="3204" y="728"/>
                </a:moveTo>
                <a:lnTo>
                  <a:pt x="3204" y="728"/>
                </a:lnTo>
                <a:lnTo>
                  <a:pt x="3196" y="728"/>
                </a:lnTo>
                <a:lnTo>
                  <a:pt x="3188" y="730"/>
                </a:lnTo>
                <a:lnTo>
                  <a:pt x="3178" y="737"/>
                </a:lnTo>
                <a:lnTo>
                  <a:pt x="3168" y="749"/>
                </a:lnTo>
                <a:lnTo>
                  <a:pt x="3166" y="756"/>
                </a:lnTo>
                <a:lnTo>
                  <a:pt x="3166" y="763"/>
                </a:lnTo>
                <a:lnTo>
                  <a:pt x="3166" y="770"/>
                </a:lnTo>
                <a:lnTo>
                  <a:pt x="3168" y="775"/>
                </a:lnTo>
                <a:lnTo>
                  <a:pt x="3178" y="787"/>
                </a:lnTo>
                <a:lnTo>
                  <a:pt x="3188" y="794"/>
                </a:lnTo>
                <a:lnTo>
                  <a:pt x="3196" y="797"/>
                </a:lnTo>
                <a:lnTo>
                  <a:pt x="3204" y="799"/>
                </a:lnTo>
                <a:lnTo>
                  <a:pt x="3211" y="797"/>
                </a:lnTo>
                <a:lnTo>
                  <a:pt x="3219" y="794"/>
                </a:lnTo>
                <a:lnTo>
                  <a:pt x="3231" y="787"/>
                </a:lnTo>
                <a:lnTo>
                  <a:pt x="3239" y="775"/>
                </a:lnTo>
                <a:lnTo>
                  <a:pt x="3242" y="770"/>
                </a:lnTo>
                <a:lnTo>
                  <a:pt x="3242" y="763"/>
                </a:lnTo>
                <a:lnTo>
                  <a:pt x="3242" y="756"/>
                </a:lnTo>
                <a:lnTo>
                  <a:pt x="3239" y="749"/>
                </a:lnTo>
                <a:lnTo>
                  <a:pt x="3231" y="737"/>
                </a:lnTo>
                <a:lnTo>
                  <a:pt x="3219" y="730"/>
                </a:lnTo>
                <a:lnTo>
                  <a:pt x="3211" y="728"/>
                </a:lnTo>
                <a:lnTo>
                  <a:pt x="3204" y="728"/>
                </a:lnTo>
                <a:close/>
                <a:moveTo>
                  <a:pt x="3204" y="808"/>
                </a:moveTo>
                <a:lnTo>
                  <a:pt x="3204" y="808"/>
                </a:lnTo>
                <a:lnTo>
                  <a:pt x="3196" y="808"/>
                </a:lnTo>
                <a:lnTo>
                  <a:pt x="3188" y="811"/>
                </a:lnTo>
                <a:lnTo>
                  <a:pt x="3178" y="818"/>
                </a:lnTo>
                <a:lnTo>
                  <a:pt x="3168" y="830"/>
                </a:lnTo>
                <a:lnTo>
                  <a:pt x="3166" y="837"/>
                </a:lnTo>
                <a:lnTo>
                  <a:pt x="3166" y="844"/>
                </a:lnTo>
                <a:lnTo>
                  <a:pt x="3166" y="851"/>
                </a:lnTo>
                <a:lnTo>
                  <a:pt x="3168" y="858"/>
                </a:lnTo>
                <a:lnTo>
                  <a:pt x="3178" y="868"/>
                </a:lnTo>
                <a:lnTo>
                  <a:pt x="3188" y="877"/>
                </a:lnTo>
                <a:lnTo>
                  <a:pt x="3196" y="877"/>
                </a:lnTo>
                <a:lnTo>
                  <a:pt x="3204" y="880"/>
                </a:lnTo>
                <a:lnTo>
                  <a:pt x="3211" y="877"/>
                </a:lnTo>
                <a:lnTo>
                  <a:pt x="3219" y="877"/>
                </a:lnTo>
                <a:lnTo>
                  <a:pt x="3231" y="868"/>
                </a:lnTo>
                <a:lnTo>
                  <a:pt x="3239" y="858"/>
                </a:lnTo>
                <a:lnTo>
                  <a:pt x="3242" y="851"/>
                </a:lnTo>
                <a:lnTo>
                  <a:pt x="3242" y="844"/>
                </a:lnTo>
                <a:lnTo>
                  <a:pt x="3242" y="837"/>
                </a:lnTo>
                <a:lnTo>
                  <a:pt x="3239" y="830"/>
                </a:lnTo>
                <a:lnTo>
                  <a:pt x="3231" y="818"/>
                </a:lnTo>
                <a:lnTo>
                  <a:pt x="3219" y="811"/>
                </a:lnTo>
                <a:lnTo>
                  <a:pt x="3211" y="808"/>
                </a:lnTo>
                <a:lnTo>
                  <a:pt x="3204" y="808"/>
                </a:lnTo>
                <a:close/>
                <a:moveTo>
                  <a:pt x="3204" y="889"/>
                </a:moveTo>
                <a:lnTo>
                  <a:pt x="3204" y="889"/>
                </a:lnTo>
                <a:lnTo>
                  <a:pt x="3196" y="889"/>
                </a:lnTo>
                <a:lnTo>
                  <a:pt x="3188" y="891"/>
                </a:lnTo>
                <a:lnTo>
                  <a:pt x="3178" y="899"/>
                </a:lnTo>
                <a:lnTo>
                  <a:pt x="3168" y="910"/>
                </a:lnTo>
                <a:lnTo>
                  <a:pt x="3166" y="917"/>
                </a:lnTo>
                <a:lnTo>
                  <a:pt x="3166" y="925"/>
                </a:lnTo>
                <a:lnTo>
                  <a:pt x="3166" y="932"/>
                </a:lnTo>
                <a:lnTo>
                  <a:pt x="3168" y="939"/>
                </a:lnTo>
                <a:lnTo>
                  <a:pt x="3178" y="948"/>
                </a:lnTo>
                <a:lnTo>
                  <a:pt x="3188" y="958"/>
                </a:lnTo>
                <a:lnTo>
                  <a:pt x="3196" y="960"/>
                </a:lnTo>
                <a:lnTo>
                  <a:pt x="3204" y="960"/>
                </a:lnTo>
                <a:lnTo>
                  <a:pt x="3211" y="960"/>
                </a:lnTo>
                <a:lnTo>
                  <a:pt x="3219" y="958"/>
                </a:lnTo>
                <a:lnTo>
                  <a:pt x="3231" y="948"/>
                </a:lnTo>
                <a:lnTo>
                  <a:pt x="3239" y="939"/>
                </a:lnTo>
                <a:lnTo>
                  <a:pt x="3242" y="932"/>
                </a:lnTo>
                <a:lnTo>
                  <a:pt x="3242" y="925"/>
                </a:lnTo>
                <a:lnTo>
                  <a:pt x="3242" y="917"/>
                </a:lnTo>
                <a:lnTo>
                  <a:pt x="3239" y="910"/>
                </a:lnTo>
                <a:lnTo>
                  <a:pt x="3231" y="899"/>
                </a:lnTo>
                <a:lnTo>
                  <a:pt x="3219" y="891"/>
                </a:lnTo>
                <a:lnTo>
                  <a:pt x="3211" y="889"/>
                </a:lnTo>
                <a:lnTo>
                  <a:pt x="3204" y="889"/>
                </a:lnTo>
                <a:close/>
                <a:moveTo>
                  <a:pt x="3204" y="970"/>
                </a:moveTo>
                <a:lnTo>
                  <a:pt x="3204" y="970"/>
                </a:lnTo>
                <a:lnTo>
                  <a:pt x="3196" y="970"/>
                </a:lnTo>
                <a:lnTo>
                  <a:pt x="3188" y="972"/>
                </a:lnTo>
                <a:lnTo>
                  <a:pt x="3178" y="979"/>
                </a:lnTo>
                <a:lnTo>
                  <a:pt x="3168" y="991"/>
                </a:lnTo>
                <a:lnTo>
                  <a:pt x="3166" y="998"/>
                </a:lnTo>
                <a:lnTo>
                  <a:pt x="3166" y="1005"/>
                </a:lnTo>
                <a:lnTo>
                  <a:pt x="3166" y="1012"/>
                </a:lnTo>
                <a:lnTo>
                  <a:pt x="3168" y="1019"/>
                </a:lnTo>
                <a:lnTo>
                  <a:pt x="3178" y="1031"/>
                </a:lnTo>
                <a:lnTo>
                  <a:pt x="3188" y="1038"/>
                </a:lnTo>
                <a:lnTo>
                  <a:pt x="3196" y="1041"/>
                </a:lnTo>
                <a:lnTo>
                  <a:pt x="3204" y="1041"/>
                </a:lnTo>
                <a:lnTo>
                  <a:pt x="3211" y="1041"/>
                </a:lnTo>
                <a:lnTo>
                  <a:pt x="3219" y="1038"/>
                </a:lnTo>
                <a:lnTo>
                  <a:pt x="3231" y="1031"/>
                </a:lnTo>
                <a:lnTo>
                  <a:pt x="3239" y="1019"/>
                </a:lnTo>
                <a:lnTo>
                  <a:pt x="3242" y="1012"/>
                </a:lnTo>
                <a:lnTo>
                  <a:pt x="3242" y="1005"/>
                </a:lnTo>
                <a:lnTo>
                  <a:pt x="3242" y="998"/>
                </a:lnTo>
                <a:lnTo>
                  <a:pt x="3239" y="991"/>
                </a:lnTo>
                <a:lnTo>
                  <a:pt x="3231" y="979"/>
                </a:lnTo>
                <a:lnTo>
                  <a:pt x="3219" y="972"/>
                </a:lnTo>
                <a:lnTo>
                  <a:pt x="3211" y="970"/>
                </a:lnTo>
                <a:lnTo>
                  <a:pt x="3204" y="970"/>
                </a:lnTo>
                <a:close/>
                <a:moveTo>
                  <a:pt x="3204" y="1050"/>
                </a:moveTo>
                <a:lnTo>
                  <a:pt x="3204" y="1050"/>
                </a:lnTo>
                <a:lnTo>
                  <a:pt x="3196" y="1050"/>
                </a:lnTo>
                <a:lnTo>
                  <a:pt x="3188" y="1053"/>
                </a:lnTo>
                <a:lnTo>
                  <a:pt x="3178" y="1060"/>
                </a:lnTo>
                <a:lnTo>
                  <a:pt x="3168" y="1072"/>
                </a:lnTo>
                <a:lnTo>
                  <a:pt x="3166" y="1079"/>
                </a:lnTo>
                <a:lnTo>
                  <a:pt x="3166" y="1086"/>
                </a:lnTo>
                <a:lnTo>
                  <a:pt x="3166" y="1093"/>
                </a:lnTo>
                <a:lnTo>
                  <a:pt x="3168" y="1100"/>
                </a:lnTo>
                <a:lnTo>
                  <a:pt x="3178" y="1112"/>
                </a:lnTo>
                <a:lnTo>
                  <a:pt x="3188" y="1119"/>
                </a:lnTo>
                <a:lnTo>
                  <a:pt x="3196" y="1121"/>
                </a:lnTo>
                <a:lnTo>
                  <a:pt x="3204" y="1121"/>
                </a:lnTo>
                <a:lnTo>
                  <a:pt x="3211" y="1121"/>
                </a:lnTo>
                <a:lnTo>
                  <a:pt x="3219" y="1119"/>
                </a:lnTo>
                <a:lnTo>
                  <a:pt x="3231" y="1112"/>
                </a:lnTo>
                <a:lnTo>
                  <a:pt x="3239" y="1100"/>
                </a:lnTo>
                <a:lnTo>
                  <a:pt x="3242" y="1093"/>
                </a:lnTo>
                <a:lnTo>
                  <a:pt x="3242" y="1086"/>
                </a:lnTo>
                <a:lnTo>
                  <a:pt x="3242" y="1079"/>
                </a:lnTo>
                <a:lnTo>
                  <a:pt x="3239" y="1072"/>
                </a:lnTo>
                <a:lnTo>
                  <a:pt x="3231" y="1060"/>
                </a:lnTo>
                <a:lnTo>
                  <a:pt x="3219" y="1053"/>
                </a:lnTo>
                <a:lnTo>
                  <a:pt x="3211" y="1050"/>
                </a:lnTo>
                <a:lnTo>
                  <a:pt x="3204" y="1050"/>
                </a:lnTo>
                <a:close/>
                <a:moveTo>
                  <a:pt x="3204" y="1211"/>
                </a:moveTo>
                <a:lnTo>
                  <a:pt x="3204" y="1211"/>
                </a:lnTo>
                <a:lnTo>
                  <a:pt x="3196" y="1214"/>
                </a:lnTo>
                <a:lnTo>
                  <a:pt x="3188" y="1214"/>
                </a:lnTo>
                <a:lnTo>
                  <a:pt x="3178" y="1223"/>
                </a:lnTo>
                <a:lnTo>
                  <a:pt x="3168" y="1233"/>
                </a:lnTo>
                <a:lnTo>
                  <a:pt x="3166" y="1240"/>
                </a:lnTo>
                <a:lnTo>
                  <a:pt x="3166" y="1247"/>
                </a:lnTo>
                <a:lnTo>
                  <a:pt x="3166" y="1254"/>
                </a:lnTo>
                <a:lnTo>
                  <a:pt x="3168" y="1261"/>
                </a:lnTo>
                <a:lnTo>
                  <a:pt x="3178" y="1273"/>
                </a:lnTo>
                <a:lnTo>
                  <a:pt x="3188" y="1280"/>
                </a:lnTo>
                <a:lnTo>
                  <a:pt x="3196" y="1283"/>
                </a:lnTo>
                <a:lnTo>
                  <a:pt x="3204" y="1283"/>
                </a:lnTo>
                <a:lnTo>
                  <a:pt x="3211" y="1283"/>
                </a:lnTo>
                <a:lnTo>
                  <a:pt x="3219" y="1280"/>
                </a:lnTo>
                <a:lnTo>
                  <a:pt x="3231" y="1273"/>
                </a:lnTo>
                <a:lnTo>
                  <a:pt x="3239" y="1261"/>
                </a:lnTo>
                <a:lnTo>
                  <a:pt x="3242" y="1254"/>
                </a:lnTo>
                <a:lnTo>
                  <a:pt x="3242" y="1247"/>
                </a:lnTo>
                <a:lnTo>
                  <a:pt x="3242" y="1240"/>
                </a:lnTo>
                <a:lnTo>
                  <a:pt x="3239" y="1233"/>
                </a:lnTo>
                <a:lnTo>
                  <a:pt x="3231" y="1223"/>
                </a:lnTo>
                <a:lnTo>
                  <a:pt x="3219" y="1214"/>
                </a:lnTo>
                <a:lnTo>
                  <a:pt x="3211" y="1214"/>
                </a:lnTo>
                <a:lnTo>
                  <a:pt x="3204" y="1211"/>
                </a:lnTo>
                <a:close/>
                <a:moveTo>
                  <a:pt x="3204" y="1375"/>
                </a:moveTo>
                <a:lnTo>
                  <a:pt x="3204" y="1375"/>
                </a:lnTo>
                <a:lnTo>
                  <a:pt x="3196" y="1375"/>
                </a:lnTo>
                <a:lnTo>
                  <a:pt x="3188" y="1377"/>
                </a:lnTo>
                <a:lnTo>
                  <a:pt x="3178" y="1385"/>
                </a:lnTo>
                <a:lnTo>
                  <a:pt x="3168" y="1396"/>
                </a:lnTo>
                <a:lnTo>
                  <a:pt x="3166" y="1401"/>
                </a:lnTo>
                <a:lnTo>
                  <a:pt x="3166" y="1411"/>
                </a:lnTo>
                <a:lnTo>
                  <a:pt x="3166" y="1418"/>
                </a:lnTo>
                <a:lnTo>
                  <a:pt x="3168" y="1422"/>
                </a:lnTo>
                <a:lnTo>
                  <a:pt x="3178" y="1434"/>
                </a:lnTo>
                <a:lnTo>
                  <a:pt x="3188" y="1441"/>
                </a:lnTo>
                <a:lnTo>
                  <a:pt x="3196" y="1444"/>
                </a:lnTo>
                <a:lnTo>
                  <a:pt x="3204" y="1444"/>
                </a:lnTo>
                <a:lnTo>
                  <a:pt x="3211" y="1444"/>
                </a:lnTo>
                <a:lnTo>
                  <a:pt x="3219" y="1441"/>
                </a:lnTo>
                <a:lnTo>
                  <a:pt x="3231" y="1434"/>
                </a:lnTo>
                <a:lnTo>
                  <a:pt x="3239" y="1422"/>
                </a:lnTo>
                <a:lnTo>
                  <a:pt x="3242" y="1418"/>
                </a:lnTo>
                <a:lnTo>
                  <a:pt x="3242" y="1411"/>
                </a:lnTo>
                <a:lnTo>
                  <a:pt x="3242" y="1401"/>
                </a:lnTo>
                <a:lnTo>
                  <a:pt x="3239" y="1396"/>
                </a:lnTo>
                <a:lnTo>
                  <a:pt x="3231" y="1385"/>
                </a:lnTo>
                <a:lnTo>
                  <a:pt x="3219" y="1377"/>
                </a:lnTo>
                <a:lnTo>
                  <a:pt x="3211" y="1375"/>
                </a:lnTo>
                <a:lnTo>
                  <a:pt x="3204" y="1375"/>
                </a:lnTo>
                <a:close/>
                <a:moveTo>
                  <a:pt x="3204" y="1456"/>
                </a:moveTo>
                <a:lnTo>
                  <a:pt x="3204" y="1456"/>
                </a:lnTo>
                <a:lnTo>
                  <a:pt x="3196" y="1456"/>
                </a:lnTo>
                <a:lnTo>
                  <a:pt x="3188" y="1458"/>
                </a:lnTo>
                <a:lnTo>
                  <a:pt x="3178" y="1465"/>
                </a:lnTo>
                <a:lnTo>
                  <a:pt x="3168" y="1477"/>
                </a:lnTo>
                <a:lnTo>
                  <a:pt x="3166" y="1484"/>
                </a:lnTo>
                <a:lnTo>
                  <a:pt x="3166" y="1491"/>
                </a:lnTo>
                <a:lnTo>
                  <a:pt x="3166" y="1498"/>
                </a:lnTo>
                <a:lnTo>
                  <a:pt x="3168" y="1503"/>
                </a:lnTo>
                <a:lnTo>
                  <a:pt x="3178" y="1515"/>
                </a:lnTo>
                <a:lnTo>
                  <a:pt x="3188" y="1522"/>
                </a:lnTo>
                <a:lnTo>
                  <a:pt x="3196" y="1524"/>
                </a:lnTo>
                <a:lnTo>
                  <a:pt x="3204" y="1527"/>
                </a:lnTo>
                <a:lnTo>
                  <a:pt x="3211" y="1524"/>
                </a:lnTo>
                <a:lnTo>
                  <a:pt x="3219" y="1522"/>
                </a:lnTo>
                <a:lnTo>
                  <a:pt x="3231" y="1515"/>
                </a:lnTo>
                <a:lnTo>
                  <a:pt x="3239" y="1503"/>
                </a:lnTo>
                <a:lnTo>
                  <a:pt x="3242" y="1498"/>
                </a:lnTo>
                <a:lnTo>
                  <a:pt x="3242" y="1491"/>
                </a:lnTo>
                <a:lnTo>
                  <a:pt x="3242" y="1484"/>
                </a:lnTo>
                <a:lnTo>
                  <a:pt x="3239" y="1477"/>
                </a:lnTo>
                <a:lnTo>
                  <a:pt x="3231" y="1465"/>
                </a:lnTo>
                <a:lnTo>
                  <a:pt x="3219" y="1458"/>
                </a:lnTo>
                <a:lnTo>
                  <a:pt x="3211" y="1456"/>
                </a:lnTo>
                <a:lnTo>
                  <a:pt x="3204" y="1456"/>
                </a:lnTo>
                <a:close/>
                <a:moveTo>
                  <a:pt x="3204" y="1536"/>
                </a:moveTo>
                <a:lnTo>
                  <a:pt x="3204" y="1536"/>
                </a:lnTo>
                <a:lnTo>
                  <a:pt x="3196" y="1536"/>
                </a:lnTo>
                <a:lnTo>
                  <a:pt x="3188" y="1539"/>
                </a:lnTo>
                <a:lnTo>
                  <a:pt x="3178" y="1546"/>
                </a:lnTo>
                <a:lnTo>
                  <a:pt x="3168" y="1558"/>
                </a:lnTo>
                <a:lnTo>
                  <a:pt x="3166" y="1565"/>
                </a:lnTo>
                <a:lnTo>
                  <a:pt x="3166" y="1572"/>
                </a:lnTo>
                <a:lnTo>
                  <a:pt x="3166" y="1579"/>
                </a:lnTo>
                <a:lnTo>
                  <a:pt x="3168" y="1586"/>
                </a:lnTo>
                <a:lnTo>
                  <a:pt x="3178" y="1596"/>
                </a:lnTo>
                <a:lnTo>
                  <a:pt x="3188" y="1605"/>
                </a:lnTo>
                <a:lnTo>
                  <a:pt x="3196" y="1605"/>
                </a:lnTo>
                <a:lnTo>
                  <a:pt x="3204" y="1607"/>
                </a:lnTo>
                <a:lnTo>
                  <a:pt x="3211" y="1605"/>
                </a:lnTo>
                <a:lnTo>
                  <a:pt x="3219" y="1605"/>
                </a:lnTo>
                <a:lnTo>
                  <a:pt x="3231" y="1596"/>
                </a:lnTo>
                <a:lnTo>
                  <a:pt x="3239" y="1586"/>
                </a:lnTo>
                <a:lnTo>
                  <a:pt x="3242" y="1579"/>
                </a:lnTo>
                <a:lnTo>
                  <a:pt x="3242" y="1572"/>
                </a:lnTo>
                <a:lnTo>
                  <a:pt x="3242" y="1565"/>
                </a:lnTo>
                <a:lnTo>
                  <a:pt x="3239" y="1558"/>
                </a:lnTo>
                <a:lnTo>
                  <a:pt x="3231" y="1546"/>
                </a:lnTo>
                <a:lnTo>
                  <a:pt x="3219" y="1539"/>
                </a:lnTo>
                <a:lnTo>
                  <a:pt x="3211" y="1536"/>
                </a:lnTo>
                <a:lnTo>
                  <a:pt x="3204" y="1536"/>
                </a:lnTo>
                <a:close/>
                <a:moveTo>
                  <a:pt x="3204" y="1617"/>
                </a:moveTo>
                <a:lnTo>
                  <a:pt x="3204" y="1617"/>
                </a:lnTo>
                <a:lnTo>
                  <a:pt x="3196" y="1617"/>
                </a:lnTo>
                <a:lnTo>
                  <a:pt x="3188" y="1619"/>
                </a:lnTo>
                <a:lnTo>
                  <a:pt x="3178" y="1626"/>
                </a:lnTo>
                <a:lnTo>
                  <a:pt x="3168" y="1638"/>
                </a:lnTo>
                <a:lnTo>
                  <a:pt x="3166" y="1645"/>
                </a:lnTo>
                <a:lnTo>
                  <a:pt x="3166" y="1652"/>
                </a:lnTo>
                <a:lnTo>
                  <a:pt x="3166" y="1660"/>
                </a:lnTo>
                <a:lnTo>
                  <a:pt x="3168" y="1667"/>
                </a:lnTo>
                <a:lnTo>
                  <a:pt x="3178" y="1676"/>
                </a:lnTo>
                <a:lnTo>
                  <a:pt x="3188" y="1686"/>
                </a:lnTo>
                <a:lnTo>
                  <a:pt x="3196" y="1686"/>
                </a:lnTo>
                <a:lnTo>
                  <a:pt x="3204" y="1688"/>
                </a:lnTo>
                <a:lnTo>
                  <a:pt x="3211" y="1686"/>
                </a:lnTo>
                <a:lnTo>
                  <a:pt x="3219" y="1686"/>
                </a:lnTo>
                <a:lnTo>
                  <a:pt x="3231" y="1676"/>
                </a:lnTo>
                <a:lnTo>
                  <a:pt x="3239" y="1667"/>
                </a:lnTo>
                <a:lnTo>
                  <a:pt x="3242" y="1660"/>
                </a:lnTo>
                <a:lnTo>
                  <a:pt x="3242" y="1652"/>
                </a:lnTo>
                <a:lnTo>
                  <a:pt x="3242" y="1645"/>
                </a:lnTo>
                <a:lnTo>
                  <a:pt x="3239" y="1638"/>
                </a:lnTo>
                <a:lnTo>
                  <a:pt x="3231" y="1626"/>
                </a:lnTo>
                <a:lnTo>
                  <a:pt x="3219" y="1619"/>
                </a:lnTo>
                <a:lnTo>
                  <a:pt x="3211" y="1617"/>
                </a:lnTo>
                <a:lnTo>
                  <a:pt x="3204" y="1617"/>
                </a:lnTo>
                <a:close/>
                <a:moveTo>
                  <a:pt x="3204" y="1697"/>
                </a:moveTo>
                <a:lnTo>
                  <a:pt x="3204" y="1697"/>
                </a:lnTo>
                <a:lnTo>
                  <a:pt x="3196" y="1697"/>
                </a:lnTo>
                <a:lnTo>
                  <a:pt x="3188" y="1700"/>
                </a:lnTo>
                <a:lnTo>
                  <a:pt x="3178" y="1707"/>
                </a:lnTo>
                <a:lnTo>
                  <a:pt x="3168" y="1719"/>
                </a:lnTo>
                <a:lnTo>
                  <a:pt x="3166" y="1726"/>
                </a:lnTo>
                <a:lnTo>
                  <a:pt x="3166" y="1733"/>
                </a:lnTo>
                <a:lnTo>
                  <a:pt x="3166" y="1740"/>
                </a:lnTo>
                <a:lnTo>
                  <a:pt x="3168" y="1747"/>
                </a:lnTo>
                <a:lnTo>
                  <a:pt x="3178" y="1759"/>
                </a:lnTo>
                <a:lnTo>
                  <a:pt x="3188" y="1766"/>
                </a:lnTo>
                <a:lnTo>
                  <a:pt x="3196" y="1769"/>
                </a:lnTo>
                <a:lnTo>
                  <a:pt x="3204" y="1769"/>
                </a:lnTo>
                <a:lnTo>
                  <a:pt x="3211" y="1769"/>
                </a:lnTo>
                <a:lnTo>
                  <a:pt x="3219" y="1766"/>
                </a:lnTo>
                <a:lnTo>
                  <a:pt x="3231" y="1759"/>
                </a:lnTo>
                <a:lnTo>
                  <a:pt x="3239" y="1747"/>
                </a:lnTo>
                <a:lnTo>
                  <a:pt x="3242" y="1740"/>
                </a:lnTo>
                <a:lnTo>
                  <a:pt x="3242" y="1733"/>
                </a:lnTo>
                <a:lnTo>
                  <a:pt x="3242" y="1726"/>
                </a:lnTo>
                <a:lnTo>
                  <a:pt x="3239" y="1719"/>
                </a:lnTo>
                <a:lnTo>
                  <a:pt x="3231" y="1707"/>
                </a:lnTo>
                <a:lnTo>
                  <a:pt x="3219" y="1700"/>
                </a:lnTo>
                <a:lnTo>
                  <a:pt x="3211" y="1697"/>
                </a:lnTo>
                <a:lnTo>
                  <a:pt x="3204" y="1697"/>
                </a:lnTo>
                <a:close/>
                <a:moveTo>
                  <a:pt x="3204" y="1778"/>
                </a:moveTo>
                <a:lnTo>
                  <a:pt x="3204" y="1778"/>
                </a:lnTo>
                <a:lnTo>
                  <a:pt x="3196" y="1778"/>
                </a:lnTo>
                <a:lnTo>
                  <a:pt x="3188" y="1780"/>
                </a:lnTo>
                <a:lnTo>
                  <a:pt x="3178" y="1788"/>
                </a:lnTo>
                <a:lnTo>
                  <a:pt x="3168" y="1799"/>
                </a:lnTo>
                <a:lnTo>
                  <a:pt x="3166" y="1807"/>
                </a:lnTo>
                <a:lnTo>
                  <a:pt x="3166" y="1814"/>
                </a:lnTo>
                <a:lnTo>
                  <a:pt x="3166" y="1821"/>
                </a:lnTo>
                <a:lnTo>
                  <a:pt x="3168" y="1828"/>
                </a:lnTo>
                <a:lnTo>
                  <a:pt x="3178" y="1840"/>
                </a:lnTo>
                <a:lnTo>
                  <a:pt x="3188" y="1847"/>
                </a:lnTo>
                <a:lnTo>
                  <a:pt x="3196" y="1849"/>
                </a:lnTo>
                <a:lnTo>
                  <a:pt x="3204" y="1849"/>
                </a:lnTo>
                <a:lnTo>
                  <a:pt x="3211" y="1849"/>
                </a:lnTo>
                <a:lnTo>
                  <a:pt x="3219" y="1847"/>
                </a:lnTo>
                <a:lnTo>
                  <a:pt x="3231" y="1840"/>
                </a:lnTo>
                <a:lnTo>
                  <a:pt x="3239" y="1828"/>
                </a:lnTo>
                <a:lnTo>
                  <a:pt x="3242" y="1821"/>
                </a:lnTo>
                <a:lnTo>
                  <a:pt x="3242" y="1814"/>
                </a:lnTo>
                <a:lnTo>
                  <a:pt x="3242" y="1807"/>
                </a:lnTo>
                <a:lnTo>
                  <a:pt x="3239" y="1799"/>
                </a:lnTo>
                <a:lnTo>
                  <a:pt x="3231" y="1788"/>
                </a:lnTo>
                <a:lnTo>
                  <a:pt x="3219" y="1780"/>
                </a:lnTo>
                <a:lnTo>
                  <a:pt x="3211" y="1778"/>
                </a:lnTo>
                <a:lnTo>
                  <a:pt x="3204" y="1778"/>
                </a:lnTo>
                <a:close/>
                <a:moveTo>
                  <a:pt x="3204" y="1859"/>
                </a:moveTo>
                <a:lnTo>
                  <a:pt x="3204" y="1859"/>
                </a:lnTo>
                <a:lnTo>
                  <a:pt x="3196" y="1859"/>
                </a:lnTo>
                <a:lnTo>
                  <a:pt x="3188" y="1861"/>
                </a:lnTo>
                <a:lnTo>
                  <a:pt x="3178" y="1871"/>
                </a:lnTo>
                <a:lnTo>
                  <a:pt x="3168" y="1880"/>
                </a:lnTo>
                <a:lnTo>
                  <a:pt x="3166" y="1887"/>
                </a:lnTo>
                <a:lnTo>
                  <a:pt x="3166" y="1894"/>
                </a:lnTo>
                <a:lnTo>
                  <a:pt x="3166" y="1901"/>
                </a:lnTo>
                <a:lnTo>
                  <a:pt x="3168" y="1908"/>
                </a:lnTo>
                <a:lnTo>
                  <a:pt x="3178" y="1920"/>
                </a:lnTo>
                <a:lnTo>
                  <a:pt x="3188" y="1927"/>
                </a:lnTo>
                <a:lnTo>
                  <a:pt x="3196" y="1930"/>
                </a:lnTo>
                <a:lnTo>
                  <a:pt x="3204" y="1930"/>
                </a:lnTo>
                <a:lnTo>
                  <a:pt x="3211" y="1930"/>
                </a:lnTo>
                <a:lnTo>
                  <a:pt x="3219" y="1927"/>
                </a:lnTo>
                <a:lnTo>
                  <a:pt x="3231" y="1920"/>
                </a:lnTo>
                <a:lnTo>
                  <a:pt x="3239" y="1908"/>
                </a:lnTo>
                <a:lnTo>
                  <a:pt x="3242" y="1901"/>
                </a:lnTo>
                <a:lnTo>
                  <a:pt x="3242" y="1894"/>
                </a:lnTo>
                <a:lnTo>
                  <a:pt x="3242" y="1887"/>
                </a:lnTo>
                <a:lnTo>
                  <a:pt x="3239" y="1880"/>
                </a:lnTo>
                <a:lnTo>
                  <a:pt x="3231" y="1871"/>
                </a:lnTo>
                <a:lnTo>
                  <a:pt x="3219" y="1861"/>
                </a:lnTo>
                <a:lnTo>
                  <a:pt x="3211" y="1859"/>
                </a:lnTo>
                <a:lnTo>
                  <a:pt x="3204" y="1859"/>
                </a:lnTo>
                <a:close/>
                <a:moveTo>
                  <a:pt x="3204" y="1939"/>
                </a:moveTo>
                <a:lnTo>
                  <a:pt x="3204" y="1939"/>
                </a:lnTo>
                <a:lnTo>
                  <a:pt x="3196" y="1942"/>
                </a:lnTo>
                <a:lnTo>
                  <a:pt x="3188" y="1942"/>
                </a:lnTo>
                <a:lnTo>
                  <a:pt x="3178" y="1951"/>
                </a:lnTo>
                <a:lnTo>
                  <a:pt x="3168" y="1961"/>
                </a:lnTo>
                <a:lnTo>
                  <a:pt x="3166" y="1968"/>
                </a:lnTo>
                <a:lnTo>
                  <a:pt x="3166" y="1975"/>
                </a:lnTo>
                <a:lnTo>
                  <a:pt x="3166" y="1982"/>
                </a:lnTo>
                <a:lnTo>
                  <a:pt x="3168" y="1989"/>
                </a:lnTo>
                <a:lnTo>
                  <a:pt x="3178" y="2001"/>
                </a:lnTo>
                <a:lnTo>
                  <a:pt x="3188" y="2008"/>
                </a:lnTo>
                <a:lnTo>
                  <a:pt x="3196" y="2010"/>
                </a:lnTo>
                <a:lnTo>
                  <a:pt x="3204" y="2010"/>
                </a:lnTo>
                <a:lnTo>
                  <a:pt x="3211" y="2010"/>
                </a:lnTo>
                <a:lnTo>
                  <a:pt x="3219" y="2008"/>
                </a:lnTo>
                <a:lnTo>
                  <a:pt x="3231" y="2001"/>
                </a:lnTo>
                <a:lnTo>
                  <a:pt x="3239" y="1989"/>
                </a:lnTo>
                <a:lnTo>
                  <a:pt x="3242" y="1982"/>
                </a:lnTo>
                <a:lnTo>
                  <a:pt x="3242" y="1975"/>
                </a:lnTo>
                <a:lnTo>
                  <a:pt x="3242" y="1968"/>
                </a:lnTo>
                <a:lnTo>
                  <a:pt x="3239" y="1961"/>
                </a:lnTo>
                <a:lnTo>
                  <a:pt x="3231" y="1951"/>
                </a:lnTo>
                <a:lnTo>
                  <a:pt x="3219" y="1942"/>
                </a:lnTo>
                <a:lnTo>
                  <a:pt x="3211" y="1942"/>
                </a:lnTo>
                <a:lnTo>
                  <a:pt x="3204" y="1939"/>
                </a:lnTo>
                <a:close/>
                <a:moveTo>
                  <a:pt x="3204" y="2020"/>
                </a:moveTo>
                <a:lnTo>
                  <a:pt x="3204" y="2020"/>
                </a:lnTo>
                <a:lnTo>
                  <a:pt x="3196" y="2022"/>
                </a:lnTo>
                <a:lnTo>
                  <a:pt x="3188" y="2025"/>
                </a:lnTo>
                <a:lnTo>
                  <a:pt x="3178" y="2032"/>
                </a:lnTo>
                <a:lnTo>
                  <a:pt x="3168" y="2044"/>
                </a:lnTo>
                <a:lnTo>
                  <a:pt x="3166" y="2048"/>
                </a:lnTo>
                <a:lnTo>
                  <a:pt x="3166" y="2055"/>
                </a:lnTo>
                <a:lnTo>
                  <a:pt x="3166" y="2063"/>
                </a:lnTo>
                <a:lnTo>
                  <a:pt x="3168" y="2070"/>
                </a:lnTo>
                <a:lnTo>
                  <a:pt x="3178" y="2082"/>
                </a:lnTo>
                <a:lnTo>
                  <a:pt x="3188" y="2089"/>
                </a:lnTo>
                <a:lnTo>
                  <a:pt x="3196" y="2091"/>
                </a:lnTo>
                <a:lnTo>
                  <a:pt x="3204" y="2091"/>
                </a:lnTo>
                <a:lnTo>
                  <a:pt x="3211" y="2091"/>
                </a:lnTo>
                <a:lnTo>
                  <a:pt x="3219" y="2089"/>
                </a:lnTo>
                <a:lnTo>
                  <a:pt x="3231" y="2082"/>
                </a:lnTo>
                <a:lnTo>
                  <a:pt x="3239" y="2070"/>
                </a:lnTo>
                <a:lnTo>
                  <a:pt x="3242" y="2063"/>
                </a:lnTo>
                <a:lnTo>
                  <a:pt x="3242" y="2055"/>
                </a:lnTo>
                <a:lnTo>
                  <a:pt x="3242" y="2048"/>
                </a:lnTo>
                <a:lnTo>
                  <a:pt x="3239" y="2044"/>
                </a:lnTo>
                <a:lnTo>
                  <a:pt x="3231" y="2032"/>
                </a:lnTo>
                <a:lnTo>
                  <a:pt x="3219" y="2025"/>
                </a:lnTo>
                <a:lnTo>
                  <a:pt x="3211" y="2022"/>
                </a:lnTo>
                <a:lnTo>
                  <a:pt x="3204" y="2020"/>
                </a:lnTo>
                <a:close/>
                <a:moveTo>
                  <a:pt x="3204" y="2103"/>
                </a:moveTo>
                <a:lnTo>
                  <a:pt x="3204" y="2103"/>
                </a:lnTo>
                <a:lnTo>
                  <a:pt x="3196" y="2103"/>
                </a:lnTo>
                <a:lnTo>
                  <a:pt x="3188" y="2105"/>
                </a:lnTo>
                <a:lnTo>
                  <a:pt x="3178" y="2112"/>
                </a:lnTo>
                <a:lnTo>
                  <a:pt x="3168" y="2124"/>
                </a:lnTo>
                <a:lnTo>
                  <a:pt x="3166" y="2129"/>
                </a:lnTo>
                <a:lnTo>
                  <a:pt x="3166" y="2136"/>
                </a:lnTo>
                <a:lnTo>
                  <a:pt x="3166" y="2146"/>
                </a:lnTo>
                <a:lnTo>
                  <a:pt x="3168" y="2150"/>
                </a:lnTo>
                <a:lnTo>
                  <a:pt x="3178" y="2162"/>
                </a:lnTo>
                <a:lnTo>
                  <a:pt x="3188" y="2169"/>
                </a:lnTo>
                <a:lnTo>
                  <a:pt x="3196" y="2172"/>
                </a:lnTo>
                <a:lnTo>
                  <a:pt x="3204" y="2172"/>
                </a:lnTo>
                <a:lnTo>
                  <a:pt x="3211" y="2172"/>
                </a:lnTo>
                <a:lnTo>
                  <a:pt x="3219" y="2169"/>
                </a:lnTo>
                <a:lnTo>
                  <a:pt x="3231" y="2162"/>
                </a:lnTo>
                <a:lnTo>
                  <a:pt x="3239" y="2150"/>
                </a:lnTo>
                <a:lnTo>
                  <a:pt x="3242" y="2146"/>
                </a:lnTo>
                <a:lnTo>
                  <a:pt x="3242" y="2136"/>
                </a:lnTo>
                <a:lnTo>
                  <a:pt x="3242" y="2129"/>
                </a:lnTo>
                <a:lnTo>
                  <a:pt x="3239" y="2124"/>
                </a:lnTo>
                <a:lnTo>
                  <a:pt x="3231" y="2112"/>
                </a:lnTo>
                <a:lnTo>
                  <a:pt x="3219" y="2105"/>
                </a:lnTo>
                <a:lnTo>
                  <a:pt x="3211" y="2103"/>
                </a:lnTo>
                <a:lnTo>
                  <a:pt x="3204" y="2103"/>
                </a:lnTo>
                <a:close/>
                <a:moveTo>
                  <a:pt x="3204" y="2183"/>
                </a:moveTo>
                <a:lnTo>
                  <a:pt x="3204" y="2183"/>
                </a:lnTo>
                <a:lnTo>
                  <a:pt x="3196" y="2183"/>
                </a:lnTo>
                <a:lnTo>
                  <a:pt x="3188" y="2186"/>
                </a:lnTo>
                <a:lnTo>
                  <a:pt x="3178" y="2193"/>
                </a:lnTo>
                <a:lnTo>
                  <a:pt x="3168" y="2205"/>
                </a:lnTo>
                <a:lnTo>
                  <a:pt x="3166" y="2212"/>
                </a:lnTo>
                <a:lnTo>
                  <a:pt x="3166" y="2219"/>
                </a:lnTo>
                <a:lnTo>
                  <a:pt x="3166" y="2226"/>
                </a:lnTo>
                <a:lnTo>
                  <a:pt x="3168" y="2231"/>
                </a:lnTo>
                <a:lnTo>
                  <a:pt x="3178" y="2243"/>
                </a:lnTo>
                <a:lnTo>
                  <a:pt x="3188" y="2250"/>
                </a:lnTo>
                <a:lnTo>
                  <a:pt x="3196" y="2252"/>
                </a:lnTo>
                <a:lnTo>
                  <a:pt x="3204" y="2255"/>
                </a:lnTo>
                <a:lnTo>
                  <a:pt x="3211" y="2252"/>
                </a:lnTo>
                <a:lnTo>
                  <a:pt x="3219" y="2250"/>
                </a:lnTo>
                <a:lnTo>
                  <a:pt x="3231" y="2243"/>
                </a:lnTo>
                <a:lnTo>
                  <a:pt x="3239" y="2231"/>
                </a:lnTo>
                <a:lnTo>
                  <a:pt x="3242" y="2226"/>
                </a:lnTo>
                <a:lnTo>
                  <a:pt x="3242" y="2219"/>
                </a:lnTo>
                <a:lnTo>
                  <a:pt x="3242" y="2212"/>
                </a:lnTo>
                <a:lnTo>
                  <a:pt x="3239" y="2205"/>
                </a:lnTo>
                <a:lnTo>
                  <a:pt x="3231" y="2193"/>
                </a:lnTo>
                <a:lnTo>
                  <a:pt x="3219" y="2186"/>
                </a:lnTo>
                <a:lnTo>
                  <a:pt x="3211" y="2183"/>
                </a:lnTo>
                <a:lnTo>
                  <a:pt x="3204" y="2183"/>
                </a:lnTo>
                <a:close/>
                <a:moveTo>
                  <a:pt x="3204" y="2264"/>
                </a:moveTo>
                <a:lnTo>
                  <a:pt x="3204" y="2264"/>
                </a:lnTo>
                <a:lnTo>
                  <a:pt x="3196" y="2264"/>
                </a:lnTo>
                <a:lnTo>
                  <a:pt x="3188" y="2266"/>
                </a:lnTo>
                <a:lnTo>
                  <a:pt x="3178" y="2274"/>
                </a:lnTo>
                <a:lnTo>
                  <a:pt x="3168" y="2285"/>
                </a:lnTo>
                <a:lnTo>
                  <a:pt x="3166" y="2293"/>
                </a:lnTo>
                <a:lnTo>
                  <a:pt x="3166" y="2300"/>
                </a:lnTo>
                <a:lnTo>
                  <a:pt x="3166" y="2307"/>
                </a:lnTo>
                <a:lnTo>
                  <a:pt x="3168" y="2314"/>
                </a:lnTo>
                <a:lnTo>
                  <a:pt x="3178" y="2323"/>
                </a:lnTo>
                <a:lnTo>
                  <a:pt x="3188" y="2330"/>
                </a:lnTo>
                <a:lnTo>
                  <a:pt x="3196" y="2333"/>
                </a:lnTo>
                <a:lnTo>
                  <a:pt x="3204" y="2335"/>
                </a:lnTo>
                <a:lnTo>
                  <a:pt x="3211" y="2333"/>
                </a:lnTo>
                <a:lnTo>
                  <a:pt x="3219" y="2330"/>
                </a:lnTo>
                <a:lnTo>
                  <a:pt x="3231" y="2323"/>
                </a:lnTo>
                <a:lnTo>
                  <a:pt x="3239" y="2314"/>
                </a:lnTo>
                <a:lnTo>
                  <a:pt x="3242" y="2307"/>
                </a:lnTo>
                <a:lnTo>
                  <a:pt x="3242" y="2300"/>
                </a:lnTo>
                <a:lnTo>
                  <a:pt x="3242" y="2293"/>
                </a:lnTo>
                <a:lnTo>
                  <a:pt x="3239" y="2285"/>
                </a:lnTo>
                <a:lnTo>
                  <a:pt x="3231" y="2274"/>
                </a:lnTo>
                <a:lnTo>
                  <a:pt x="3219" y="2266"/>
                </a:lnTo>
                <a:lnTo>
                  <a:pt x="3211" y="2264"/>
                </a:lnTo>
                <a:lnTo>
                  <a:pt x="3204" y="2264"/>
                </a:lnTo>
                <a:close/>
                <a:moveTo>
                  <a:pt x="3204" y="2345"/>
                </a:moveTo>
                <a:lnTo>
                  <a:pt x="3204" y="2345"/>
                </a:lnTo>
                <a:lnTo>
                  <a:pt x="3196" y="2345"/>
                </a:lnTo>
                <a:lnTo>
                  <a:pt x="3188" y="2347"/>
                </a:lnTo>
                <a:lnTo>
                  <a:pt x="3178" y="2354"/>
                </a:lnTo>
                <a:lnTo>
                  <a:pt x="3168" y="2366"/>
                </a:lnTo>
                <a:lnTo>
                  <a:pt x="3166" y="2373"/>
                </a:lnTo>
                <a:lnTo>
                  <a:pt x="3166" y="2380"/>
                </a:lnTo>
                <a:lnTo>
                  <a:pt x="3166" y="2387"/>
                </a:lnTo>
                <a:lnTo>
                  <a:pt x="3168" y="2394"/>
                </a:lnTo>
                <a:lnTo>
                  <a:pt x="3178" y="2404"/>
                </a:lnTo>
                <a:lnTo>
                  <a:pt x="3188" y="2413"/>
                </a:lnTo>
                <a:lnTo>
                  <a:pt x="3196" y="2413"/>
                </a:lnTo>
                <a:lnTo>
                  <a:pt x="3204" y="2416"/>
                </a:lnTo>
                <a:lnTo>
                  <a:pt x="3211" y="2413"/>
                </a:lnTo>
                <a:lnTo>
                  <a:pt x="3219" y="2413"/>
                </a:lnTo>
                <a:lnTo>
                  <a:pt x="3231" y="2404"/>
                </a:lnTo>
                <a:lnTo>
                  <a:pt x="3239" y="2394"/>
                </a:lnTo>
                <a:lnTo>
                  <a:pt x="3242" y="2387"/>
                </a:lnTo>
                <a:lnTo>
                  <a:pt x="3242" y="2380"/>
                </a:lnTo>
                <a:lnTo>
                  <a:pt x="3242" y="2373"/>
                </a:lnTo>
                <a:lnTo>
                  <a:pt x="3239" y="2366"/>
                </a:lnTo>
                <a:lnTo>
                  <a:pt x="3231" y="2354"/>
                </a:lnTo>
                <a:lnTo>
                  <a:pt x="3219" y="2347"/>
                </a:lnTo>
                <a:lnTo>
                  <a:pt x="3211" y="2345"/>
                </a:lnTo>
                <a:lnTo>
                  <a:pt x="3204" y="2345"/>
                </a:lnTo>
                <a:close/>
                <a:moveTo>
                  <a:pt x="3204" y="2425"/>
                </a:moveTo>
                <a:lnTo>
                  <a:pt x="3204" y="2425"/>
                </a:lnTo>
                <a:lnTo>
                  <a:pt x="3196" y="2425"/>
                </a:lnTo>
                <a:lnTo>
                  <a:pt x="3188" y="2428"/>
                </a:lnTo>
                <a:lnTo>
                  <a:pt x="3178" y="2435"/>
                </a:lnTo>
                <a:lnTo>
                  <a:pt x="3168" y="2447"/>
                </a:lnTo>
                <a:lnTo>
                  <a:pt x="3166" y="2454"/>
                </a:lnTo>
                <a:lnTo>
                  <a:pt x="3166" y="2461"/>
                </a:lnTo>
                <a:lnTo>
                  <a:pt x="3166" y="2468"/>
                </a:lnTo>
                <a:lnTo>
                  <a:pt x="3168" y="2475"/>
                </a:lnTo>
                <a:lnTo>
                  <a:pt x="3178" y="2487"/>
                </a:lnTo>
                <a:lnTo>
                  <a:pt x="3188" y="2494"/>
                </a:lnTo>
                <a:lnTo>
                  <a:pt x="3196" y="2496"/>
                </a:lnTo>
                <a:lnTo>
                  <a:pt x="3204" y="2496"/>
                </a:lnTo>
                <a:lnTo>
                  <a:pt x="3211" y="2496"/>
                </a:lnTo>
                <a:lnTo>
                  <a:pt x="3219" y="2494"/>
                </a:lnTo>
                <a:lnTo>
                  <a:pt x="3231" y="2487"/>
                </a:lnTo>
                <a:lnTo>
                  <a:pt x="3239" y="2475"/>
                </a:lnTo>
                <a:lnTo>
                  <a:pt x="3242" y="2468"/>
                </a:lnTo>
                <a:lnTo>
                  <a:pt x="3242" y="2461"/>
                </a:lnTo>
                <a:lnTo>
                  <a:pt x="3242" y="2454"/>
                </a:lnTo>
                <a:lnTo>
                  <a:pt x="3239" y="2447"/>
                </a:lnTo>
                <a:lnTo>
                  <a:pt x="3231" y="2435"/>
                </a:lnTo>
                <a:lnTo>
                  <a:pt x="3219" y="2428"/>
                </a:lnTo>
                <a:lnTo>
                  <a:pt x="3211" y="2425"/>
                </a:lnTo>
                <a:lnTo>
                  <a:pt x="3204" y="2425"/>
                </a:lnTo>
                <a:close/>
                <a:moveTo>
                  <a:pt x="3290" y="564"/>
                </a:moveTo>
                <a:lnTo>
                  <a:pt x="3290" y="564"/>
                </a:lnTo>
                <a:lnTo>
                  <a:pt x="3282" y="567"/>
                </a:lnTo>
                <a:lnTo>
                  <a:pt x="3274" y="569"/>
                </a:lnTo>
                <a:lnTo>
                  <a:pt x="3262" y="576"/>
                </a:lnTo>
                <a:lnTo>
                  <a:pt x="3254" y="588"/>
                </a:lnTo>
                <a:lnTo>
                  <a:pt x="3252" y="593"/>
                </a:lnTo>
                <a:lnTo>
                  <a:pt x="3252" y="600"/>
                </a:lnTo>
                <a:lnTo>
                  <a:pt x="3252" y="607"/>
                </a:lnTo>
                <a:lnTo>
                  <a:pt x="3254" y="614"/>
                </a:lnTo>
                <a:lnTo>
                  <a:pt x="3262" y="626"/>
                </a:lnTo>
                <a:lnTo>
                  <a:pt x="3274" y="633"/>
                </a:lnTo>
                <a:lnTo>
                  <a:pt x="3282" y="635"/>
                </a:lnTo>
                <a:lnTo>
                  <a:pt x="3290" y="635"/>
                </a:lnTo>
                <a:lnTo>
                  <a:pt x="3297" y="635"/>
                </a:lnTo>
                <a:lnTo>
                  <a:pt x="3305" y="633"/>
                </a:lnTo>
                <a:lnTo>
                  <a:pt x="3317" y="626"/>
                </a:lnTo>
                <a:lnTo>
                  <a:pt x="3325" y="614"/>
                </a:lnTo>
                <a:lnTo>
                  <a:pt x="3328" y="607"/>
                </a:lnTo>
                <a:lnTo>
                  <a:pt x="3328" y="600"/>
                </a:lnTo>
                <a:lnTo>
                  <a:pt x="3328" y="593"/>
                </a:lnTo>
                <a:lnTo>
                  <a:pt x="3325" y="588"/>
                </a:lnTo>
                <a:lnTo>
                  <a:pt x="3317" y="576"/>
                </a:lnTo>
                <a:lnTo>
                  <a:pt x="3305" y="569"/>
                </a:lnTo>
                <a:lnTo>
                  <a:pt x="3297" y="567"/>
                </a:lnTo>
                <a:lnTo>
                  <a:pt x="3290" y="564"/>
                </a:lnTo>
                <a:close/>
                <a:moveTo>
                  <a:pt x="3290" y="647"/>
                </a:moveTo>
                <a:lnTo>
                  <a:pt x="3290" y="647"/>
                </a:lnTo>
                <a:lnTo>
                  <a:pt x="3282" y="647"/>
                </a:lnTo>
                <a:lnTo>
                  <a:pt x="3274" y="650"/>
                </a:lnTo>
                <a:lnTo>
                  <a:pt x="3262" y="657"/>
                </a:lnTo>
                <a:lnTo>
                  <a:pt x="3254" y="669"/>
                </a:lnTo>
                <a:lnTo>
                  <a:pt x="3252" y="676"/>
                </a:lnTo>
                <a:lnTo>
                  <a:pt x="3252" y="683"/>
                </a:lnTo>
                <a:lnTo>
                  <a:pt x="3252" y="690"/>
                </a:lnTo>
                <a:lnTo>
                  <a:pt x="3254" y="695"/>
                </a:lnTo>
                <a:lnTo>
                  <a:pt x="3262" y="706"/>
                </a:lnTo>
                <a:lnTo>
                  <a:pt x="3274" y="714"/>
                </a:lnTo>
                <a:lnTo>
                  <a:pt x="3282" y="716"/>
                </a:lnTo>
                <a:lnTo>
                  <a:pt x="3290" y="716"/>
                </a:lnTo>
                <a:lnTo>
                  <a:pt x="3297" y="716"/>
                </a:lnTo>
                <a:lnTo>
                  <a:pt x="3305" y="714"/>
                </a:lnTo>
                <a:lnTo>
                  <a:pt x="3317" y="706"/>
                </a:lnTo>
                <a:lnTo>
                  <a:pt x="3325" y="695"/>
                </a:lnTo>
                <a:lnTo>
                  <a:pt x="3328" y="690"/>
                </a:lnTo>
                <a:lnTo>
                  <a:pt x="3328" y="683"/>
                </a:lnTo>
                <a:lnTo>
                  <a:pt x="3328" y="676"/>
                </a:lnTo>
                <a:lnTo>
                  <a:pt x="3325" y="669"/>
                </a:lnTo>
                <a:lnTo>
                  <a:pt x="3317" y="657"/>
                </a:lnTo>
                <a:lnTo>
                  <a:pt x="3305" y="650"/>
                </a:lnTo>
                <a:lnTo>
                  <a:pt x="3297" y="647"/>
                </a:lnTo>
                <a:lnTo>
                  <a:pt x="3290" y="647"/>
                </a:lnTo>
                <a:close/>
                <a:moveTo>
                  <a:pt x="3290" y="728"/>
                </a:moveTo>
                <a:lnTo>
                  <a:pt x="3290" y="728"/>
                </a:lnTo>
                <a:lnTo>
                  <a:pt x="3282" y="728"/>
                </a:lnTo>
                <a:lnTo>
                  <a:pt x="3274" y="730"/>
                </a:lnTo>
                <a:lnTo>
                  <a:pt x="3262" y="737"/>
                </a:lnTo>
                <a:lnTo>
                  <a:pt x="3254" y="749"/>
                </a:lnTo>
                <a:lnTo>
                  <a:pt x="3252" y="756"/>
                </a:lnTo>
                <a:lnTo>
                  <a:pt x="3252" y="763"/>
                </a:lnTo>
                <a:lnTo>
                  <a:pt x="3252" y="770"/>
                </a:lnTo>
                <a:lnTo>
                  <a:pt x="3254" y="775"/>
                </a:lnTo>
                <a:lnTo>
                  <a:pt x="3262" y="787"/>
                </a:lnTo>
                <a:lnTo>
                  <a:pt x="3274" y="794"/>
                </a:lnTo>
                <a:lnTo>
                  <a:pt x="3282" y="797"/>
                </a:lnTo>
                <a:lnTo>
                  <a:pt x="3290" y="799"/>
                </a:lnTo>
                <a:lnTo>
                  <a:pt x="3297" y="797"/>
                </a:lnTo>
                <a:lnTo>
                  <a:pt x="3305" y="794"/>
                </a:lnTo>
                <a:lnTo>
                  <a:pt x="3317" y="787"/>
                </a:lnTo>
                <a:lnTo>
                  <a:pt x="3325" y="775"/>
                </a:lnTo>
                <a:lnTo>
                  <a:pt x="3328" y="770"/>
                </a:lnTo>
                <a:lnTo>
                  <a:pt x="3328" y="763"/>
                </a:lnTo>
                <a:lnTo>
                  <a:pt x="3328" y="756"/>
                </a:lnTo>
                <a:lnTo>
                  <a:pt x="3325" y="749"/>
                </a:lnTo>
                <a:lnTo>
                  <a:pt x="3317" y="737"/>
                </a:lnTo>
                <a:lnTo>
                  <a:pt x="3305" y="730"/>
                </a:lnTo>
                <a:lnTo>
                  <a:pt x="3297" y="728"/>
                </a:lnTo>
                <a:lnTo>
                  <a:pt x="3290" y="728"/>
                </a:lnTo>
                <a:close/>
                <a:moveTo>
                  <a:pt x="3290" y="808"/>
                </a:moveTo>
                <a:lnTo>
                  <a:pt x="3290" y="808"/>
                </a:lnTo>
                <a:lnTo>
                  <a:pt x="3282" y="808"/>
                </a:lnTo>
                <a:lnTo>
                  <a:pt x="3274" y="811"/>
                </a:lnTo>
                <a:lnTo>
                  <a:pt x="3262" y="818"/>
                </a:lnTo>
                <a:lnTo>
                  <a:pt x="3254" y="830"/>
                </a:lnTo>
                <a:lnTo>
                  <a:pt x="3252" y="837"/>
                </a:lnTo>
                <a:lnTo>
                  <a:pt x="3252" y="844"/>
                </a:lnTo>
                <a:lnTo>
                  <a:pt x="3252" y="851"/>
                </a:lnTo>
                <a:lnTo>
                  <a:pt x="3254" y="858"/>
                </a:lnTo>
                <a:lnTo>
                  <a:pt x="3262" y="868"/>
                </a:lnTo>
                <a:lnTo>
                  <a:pt x="3274" y="877"/>
                </a:lnTo>
                <a:lnTo>
                  <a:pt x="3282" y="877"/>
                </a:lnTo>
                <a:lnTo>
                  <a:pt x="3290" y="880"/>
                </a:lnTo>
                <a:lnTo>
                  <a:pt x="3297" y="877"/>
                </a:lnTo>
                <a:lnTo>
                  <a:pt x="3305" y="877"/>
                </a:lnTo>
                <a:lnTo>
                  <a:pt x="3317" y="868"/>
                </a:lnTo>
                <a:lnTo>
                  <a:pt x="3325" y="858"/>
                </a:lnTo>
                <a:lnTo>
                  <a:pt x="3328" y="851"/>
                </a:lnTo>
                <a:lnTo>
                  <a:pt x="3328" y="844"/>
                </a:lnTo>
                <a:lnTo>
                  <a:pt x="3328" y="837"/>
                </a:lnTo>
                <a:lnTo>
                  <a:pt x="3325" y="830"/>
                </a:lnTo>
                <a:lnTo>
                  <a:pt x="3317" y="818"/>
                </a:lnTo>
                <a:lnTo>
                  <a:pt x="3305" y="811"/>
                </a:lnTo>
                <a:lnTo>
                  <a:pt x="3297" y="808"/>
                </a:lnTo>
                <a:lnTo>
                  <a:pt x="3290" y="808"/>
                </a:lnTo>
                <a:close/>
                <a:moveTo>
                  <a:pt x="3290" y="889"/>
                </a:moveTo>
                <a:lnTo>
                  <a:pt x="3290" y="889"/>
                </a:lnTo>
                <a:lnTo>
                  <a:pt x="3282" y="889"/>
                </a:lnTo>
                <a:lnTo>
                  <a:pt x="3274" y="891"/>
                </a:lnTo>
                <a:lnTo>
                  <a:pt x="3262" y="899"/>
                </a:lnTo>
                <a:lnTo>
                  <a:pt x="3254" y="910"/>
                </a:lnTo>
                <a:lnTo>
                  <a:pt x="3252" y="917"/>
                </a:lnTo>
                <a:lnTo>
                  <a:pt x="3252" y="925"/>
                </a:lnTo>
                <a:lnTo>
                  <a:pt x="3252" y="932"/>
                </a:lnTo>
                <a:lnTo>
                  <a:pt x="3254" y="939"/>
                </a:lnTo>
                <a:lnTo>
                  <a:pt x="3262" y="948"/>
                </a:lnTo>
                <a:lnTo>
                  <a:pt x="3274" y="958"/>
                </a:lnTo>
                <a:lnTo>
                  <a:pt x="3282" y="960"/>
                </a:lnTo>
                <a:lnTo>
                  <a:pt x="3290" y="960"/>
                </a:lnTo>
                <a:lnTo>
                  <a:pt x="3297" y="960"/>
                </a:lnTo>
                <a:lnTo>
                  <a:pt x="3305" y="958"/>
                </a:lnTo>
                <a:lnTo>
                  <a:pt x="3317" y="948"/>
                </a:lnTo>
                <a:lnTo>
                  <a:pt x="3325" y="939"/>
                </a:lnTo>
                <a:lnTo>
                  <a:pt x="3328" y="932"/>
                </a:lnTo>
                <a:lnTo>
                  <a:pt x="3328" y="925"/>
                </a:lnTo>
                <a:lnTo>
                  <a:pt x="3328" y="917"/>
                </a:lnTo>
                <a:lnTo>
                  <a:pt x="3325" y="910"/>
                </a:lnTo>
                <a:lnTo>
                  <a:pt x="3317" y="899"/>
                </a:lnTo>
                <a:lnTo>
                  <a:pt x="3305" y="891"/>
                </a:lnTo>
                <a:lnTo>
                  <a:pt x="3297" y="889"/>
                </a:lnTo>
                <a:lnTo>
                  <a:pt x="3290" y="889"/>
                </a:lnTo>
                <a:close/>
                <a:moveTo>
                  <a:pt x="3290" y="970"/>
                </a:moveTo>
                <a:lnTo>
                  <a:pt x="3290" y="970"/>
                </a:lnTo>
                <a:lnTo>
                  <a:pt x="3282" y="970"/>
                </a:lnTo>
                <a:lnTo>
                  <a:pt x="3274" y="972"/>
                </a:lnTo>
                <a:lnTo>
                  <a:pt x="3262" y="979"/>
                </a:lnTo>
                <a:lnTo>
                  <a:pt x="3254" y="991"/>
                </a:lnTo>
                <a:lnTo>
                  <a:pt x="3252" y="998"/>
                </a:lnTo>
                <a:lnTo>
                  <a:pt x="3252" y="1005"/>
                </a:lnTo>
                <a:lnTo>
                  <a:pt x="3252" y="1012"/>
                </a:lnTo>
                <a:lnTo>
                  <a:pt x="3254" y="1019"/>
                </a:lnTo>
                <a:lnTo>
                  <a:pt x="3262" y="1031"/>
                </a:lnTo>
                <a:lnTo>
                  <a:pt x="3274" y="1038"/>
                </a:lnTo>
                <a:lnTo>
                  <a:pt x="3282" y="1041"/>
                </a:lnTo>
                <a:lnTo>
                  <a:pt x="3290" y="1041"/>
                </a:lnTo>
                <a:lnTo>
                  <a:pt x="3297" y="1041"/>
                </a:lnTo>
                <a:lnTo>
                  <a:pt x="3305" y="1038"/>
                </a:lnTo>
                <a:lnTo>
                  <a:pt x="3317" y="1031"/>
                </a:lnTo>
                <a:lnTo>
                  <a:pt x="3325" y="1019"/>
                </a:lnTo>
                <a:lnTo>
                  <a:pt x="3328" y="1012"/>
                </a:lnTo>
                <a:lnTo>
                  <a:pt x="3328" y="1005"/>
                </a:lnTo>
                <a:lnTo>
                  <a:pt x="3328" y="998"/>
                </a:lnTo>
                <a:lnTo>
                  <a:pt x="3325" y="991"/>
                </a:lnTo>
                <a:lnTo>
                  <a:pt x="3317" y="979"/>
                </a:lnTo>
                <a:lnTo>
                  <a:pt x="3305" y="972"/>
                </a:lnTo>
                <a:lnTo>
                  <a:pt x="3297" y="970"/>
                </a:lnTo>
                <a:lnTo>
                  <a:pt x="3290" y="970"/>
                </a:lnTo>
                <a:close/>
                <a:moveTo>
                  <a:pt x="3290" y="1050"/>
                </a:moveTo>
                <a:lnTo>
                  <a:pt x="3290" y="1050"/>
                </a:lnTo>
                <a:lnTo>
                  <a:pt x="3282" y="1050"/>
                </a:lnTo>
                <a:lnTo>
                  <a:pt x="3274" y="1053"/>
                </a:lnTo>
                <a:lnTo>
                  <a:pt x="3262" y="1060"/>
                </a:lnTo>
                <a:lnTo>
                  <a:pt x="3254" y="1072"/>
                </a:lnTo>
                <a:lnTo>
                  <a:pt x="3252" y="1079"/>
                </a:lnTo>
                <a:lnTo>
                  <a:pt x="3252" y="1086"/>
                </a:lnTo>
                <a:lnTo>
                  <a:pt x="3252" y="1093"/>
                </a:lnTo>
                <a:lnTo>
                  <a:pt x="3254" y="1100"/>
                </a:lnTo>
                <a:lnTo>
                  <a:pt x="3262" y="1112"/>
                </a:lnTo>
                <a:lnTo>
                  <a:pt x="3274" y="1119"/>
                </a:lnTo>
                <a:lnTo>
                  <a:pt x="3282" y="1121"/>
                </a:lnTo>
                <a:lnTo>
                  <a:pt x="3290" y="1121"/>
                </a:lnTo>
                <a:lnTo>
                  <a:pt x="3297" y="1121"/>
                </a:lnTo>
                <a:lnTo>
                  <a:pt x="3305" y="1119"/>
                </a:lnTo>
                <a:lnTo>
                  <a:pt x="3317" y="1112"/>
                </a:lnTo>
                <a:lnTo>
                  <a:pt x="3325" y="1100"/>
                </a:lnTo>
                <a:lnTo>
                  <a:pt x="3328" y="1093"/>
                </a:lnTo>
                <a:lnTo>
                  <a:pt x="3328" y="1086"/>
                </a:lnTo>
                <a:lnTo>
                  <a:pt x="3328" y="1079"/>
                </a:lnTo>
                <a:lnTo>
                  <a:pt x="3325" y="1072"/>
                </a:lnTo>
                <a:lnTo>
                  <a:pt x="3317" y="1060"/>
                </a:lnTo>
                <a:lnTo>
                  <a:pt x="3305" y="1053"/>
                </a:lnTo>
                <a:lnTo>
                  <a:pt x="3297" y="1050"/>
                </a:lnTo>
                <a:lnTo>
                  <a:pt x="3290" y="1050"/>
                </a:lnTo>
                <a:close/>
                <a:moveTo>
                  <a:pt x="3290" y="1211"/>
                </a:moveTo>
                <a:lnTo>
                  <a:pt x="3290" y="1211"/>
                </a:lnTo>
                <a:lnTo>
                  <a:pt x="3282" y="1214"/>
                </a:lnTo>
                <a:lnTo>
                  <a:pt x="3274" y="1214"/>
                </a:lnTo>
                <a:lnTo>
                  <a:pt x="3262" y="1223"/>
                </a:lnTo>
                <a:lnTo>
                  <a:pt x="3254" y="1233"/>
                </a:lnTo>
                <a:lnTo>
                  <a:pt x="3252" y="1240"/>
                </a:lnTo>
                <a:lnTo>
                  <a:pt x="3252" y="1247"/>
                </a:lnTo>
                <a:lnTo>
                  <a:pt x="3252" y="1254"/>
                </a:lnTo>
                <a:lnTo>
                  <a:pt x="3254" y="1261"/>
                </a:lnTo>
                <a:lnTo>
                  <a:pt x="3262" y="1273"/>
                </a:lnTo>
                <a:lnTo>
                  <a:pt x="3274" y="1280"/>
                </a:lnTo>
                <a:lnTo>
                  <a:pt x="3282" y="1283"/>
                </a:lnTo>
                <a:lnTo>
                  <a:pt x="3290" y="1283"/>
                </a:lnTo>
                <a:lnTo>
                  <a:pt x="3297" y="1283"/>
                </a:lnTo>
                <a:lnTo>
                  <a:pt x="3305" y="1280"/>
                </a:lnTo>
                <a:lnTo>
                  <a:pt x="3317" y="1273"/>
                </a:lnTo>
                <a:lnTo>
                  <a:pt x="3325" y="1261"/>
                </a:lnTo>
                <a:lnTo>
                  <a:pt x="3328" y="1254"/>
                </a:lnTo>
                <a:lnTo>
                  <a:pt x="3328" y="1247"/>
                </a:lnTo>
                <a:lnTo>
                  <a:pt x="3328" y="1240"/>
                </a:lnTo>
                <a:lnTo>
                  <a:pt x="3325" y="1233"/>
                </a:lnTo>
                <a:lnTo>
                  <a:pt x="3317" y="1223"/>
                </a:lnTo>
                <a:lnTo>
                  <a:pt x="3305" y="1214"/>
                </a:lnTo>
                <a:lnTo>
                  <a:pt x="3297" y="1214"/>
                </a:lnTo>
                <a:lnTo>
                  <a:pt x="3290" y="1211"/>
                </a:lnTo>
                <a:close/>
                <a:moveTo>
                  <a:pt x="3290" y="1292"/>
                </a:moveTo>
                <a:lnTo>
                  <a:pt x="3290" y="1292"/>
                </a:lnTo>
                <a:lnTo>
                  <a:pt x="3282" y="1294"/>
                </a:lnTo>
                <a:lnTo>
                  <a:pt x="3274" y="1297"/>
                </a:lnTo>
                <a:lnTo>
                  <a:pt x="3262" y="1304"/>
                </a:lnTo>
                <a:lnTo>
                  <a:pt x="3254" y="1316"/>
                </a:lnTo>
                <a:lnTo>
                  <a:pt x="3252" y="1321"/>
                </a:lnTo>
                <a:lnTo>
                  <a:pt x="3252" y="1328"/>
                </a:lnTo>
                <a:lnTo>
                  <a:pt x="3252" y="1335"/>
                </a:lnTo>
                <a:lnTo>
                  <a:pt x="3254" y="1342"/>
                </a:lnTo>
                <a:lnTo>
                  <a:pt x="3262" y="1354"/>
                </a:lnTo>
                <a:lnTo>
                  <a:pt x="3274" y="1361"/>
                </a:lnTo>
                <a:lnTo>
                  <a:pt x="3282" y="1363"/>
                </a:lnTo>
                <a:lnTo>
                  <a:pt x="3290" y="1363"/>
                </a:lnTo>
                <a:lnTo>
                  <a:pt x="3297" y="1363"/>
                </a:lnTo>
                <a:lnTo>
                  <a:pt x="3305" y="1361"/>
                </a:lnTo>
                <a:lnTo>
                  <a:pt x="3317" y="1354"/>
                </a:lnTo>
                <a:lnTo>
                  <a:pt x="3325" y="1342"/>
                </a:lnTo>
                <a:lnTo>
                  <a:pt x="3328" y="1335"/>
                </a:lnTo>
                <a:lnTo>
                  <a:pt x="3328" y="1328"/>
                </a:lnTo>
                <a:lnTo>
                  <a:pt x="3328" y="1321"/>
                </a:lnTo>
                <a:lnTo>
                  <a:pt x="3325" y="1316"/>
                </a:lnTo>
                <a:lnTo>
                  <a:pt x="3317" y="1304"/>
                </a:lnTo>
                <a:lnTo>
                  <a:pt x="3305" y="1297"/>
                </a:lnTo>
                <a:lnTo>
                  <a:pt x="3297" y="1294"/>
                </a:lnTo>
                <a:lnTo>
                  <a:pt x="3290" y="1292"/>
                </a:lnTo>
                <a:close/>
                <a:moveTo>
                  <a:pt x="3290" y="1375"/>
                </a:moveTo>
                <a:lnTo>
                  <a:pt x="3290" y="1375"/>
                </a:lnTo>
                <a:lnTo>
                  <a:pt x="3282" y="1375"/>
                </a:lnTo>
                <a:lnTo>
                  <a:pt x="3274" y="1377"/>
                </a:lnTo>
                <a:lnTo>
                  <a:pt x="3262" y="1385"/>
                </a:lnTo>
                <a:lnTo>
                  <a:pt x="3254" y="1396"/>
                </a:lnTo>
                <a:lnTo>
                  <a:pt x="3252" y="1401"/>
                </a:lnTo>
                <a:lnTo>
                  <a:pt x="3252" y="1411"/>
                </a:lnTo>
                <a:lnTo>
                  <a:pt x="3252" y="1418"/>
                </a:lnTo>
                <a:lnTo>
                  <a:pt x="3254" y="1422"/>
                </a:lnTo>
                <a:lnTo>
                  <a:pt x="3262" y="1434"/>
                </a:lnTo>
                <a:lnTo>
                  <a:pt x="3274" y="1441"/>
                </a:lnTo>
                <a:lnTo>
                  <a:pt x="3282" y="1444"/>
                </a:lnTo>
                <a:lnTo>
                  <a:pt x="3290" y="1444"/>
                </a:lnTo>
                <a:lnTo>
                  <a:pt x="3297" y="1444"/>
                </a:lnTo>
                <a:lnTo>
                  <a:pt x="3305" y="1441"/>
                </a:lnTo>
                <a:lnTo>
                  <a:pt x="3317" y="1434"/>
                </a:lnTo>
                <a:lnTo>
                  <a:pt x="3325" y="1422"/>
                </a:lnTo>
                <a:lnTo>
                  <a:pt x="3328" y="1418"/>
                </a:lnTo>
                <a:lnTo>
                  <a:pt x="3328" y="1411"/>
                </a:lnTo>
                <a:lnTo>
                  <a:pt x="3328" y="1401"/>
                </a:lnTo>
                <a:lnTo>
                  <a:pt x="3325" y="1396"/>
                </a:lnTo>
                <a:lnTo>
                  <a:pt x="3317" y="1385"/>
                </a:lnTo>
                <a:lnTo>
                  <a:pt x="3305" y="1377"/>
                </a:lnTo>
                <a:lnTo>
                  <a:pt x="3297" y="1375"/>
                </a:lnTo>
                <a:lnTo>
                  <a:pt x="3290" y="1375"/>
                </a:lnTo>
                <a:close/>
                <a:moveTo>
                  <a:pt x="3290" y="1456"/>
                </a:moveTo>
                <a:lnTo>
                  <a:pt x="3290" y="1456"/>
                </a:lnTo>
                <a:lnTo>
                  <a:pt x="3282" y="1456"/>
                </a:lnTo>
                <a:lnTo>
                  <a:pt x="3274" y="1458"/>
                </a:lnTo>
                <a:lnTo>
                  <a:pt x="3262" y="1465"/>
                </a:lnTo>
                <a:lnTo>
                  <a:pt x="3254" y="1477"/>
                </a:lnTo>
                <a:lnTo>
                  <a:pt x="3252" y="1484"/>
                </a:lnTo>
                <a:lnTo>
                  <a:pt x="3252" y="1491"/>
                </a:lnTo>
                <a:lnTo>
                  <a:pt x="3252" y="1498"/>
                </a:lnTo>
                <a:lnTo>
                  <a:pt x="3254" y="1503"/>
                </a:lnTo>
                <a:lnTo>
                  <a:pt x="3262" y="1515"/>
                </a:lnTo>
                <a:lnTo>
                  <a:pt x="3274" y="1522"/>
                </a:lnTo>
                <a:lnTo>
                  <a:pt x="3282" y="1524"/>
                </a:lnTo>
                <a:lnTo>
                  <a:pt x="3290" y="1527"/>
                </a:lnTo>
                <a:lnTo>
                  <a:pt x="3297" y="1524"/>
                </a:lnTo>
                <a:lnTo>
                  <a:pt x="3305" y="1522"/>
                </a:lnTo>
                <a:lnTo>
                  <a:pt x="3317" y="1515"/>
                </a:lnTo>
                <a:lnTo>
                  <a:pt x="3325" y="1503"/>
                </a:lnTo>
                <a:lnTo>
                  <a:pt x="3328" y="1498"/>
                </a:lnTo>
                <a:lnTo>
                  <a:pt x="3328" y="1491"/>
                </a:lnTo>
                <a:lnTo>
                  <a:pt x="3328" y="1484"/>
                </a:lnTo>
                <a:lnTo>
                  <a:pt x="3325" y="1477"/>
                </a:lnTo>
                <a:lnTo>
                  <a:pt x="3317" y="1465"/>
                </a:lnTo>
                <a:lnTo>
                  <a:pt x="3305" y="1458"/>
                </a:lnTo>
                <a:lnTo>
                  <a:pt x="3297" y="1456"/>
                </a:lnTo>
                <a:lnTo>
                  <a:pt x="3290" y="1456"/>
                </a:lnTo>
                <a:close/>
                <a:moveTo>
                  <a:pt x="3290" y="1536"/>
                </a:moveTo>
                <a:lnTo>
                  <a:pt x="3290" y="1536"/>
                </a:lnTo>
                <a:lnTo>
                  <a:pt x="3282" y="1536"/>
                </a:lnTo>
                <a:lnTo>
                  <a:pt x="3274" y="1539"/>
                </a:lnTo>
                <a:lnTo>
                  <a:pt x="3262" y="1546"/>
                </a:lnTo>
                <a:lnTo>
                  <a:pt x="3254" y="1558"/>
                </a:lnTo>
                <a:lnTo>
                  <a:pt x="3252" y="1565"/>
                </a:lnTo>
                <a:lnTo>
                  <a:pt x="3252" y="1572"/>
                </a:lnTo>
                <a:lnTo>
                  <a:pt x="3252" y="1579"/>
                </a:lnTo>
                <a:lnTo>
                  <a:pt x="3254" y="1586"/>
                </a:lnTo>
                <a:lnTo>
                  <a:pt x="3262" y="1596"/>
                </a:lnTo>
                <a:lnTo>
                  <a:pt x="3274" y="1605"/>
                </a:lnTo>
                <a:lnTo>
                  <a:pt x="3282" y="1605"/>
                </a:lnTo>
                <a:lnTo>
                  <a:pt x="3290" y="1607"/>
                </a:lnTo>
                <a:lnTo>
                  <a:pt x="3297" y="1605"/>
                </a:lnTo>
                <a:lnTo>
                  <a:pt x="3305" y="1605"/>
                </a:lnTo>
                <a:lnTo>
                  <a:pt x="3317" y="1596"/>
                </a:lnTo>
                <a:lnTo>
                  <a:pt x="3325" y="1586"/>
                </a:lnTo>
                <a:lnTo>
                  <a:pt x="3328" y="1579"/>
                </a:lnTo>
                <a:lnTo>
                  <a:pt x="3328" y="1572"/>
                </a:lnTo>
                <a:lnTo>
                  <a:pt x="3328" y="1565"/>
                </a:lnTo>
                <a:lnTo>
                  <a:pt x="3325" y="1558"/>
                </a:lnTo>
                <a:lnTo>
                  <a:pt x="3317" y="1546"/>
                </a:lnTo>
                <a:lnTo>
                  <a:pt x="3305" y="1539"/>
                </a:lnTo>
                <a:lnTo>
                  <a:pt x="3297" y="1536"/>
                </a:lnTo>
                <a:lnTo>
                  <a:pt x="3290" y="1536"/>
                </a:lnTo>
                <a:close/>
                <a:moveTo>
                  <a:pt x="3290" y="1617"/>
                </a:moveTo>
                <a:lnTo>
                  <a:pt x="3290" y="1617"/>
                </a:lnTo>
                <a:lnTo>
                  <a:pt x="3282" y="1617"/>
                </a:lnTo>
                <a:lnTo>
                  <a:pt x="3274" y="1619"/>
                </a:lnTo>
                <a:lnTo>
                  <a:pt x="3262" y="1626"/>
                </a:lnTo>
                <a:lnTo>
                  <a:pt x="3254" y="1638"/>
                </a:lnTo>
                <a:lnTo>
                  <a:pt x="3252" y="1645"/>
                </a:lnTo>
                <a:lnTo>
                  <a:pt x="3252" y="1652"/>
                </a:lnTo>
                <a:lnTo>
                  <a:pt x="3252" y="1660"/>
                </a:lnTo>
                <a:lnTo>
                  <a:pt x="3254" y="1667"/>
                </a:lnTo>
                <a:lnTo>
                  <a:pt x="3262" y="1676"/>
                </a:lnTo>
                <a:lnTo>
                  <a:pt x="3274" y="1686"/>
                </a:lnTo>
                <a:lnTo>
                  <a:pt x="3282" y="1686"/>
                </a:lnTo>
                <a:lnTo>
                  <a:pt x="3290" y="1688"/>
                </a:lnTo>
                <a:lnTo>
                  <a:pt x="3297" y="1686"/>
                </a:lnTo>
                <a:lnTo>
                  <a:pt x="3305" y="1686"/>
                </a:lnTo>
                <a:lnTo>
                  <a:pt x="3317" y="1676"/>
                </a:lnTo>
                <a:lnTo>
                  <a:pt x="3325" y="1667"/>
                </a:lnTo>
                <a:lnTo>
                  <a:pt x="3328" y="1660"/>
                </a:lnTo>
                <a:lnTo>
                  <a:pt x="3328" y="1652"/>
                </a:lnTo>
                <a:lnTo>
                  <a:pt x="3328" y="1645"/>
                </a:lnTo>
                <a:lnTo>
                  <a:pt x="3325" y="1638"/>
                </a:lnTo>
                <a:lnTo>
                  <a:pt x="3317" y="1626"/>
                </a:lnTo>
                <a:lnTo>
                  <a:pt x="3305" y="1619"/>
                </a:lnTo>
                <a:lnTo>
                  <a:pt x="3297" y="1617"/>
                </a:lnTo>
                <a:lnTo>
                  <a:pt x="3290" y="1617"/>
                </a:lnTo>
                <a:close/>
                <a:moveTo>
                  <a:pt x="3290" y="1697"/>
                </a:moveTo>
                <a:lnTo>
                  <a:pt x="3290" y="1697"/>
                </a:lnTo>
                <a:lnTo>
                  <a:pt x="3282" y="1697"/>
                </a:lnTo>
                <a:lnTo>
                  <a:pt x="3274" y="1700"/>
                </a:lnTo>
                <a:lnTo>
                  <a:pt x="3262" y="1707"/>
                </a:lnTo>
                <a:lnTo>
                  <a:pt x="3254" y="1719"/>
                </a:lnTo>
                <a:lnTo>
                  <a:pt x="3252" y="1726"/>
                </a:lnTo>
                <a:lnTo>
                  <a:pt x="3252" y="1733"/>
                </a:lnTo>
                <a:lnTo>
                  <a:pt x="3252" y="1740"/>
                </a:lnTo>
                <a:lnTo>
                  <a:pt x="3254" y="1747"/>
                </a:lnTo>
                <a:lnTo>
                  <a:pt x="3262" y="1759"/>
                </a:lnTo>
                <a:lnTo>
                  <a:pt x="3274" y="1766"/>
                </a:lnTo>
                <a:lnTo>
                  <a:pt x="3282" y="1769"/>
                </a:lnTo>
                <a:lnTo>
                  <a:pt x="3290" y="1769"/>
                </a:lnTo>
                <a:lnTo>
                  <a:pt x="3297" y="1769"/>
                </a:lnTo>
                <a:lnTo>
                  <a:pt x="3305" y="1766"/>
                </a:lnTo>
                <a:lnTo>
                  <a:pt x="3317" y="1759"/>
                </a:lnTo>
                <a:lnTo>
                  <a:pt x="3325" y="1747"/>
                </a:lnTo>
                <a:lnTo>
                  <a:pt x="3328" y="1740"/>
                </a:lnTo>
                <a:lnTo>
                  <a:pt x="3328" y="1733"/>
                </a:lnTo>
                <a:lnTo>
                  <a:pt x="3328" y="1726"/>
                </a:lnTo>
                <a:lnTo>
                  <a:pt x="3325" y="1719"/>
                </a:lnTo>
                <a:lnTo>
                  <a:pt x="3317" y="1707"/>
                </a:lnTo>
                <a:lnTo>
                  <a:pt x="3305" y="1700"/>
                </a:lnTo>
                <a:lnTo>
                  <a:pt x="3297" y="1697"/>
                </a:lnTo>
                <a:lnTo>
                  <a:pt x="3290" y="1697"/>
                </a:lnTo>
                <a:close/>
                <a:moveTo>
                  <a:pt x="3290" y="1778"/>
                </a:moveTo>
                <a:lnTo>
                  <a:pt x="3290" y="1778"/>
                </a:lnTo>
                <a:lnTo>
                  <a:pt x="3282" y="1778"/>
                </a:lnTo>
                <a:lnTo>
                  <a:pt x="3274" y="1780"/>
                </a:lnTo>
                <a:lnTo>
                  <a:pt x="3262" y="1788"/>
                </a:lnTo>
                <a:lnTo>
                  <a:pt x="3254" y="1799"/>
                </a:lnTo>
                <a:lnTo>
                  <a:pt x="3252" y="1807"/>
                </a:lnTo>
                <a:lnTo>
                  <a:pt x="3252" y="1814"/>
                </a:lnTo>
                <a:lnTo>
                  <a:pt x="3252" y="1821"/>
                </a:lnTo>
                <a:lnTo>
                  <a:pt x="3254" y="1828"/>
                </a:lnTo>
                <a:lnTo>
                  <a:pt x="3262" y="1840"/>
                </a:lnTo>
                <a:lnTo>
                  <a:pt x="3274" y="1847"/>
                </a:lnTo>
                <a:lnTo>
                  <a:pt x="3282" y="1849"/>
                </a:lnTo>
                <a:lnTo>
                  <a:pt x="3290" y="1849"/>
                </a:lnTo>
                <a:lnTo>
                  <a:pt x="3297" y="1849"/>
                </a:lnTo>
                <a:lnTo>
                  <a:pt x="3305" y="1847"/>
                </a:lnTo>
                <a:lnTo>
                  <a:pt x="3317" y="1840"/>
                </a:lnTo>
                <a:lnTo>
                  <a:pt x="3325" y="1828"/>
                </a:lnTo>
                <a:lnTo>
                  <a:pt x="3328" y="1821"/>
                </a:lnTo>
                <a:lnTo>
                  <a:pt x="3328" y="1814"/>
                </a:lnTo>
                <a:lnTo>
                  <a:pt x="3328" y="1807"/>
                </a:lnTo>
                <a:lnTo>
                  <a:pt x="3325" y="1799"/>
                </a:lnTo>
                <a:lnTo>
                  <a:pt x="3317" y="1788"/>
                </a:lnTo>
                <a:lnTo>
                  <a:pt x="3305" y="1780"/>
                </a:lnTo>
                <a:lnTo>
                  <a:pt x="3297" y="1778"/>
                </a:lnTo>
                <a:lnTo>
                  <a:pt x="3290" y="1778"/>
                </a:lnTo>
                <a:close/>
                <a:moveTo>
                  <a:pt x="3290" y="1859"/>
                </a:moveTo>
                <a:lnTo>
                  <a:pt x="3290" y="1859"/>
                </a:lnTo>
                <a:lnTo>
                  <a:pt x="3282" y="1859"/>
                </a:lnTo>
                <a:lnTo>
                  <a:pt x="3274" y="1861"/>
                </a:lnTo>
                <a:lnTo>
                  <a:pt x="3262" y="1871"/>
                </a:lnTo>
                <a:lnTo>
                  <a:pt x="3254" y="1880"/>
                </a:lnTo>
                <a:lnTo>
                  <a:pt x="3252" y="1887"/>
                </a:lnTo>
                <a:lnTo>
                  <a:pt x="3252" y="1894"/>
                </a:lnTo>
                <a:lnTo>
                  <a:pt x="3252" y="1901"/>
                </a:lnTo>
                <a:lnTo>
                  <a:pt x="3254" y="1908"/>
                </a:lnTo>
                <a:lnTo>
                  <a:pt x="3262" y="1920"/>
                </a:lnTo>
                <a:lnTo>
                  <a:pt x="3274" y="1927"/>
                </a:lnTo>
                <a:lnTo>
                  <a:pt x="3282" y="1930"/>
                </a:lnTo>
                <a:lnTo>
                  <a:pt x="3290" y="1930"/>
                </a:lnTo>
                <a:lnTo>
                  <a:pt x="3297" y="1930"/>
                </a:lnTo>
                <a:lnTo>
                  <a:pt x="3305" y="1927"/>
                </a:lnTo>
                <a:lnTo>
                  <a:pt x="3317" y="1920"/>
                </a:lnTo>
                <a:lnTo>
                  <a:pt x="3325" y="1908"/>
                </a:lnTo>
                <a:lnTo>
                  <a:pt x="3328" y="1901"/>
                </a:lnTo>
                <a:lnTo>
                  <a:pt x="3328" y="1894"/>
                </a:lnTo>
                <a:lnTo>
                  <a:pt x="3328" y="1887"/>
                </a:lnTo>
                <a:lnTo>
                  <a:pt x="3325" y="1880"/>
                </a:lnTo>
                <a:lnTo>
                  <a:pt x="3317" y="1871"/>
                </a:lnTo>
                <a:lnTo>
                  <a:pt x="3305" y="1861"/>
                </a:lnTo>
                <a:lnTo>
                  <a:pt x="3297" y="1859"/>
                </a:lnTo>
                <a:lnTo>
                  <a:pt x="3290" y="1859"/>
                </a:lnTo>
                <a:close/>
                <a:moveTo>
                  <a:pt x="3290" y="1939"/>
                </a:moveTo>
                <a:lnTo>
                  <a:pt x="3290" y="1939"/>
                </a:lnTo>
                <a:lnTo>
                  <a:pt x="3282" y="1942"/>
                </a:lnTo>
                <a:lnTo>
                  <a:pt x="3274" y="1942"/>
                </a:lnTo>
                <a:lnTo>
                  <a:pt x="3262" y="1951"/>
                </a:lnTo>
                <a:lnTo>
                  <a:pt x="3254" y="1961"/>
                </a:lnTo>
                <a:lnTo>
                  <a:pt x="3252" y="1968"/>
                </a:lnTo>
                <a:lnTo>
                  <a:pt x="3252" y="1975"/>
                </a:lnTo>
                <a:lnTo>
                  <a:pt x="3252" y="1982"/>
                </a:lnTo>
                <a:lnTo>
                  <a:pt x="3254" y="1989"/>
                </a:lnTo>
                <a:lnTo>
                  <a:pt x="3262" y="2001"/>
                </a:lnTo>
                <a:lnTo>
                  <a:pt x="3274" y="2008"/>
                </a:lnTo>
                <a:lnTo>
                  <a:pt x="3282" y="2010"/>
                </a:lnTo>
                <a:lnTo>
                  <a:pt x="3290" y="2010"/>
                </a:lnTo>
                <a:lnTo>
                  <a:pt x="3297" y="2010"/>
                </a:lnTo>
                <a:lnTo>
                  <a:pt x="3305" y="2008"/>
                </a:lnTo>
                <a:lnTo>
                  <a:pt x="3317" y="2001"/>
                </a:lnTo>
                <a:lnTo>
                  <a:pt x="3325" y="1989"/>
                </a:lnTo>
                <a:lnTo>
                  <a:pt x="3328" y="1982"/>
                </a:lnTo>
                <a:lnTo>
                  <a:pt x="3328" y="1975"/>
                </a:lnTo>
                <a:lnTo>
                  <a:pt x="3328" y="1968"/>
                </a:lnTo>
                <a:lnTo>
                  <a:pt x="3325" y="1961"/>
                </a:lnTo>
                <a:lnTo>
                  <a:pt x="3317" y="1951"/>
                </a:lnTo>
                <a:lnTo>
                  <a:pt x="3305" y="1942"/>
                </a:lnTo>
                <a:lnTo>
                  <a:pt x="3297" y="1942"/>
                </a:lnTo>
                <a:lnTo>
                  <a:pt x="3290" y="1939"/>
                </a:lnTo>
                <a:close/>
                <a:moveTo>
                  <a:pt x="3290" y="2020"/>
                </a:moveTo>
                <a:lnTo>
                  <a:pt x="3290" y="2020"/>
                </a:lnTo>
                <a:lnTo>
                  <a:pt x="3282" y="2022"/>
                </a:lnTo>
                <a:lnTo>
                  <a:pt x="3274" y="2025"/>
                </a:lnTo>
                <a:lnTo>
                  <a:pt x="3262" y="2032"/>
                </a:lnTo>
                <a:lnTo>
                  <a:pt x="3254" y="2044"/>
                </a:lnTo>
                <a:lnTo>
                  <a:pt x="3252" y="2048"/>
                </a:lnTo>
                <a:lnTo>
                  <a:pt x="3252" y="2055"/>
                </a:lnTo>
                <a:lnTo>
                  <a:pt x="3252" y="2063"/>
                </a:lnTo>
                <a:lnTo>
                  <a:pt x="3254" y="2070"/>
                </a:lnTo>
                <a:lnTo>
                  <a:pt x="3262" y="2082"/>
                </a:lnTo>
                <a:lnTo>
                  <a:pt x="3274" y="2089"/>
                </a:lnTo>
                <a:lnTo>
                  <a:pt x="3282" y="2091"/>
                </a:lnTo>
                <a:lnTo>
                  <a:pt x="3290" y="2091"/>
                </a:lnTo>
                <a:lnTo>
                  <a:pt x="3297" y="2091"/>
                </a:lnTo>
                <a:lnTo>
                  <a:pt x="3305" y="2089"/>
                </a:lnTo>
                <a:lnTo>
                  <a:pt x="3317" y="2082"/>
                </a:lnTo>
                <a:lnTo>
                  <a:pt x="3325" y="2070"/>
                </a:lnTo>
                <a:lnTo>
                  <a:pt x="3328" y="2063"/>
                </a:lnTo>
                <a:lnTo>
                  <a:pt x="3328" y="2055"/>
                </a:lnTo>
                <a:lnTo>
                  <a:pt x="3328" y="2048"/>
                </a:lnTo>
                <a:lnTo>
                  <a:pt x="3325" y="2044"/>
                </a:lnTo>
                <a:lnTo>
                  <a:pt x="3317" y="2032"/>
                </a:lnTo>
                <a:lnTo>
                  <a:pt x="3305" y="2025"/>
                </a:lnTo>
                <a:lnTo>
                  <a:pt x="3297" y="2022"/>
                </a:lnTo>
                <a:lnTo>
                  <a:pt x="3290" y="2020"/>
                </a:lnTo>
                <a:close/>
                <a:moveTo>
                  <a:pt x="3290" y="2103"/>
                </a:moveTo>
                <a:lnTo>
                  <a:pt x="3290" y="2103"/>
                </a:lnTo>
                <a:lnTo>
                  <a:pt x="3282" y="2103"/>
                </a:lnTo>
                <a:lnTo>
                  <a:pt x="3274" y="2105"/>
                </a:lnTo>
                <a:lnTo>
                  <a:pt x="3262" y="2112"/>
                </a:lnTo>
                <a:lnTo>
                  <a:pt x="3254" y="2124"/>
                </a:lnTo>
                <a:lnTo>
                  <a:pt x="3252" y="2129"/>
                </a:lnTo>
                <a:lnTo>
                  <a:pt x="3252" y="2136"/>
                </a:lnTo>
                <a:lnTo>
                  <a:pt x="3252" y="2146"/>
                </a:lnTo>
                <a:lnTo>
                  <a:pt x="3254" y="2150"/>
                </a:lnTo>
                <a:lnTo>
                  <a:pt x="3262" y="2162"/>
                </a:lnTo>
                <a:lnTo>
                  <a:pt x="3274" y="2169"/>
                </a:lnTo>
                <a:lnTo>
                  <a:pt x="3282" y="2172"/>
                </a:lnTo>
                <a:lnTo>
                  <a:pt x="3290" y="2172"/>
                </a:lnTo>
                <a:lnTo>
                  <a:pt x="3297" y="2172"/>
                </a:lnTo>
                <a:lnTo>
                  <a:pt x="3305" y="2169"/>
                </a:lnTo>
                <a:lnTo>
                  <a:pt x="3317" y="2162"/>
                </a:lnTo>
                <a:lnTo>
                  <a:pt x="3325" y="2150"/>
                </a:lnTo>
                <a:lnTo>
                  <a:pt x="3328" y="2146"/>
                </a:lnTo>
                <a:lnTo>
                  <a:pt x="3328" y="2136"/>
                </a:lnTo>
                <a:lnTo>
                  <a:pt x="3328" y="2129"/>
                </a:lnTo>
                <a:lnTo>
                  <a:pt x="3325" y="2124"/>
                </a:lnTo>
                <a:lnTo>
                  <a:pt x="3317" y="2112"/>
                </a:lnTo>
                <a:lnTo>
                  <a:pt x="3305" y="2105"/>
                </a:lnTo>
                <a:lnTo>
                  <a:pt x="3297" y="2103"/>
                </a:lnTo>
                <a:lnTo>
                  <a:pt x="3290" y="2103"/>
                </a:lnTo>
                <a:close/>
                <a:moveTo>
                  <a:pt x="3290" y="2183"/>
                </a:moveTo>
                <a:lnTo>
                  <a:pt x="3290" y="2183"/>
                </a:lnTo>
                <a:lnTo>
                  <a:pt x="3282" y="2183"/>
                </a:lnTo>
                <a:lnTo>
                  <a:pt x="3274" y="2186"/>
                </a:lnTo>
                <a:lnTo>
                  <a:pt x="3262" y="2193"/>
                </a:lnTo>
                <a:lnTo>
                  <a:pt x="3254" y="2205"/>
                </a:lnTo>
                <a:lnTo>
                  <a:pt x="3252" y="2212"/>
                </a:lnTo>
                <a:lnTo>
                  <a:pt x="3252" y="2219"/>
                </a:lnTo>
                <a:lnTo>
                  <a:pt x="3252" y="2226"/>
                </a:lnTo>
                <a:lnTo>
                  <a:pt x="3254" y="2231"/>
                </a:lnTo>
                <a:lnTo>
                  <a:pt x="3262" y="2243"/>
                </a:lnTo>
                <a:lnTo>
                  <a:pt x="3274" y="2250"/>
                </a:lnTo>
                <a:lnTo>
                  <a:pt x="3282" y="2252"/>
                </a:lnTo>
                <a:lnTo>
                  <a:pt x="3290" y="2255"/>
                </a:lnTo>
                <a:lnTo>
                  <a:pt x="3297" y="2252"/>
                </a:lnTo>
                <a:lnTo>
                  <a:pt x="3305" y="2250"/>
                </a:lnTo>
                <a:lnTo>
                  <a:pt x="3317" y="2243"/>
                </a:lnTo>
                <a:lnTo>
                  <a:pt x="3325" y="2231"/>
                </a:lnTo>
                <a:lnTo>
                  <a:pt x="3328" y="2226"/>
                </a:lnTo>
                <a:lnTo>
                  <a:pt x="3328" y="2219"/>
                </a:lnTo>
                <a:lnTo>
                  <a:pt x="3328" y="2212"/>
                </a:lnTo>
                <a:lnTo>
                  <a:pt x="3325" y="2205"/>
                </a:lnTo>
                <a:lnTo>
                  <a:pt x="3317" y="2193"/>
                </a:lnTo>
                <a:lnTo>
                  <a:pt x="3305" y="2186"/>
                </a:lnTo>
                <a:lnTo>
                  <a:pt x="3297" y="2183"/>
                </a:lnTo>
                <a:lnTo>
                  <a:pt x="3290" y="2183"/>
                </a:lnTo>
                <a:close/>
                <a:moveTo>
                  <a:pt x="3290" y="2264"/>
                </a:moveTo>
                <a:lnTo>
                  <a:pt x="3290" y="2264"/>
                </a:lnTo>
                <a:lnTo>
                  <a:pt x="3282" y="2264"/>
                </a:lnTo>
                <a:lnTo>
                  <a:pt x="3274" y="2266"/>
                </a:lnTo>
                <a:lnTo>
                  <a:pt x="3262" y="2274"/>
                </a:lnTo>
                <a:lnTo>
                  <a:pt x="3254" y="2285"/>
                </a:lnTo>
                <a:lnTo>
                  <a:pt x="3252" y="2293"/>
                </a:lnTo>
                <a:lnTo>
                  <a:pt x="3252" y="2300"/>
                </a:lnTo>
                <a:lnTo>
                  <a:pt x="3252" y="2307"/>
                </a:lnTo>
                <a:lnTo>
                  <a:pt x="3254" y="2314"/>
                </a:lnTo>
                <a:lnTo>
                  <a:pt x="3262" y="2323"/>
                </a:lnTo>
                <a:lnTo>
                  <a:pt x="3274" y="2330"/>
                </a:lnTo>
                <a:lnTo>
                  <a:pt x="3282" y="2333"/>
                </a:lnTo>
                <a:lnTo>
                  <a:pt x="3290" y="2335"/>
                </a:lnTo>
                <a:lnTo>
                  <a:pt x="3297" y="2333"/>
                </a:lnTo>
                <a:lnTo>
                  <a:pt x="3305" y="2330"/>
                </a:lnTo>
                <a:lnTo>
                  <a:pt x="3317" y="2323"/>
                </a:lnTo>
                <a:lnTo>
                  <a:pt x="3325" y="2314"/>
                </a:lnTo>
                <a:lnTo>
                  <a:pt x="3328" y="2307"/>
                </a:lnTo>
                <a:lnTo>
                  <a:pt x="3328" y="2300"/>
                </a:lnTo>
                <a:lnTo>
                  <a:pt x="3328" y="2293"/>
                </a:lnTo>
                <a:lnTo>
                  <a:pt x="3325" y="2285"/>
                </a:lnTo>
                <a:lnTo>
                  <a:pt x="3317" y="2274"/>
                </a:lnTo>
                <a:lnTo>
                  <a:pt x="3305" y="2266"/>
                </a:lnTo>
                <a:lnTo>
                  <a:pt x="3297" y="2264"/>
                </a:lnTo>
                <a:lnTo>
                  <a:pt x="3290" y="2264"/>
                </a:lnTo>
                <a:close/>
                <a:moveTo>
                  <a:pt x="3290" y="2345"/>
                </a:moveTo>
                <a:lnTo>
                  <a:pt x="3290" y="2345"/>
                </a:lnTo>
                <a:lnTo>
                  <a:pt x="3282" y="2345"/>
                </a:lnTo>
                <a:lnTo>
                  <a:pt x="3274" y="2347"/>
                </a:lnTo>
                <a:lnTo>
                  <a:pt x="3262" y="2354"/>
                </a:lnTo>
                <a:lnTo>
                  <a:pt x="3254" y="2366"/>
                </a:lnTo>
                <a:lnTo>
                  <a:pt x="3252" y="2373"/>
                </a:lnTo>
                <a:lnTo>
                  <a:pt x="3252" y="2380"/>
                </a:lnTo>
                <a:lnTo>
                  <a:pt x="3252" y="2387"/>
                </a:lnTo>
                <a:lnTo>
                  <a:pt x="3254" y="2394"/>
                </a:lnTo>
                <a:lnTo>
                  <a:pt x="3262" y="2404"/>
                </a:lnTo>
                <a:lnTo>
                  <a:pt x="3274" y="2413"/>
                </a:lnTo>
                <a:lnTo>
                  <a:pt x="3282" y="2413"/>
                </a:lnTo>
                <a:lnTo>
                  <a:pt x="3290" y="2416"/>
                </a:lnTo>
                <a:lnTo>
                  <a:pt x="3297" y="2413"/>
                </a:lnTo>
                <a:lnTo>
                  <a:pt x="3305" y="2413"/>
                </a:lnTo>
                <a:lnTo>
                  <a:pt x="3317" y="2404"/>
                </a:lnTo>
                <a:lnTo>
                  <a:pt x="3325" y="2394"/>
                </a:lnTo>
                <a:lnTo>
                  <a:pt x="3328" y="2387"/>
                </a:lnTo>
                <a:lnTo>
                  <a:pt x="3328" y="2380"/>
                </a:lnTo>
                <a:lnTo>
                  <a:pt x="3328" y="2373"/>
                </a:lnTo>
                <a:lnTo>
                  <a:pt x="3325" y="2366"/>
                </a:lnTo>
                <a:lnTo>
                  <a:pt x="3317" y="2354"/>
                </a:lnTo>
                <a:lnTo>
                  <a:pt x="3305" y="2347"/>
                </a:lnTo>
                <a:lnTo>
                  <a:pt x="3297" y="2345"/>
                </a:lnTo>
                <a:lnTo>
                  <a:pt x="3290" y="2345"/>
                </a:lnTo>
                <a:close/>
                <a:moveTo>
                  <a:pt x="3376" y="564"/>
                </a:moveTo>
                <a:lnTo>
                  <a:pt x="3376" y="564"/>
                </a:lnTo>
                <a:lnTo>
                  <a:pt x="3368" y="567"/>
                </a:lnTo>
                <a:lnTo>
                  <a:pt x="3360" y="569"/>
                </a:lnTo>
                <a:lnTo>
                  <a:pt x="3348" y="576"/>
                </a:lnTo>
                <a:lnTo>
                  <a:pt x="3340" y="588"/>
                </a:lnTo>
                <a:lnTo>
                  <a:pt x="3338" y="593"/>
                </a:lnTo>
                <a:lnTo>
                  <a:pt x="3338" y="600"/>
                </a:lnTo>
                <a:lnTo>
                  <a:pt x="3338" y="607"/>
                </a:lnTo>
                <a:lnTo>
                  <a:pt x="3340" y="614"/>
                </a:lnTo>
                <a:lnTo>
                  <a:pt x="3348" y="626"/>
                </a:lnTo>
                <a:lnTo>
                  <a:pt x="3360" y="633"/>
                </a:lnTo>
                <a:lnTo>
                  <a:pt x="3368" y="635"/>
                </a:lnTo>
                <a:lnTo>
                  <a:pt x="3376" y="635"/>
                </a:lnTo>
                <a:lnTo>
                  <a:pt x="3383" y="635"/>
                </a:lnTo>
                <a:lnTo>
                  <a:pt x="3391" y="633"/>
                </a:lnTo>
                <a:lnTo>
                  <a:pt x="3401" y="626"/>
                </a:lnTo>
                <a:lnTo>
                  <a:pt x="3411" y="614"/>
                </a:lnTo>
                <a:lnTo>
                  <a:pt x="3411" y="607"/>
                </a:lnTo>
                <a:lnTo>
                  <a:pt x="3413" y="600"/>
                </a:lnTo>
                <a:lnTo>
                  <a:pt x="3411" y="593"/>
                </a:lnTo>
                <a:lnTo>
                  <a:pt x="3411" y="588"/>
                </a:lnTo>
                <a:lnTo>
                  <a:pt x="3401" y="576"/>
                </a:lnTo>
                <a:lnTo>
                  <a:pt x="3391" y="569"/>
                </a:lnTo>
                <a:lnTo>
                  <a:pt x="3383" y="567"/>
                </a:lnTo>
                <a:lnTo>
                  <a:pt x="3376" y="564"/>
                </a:lnTo>
                <a:close/>
                <a:moveTo>
                  <a:pt x="3376" y="647"/>
                </a:moveTo>
                <a:lnTo>
                  <a:pt x="3376" y="647"/>
                </a:lnTo>
                <a:lnTo>
                  <a:pt x="3368" y="647"/>
                </a:lnTo>
                <a:lnTo>
                  <a:pt x="3360" y="650"/>
                </a:lnTo>
                <a:lnTo>
                  <a:pt x="3348" y="657"/>
                </a:lnTo>
                <a:lnTo>
                  <a:pt x="3340" y="669"/>
                </a:lnTo>
                <a:lnTo>
                  <a:pt x="3338" y="676"/>
                </a:lnTo>
                <a:lnTo>
                  <a:pt x="3338" y="683"/>
                </a:lnTo>
                <a:lnTo>
                  <a:pt x="3338" y="690"/>
                </a:lnTo>
                <a:lnTo>
                  <a:pt x="3340" y="695"/>
                </a:lnTo>
                <a:lnTo>
                  <a:pt x="3348" y="706"/>
                </a:lnTo>
                <a:lnTo>
                  <a:pt x="3360" y="714"/>
                </a:lnTo>
                <a:lnTo>
                  <a:pt x="3368" y="716"/>
                </a:lnTo>
                <a:lnTo>
                  <a:pt x="3376" y="716"/>
                </a:lnTo>
                <a:lnTo>
                  <a:pt x="3383" y="716"/>
                </a:lnTo>
                <a:lnTo>
                  <a:pt x="3391" y="714"/>
                </a:lnTo>
                <a:lnTo>
                  <a:pt x="3401" y="706"/>
                </a:lnTo>
                <a:lnTo>
                  <a:pt x="3411" y="695"/>
                </a:lnTo>
                <a:lnTo>
                  <a:pt x="3411" y="690"/>
                </a:lnTo>
                <a:lnTo>
                  <a:pt x="3413" y="683"/>
                </a:lnTo>
                <a:lnTo>
                  <a:pt x="3411" y="676"/>
                </a:lnTo>
                <a:lnTo>
                  <a:pt x="3411" y="669"/>
                </a:lnTo>
                <a:lnTo>
                  <a:pt x="3401" y="657"/>
                </a:lnTo>
                <a:lnTo>
                  <a:pt x="3391" y="650"/>
                </a:lnTo>
                <a:lnTo>
                  <a:pt x="3383" y="647"/>
                </a:lnTo>
                <a:lnTo>
                  <a:pt x="3376" y="647"/>
                </a:lnTo>
                <a:close/>
                <a:moveTo>
                  <a:pt x="3376" y="728"/>
                </a:moveTo>
                <a:lnTo>
                  <a:pt x="3376" y="728"/>
                </a:lnTo>
                <a:lnTo>
                  <a:pt x="3368" y="728"/>
                </a:lnTo>
                <a:lnTo>
                  <a:pt x="3360" y="730"/>
                </a:lnTo>
                <a:lnTo>
                  <a:pt x="3348" y="737"/>
                </a:lnTo>
                <a:lnTo>
                  <a:pt x="3340" y="749"/>
                </a:lnTo>
                <a:lnTo>
                  <a:pt x="3338" y="756"/>
                </a:lnTo>
                <a:lnTo>
                  <a:pt x="3338" y="763"/>
                </a:lnTo>
                <a:lnTo>
                  <a:pt x="3338" y="770"/>
                </a:lnTo>
                <a:lnTo>
                  <a:pt x="3340" y="775"/>
                </a:lnTo>
                <a:lnTo>
                  <a:pt x="3348" y="787"/>
                </a:lnTo>
                <a:lnTo>
                  <a:pt x="3360" y="794"/>
                </a:lnTo>
                <a:lnTo>
                  <a:pt x="3368" y="797"/>
                </a:lnTo>
                <a:lnTo>
                  <a:pt x="3376" y="799"/>
                </a:lnTo>
                <a:lnTo>
                  <a:pt x="3383" y="797"/>
                </a:lnTo>
                <a:lnTo>
                  <a:pt x="3391" y="794"/>
                </a:lnTo>
                <a:lnTo>
                  <a:pt x="3401" y="787"/>
                </a:lnTo>
                <a:lnTo>
                  <a:pt x="3411" y="775"/>
                </a:lnTo>
                <a:lnTo>
                  <a:pt x="3411" y="770"/>
                </a:lnTo>
                <a:lnTo>
                  <a:pt x="3413" y="763"/>
                </a:lnTo>
                <a:lnTo>
                  <a:pt x="3411" y="756"/>
                </a:lnTo>
                <a:lnTo>
                  <a:pt x="3411" y="749"/>
                </a:lnTo>
                <a:lnTo>
                  <a:pt x="3401" y="737"/>
                </a:lnTo>
                <a:lnTo>
                  <a:pt x="3391" y="730"/>
                </a:lnTo>
                <a:lnTo>
                  <a:pt x="3383" y="728"/>
                </a:lnTo>
                <a:lnTo>
                  <a:pt x="3376" y="728"/>
                </a:lnTo>
                <a:close/>
                <a:moveTo>
                  <a:pt x="3376" y="808"/>
                </a:moveTo>
                <a:lnTo>
                  <a:pt x="3376" y="808"/>
                </a:lnTo>
                <a:lnTo>
                  <a:pt x="3368" y="808"/>
                </a:lnTo>
                <a:lnTo>
                  <a:pt x="3360" y="811"/>
                </a:lnTo>
                <a:lnTo>
                  <a:pt x="3348" y="818"/>
                </a:lnTo>
                <a:lnTo>
                  <a:pt x="3340" y="830"/>
                </a:lnTo>
                <a:lnTo>
                  <a:pt x="3338" y="837"/>
                </a:lnTo>
                <a:lnTo>
                  <a:pt x="3338" y="844"/>
                </a:lnTo>
                <a:lnTo>
                  <a:pt x="3338" y="851"/>
                </a:lnTo>
                <a:lnTo>
                  <a:pt x="3340" y="858"/>
                </a:lnTo>
                <a:lnTo>
                  <a:pt x="3348" y="868"/>
                </a:lnTo>
                <a:lnTo>
                  <a:pt x="3360" y="877"/>
                </a:lnTo>
                <a:lnTo>
                  <a:pt x="3368" y="877"/>
                </a:lnTo>
                <a:lnTo>
                  <a:pt x="3376" y="880"/>
                </a:lnTo>
                <a:lnTo>
                  <a:pt x="3383" y="877"/>
                </a:lnTo>
                <a:lnTo>
                  <a:pt x="3391" y="877"/>
                </a:lnTo>
                <a:lnTo>
                  <a:pt x="3401" y="868"/>
                </a:lnTo>
                <a:lnTo>
                  <a:pt x="3411" y="858"/>
                </a:lnTo>
                <a:lnTo>
                  <a:pt x="3411" y="851"/>
                </a:lnTo>
                <a:lnTo>
                  <a:pt x="3413" y="844"/>
                </a:lnTo>
                <a:lnTo>
                  <a:pt x="3411" y="837"/>
                </a:lnTo>
                <a:lnTo>
                  <a:pt x="3411" y="830"/>
                </a:lnTo>
                <a:lnTo>
                  <a:pt x="3401" y="818"/>
                </a:lnTo>
                <a:lnTo>
                  <a:pt x="3391" y="811"/>
                </a:lnTo>
                <a:lnTo>
                  <a:pt x="3383" y="808"/>
                </a:lnTo>
                <a:lnTo>
                  <a:pt x="3376" y="808"/>
                </a:lnTo>
                <a:close/>
                <a:moveTo>
                  <a:pt x="3376" y="889"/>
                </a:moveTo>
                <a:lnTo>
                  <a:pt x="3376" y="889"/>
                </a:lnTo>
                <a:lnTo>
                  <a:pt x="3368" y="889"/>
                </a:lnTo>
                <a:lnTo>
                  <a:pt x="3360" y="891"/>
                </a:lnTo>
                <a:lnTo>
                  <a:pt x="3348" y="899"/>
                </a:lnTo>
                <a:lnTo>
                  <a:pt x="3340" y="910"/>
                </a:lnTo>
                <a:lnTo>
                  <a:pt x="3338" y="917"/>
                </a:lnTo>
                <a:lnTo>
                  <a:pt x="3338" y="925"/>
                </a:lnTo>
                <a:lnTo>
                  <a:pt x="3338" y="932"/>
                </a:lnTo>
                <a:lnTo>
                  <a:pt x="3340" y="939"/>
                </a:lnTo>
                <a:lnTo>
                  <a:pt x="3348" y="948"/>
                </a:lnTo>
                <a:lnTo>
                  <a:pt x="3360" y="958"/>
                </a:lnTo>
                <a:lnTo>
                  <a:pt x="3368" y="960"/>
                </a:lnTo>
                <a:lnTo>
                  <a:pt x="3376" y="960"/>
                </a:lnTo>
                <a:lnTo>
                  <a:pt x="3383" y="960"/>
                </a:lnTo>
                <a:lnTo>
                  <a:pt x="3391" y="958"/>
                </a:lnTo>
                <a:lnTo>
                  <a:pt x="3401" y="948"/>
                </a:lnTo>
                <a:lnTo>
                  <a:pt x="3411" y="939"/>
                </a:lnTo>
                <a:lnTo>
                  <a:pt x="3411" y="932"/>
                </a:lnTo>
                <a:lnTo>
                  <a:pt x="3413" y="925"/>
                </a:lnTo>
                <a:lnTo>
                  <a:pt x="3411" y="917"/>
                </a:lnTo>
                <a:lnTo>
                  <a:pt x="3411" y="910"/>
                </a:lnTo>
                <a:lnTo>
                  <a:pt x="3401" y="899"/>
                </a:lnTo>
                <a:lnTo>
                  <a:pt x="3391" y="891"/>
                </a:lnTo>
                <a:lnTo>
                  <a:pt x="3383" y="889"/>
                </a:lnTo>
                <a:lnTo>
                  <a:pt x="3376" y="889"/>
                </a:lnTo>
                <a:close/>
                <a:moveTo>
                  <a:pt x="3376" y="970"/>
                </a:moveTo>
                <a:lnTo>
                  <a:pt x="3376" y="970"/>
                </a:lnTo>
                <a:lnTo>
                  <a:pt x="3368" y="970"/>
                </a:lnTo>
                <a:lnTo>
                  <a:pt x="3360" y="972"/>
                </a:lnTo>
                <a:lnTo>
                  <a:pt x="3348" y="979"/>
                </a:lnTo>
                <a:lnTo>
                  <a:pt x="3340" y="991"/>
                </a:lnTo>
                <a:lnTo>
                  <a:pt x="3338" y="998"/>
                </a:lnTo>
                <a:lnTo>
                  <a:pt x="3338" y="1005"/>
                </a:lnTo>
                <a:lnTo>
                  <a:pt x="3338" y="1012"/>
                </a:lnTo>
                <a:lnTo>
                  <a:pt x="3340" y="1019"/>
                </a:lnTo>
                <a:lnTo>
                  <a:pt x="3348" y="1031"/>
                </a:lnTo>
                <a:lnTo>
                  <a:pt x="3360" y="1038"/>
                </a:lnTo>
                <a:lnTo>
                  <a:pt x="3368" y="1041"/>
                </a:lnTo>
                <a:lnTo>
                  <a:pt x="3376" y="1041"/>
                </a:lnTo>
                <a:lnTo>
                  <a:pt x="3383" y="1041"/>
                </a:lnTo>
                <a:lnTo>
                  <a:pt x="3391" y="1038"/>
                </a:lnTo>
                <a:lnTo>
                  <a:pt x="3401" y="1031"/>
                </a:lnTo>
                <a:lnTo>
                  <a:pt x="3411" y="1019"/>
                </a:lnTo>
                <a:lnTo>
                  <a:pt x="3411" y="1012"/>
                </a:lnTo>
                <a:lnTo>
                  <a:pt x="3413" y="1005"/>
                </a:lnTo>
                <a:lnTo>
                  <a:pt x="3411" y="998"/>
                </a:lnTo>
                <a:lnTo>
                  <a:pt x="3411" y="991"/>
                </a:lnTo>
                <a:lnTo>
                  <a:pt x="3401" y="979"/>
                </a:lnTo>
                <a:lnTo>
                  <a:pt x="3391" y="972"/>
                </a:lnTo>
                <a:lnTo>
                  <a:pt x="3383" y="970"/>
                </a:lnTo>
                <a:lnTo>
                  <a:pt x="3376" y="970"/>
                </a:lnTo>
                <a:close/>
                <a:moveTo>
                  <a:pt x="3376" y="1050"/>
                </a:moveTo>
                <a:lnTo>
                  <a:pt x="3376" y="1050"/>
                </a:lnTo>
                <a:lnTo>
                  <a:pt x="3368" y="1050"/>
                </a:lnTo>
                <a:lnTo>
                  <a:pt x="3360" y="1053"/>
                </a:lnTo>
                <a:lnTo>
                  <a:pt x="3348" y="1060"/>
                </a:lnTo>
                <a:lnTo>
                  <a:pt x="3340" y="1072"/>
                </a:lnTo>
                <a:lnTo>
                  <a:pt x="3338" y="1079"/>
                </a:lnTo>
                <a:lnTo>
                  <a:pt x="3338" y="1086"/>
                </a:lnTo>
                <a:lnTo>
                  <a:pt x="3338" y="1093"/>
                </a:lnTo>
                <a:lnTo>
                  <a:pt x="3340" y="1100"/>
                </a:lnTo>
                <a:lnTo>
                  <a:pt x="3348" y="1112"/>
                </a:lnTo>
                <a:lnTo>
                  <a:pt x="3360" y="1119"/>
                </a:lnTo>
                <a:lnTo>
                  <a:pt x="3368" y="1121"/>
                </a:lnTo>
                <a:lnTo>
                  <a:pt x="3376" y="1121"/>
                </a:lnTo>
                <a:lnTo>
                  <a:pt x="3383" y="1121"/>
                </a:lnTo>
                <a:lnTo>
                  <a:pt x="3391" y="1119"/>
                </a:lnTo>
                <a:lnTo>
                  <a:pt x="3401" y="1112"/>
                </a:lnTo>
                <a:lnTo>
                  <a:pt x="3411" y="1100"/>
                </a:lnTo>
                <a:lnTo>
                  <a:pt x="3411" y="1093"/>
                </a:lnTo>
                <a:lnTo>
                  <a:pt x="3413" y="1086"/>
                </a:lnTo>
                <a:lnTo>
                  <a:pt x="3411" y="1079"/>
                </a:lnTo>
                <a:lnTo>
                  <a:pt x="3411" y="1072"/>
                </a:lnTo>
                <a:lnTo>
                  <a:pt x="3401" y="1060"/>
                </a:lnTo>
                <a:lnTo>
                  <a:pt x="3391" y="1053"/>
                </a:lnTo>
                <a:lnTo>
                  <a:pt x="3383" y="1050"/>
                </a:lnTo>
                <a:lnTo>
                  <a:pt x="3376" y="1050"/>
                </a:lnTo>
                <a:close/>
                <a:moveTo>
                  <a:pt x="3376" y="1131"/>
                </a:moveTo>
                <a:lnTo>
                  <a:pt x="3376" y="1131"/>
                </a:lnTo>
                <a:lnTo>
                  <a:pt x="3368" y="1133"/>
                </a:lnTo>
                <a:lnTo>
                  <a:pt x="3360" y="1133"/>
                </a:lnTo>
                <a:lnTo>
                  <a:pt x="3348" y="1143"/>
                </a:lnTo>
                <a:lnTo>
                  <a:pt x="3340" y="1152"/>
                </a:lnTo>
                <a:lnTo>
                  <a:pt x="3338" y="1159"/>
                </a:lnTo>
                <a:lnTo>
                  <a:pt x="3338" y="1166"/>
                </a:lnTo>
                <a:lnTo>
                  <a:pt x="3338" y="1174"/>
                </a:lnTo>
                <a:lnTo>
                  <a:pt x="3340" y="1181"/>
                </a:lnTo>
                <a:lnTo>
                  <a:pt x="3348" y="1192"/>
                </a:lnTo>
                <a:lnTo>
                  <a:pt x="3360" y="1200"/>
                </a:lnTo>
                <a:lnTo>
                  <a:pt x="3368" y="1202"/>
                </a:lnTo>
                <a:lnTo>
                  <a:pt x="3376" y="1202"/>
                </a:lnTo>
                <a:lnTo>
                  <a:pt x="3383" y="1202"/>
                </a:lnTo>
                <a:lnTo>
                  <a:pt x="3391" y="1200"/>
                </a:lnTo>
                <a:lnTo>
                  <a:pt x="3401" y="1192"/>
                </a:lnTo>
                <a:lnTo>
                  <a:pt x="3411" y="1181"/>
                </a:lnTo>
                <a:lnTo>
                  <a:pt x="3411" y="1174"/>
                </a:lnTo>
                <a:lnTo>
                  <a:pt x="3413" y="1166"/>
                </a:lnTo>
                <a:lnTo>
                  <a:pt x="3411" y="1159"/>
                </a:lnTo>
                <a:lnTo>
                  <a:pt x="3411" y="1152"/>
                </a:lnTo>
                <a:lnTo>
                  <a:pt x="3401" y="1143"/>
                </a:lnTo>
                <a:lnTo>
                  <a:pt x="3391" y="1133"/>
                </a:lnTo>
                <a:lnTo>
                  <a:pt x="3383" y="1133"/>
                </a:lnTo>
                <a:lnTo>
                  <a:pt x="3376" y="1131"/>
                </a:lnTo>
                <a:close/>
                <a:moveTo>
                  <a:pt x="3376" y="1211"/>
                </a:moveTo>
                <a:lnTo>
                  <a:pt x="3376" y="1211"/>
                </a:lnTo>
                <a:lnTo>
                  <a:pt x="3368" y="1214"/>
                </a:lnTo>
                <a:lnTo>
                  <a:pt x="3360" y="1214"/>
                </a:lnTo>
                <a:lnTo>
                  <a:pt x="3348" y="1223"/>
                </a:lnTo>
                <a:lnTo>
                  <a:pt x="3340" y="1233"/>
                </a:lnTo>
                <a:lnTo>
                  <a:pt x="3338" y="1240"/>
                </a:lnTo>
                <a:lnTo>
                  <a:pt x="3338" y="1247"/>
                </a:lnTo>
                <a:lnTo>
                  <a:pt x="3338" y="1254"/>
                </a:lnTo>
                <a:lnTo>
                  <a:pt x="3340" y="1261"/>
                </a:lnTo>
                <a:lnTo>
                  <a:pt x="3348" y="1273"/>
                </a:lnTo>
                <a:lnTo>
                  <a:pt x="3360" y="1280"/>
                </a:lnTo>
                <a:lnTo>
                  <a:pt x="3368" y="1283"/>
                </a:lnTo>
                <a:lnTo>
                  <a:pt x="3376" y="1283"/>
                </a:lnTo>
                <a:lnTo>
                  <a:pt x="3383" y="1283"/>
                </a:lnTo>
                <a:lnTo>
                  <a:pt x="3391" y="1280"/>
                </a:lnTo>
                <a:lnTo>
                  <a:pt x="3401" y="1273"/>
                </a:lnTo>
                <a:lnTo>
                  <a:pt x="3411" y="1261"/>
                </a:lnTo>
                <a:lnTo>
                  <a:pt x="3411" y="1254"/>
                </a:lnTo>
                <a:lnTo>
                  <a:pt x="3413" y="1247"/>
                </a:lnTo>
                <a:lnTo>
                  <a:pt x="3411" y="1240"/>
                </a:lnTo>
                <a:lnTo>
                  <a:pt x="3411" y="1233"/>
                </a:lnTo>
                <a:lnTo>
                  <a:pt x="3401" y="1223"/>
                </a:lnTo>
                <a:lnTo>
                  <a:pt x="3391" y="1214"/>
                </a:lnTo>
                <a:lnTo>
                  <a:pt x="3383" y="1214"/>
                </a:lnTo>
                <a:lnTo>
                  <a:pt x="3376" y="1211"/>
                </a:lnTo>
                <a:close/>
                <a:moveTo>
                  <a:pt x="3376" y="1292"/>
                </a:moveTo>
                <a:lnTo>
                  <a:pt x="3376" y="1292"/>
                </a:lnTo>
                <a:lnTo>
                  <a:pt x="3368" y="1294"/>
                </a:lnTo>
                <a:lnTo>
                  <a:pt x="3360" y="1297"/>
                </a:lnTo>
                <a:lnTo>
                  <a:pt x="3348" y="1304"/>
                </a:lnTo>
                <a:lnTo>
                  <a:pt x="3340" y="1316"/>
                </a:lnTo>
                <a:lnTo>
                  <a:pt x="3338" y="1321"/>
                </a:lnTo>
                <a:lnTo>
                  <a:pt x="3338" y="1328"/>
                </a:lnTo>
                <a:lnTo>
                  <a:pt x="3338" y="1335"/>
                </a:lnTo>
                <a:lnTo>
                  <a:pt x="3340" y="1342"/>
                </a:lnTo>
                <a:lnTo>
                  <a:pt x="3348" y="1354"/>
                </a:lnTo>
                <a:lnTo>
                  <a:pt x="3360" y="1361"/>
                </a:lnTo>
                <a:lnTo>
                  <a:pt x="3368" y="1363"/>
                </a:lnTo>
                <a:lnTo>
                  <a:pt x="3376" y="1363"/>
                </a:lnTo>
                <a:lnTo>
                  <a:pt x="3383" y="1363"/>
                </a:lnTo>
                <a:lnTo>
                  <a:pt x="3391" y="1361"/>
                </a:lnTo>
                <a:lnTo>
                  <a:pt x="3401" y="1354"/>
                </a:lnTo>
                <a:lnTo>
                  <a:pt x="3411" y="1342"/>
                </a:lnTo>
                <a:lnTo>
                  <a:pt x="3411" y="1335"/>
                </a:lnTo>
                <a:lnTo>
                  <a:pt x="3413" y="1328"/>
                </a:lnTo>
                <a:lnTo>
                  <a:pt x="3411" y="1321"/>
                </a:lnTo>
                <a:lnTo>
                  <a:pt x="3411" y="1316"/>
                </a:lnTo>
                <a:lnTo>
                  <a:pt x="3401" y="1304"/>
                </a:lnTo>
                <a:lnTo>
                  <a:pt x="3391" y="1297"/>
                </a:lnTo>
                <a:lnTo>
                  <a:pt x="3383" y="1294"/>
                </a:lnTo>
                <a:lnTo>
                  <a:pt x="3376" y="1292"/>
                </a:lnTo>
                <a:close/>
                <a:moveTo>
                  <a:pt x="3376" y="1375"/>
                </a:moveTo>
                <a:lnTo>
                  <a:pt x="3376" y="1375"/>
                </a:lnTo>
                <a:lnTo>
                  <a:pt x="3368" y="1375"/>
                </a:lnTo>
                <a:lnTo>
                  <a:pt x="3360" y="1377"/>
                </a:lnTo>
                <a:lnTo>
                  <a:pt x="3348" y="1385"/>
                </a:lnTo>
                <a:lnTo>
                  <a:pt x="3340" y="1396"/>
                </a:lnTo>
                <a:lnTo>
                  <a:pt x="3338" y="1401"/>
                </a:lnTo>
                <a:lnTo>
                  <a:pt x="3338" y="1411"/>
                </a:lnTo>
                <a:lnTo>
                  <a:pt x="3338" y="1418"/>
                </a:lnTo>
                <a:lnTo>
                  <a:pt x="3340" y="1422"/>
                </a:lnTo>
                <a:lnTo>
                  <a:pt x="3348" y="1434"/>
                </a:lnTo>
                <a:lnTo>
                  <a:pt x="3360" y="1441"/>
                </a:lnTo>
                <a:lnTo>
                  <a:pt x="3368" y="1444"/>
                </a:lnTo>
                <a:lnTo>
                  <a:pt x="3376" y="1444"/>
                </a:lnTo>
                <a:lnTo>
                  <a:pt x="3383" y="1444"/>
                </a:lnTo>
                <a:lnTo>
                  <a:pt x="3391" y="1441"/>
                </a:lnTo>
                <a:lnTo>
                  <a:pt x="3401" y="1434"/>
                </a:lnTo>
                <a:lnTo>
                  <a:pt x="3411" y="1422"/>
                </a:lnTo>
                <a:lnTo>
                  <a:pt x="3411" y="1418"/>
                </a:lnTo>
                <a:lnTo>
                  <a:pt x="3413" y="1411"/>
                </a:lnTo>
                <a:lnTo>
                  <a:pt x="3411" y="1401"/>
                </a:lnTo>
                <a:lnTo>
                  <a:pt x="3411" y="1396"/>
                </a:lnTo>
                <a:lnTo>
                  <a:pt x="3401" y="1385"/>
                </a:lnTo>
                <a:lnTo>
                  <a:pt x="3391" y="1377"/>
                </a:lnTo>
                <a:lnTo>
                  <a:pt x="3383" y="1375"/>
                </a:lnTo>
                <a:lnTo>
                  <a:pt x="3376" y="1375"/>
                </a:lnTo>
                <a:close/>
                <a:moveTo>
                  <a:pt x="3376" y="1456"/>
                </a:moveTo>
                <a:lnTo>
                  <a:pt x="3376" y="1456"/>
                </a:lnTo>
                <a:lnTo>
                  <a:pt x="3368" y="1456"/>
                </a:lnTo>
                <a:lnTo>
                  <a:pt x="3360" y="1458"/>
                </a:lnTo>
                <a:lnTo>
                  <a:pt x="3348" y="1465"/>
                </a:lnTo>
                <a:lnTo>
                  <a:pt x="3340" y="1477"/>
                </a:lnTo>
                <a:lnTo>
                  <a:pt x="3338" y="1484"/>
                </a:lnTo>
                <a:lnTo>
                  <a:pt x="3338" y="1491"/>
                </a:lnTo>
                <a:lnTo>
                  <a:pt x="3338" y="1498"/>
                </a:lnTo>
                <a:lnTo>
                  <a:pt x="3340" y="1503"/>
                </a:lnTo>
                <a:lnTo>
                  <a:pt x="3348" y="1515"/>
                </a:lnTo>
                <a:lnTo>
                  <a:pt x="3360" y="1522"/>
                </a:lnTo>
                <a:lnTo>
                  <a:pt x="3368" y="1524"/>
                </a:lnTo>
                <a:lnTo>
                  <a:pt x="3376" y="1527"/>
                </a:lnTo>
                <a:lnTo>
                  <a:pt x="3383" y="1524"/>
                </a:lnTo>
                <a:lnTo>
                  <a:pt x="3391" y="1522"/>
                </a:lnTo>
                <a:lnTo>
                  <a:pt x="3401" y="1515"/>
                </a:lnTo>
                <a:lnTo>
                  <a:pt x="3411" y="1503"/>
                </a:lnTo>
                <a:lnTo>
                  <a:pt x="3411" y="1498"/>
                </a:lnTo>
                <a:lnTo>
                  <a:pt x="3413" y="1491"/>
                </a:lnTo>
                <a:lnTo>
                  <a:pt x="3411" y="1484"/>
                </a:lnTo>
                <a:lnTo>
                  <a:pt x="3411" y="1477"/>
                </a:lnTo>
                <a:lnTo>
                  <a:pt x="3401" y="1465"/>
                </a:lnTo>
                <a:lnTo>
                  <a:pt x="3391" y="1458"/>
                </a:lnTo>
                <a:lnTo>
                  <a:pt x="3383" y="1456"/>
                </a:lnTo>
                <a:lnTo>
                  <a:pt x="3376" y="1456"/>
                </a:lnTo>
                <a:close/>
                <a:moveTo>
                  <a:pt x="3376" y="1536"/>
                </a:moveTo>
                <a:lnTo>
                  <a:pt x="3376" y="1536"/>
                </a:lnTo>
                <a:lnTo>
                  <a:pt x="3368" y="1536"/>
                </a:lnTo>
                <a:lnTo>
                  <a:pt x="3360" y="1539"/>
                </a:lnTo>
                <a:lnTo>
                  <a:pt x="3348" y="1546"/>
                </a:lnTo>
                <a:lnTo>
                  <a:pt x="3340" y="1558"/>
                </a:lnTo>
                <a:lnTo>
                  <a:pt x="3338" y="1565"/>
                </a:lnTo>
                <a:lnTo>
                  <a:pt x="3338" y="1572"/>
                </a:lnTo>
                <a:lnTo>
                  <a:pt x="3338" y="1579"/>
                </a:lnTo>
                <a:lnTo>
                  <a:pt x="3340" y="1586"/>
                </a:lnTo>
                <a:lnTo>
                  <a:pt x="3348" y="1596"/>
                </a:lnTo>
                <a:lnTo>
                  <a:pt x="3360" y="1605"/>
                </a:lnTo>
                <a:lnTo>
                  <a:pt x="3368" y="1605"/>
                </a:lnTo>
                <a:lnTo>
                  <a:pt x="3376" y="1607"/>
                </a:lnTo>
                <a:lnTo>
                  <a:pt x="3383" y="1605"/>
                </a:lnTo>
                <a:lnTo>
                  <a:pt x="3391" y="1605"/>
                </a:lnTo>
                <a:lnTo>
                  <a:pt x="3401" y="1596"/>
                </a:lnTo>
                <a:lnTo>
                  <a:pt x="3411" y="1586"/>
                </a:lnTo>
                <a:lnTo>
                  <a:pt x="3411" y="1579"/>
                </a:lnTo>
                <a:lnTo>
                  <a:pt x="3413" y="1572"/>
                </a:lnTo>
                <a:lnTo>
                  <a:pt x="3411" y="1565"/>
                </a:lnTo>
                <a:lnTo>
                  <a:pt x="3411" y="1558"/>
                </a:lnTo>
                <a:lnTo>
                  <a:pt x="3401" y="1546"/>
                </a:lnTo>
                <a:lnTo>
                  <a:pt x="3391" y="1539"/>
                </a:lnTo>
                <a:lnTo>
                  <a:pt x="3383" y="1536"/>
                </a:lnTo>
                <a:lnTo>
                  <a:pt x="3376" y="1536"/>
                </a:lnTo>
                <a:close/>
                <a:moveTo>
                  <a:pt x="3376" y="1617"/>
                </a:moveTo>
                <a:lnTo>
                  <a:pt x="3376" y="1617"/>
                </a:lnTo>
                <a:lnTo>
                  <a:pt x="3368" y="1617"/>
                </a:lnTo>
                <a:lnTo>
                  <a:pt x="3360" y="1619"/>
                </a:lnTo>
                <a:lnTo>
                  <a:pt x="3348" y="1626"/>
                </a:lnTo>
                <a:lnTo>
                  <a:pt x="3340" y="1638"/>
                </a:lnTo>
                <a:lnTo>
                  <a:pt x="3338" y="1645"/>
                </a:lnTo>
                <a:lnTo>
                  <a:pt x="3338" y="1652"/>
                </a:lnTo>
                <a:lnTo>
                  <a:pt x="3338" y="1660"/>
                </a:lnTo>
                <a:lnTo>
                  <a:pt x="3340" y="1667"/>
                </a:lnTo>
                <a:lnTo>
                  <a:pt x="3348" y="1676"/>
                </a:lnTo>
                <a:lnTo>
                  <a:pt x="3360" y="1686"/>
                </a:lnTo>
                <a:lnTo>
                  <a:pt x="3368" y="1686"/>
                </a:lnTo>
                <a:lnTo>
                  <a:pt x="3376" y="1688"/>
                </a:lnTo>
                <a:lnTo>
                  <a:pt x="3383" y="1686"/>
                </a:lnTo>
                <a:lnTo>
                  <a:pt x="3391" y="1686"/>
                </a:lnTo>
                <a:lnTo>
                  <a:pt x="3401" y="1676"/>
                </a:lnTo>
                <a:lnTo>
                  <a:pt x="3411" y="1667"/>
                </a:lnTo>
                <a:lnTo>
                  <a:pt x="3411" y="1660"/>
                </a:lnTo>
                <a:lnTo>
                  <a:pt x="3413" y="1652"/>
                </a:lnTo>
                <a:lnTo>
                  <a:pt x="3411" y="1645"/>
                </a:lnTo>
                <a:lnTo>
                  <a:pt x="3411" y="1638"/>
                </a:lnTo>
                <a:lnTo>
                  <a:pt x="3401" y="1626"/>
                </a:lnTo>
                <a:lnTo>
                  <a:pt x="3391" y="1619"/>
                </a:lnTo>
                <a:lnTo>
                  <a:pt x="3383" y="1617"/>
                </a:lnTo>
                <a:lnTo>
                  <a:pt x="3376" y="1617"/>
                </a:lnTo>
                <a:close/>
                <a:moveTo>
                  <a:pt x="3376" y="1697"/>
                </a:moveTo>
                <a:lnTo>
                  <a:pt x="3376" y="1697"/>
                </a:lnTo>
                <a:lnTo>
                  <a:pt x="3368" y="1697"/>
                </a:lnTo>
                <a:lnTo>
                  <a:pt x="3360" y="1700"/>
                </a:lnTo>
                <a:lnTo>
                  <a:pt x="3348" y="1707"/>
                </a:lnTo>
                <a:lnTo>
                  <a:pt x="3340" y="1719"/>
                </a:lnTo>
                <a:lnTo>
                  <a:pt x="3338" y="1726"/>
                </a:lnTo>
                <a:lnTo>
                  <a:pt x="3338" y="1733"/>
                </a:lnTo>
                <a:lnTo>
                  <a:pt x="3338" y="1740"/>
                </a:lnTo>
                <a:lnTo>
                  <a:pt x="3340" y="1747"/>
                </a:lnTo>
                <a:lnTo>
                  <a:pt x="3348" y="1759"/>
                </a:lnTo>
                <a:lnTo>
                  <a:pt x="3360" y="1766"/>
                </a:lnTo>
                <a:lnTo>
                  <a:pt x="3368" y="1769"/>
                </a:lnTo>
                <a:lnTo>
                  <a:pt x="3376" y="1769"/>
                </a:lnTo>
                <a:lnTo>
                  <a:pt x="3383" y="1769"/>
                </a:lnTo>
                <a:lnTo>
                  <a:pt x="3391" y="1766"/>
                </a:lnTo>
                <a:lnTo>
                  <a:pt x="3401" y="1759"/>
                </a:lnTo>
                <a:lnTo>
                  <a:pt x="3411" y="1747"/>
                </a:lnTo>
                <a:lnTo>
                  <a:pt x="3411" y="1740"/>
                </a:lnTo>
                <a:lnTo>
                  <a:pt x="3413" y="1733"/>
                </a:lnTo>
                <a:lnTo>
                  <a:pt x="3411" y="1726"/>
                </a:lnTo>
                <a:lnTo>
                  <a:pt x="3411" y="1719"/>
                </a:lnTo>
                <a:lnTo>
                  <a:pt x="3401" y="1707"/>
                </a:lnTo>
                <a:lnTo>
                  <a:pt x="3391" y="1700"/>
                </a:lnTo>
                <a:lnTo>
                  <a:pt x="3383" y="1697"/>
                </a:lnTo>
                <a:lnTo>
                  <a:pt x="3376" y="1697"/>
                </a:lnTo>
                <a:close/>
                <a:moveTo>
                  <a:pt x="3376" y="1778"/>
                </a:moveTo>
                <a:lnTo>
                  <a:pt x="3376" y="1778"/>
                </a:lnTo>
                <a:lnTo>
                  <a:pt x="3368" y="1778"/>
                </a:lnTo>
                <a:lnTo>
                  <a:pt x="3360" y="1780"/>
                </a:lnTo>
                <a:lnTo>
                  <a:pt x="3348" y="1788"/>
                </a:lnTo>
                <a:lnTo>
                  <a:pt x="3340" y="1799"/>
                </a:lnTo>
                <a:lnTo>
                  <a:pt x="3338" y="1807"/>
                </a:lnTo>
                <a:lnTo>
                  <a:pt x="3338" y="1814"/>
                </a:lnTo>
                <a:lnTo>
                  <a:pt x="3338" y="1821"/>
                </a:lnTo>
                <a:lnTo>
                  <a:pt x="3340" y="1828"/>
                </a:lnTo>
                <a:lnTo>
                  <a:pt x="3348" y="1840"/>
                </a:lnTo>
                <a:lnTo>
                  <a:pt x="3360" y="1847"/>
                </a:lnTo>
                <a:lnTo>
                  <a:pt x="3368" y="1849"/>
                </a:lnTo>
                <a:lnTo>
                  <a:pt x="3376" y="1849"/>
                </a:lnTo>
                <a:lnTo>
                  <a:pt x="3383" y="1849"/>
                </a:lnTo>
                <a:lnTo>
                  <a:pt x="3391" y="1847"/>
                </a:lnTo>
                <a:lnTo>
                  <a:pt x="3401" y="1840"/>
                </a:lnTo>
                <a:lnTo>
                  <a:pt x="3411" y="1828"/>
                </a:lnTo>
                <a:lnTo>
                  <a:pt x="3411" y="1821"/>
                </a:lnTo>
                <a:lnTo>
                  <a:pt x="3413" y="1814"/>
                </a:lnTo>
                <a:lnTo>
                  <a:pt x="3411" y="1807"/>
                </a:lnTo>
                <a:lnTo>
                  <a:pt x="3411" y="1799"/>
                </a:lnTo>
                <a:lnTo>
                  <a:pt x="3401" y="1788"/>
                </a:lnTo>
                <a:lnTo>
                  <a:pt x="3391" y="1780"/>
                </a:lnTo>
                <a:lnTo>
                  <a:pt x="3383" y="1778"/>
                </a:lnTo>
                <a:lnTo>
                  <a:pt x="3376" y="1778"/>
                </a:lnTo>
                <a:close/>
                <a:moveTo>
                  <a:pt x="3376" y="1859"/>
                </a:moveTo>
                <a:lnTo>
                  <a:pt x="3376" y="1859"/>
                </a:lnTo>
                <a:lnTo>
                  <a:pt x="3368" y="1859"/>
                </a:lnTo>
                <a:lnTo>
                  <a:pt x="3360" y="1861"/>
                </a:lnTo>
                <a:lnTo>
                  <a:pt x="3348" y="1871"/>
                </a:lnTo>
                <a:lnTo>
                  <a:pt x="3340" y="1880"/>
                </a:lnTo>
                <a:lnTo>
                  <a:pt x="3338" y="1887"/>
                </a:lnTo>
                <a:lnTo>
                  <a:pt x="3338" y="1894"/>
                </a:lnTo>
                <a:lnTo>
                  <a:pt x="3338" y="1901"/>
                </a:lnTo>
                <a:lnTo>
                  <a:pt x="3340" y="1908"/>
                </a:lnTo>
                <a:lnTo>
                  <a:pt x="3348" y="1920"/>
                </a:lnTo>
                <a:lnTo>
                  <a:pt x="3360" y="1927"/>
                </a:lnTo>
                <a:lnTo>
                  <a:pt x="3368" y="1930"/>
                </a:lnTo>
                <a:lnTo>
                  <a:pt x="3376" y="1930"/>
                </a:lnTo>
                <a:lnTo>
                  <a:pt x="3383" y="1930"/>
                </a:lnTo>
                <a:lnTo>
                  <a:pt x="3391" y="1927"/>
                </a:lnTo>
                <a:lnTo>
                  <a:pt x="3401" y="1920"/>
                </a:lnTo>
                <a:lnTo>
                  <a:pt x="3411" y="1908"/>
                </a:lnTo>
                <a:lnTo>
                  <a:pt x="3411" y="1901"/>
                </a:lnTo>
                <a:lnTo>
                  <a:pt x="3413" y="1894"/>
                </a:lnTo>
                <a:lnTo>
                  <a:pt x="3411" y="1887"/>
                </a:lnTo>
                <a:lnTo>
                  <a:pt x="3411" y="1880"/>
                </a:lnTo>
                <a:lnTo>
                  <a:pt x="3401" y="1871"/>
                </a:lnTo>
                <a:lnTo>
                  <a:pt x="3391" y="1861"/>
                </a:lnTo>
                <a:lnTo>
                  <a:pt x="3383" y="1859"/>
                </a:lnTo>
                <a:lnTo>
                  <a:pt x="3376" y="1859"/>
                </a:lnTo>
                <a:close/>
                <a:moveTo>
                  <a:pt x="3376" y="1939"/>
                </a:moveTo>
                <a:lnTo>
                  <a:pt x="3376" y="1939"/>
                </a:lnTo>
                <a:lnTo>
                  <a:pt x="3368" y="1942"/>
                </a:lnTo>
                <a:lnTo>
                  <a:pt x="3360" y="1942"/>
                </a:lnTo>
                <a:lnTo>
                  <a:pt x="3348" y="1951"/>
                </a:lnTo>
                <a:lnTo>
                  <a:pt x="3340" y="1961"/>
                </a:lnTo>
                <a:lnTo>
                  <a:pt x="3338" y="1968"/>
                </a:lnTo>
                <a:lnTo>
                  <a:pt x="3338" y="1975"/>
                </a:lnTo>
                <a:lnTo>
                  <a:pt x="3338" y="1982"/>
                </a:lnTo>
                <a:lnTo>
                  <a:pt x="3340" y="1989"/>
                </a:lnTo>
                <a:lnTo>
                  <a:pt x="3348" y="2001"/>
                </a:lnTo>
                <a:lnTo>
                  <a:pt x="3360" y="2008"/>
                </a:lnTo>
                <a:lnTo>
                  <a:pt x="3368" y="2010"/>
                </a:lnTo>
                <a:lnTo>
                  <a:pt x="3376" y="2010"/>
                </a:lnTo>
                <a:lnTo>
                  <a:pt x="3383" y="2010"/>
                </a:lnTo>
                <a:lnTo>
                  <a:pt x="3391" y="2008"/>
                </a:lnTo>
                <a:lnTo>
                  <a:pt x="3401" y="2001"/>
                </a:lnTo>
                <a:lnTo>
                  <a:pt x="3411" y="1989"/>
                </a:lnTo>
                <a:lnTo>
                  <a:pt x="3411" y="1982"/>
                </a:lnTo>
                <a:lnTo>
                  <a:pt x="3413" y="1975"/>
                </a:lnTo>
                <a:lnTo>
                  <a:pt x="3411" y="1968"/>
                </a:lnTo>
                <a:lnTo>
                  <a:pt x="3411" y="1961"/>
                </a:lnTo>
                <a:lnTo>
                  <a:pt x="3401" y="1951"/>
                </a:lnTo>
                <a:lnTo>
                  <a:pt x="3391" y="1942"/>
                </a:lnTo>
                <a:lnTo>
                  <a:pt x="3383" y="1942"/>
                </a:lnTo>
                <a:lnTo>
                  <a:pt x="3376" y="1939"/>
                </a:lnTo>
                <a:close/>
                <a:moveTo>
                  <a:pt x="3376" y="2020"/>
                </a:moveTo>
                <a:lnTo>
                  <a:pt x="3376" y="2020"/>
                </a:lnTo>
                <a:lnTo>
                  <a:pt x="3368" y="2022"/>
                </a:lnTo>
                <a:lnTo>
                  <a:pt x="3360" y="2025"/>
                </a:lnTo>
                <a:lnTo>
                  <a:pt x="3348" y="2032"/>
                </a:lnTo>
                <a:lnTo>
                  <a:pt x="3340" y="2044"/>
                </a:lnTo>
                <a:lnTo>
                  <a:pt x="3338" y="2048"/>
                </a:lnTo>
                <a:lnTo>
                  <a:pt x="3338" y="2055"/>
                </a:lnTo>
                <a:lnTo>
                  <a:pt x="3338" y="2063"/>
                </a:lnTo>
                <a:lnTo>
                  <a:pt x="3340" y="2070"/>
                </a:lnTo>
                <a:lnTo>
                  <a:pt x="3348" y="2082"/>
                </a:lnTo>
                <a:lnTo>
                  <a:pt x="3360" y="2089"/>
                </a:lnTo>
                <a:lnTo>
                  <a:pt x="3368" y="2091"/>
                </a:lnTo>
                <a:lnTo>
                  <a:pt x="3376" y="2091"/>
                </a:lnTo>
                <a:lnTo>
                  <a:pt x="3383" y="2091"/>
                </a:lnTo>
                <a:lnTo>
                  <a:pt x="3391" y="2089"/>
                </a:lnTo>
                <a:lnTo>
                  <a:pt x="3401" y="2082"/>
                </a:lnTo>
                <a:lnTo>
                  <a:pt x="3411" y="2070"/>
                </a:lnTo>
                <a:lnTo>
                  <a:pt x="3411" y="2063"/>
                </a:lnTo>
                <a:lnTo>
                  <a:pt x="3413" y="2055"/>
                </a:lnTo>
                <a:lnTo>
                  <a:pt x="3411" y="2048"/>
                </a:lnTo>
                <a:lnTo>
                  <a:pt x="3411" y="2044"/>
                </a:lnTo>
                <a:lnTo>
                  <a:pt x="3401" y="2032"/>
                </a:lnTo>
                <a:lnTo>
                  <a:pt x="3391" y="2025"/>
                </a:lnTo>
                <a:lnTo>
                  <a:pt x="3383" y="2022"/>
                </a:lnTo>
                <a:lnTo>
                  <a:pt x="3376" y="2020"/>
                </a:lnTo>
                <a:close/>
                <a:moveTo>
                  <a:pt x="3376" y="2103"/>
                </a:moveTo>
                <a:lnTo>
                  <a:pt x="3376" y="2103"/>
                </a:lnTo>
                <a:lnTo>
                  <a:pt x="3368" y="2103"/>
                </a:lnTo>
                <a:lnTo>
                  <a:pt x="3360" y="2105"/>
                </a:lnTo>
                <a:lnTo>
                  <a:pt x="3348" y="2112"/>
                </a:lnTo>
                <a:lnTo>
                  <a:pt x="3340" y="2124"/>
                </a:lnTo>
                <a:lnTo>
                  <a:pt x="3338" y="2129"/>
                </a:lnTo>
                <a:lnTo>
                  <a:pt x="3338" y="2136"/>
                </a:lnTo>
                <a:lnTo>
                  <a:pt x="3338" y="2146"/>
                </a:lnTo>
                <a:lnTo>
                  <a:pt x="3340" y="2150"/>
                </a:lnTo>
                <a:lnTo>
                  <a:pt x="3348" y="2162"/>
                </a:lnTo>
                <a:lnTo>
                  <a:pt x="3360" y="2169"/>
                </a:lnTo>
                <a:lnTo>
                  <a:pt x="3368" y="2172"/>
                </a:lnTo>
                <a:lnTo>
                  <a:pt x="3376" y="2172"/>
                </a:lnTo>
                <a:lnTo>
                  <a:pt x="3383" y="2172"/>
                </a:lnTo>
                <a:lnTo>
                  <a:pt x="3391" y="2169"/>
                </a:lnTo>
                <a:lnTo>
                  <a:pt x="3401" y="2162"/>
                </a:lnTo>
                <a:lnTo>
                  <a:pt x="3411" y="2150"/>
                </a:lnTo>
                <a:lnTo>
                  <a:pt x="3411" y="2146"/>
                </a:lnTo>
                <a:lnTo>
                  <a:pt x="3413" y="2136"/>
                </a:lnTo>
                <a:lnTo>
                  <a:pt x="3411" y="2129"/>
                </a:lnTo>
                <a:lnTo>
                  <a:pt x="3411" y="2124"/>
                </a:lnTo>
                <a:lnTo>
                  <a:pt x="3401" y="2112"/>
                </a:lnTo>
                <a:lnTo>
                  <a:pt x="3391" y="2105"/>
                </a:lnTo>
                <a:lnTo>
                  <a:pt x="3383" y="2103"/>
                </a:lnTo>
                <a:lnTo>
                  <a:pt x="3376" y="2103"/>
                </a:lnTo>
                <a:close/>
                <a:moveTo>
                  <a:pt x="3376" y="2183"/>
                </a:moveTo>
                <a:lnTo>
                  <a:pt x="3376" y="2183"/>
                </a:lnTo>
                <a:lnTo>
                  <a:pt x="3368" y="2183"/>
                </a:lnTo>
                <a:lnTo>
                  <a:pt x="3360" y="2186"/>
                </a:lnTo>
                <a:lnTo>
                  <a:pt x="3348" y="2193"/>
                </a:lnTo>
                <a:lnTo>
                  <a:pt x="3340" y="2205"/>
                </a:lnTo>
                <a:lnTo>
                  <a:pt x="3338" y="2212"/>
                </a:lnTo>
                <a:lnTo>
                  <a:pt x="3338" y="2219"/>
                </a:lnTo>
                <a:lnTo>
                  <a:pt x="3338" y="2226"/>
                </a:lnTo>
                <a:lnTo>
                  <a:pt x="3340" y="2231"/>
                </a:lnTo>
                <a:lnTo>
                  <a:pt x="3348" y="2243"/>
                </a:lnTo>
                <a:lnTo>
                  <a:pt x="3360" y="2250"/>
                </a:lnTo>
                <a:lnTo>
                  <a:pt x="3368" y="2252"/>
                </a:lnTo>
                <a:lnTo>
                  <a:pt x="3376" y="2255"/>
                </a:lnTo>
                <a:lnTo>
                  <a:pt x="3383" y="2252"/>
                </a:lnTo>
                <a:lnTo>
                  <a:pt x="3391" y="2250"/>
                </a:lnTo>
                <a:lnTo>
                  <a:pt x="3401" y="2243"/>
                </a:lnTo>
                <a:lnTo>
                  <a:pt x="3411" y="2231"/>
                </a:lnTo>
                <a:lnTo>
                  <a:pt x="3411" y="2226"/>
                </a:lnTo>
                <a:lnTo>
                  <a:pt x="3413" y="2219"/>
                </a:lnTo>
                <a:lnTo>
                  <a:pt x="3411" y="2212"/>
                </a:lnTo>
                <a:lnTo>
                  <a:pt x="3411" y="2205"/>
                </a:lnTo>
                <a:lnTo>
                  <a:pt x="3401" y="2193"/>
                </a:lnTo>
                <a:lnTo>
                  <a:pt x="3391" y="2186"/>
                </a:lnTo>
                <a:lnTo>
                  <a:pt x="3383" y="2183"/>
                </a:lnTo>
                <a:lnTo>
                  <a:pt x="3376" y="2183"/>
                </a:lnTo>
                <a:close/>
                <a:moveTo>
                  <a:pt x="3462" y="647"/>
                </a:moveTo>
                <a:lnTo>
                  <a:pt x="3462" y="647"/>
                </a:lnTo>
                <a:lnTo>
                  <a:pt x="3454" y="647"/>
                </a:lnTo>
                <a:lnTo>
                  <a:pt x="3446" y="650"/>
                </a:lnTo>
                <a:lnTo>
                  <a:pt x="3434" y="657"/>
                </a:lnTo>
                <a:lnTo>
                  <a:pt x="3426" y="669"/>
                </a:lnTo>
                <a:lnTo>
                  <a:pt x="3424" y="676"/>
                </a:lnTo>
                <a:lnTo>
                  <a:pt x="3424" y="683"/>
                </a:lnTo>
                <a:lnTo>
                  <a:pt x="3424" y="690"/>
                </a:lnTo>
                <a:lnTo>
                  <a:pt x="3426" y="695"/>
                </a:lnTo>
                <a:lnTo>
                  <a:pt x="3434" y="706"/>
                </a:lnTo>
                <a:lnTo>
                  <a:pt x="3446" y="714"/>
                </a:lnTo>
                <a:lnTo>
                  <a:pt x="3454" y="716"/>
                </a:lnTo>
                <a:lnTo>
                  <a:pt x="3462" y="716"/>
                </a:lnTo>
                <a:lnTo>
                  <a:pt x="3469" y="716"/>
                </a:lnTo>
                <a:lnTo>
                  <a:pt x="3474" y="714"/>
                </a:lnTo>
                <a:lnTo>
                  <a:pt x="3487" y="706"/>
                </a:lnTo>
                <a:lnTo>
                  <a:pt x="3494" y="695"/>
                </a:lnTo>
                <a:lnTo>
                  <a:pt x="3497" y="690"/>
                </a:lnTo>
                <a:lnTo>
                  <a:pt x="3499" y="683"/>
                </a:lnTo>
                <a:lnTo>
                  <a:pt x="3497" y="676"/>
                </a:lnTo>
                <a:lnTo>
                  <a:pt x="3494" y="669"/>
                </a:lnTo>
                <a:lnTo>
                  <a:pt x="3487" y="657"/>
                </a:lnTo>
                <a:lnTo>
                  <a:pt x="3474" y="650"/>
                </a:lnTo>
                <a:lnTo>
                  <a:pt x="3469" y="647"/>
                </a:lnTo>
                <a:lnTo>
                  <a:pt x="3462" y="647"/>
                </a:lnTo>
                <a:close/>
                <a:moveTo>
                  <a:pt x="3462" y="728"/>
                </a:moveTo>
                <a:lnTo>
                  <a:pt x="3462" y="728"/>
                </a:lnTo>
                <a:lnTo>
                  <a:pt x="3454" y="728"/>
                </a:lnTo>
                <a:lnTo>
                  <a:pt x="3446" y="730"/>
                </a:lnTo>
                <a:lnTo>
                  <a:pt x="3434" y="737"/>
                </a:lnTo>
                <a:lnTo>
                  <a:pt x="3426" y="749"/>
                </a:lnTo>
                <a:lnTo>
                  <a:pt x="3424" y="756"/>
                </a:lnTo>
                <a:lnTo>
                  <a:pt x="3424" y="763"/>
                </a:lnTo>
                <a:lnTo>
                  <a:pt x="3424" y="770"/>
                </a:lnTo>
                <a:lnTo>
                  <a:pt x="3426" y="775"/>
                </a:lnTo>
                <a:lnTo>
                  <a:pt x="3434" y="787"/>
                </a:lnTo>
                <a:lnTo>
                  <a:pt x="3446" y="794"/>
                </a:lnTo>
                <a:lnTo>
                  <a:pt x="3454" y="797"/>
                </a:lnTo>
                <a:lnTo>
                  <a:pt x="3462" y="799"/>
                </a:lnTo>
                <a:lnTo>
                  <a:pt x="3469" y="797"/>
                </a:lnTo>
                <a:lnTo>
                  <a:pt x="3474" y="794"/>
                </a:lnTo>
                <a:lnTo>
                  <a:pt x="3487" y="787"/>
                </a:lnTo>
                <a:lnTo>
                  <a:pt x="3494" y="775"/>
                </a:lnTo>
                <a:lnTo>
                  <a:pt x="3497" y="770"/>
                </a:lnTo>
                <a:lnTo>
                  <a:pt x="3499" y="763"/>
                </a:lnTo>
                <a:lnTo>
                  <a:pt x="3497" y="756"/>
                </a:lnTo>
                <a:lnTo>
                  <a:pt x="3494" y="749"/>
                </a:lnTo>
                <a:lnTo>
                  <a:pt x="3487" y="737"/>
                </a:lnTo>
                <a:lnTo>
                  <a:pt x="3474" y="730"/>
                </a:lnTo>
                <a:lnTo>
                  <a:pt x="3469" y="728"/>
                </a:lnTo>
                <a:lnTo>
                  <a:pt x="3462" y="728"/>
                </a:lnTo>
                <a:close/>
                <a:moveTo>
                  <a:pt x="3462" y="808"/>
                </a:moveTo>
                <a:lnTo>
                  <a:pt x="3462" y="808"/>
                </a:lnTo>
                <a:lnTo>
                  <a:pt x="3454" y="808"/>
                </a:lnTo>
                <a:lnTo>
                  <a:pt x="3446" y="811"/>
                </a:lnTo>
                <a:lnTo>
                  <a:pt x="3434" y="818"/>
                </a:lnTo>
                <a:lnTo>
                  <a:pt x="3426" y="830"/>
                </a:lnTo>
                <a:lnTo>
                  <a:pt x="3424" y="837"/>
                </a:lnTo>
                <a:lnTo>
                  <a:pt x="3424" y="844"/>
                </a:lnTo>
                <a:lnTo>
                  <a:pt x="3424" y="851"/>
                </a:lnTo>
                <a:lnTo>
                  <a:pt x="3426" y="858"/>
                </a:lnTo>
                <a:lnTo>
                  <a:pt x="3434" y="868"/>
                </a:lnTo>
                <a:lnTo>
                  <a:pt x="3446" y="877"/>
                </a:lnTo>
                <a:lnTo>
                  <a:pt x="3454" y="877"/>
                </a:lnTo>
                <a:lnTo>
                  <a:pt x="3462" y="880"/>
                </a:lnTo>
                <a:lnTo>
                  <a:pt x="3469" y="877"/>
                </a:lnTo>
                <a:lnTo>
                  <a:pt x="3474" y="877"/>
                </a:lnTo>
                <a:lnTo>
                  <a:pt x="3487" y="868"/>
                </a:lnTo>
                <a:lnTo>
                  <a:pt x="3494" y="858"/>
                </a:lnTo>
                <a:lnTo>
                  <a:pt x="3497" y="851"/>
                </a:lnTo>
                <a:lnTo>
                  <a:pt x="3499" y="844"/>
                </a:lnTo>
                <a:lnTo>
                  <a:pt x="3497" y="837"/>
                </a:lnTo>
                <a:lnTo>
                  <a:pt x="3494" y="830"/>
                </a:lnTo>
                <a:lnTo>
                  <a:pt x="3487" y="818"/>
                </a:lnTo>
                <a:lnTo>
                  <a:pt x="3474" y="811"/>
                </a:lnTo>
                <a:lnTo>
                  <a:pt x="3469" y="808"/>
                </a:lnTo>
                <a:lnTo>
                  <a:pt x="3462" y="808"/>
                </a:lnTo>
                <a:close/>
                <a:moveTo>
                  <a:pt x="3462" y="889"/>
                </a:moveTo>
                <a:lnTo>
                  <a:pt x="3462" y="889"/>
                </a:lnTo>
                <a:lnTo>
                  <a:pt x="3454" y="889"/>
                </a:lnTo>
                <a:lnTo>
                  <a:pt x="3446" y="891"/>
                </a:lnTo>
                <a:lnTo>
                  <a:pt x="3434" y="899"/>
                </a:lnTo>
                <a:lnTo>
                  <a:pt x="3426" y="910"/>
                </a:lnTo>
                <a:lnTo>
                  <a:pt x="3424" y="917"/>
                </a:lnTo>
                <a:lnTo>
                  <a:pt x="3424" y="925"/>
                </a:lnTo>
                <a:lnTo>
                  <a:pt x="3424" y="932"/>
                </a:lnTo>
                <a:lnTo>
                  <a:pt x="3426" y="939"/>
                </a:lnTo>
                <a:lnTo>
                  <a:pt x="3434" y="948"/>
                </a:lnTo>
                <a:lnTo>
                  <a:pt x="3446" y="958"/>
                </a:lnTo>
                <a:lnTo>
                  <a:pt x="3454" y="960"/>
                </a:lnTo>
                <a:lnTo>
                  <a:pt x="3462" y="960"/>
                </a:lnTo>
                <a:lnTo>
                  <a:pt x="3469" y="960"/>
                </a:lnTo>
                <a:lnTo>
                  <a:pt x="3474" y="958"/>
                </a:lnTo>
                <a:lnTo>
                  <a:pt x="3487" y="948"/>
                </a:lnTo>
                <a:lnTo>
                  <a:pt x="3494" y="939"/>
                </a:lnTo>
                <a:lnTo>
                  <a:pt x="3497" y="932"/>
                </a:lnTo>
                <a:lnTo>
                  <a:pt x="3499" y="925"/>
                </a:lnTo>
                <a:lnTo>
                  <a:pt x="3497" y="917"/>
                </a:lnTo>
                <a:lnTo>
                  <a:pt x="3494" y="910"/>
                </a:lnTo>
                <a:lnTo>
                  <a:pt x="3487" y="899"/>
                </a:lnTo>
                <a:lnTo>
                  <a:pt x="3474" y="891"/>
                </a:lnTo>
                <a:lnTo>
                  <a:pt x="3469" y="889"/>
                </a:lnTo>
                <a:lnTo>
                  <a:pt x="3462" y="889"/>
                </a:lnTo>
                <a:close/>
                <a:moveTo>
                  <a:pt x="3462" y="970"/>
                </a:moveTo>
                <a:lnTo>
                  <a:pt x="3462" y="970"/>
                </a:lnTo>
                <a:lnTo>
                  <a:pt x="3454" y="970"/>
                </a:lnTo>
                <a:lnTo>
                  <a:pt x="3446" y="972"/>
                </a:lnTo>
                <a:lnTo>
                  <a:pt x="3434" y="979"/>
                </a:lnTo>
                <a:lnTo>
                  <a:pt x="3426" y="991"/>
                </a:lnTo>
                <a:lnTo>
                  <a:pt x="3424" y="998"/>
                </a:lnTo>
                <a:lnTo>
                  <a:pt x="3424" y="1005"/>
                </a:lnTo>
                <a:lnTo>
                  <a:pt x="3424" y="1012"/>
                </a:lnTo>
                <a:lnTo>
                  <a:pt x="3426" y="1019"/>
                </a:lnTo>
                <a:lnTo>
                  <a:pt x="3434" y="1031"/>
                </a:lnTo>
                <a:lnTo>
                  <a:pt x="3446" y="1038"/>
                </a:lnTo>
                <a:lnTo>
                  <a:pt x="3454" y="1041"/>
                </a:lnTo>
                <a:lnTo>
                  <a:pt x="3462" y="1041"/>
                </a:lnTo>
                <a:lnTo>
                  <a:pt x="3469" y="1041"/>
                </a:lnTo>
                <a:lnTo>
                  <a:pt x="3474" y="1038"/>
                </a:lnTo>
                <a:lnTo>
                  <a:pt x="3487" y="1031"/>
                </a:lnTo>
                <a:lnTo>
                  <a:pt x="3494" y="1019"/>
                </a:lnTo>
                <a:lnTo>
                  <a:pt x="3497" y="1012"/>
                </a:lnTo>
                <a:lnTo>
                  <a:pt x="3499" y="1005"/>
                </a:lnTo>
                <a:lnTo>
                  <a:pt x="3497" y="998"/>
                </a:lnTo>
                <a:lnTo>
                  <a:pt x="3494" y="991"/>
                </a:lnTo>
                <a:lnTo>
                  <a:pt x="3487" y="979"/>
                </a:lnTo>
                <a:lnTo>
                  <a:pt x="3474" y="972"/>
                </a:lnTo>
                <a:lnTo>
                  <a:pt x="3469" y="970"/>
                </a:lnTo>
                <a:lnTo>
                  <a:pt x="3462" y="970"/>
                </a:lnTo>
                <a:close/>
                <a:moveTo>
                  <a:pt x="3462" y="1050"/>
                </a:moveTo>
                <a:lnTo>
                  <a:pt x="3462" y="1050"/>
                </a:lnTo>
                <a:lnTo>
                  <a:pt x="3454" y="1050"/>
                </a:lnTo>
                <a:lnTo>
                  <a:pt x="3446" y="1053"/>
                </a:lnTo>
                <a:lnTo>
                  <a:pt x="3434" y="1060"/>
                </a:lnTo>
                <a:lnTo>
                  <a:pt x="3426" y="1072"/>
                </a:lnTo>
                <a:lnTo>
                  <a:pt x="3424" y="1079"/>
                </a:lnTo>
                <a:lnTo>
                  <a:pt x="3424" y="1086"/>
                </a:lnTo>
                <a:lnTo>
                  <a:pt x="3424" y="1093"/>
                </a:lnTo>
                <a:lnTo>
                  <a:pt x="3426" y="1100"/>
                </a:lnTo>
                <a:lnTo>
                  <a:pt x="3434" y="1112"/>
                </a:lnTo>
                <a:lnTo>
                  <a:pt x="3446" y="1119"/>
                </a:lnTo>
                <a:lnTo>
                  <a:pt x="3454" y="1121"/>
                </a:lnTo>
                <a:lnTo>
                  <a:pt x="3462" y="1121"/>
                </a:lnTo>
                <a:lnTo>
                  <a:pt x="3469" y="1121"/>
                </a:lnTo>
                <a:lnTo>
                  <a:pt x="3474" y="1119"/>
                </a:lnTo>
                <a:lnTo>
                  <a:pt x="3487" y="1112"/>
                </a:lnTo>
                <a:lnTo>
                  <a:pt x="3494" y="1100"/>
                </a:lnTo>
                <a:lnTo>
                  <a:pt x="3497" y="1093"/>
                </a:lnTo>
                <a:lnTo>
                  <a:pt x="3499" y="1086"/>
                </a:lnTo>
                <a:lnTo>
                  <a:pt x="3497" y="1079"/>
                </a:lnTo>
                <a:lnTo>
                  <a:pt x="3494" y="1072"/>
                </a:lnTo>
                <a:lnTo>
                  <a:pt x="3487" y="1060"/>
                </a:lnTo>
                <a:lnTo>
                  <a:pt x="3474" y="1053"/>
                </a:lnTo>
                <a:lnTo>
                  <a:pt x="3469" y="1050"/>
                </a:lnTo>
                <a:lnTo>
                  <a:pt x="3462" y="1050"/>
                </a:lnTo>
                <a:close/>
                <a:moveTo>
                  <a:pt x="3462" y="1131"/>
                </a:moveTo>
                <a:lnTo>
                  <a:pt x="3462" y="1131"/>
                </a:lnTo>
                <a:lnTo>
                  <a:pt x="3454" y="1133"/>
                </a:lnTo>
                <a:lnTo>
                  <a:pt x="3446" y="1133"/>
                </a:lnTo>
                <a:lnTo>
                  <a:pt x="3434" y="1143"/>
                </a:lnTo>
                <a:lnTo>
                  <a:pt x="3426" y="1152"/>
                </a:lnTo>
                <a:lnTo>
                  <a:pt x="3424" y="1159"/>
                </a:lnTo>
                <a:lnTo>
                  <a:pt x="3424" y="1166"/>
                </a:lnTo>
                <a:lnTo>
                  <a:pt x="3424" y="1174"/>
                </a:lnTo>
                <a:lnTo>
                  <a:pt x="3426" y="1181"/>
                </a:lnTo>
                <a:lnTo>
                  <a:pt x="3434" y="1192"/>
                </a:lnTo>
                <a:lnTo>
                  <a:pt x="3446" y="1200"/>
                </a:lnTo>
                <a:lnTo>
                  <a:pt x="3454" y="1202"/>
                </a:lnTo>
                <a:lnTo>
                  <a:pt x="3462" y="1202"/>
                </a:lnTo>
                <a:lnTo>
                  <a:pt x="3469" y="1202"/>
                </a:lnTo>
                <a:lnTo>
                  <a:pt x="3474" y="1200"/>
                </a:lnTo>
                <a:lnTo>
                  <a:pt x="3487" y="1192"/>
                </a:lnTo>
                <a:lnTo>
                  <a:pt x="3494" y="1181"/>
                </a:lnTo>
                <a:lnTo>
                  <a:pt x="3497" y="1174"/>
                </a:lnTo>
                <a:lnTo>
                  <a:pt x="3499" y="1166"/>
                </a:lnTo>
                <a:lnTo>
                  <a:pt x="3497" y="1159"/>
                </a:lnTo>
                <a:lnTo>
                  <a:pt x="3494" y="1152"/>
                </a:lnTo>
                <a:lnTo>
                  <a:pt x="3487" y="1143"/>
                </a:lnTo>
                <a:lnTo>
                  <a:pt x="3474" y="1133"/>
                </a:lnTo>
                <a:lnTo>
                  <a:pt x="3469" y="1133"/>
                </a:lnTo>
                <a:lnTo>
                  <a:pt x="3462" y="1131"/>
                </a:lnTo>
                <a:close/>
                <a:moveTo>
                  <a:pt x="3462" y="1211"/>
                </a:moveTo>
                <a:lnTo>
                  <a:pt x="3462" y="1211"/>
                </a:lnTo>
                <a:lnTo>
                  <a:pt x="3454" y="1214"/>
                </a:lnTo>
                <a:lnTo>
                  <a:pt x="3446" y="1214"/>
                </a:lnTo>
                <a:lnTo>
                  <a:pt x="3434" y="1223"/>
                </a:lnTo>
                <a:lnTo>
                  <a:pt x="3426" y="1233"/>
                </a:lnTo>
                <a:lnTo>
                  <a:pt x="3424" y="1240"/>
                </a:lnTo>
                <a:lnTo>
                  <a:pt x="3424" y="1247"/>
                </a:lnTo>
                <a:lnTo>
                  <a:pt x="3424" y="1254"/>
                </a:lnTo>
                <a:lnTo>
                  <a:pt x="3426" y="1261"/>
                </a:lnTo>
                <a:lnTo>
                  <a:pt x="3434" y="1273"/>
                </a:lnTo>
                <a:lnTo>
                  <a:pt x="3446" y="1280"/>
                </a:lnTo>
                <a:lnTo>
                  <a:pt x="3454" y="1283"/>
                </a:lnTo>
                <a:lnTo>
                  <a:pt x="3462" y="1283"/>
                </a:lnTo>
                <a:lnTo>
                  <a:pt x="3469" y="1283"/>
                </a:lnTo>
                <a:lnTo>
                  <a:pt x="3474" y="1280"/>
                </a:lnTo>
                <a:lnTo>
                  <a:pt x="3487" y="1273"/>
                </a:lnTo>
                <a:lnTo>
                  <a:pt x="3494" y="1261"/>
                </a:lnTo>
                <a:lnTo>
                  <a:pt x="3497" y="1254"/>
                </a:lnTo>
                <a:lnTo>
                  <a:pt x="3499" y="1247"/>
                </a:lnTo>
                <a:lnTo>
                  <a:pt x="3497" y="1240"/>
                </a:lnTo>
                <a:lnTo>
                  <a:pt x="3494" y="1233"/>
                </a:lnTo>
                <a:lnTo>
                  <a:pt x="3487" y="1223"/>
                </a:lnTo>
                <a:lnTo>
                  <a:pt x="3474" y="1214"/>
                </a:lnTo>
                <a:lnTo>
                  <a:pt x="3469" y="1214"/>
                </a:lnTo>
                <a:lnTo>
                  <a:pt x="3462" y="1211"/>
                </a:lnTo>
                <a:close/>
                <a:moveTo>
                  <a:pt x="3462" y="1292"/>
                </a:moveTo>
                <a:lnTo>
                  <a:pt x="3462" y="1292"/>
                </a:lnTo>
                <a:lnTo>
                  <a:pt x="3454" y="1294"/>
                </a:lnTo>
                <a:lnTo>
                  <a:pt x="3446" y="1297"/>
                </a:lnTo>
                <a:lnTo>
                  <a:pt x="3434" y="1304"/>
                </a:lnTo>
                <a:lnTo>
                  <a:pt x="3426" y="1316"/>
                </a:lnTo>
                <a:lnTo>
                  <a:pt x="3424" y="1321"/>
                </a:lnTo>
                <a:lnTo>
                  <a:pt x="3424" y="1328"/>
                </a:lnTo>
                <a:lnTo>
                  <a:pt x="3424" y="1335"/>
                </a:lnTo>
                <a:lnTo>
                  <a:pt x="3426" y="1342"/>
                </a:lnTo>
                <a:lnTo>
                  <a:pt x="3434" y="1354"/>
                </a:lnTo>
                <a:lnTo>
                  <a:pt x="3446" y="1361"/>
                </a:lnTo>
                <a:lnTo>
                  <a:pt x="3454" y="1363"/>
                </a:lnTo>
                <a:lnTo>
                  <a:pt x="3462" y="1363"/>
                </a:lnTo>
                <a:lnTo>
                  <a:pt x="3469" y="1363"/>
                </a:lnTo>
                <a:lnTo>
                  <a:pt x="3474" y="1361"/>
                </a:lnTo>
                <a:lnTo>
                  <a:pt x="3487" y="1354"/>
                </a:lnTo>
                <a:lnTo>
                  <a:pt x="3494" y="1342"/>
                </a:lnTo>
                <a:lnTo>
                  <a:pt x="3497" y="1335"/>
                </a:lnTo>
                <a:lnTo>
                  <a:pt x="3499" y="1328"/>
                </a:lnTo>
                <a:lnTo>
                  <a:pt x="3497" y="1321"/>
                </a:lnTo>
                <a:lnTo>
                  <a:pt x="3494" y="1316"/>
                </a:lnTo>
                <a:lnTo>
                  <a:pt x="3487" y="1304"/>
                </a:lnTo>
                <a:lnTo>
                  <a:pt x="3474" y="1297"/>
                </a:lnTo>
                <a:lnTo>
                  <a:pt x="3469" y="1294"/>
                </a:lnTo>
                <a:lnTo>
                  <a:pt x="3462" y="1292"/>
                </a:lnTo>
                <a:close/>
                <a:moveTo>
                  <a:pt x="3462" y="1375"/>
                </a:moveTo>
                <a:lnTo>
                  <a:pt x="3462" y="1375"/>
                </a:lnTo>
                <a:lnTo>
                  <a:pt x="3454" y="1375"/>
                </a:lnTo>
                <a:lnTo>
                  <a:pt x="3446" y="1377"/>
                </a:lnTo>
                <a:lnTo>
                  <a:pt x="3434" y="1385"/>
                </a:lnTo>
                <a:lnTo>
                  <a:pt x="3426" y="1396"/>
                </a:lnTo>
                <a:lnTo>
                  <a:pt x="3424" y="1401"/>
                </a:lnTo>
                <a:lnTo>
                  <a:pt x="3424" y="1411"/>
                </a:lnTo>
                <a:lnTo>
                  <a:pt x="3424" y="1418"/>
                </a:lnTo>
                <a:lnTo>
                  <a:pt x="3426" y="1422"/>
                </a:lnTo>
                <a:lnTo>
                  <a:pt x="3434" y="1434"/>
                </a:lnTo>
                <a:lnTo>
                  <a:pt x="3446" y="1441"/>
                </a:lnTo>
                <a:lnTo>
                  <a:pt x="3454" y="1444"/>
                </a:lnTo>
                <a:lnTo>
                  <a:pt x="3462" y="1444"/>
                </a:lnTo>
                <a:lnTo>
                  <a:pt x="3469" y="1444"/>
                </a:lnTo>
                <a:lnTo>
                  <a:pt x="3474" y="1441"/>
                </a:lnTo>
                <a:lnTo>
                  <a:pt x="3487" y="1434"/>
                </a:lnTo>
                <a:lnTo>
                  <a:pt x="3494" y="1422"/>
                </a:lnTo>
                <a:lnTo>
                  <a:pt x="3497" y="1418"/>
                </a:lnTo>
                <a:lnTo>
                  <a:pt x="3499" y="1411"/>
                </a:lnTo>
                <a:lnTo>
                  <a:pt x="3497" y="1401"/>
                </a:lnTo>
                <a:lnTo>
                  <a:pt x="3494" y="1396"/>
                </a:lnTo>
                <a:lnTo>
                  <a:pt x="3487" y="1385"/>
                </a:lnTo>
                <a:lnTo>
                  <a:pt x="3474" y="1377"/>
                </a:lnTo>
                <a:lnTo>
                  <a:pt x="3469" y="1375"/>
                </a:lnTo>
                <a:lnTo>
                  <a:pt x="3462" y="1375"/>
                </a:lnTo>
                <a:close/>
                <a:moveTo>
                  <a:pt x="3462" y="1456"/>
                </a:moveTo>
                <a:lnTo>
                  <a:pt x="3462" y="1456"/>
                </a:lnTo>
                <a:lnTo>
                  <a:pt x="3454" y="1456"/>
                </a:lnTo>
                <a:lnTo>
                  <a:pt x="3446" y="1458"/>
                </a:lnTo>
                <a:lnTo>
                  <a:pt x="3434" y="1465"/>
                </a:lnTo>
                <a:lnTo>
                  <a:pt x="3426" y="1477"/>
                </a:lnTo>
                <a:lnTo>
                  <a:pt x="3424" y="1484"/>
                </a:lnTo>
                <a:lnTo>
                  <a:pt x="3424" y="1491"/>
                </a:lnTo>
                <a:lnTo>
                  <a:pt x="3424" y="1498"/>
                </a:lnTo>
                <a:lnTo>
                  <a:pt x="3426" y="1503"/>
                </a:lnTo>
                <a:lnTo>
                  <a:pt x="3434" y="1515"/>
                </a:lnTo>
                <a:lnTo>
                  <a:pt x="3446" y="1522"/>
                </a:lnTo>
                <a:lnTo>
                  <a:pt x="3454" y="1524"/>
                </a:lnTo>
                <a:lnTo>
                  <a:pt x="3462" y="1527"/>
                </a:lnTo>
                <a:lnTo>
                  <a:pt x="3469" y="1524"/>
                </a:lnTo>
                <a:lnTo>
                  <a:pt x="3474" y="1522"/>
                </a:lnTo>
                <a:lnTo>
                  <a:pt x="3487" y="1515"/>
                </a:lnTo>
                <a:lnTo>
                  <a:pt x="3494" y="1503"/>
                </a:lnTo>
                <a:lnTo>
                  <a:pt x="3497" y="1498"/>
                </a:lnTo>
                <a:lnTo>
                  <a:pt x="3499" y="1491"/>
                </a:lnTo>
                <a:lnTo>
                  <a:pt x="3497" y="1484"/>
                </a:lnTo>
                <a:lnTo>
                  <a:pt x="3494" y="1477"/>
                </a:lnTo>
                <a:lnTo>
                  <a:pt x="3487" y="1465"/>
                </a:lnTo>
                <a:lnTo>
                  <a:pt x="3474" y="1458"/>
                </a:lnTo>
                <a:lnTo>
                  <a:pt x="3469" y="1456"/>
                </a:lnTo>
                <a:lnTo>
                  <a:pt x="3462" y="1456"/>
                </a:lnTo>
                <a:close/>
                <a:moveTo>
                  <a:pt x="3462" y="1536"/>
                </a:moveTo>
                <a:lnTo>
                  <a:pt x="3462" y="1536"/>
                </a:lnTo>
                <a:lnTo>
                  <a:pt x="3454" y="1536"/>
                </a:lnTo>
                <a:lnTo>
                  <a:pt x="3446" y="1539"/>
                </a:lnTo>
                <a:lnTo>
                  <a:pt x="3434" y="1546"/>
                </a:lnTo>
                <a:lnTo>
                  <a:pt x="3426" y="1558"/>
                </a:lnTo>
                <a:lnTo>
                  <a:pt x="3424" y="1565"/>
                </a:lnTo>
                <a:lnTo>
                  <a:pt x="3424" y="1572"/>
                </a:lnTo>
                <a:lnTo>
                  <a:pt x="3424" y="1579"/>
                </a:lnTo>
                <a:lnTo>
                  <a:pt x="3426" y="1586"/>
                </a:lnTo>
                <a:lnTo>
                  <a:pt x="3434" y="1596"/>
                </a:lnTo>
                <a:lnTo>
                  <a:pt x="3446" y="1605"/>
                </a:lnTo>
                <a:lnTo>
                  <a:pt x="3454" y="1605"/>
                </a:lnTo>
                <a:lnTo>
                  <a:pt x="3462" y="1607"/>
                </a:lnTo>
                <a:lnTo>
                  <a:pt x="3469" y="1605"/>
                </a:lnTo>
                <a:lnTo>
                  <a:pt x="3474" y="1605"/>
                </a:lnTo>
                <a:lnTo>
                  <a:pt x="3487" y="1596"/>
                </a:lnTo>
                <a:lnTo>
                  <a:pt x="3494" y="1586"/>
                </a:lnTo>
                <a:lnTo>
                  <a:pt x="3497" y="1579"/>
                </a:lnTo>
                <a:lnTo>
                  <a:pt x="3499" y="1572"/>
                </a:lnTo>
                <a:lnTo>
                  <a:pt x="3497" y="1565"/>
                </a:lnTo>
                <a:lnTo>
                  <a:pt x="3494" y="1558"/>
                </a:lnTo>
                <a:lnTo>
                  <a:pt x="3487" y="1546"/>
                </a:lnTo>
                <a:lnTo>
                  <a:pt x="3474" y="1539"/>
                </a:lnTo>
                <a:lnTo>
                  <a:pt x="3469" y="1536"/>
                </a:lnTo>
                <a:lnTo>
                  <a:pt x="3462" y="1536"/>
                </a:lnTo>
                <a:close/>
                <a:moveTo>
                  <a:pt x="3462" y="1617"/>
                </a:moveTo>
                <a:lnTo>
                  <a:pt x="3462" y="1617"/>
                </a:lnTo>
                <a:lnTo>
                  <a:pt x="3454" y="1617"/>
                </a:lnTo>
                <a:lnTo>
                  <a:pt x="3446" y="1619"/>
                </a:lnTo>
                <a:lnTo>
                  <a:pt x="3434" y="1626"/>
                </a:lnTo>
                <a:lnTo>
                  <a:pt x="3426" y="1638"/>
                </a:lnTo>
                <a:lnTo>
                  <a:pt x="3424" y="1645"/>
                </a:lnTo>
                <a:lnTo>
                  <a:pt x="3424" y="1652"/>
                </a:lnTo>
                <a:lnTo>
                  <a:pt x="3424" y="1660"/>
                </a:lnTo>
                <a:lnTo>
                  <a:pt x="3426" y="1667"/>
                </a:lnTo>
                <a:lnTo>
                  <a:pt x="3434" y="1676"/>
                </a:lnTo>
                <a:lnTo>
                  <a:pt x="3446" y="1686"/>
                </a:lnTo>
                <a:lnTo>
                  <a:pt x="3454" y="1686"/>
                </a:lnTo>
                <a:lnTo>
                  <a:pt x="3462" y="1688"/>
                </a:lnTo>
                <a:lnTo>
                  <a:pt x="3469" y="1686"/>
                </a:lnTo>
                <a:lnTo>
                  <a:pt x="3474" y="1686"/>
                </a:lnTo>
                <a:lnTo>
                  <a:pt x="3487" y="1676"/>
                </a:lnTo>
                <a:lnTo>
                  <a:pt x="3494" y="1667"/>
                </a:lnTo>
                <a:lnTo>
                  <a:pt x="3497" y="1660"/>
                </a:lnTo>
                <a:lnTo>
                  <a:pt x="3499" y="1652"/>
                </a:lnTo>
                <a:lnTo>
                  <a:pt x="3497" y="1645"/>
                </a:lnTo>
                <a:lnTo>
                  <a:pt x="3494" y="1638"/>
                </a:lnTo>
                <a:lnTo>
                  <a:pt x="3487" y="1626"/>
                </a:lnTo>
                <a:lnTo>
                  <a:pt x="3474" y="1619"/>
                </a:lnTo>
                <a:lnTo>
                  <a:pt x="3469" y="1617"/>
                </a:lnTo>
                <a:lnTo>
                  <a:pt x="3462" y="1617"/>
                </a:lnTo>
                <a:close/>
                <a:moveTo>
                  <a:pt x="3462" y="1697"/>
                </a:moveTo>
                <a:lnTo>
                  <a:pt x="3462" y="1697"/>
                </a:lnTo>
                <a:lnTo>
                  <a:pt x="3454" y="1697"/>
                </a:lnTo>
                <a:lnTo>
                  <a:pt x="3446" y="1700"/>
                </a:lnTo>
                <a:lnTo>
                  <a:pt x="3434" y="1707"/>
                </a:lnTo>
                <a:lnTo>
                  <a:pt x="3426" y="1719"/>
                </a:lnTo>
                <a:lnTo>
                  <a:pt x="3424" y="1726"/>
                </a:lnTo>
                <a:lnTo>
                  <a:pt x="3424" y="1733"/>
                </a:lnTo>
                <a:lnTo>
                  <a:pt x="3424" y="1740"/>
                </a:lnTo>
                <a:lnTo>
                  <a:pt x="3426" y="1747"/>
                </a:lnTo>
                <a:lnTo>
                  <a:pt x="3434" y="1759"/>
                </a:lnTo>
                <a:lnTo>
                  <a:pt x="3446" y="1766"/>
                </a:lnTo>
                <a:lnTo>
                  <a:pt x="3454" y="1769"/>
                </a:lnTo>
                <a:lnTo>
                  <a:pt x="3462" y="1769"/>
                </a:lnTo>
                <a:lnTo>
                  <a:pt x="3469" y="1769"/>
                </a:lnTo>
                <a:lnTo>
                  <a:pt x="3474" y="1766"/>
                </a:lnTo>
                <a:lnTo>
                  <a:pt x="3487" y="1759"/>
                </a:lnTo>
                <a:lnTo>
                  <a:pt x="3494" y="1747"/>
                </a:lnTo>
                <a:lnTo>
                  <a:pt x="3497" y="1740"/>
                </a:lnTo>
                <a:lnTo>
                  <a:pt x="3499" y="1733"/>
                </a:lnTo>
                <a:lnTo>
                  <a:pt x="3497" y="1726"/>
                </a:lnTo>
                <a:lnTo>
                  <a:pt x="3494" y="1719"/>
                </a:lnTo>
                <a:lnTo>
                  <a:pt x="3487" y="1707"/>
                </a:lnTo>
                <a:lnTo>
                  <a:pt x="3474" y="1700"/>
                </a:lnTo>
                <a:lnTo>
                  <a:pt x="3469" y="1697"/>
                </a:lnTo>
                <a:lnTo>
                  <a:pt x="3462" y="1697"/>
                </a:lnTo>
                <a:close/>
                <a:moveTo>
                  <a:pt x="3462" y="1778"/>
                </a:moveTo>
                <a:lnTo>
                  <a:pt x="3462" y="1778"/>
                </a:lnTo>
                <a:lnTo>
                  <a:pt x="3454" y="1778"/>
                </a:lnTo>
                <a:lnTo>
                  <a:pt x="3446" y="1780"/>
                </a:lnTo>
                <a:lnTo>
                  <a:pt x="3434" y="1788"/>
                </a:lnTo>
                <a:lnTo>
                  <a:pt x="3426" y="1799"/>
                </a:lnTo>
                <a:lnTo>
                  <a:pt x="3424" y="1807"/>
                </a:lnTo>
                <a:lnTo>
                  <a:pt x="3424" y="1814"/>
                </a:lnTo>
                <a:lnTo>
                  <a:pt x="3424" y="1821"/>
                </a:lnTo>
                <a:lnTo>
                  <a:pt x="3426" y="1828"/>
                </a:lnTo>
                <a:lnTo>
                  <a:pt x="3434" y="1840"/>
                </a:lnTo>
                <a:lnTo>
                  <a:pt x="3446" y="1847"/>
                </a:lnTo>
                <a:lnTo>
                  <a:pt x="3454" y="1849"/>
                </a:lnTo>
                <a:lnTo>
                  <a:pt x="3462" y="1849"/>
                </a:lnTo>
                <a:lnTo>
                  <a:pt x="3469" y="1849"/>
                </a:lnTo>
                <a:lnTo>
                  <a:pt x="3474" y="1847"/>
                </a:lnTo>
                <a:lnTo>
                  <a:pt x="3487" y="1840"/>
                </a:lnTo>
                <a:lnTo>
                  <a:pt x="3494" y="1828"/>
                </a:lnTo>
                <a:lnTo>
                  <a:pt x="3497" y="1821"/>
                </a:lnTo>
                <a:lnTo>
                  <a:pt x="3499" y="1814"/>
                </a:lnTo>
                <a:lnTo>
                  <a:pt x="3497" y="1807"/>
                </a:lnTo>
                <a:lnTo>
                  <a:pt x="3494" y="1799"/>
                </a:lnTo>
                <a:lnTo>
                  <a:pt x="3487" y="1788"/>
                </a:lnTo>
                <a:lnTo>
                  <a:pt x="3474" y="1780"/>
                </a:lnTo>
                <a:lnTo>
                  <a:pt x="3469" y="1778"/>
                </a:lnTo>
                <a:lnTo>
                  <a:pt x="3462" y="1778"/>
                </a:lnTo>
                <a:close/>
                <a:moveTo>
                  <a:pt x="3462" y="1859"/>
                </a:moveTo>
                <a:lnTo>
                  <a:pt x="3462" y="1859"/>
                </a:lnTo>
                <a:lnTo>
                  <a:pt x="3454" y="1859"/>
                </a:lnTo>
                <a:lnTo>
                  <a:pt x="3446" y="1861"/>
                </a:lnTo>
                <a:lnTo>
                  <a:pt x="3434" y="1871"/>
                </a:lnTo>
                <a:lnTo>
                  <a:pt x="3426" y="1880"/>
                </a:lnTo>
                <a:lnTo>
                  <a:pt x="3424" y="1887"/>
                </a:lnTo>
                <a:lnTo>
                  <a:pt x="3424" y="1894"/>
                </a:lnTo>
                <a:lnTo>
                  <a:pt x="3424" y="1901"/>
                </a:lnTo>
                <a:lnTo>
                  <a:pt x="3426" y="1908"/>
                </a:lnTo>
                <a:lnTo>
                  <a:pt x="3434" y="1920"/>
                </a:lnTo>
                <a:lnTo>
                  <a:pt x="3446" y="1927"/>
                </a:lnTo>
                <a:lnTo>
                  <a:pt x="3454" y="1930"/>
                </a:lnTo>
                <a:lnTo>
                  <a:pt x="3462" y="1930"/>
                </a:lnTo>
                <a:lnTo>
                  <a:pt x="3469" y="1930"/>
                </a:lnTo>
                <a:lnTo>
                  <a:pt x="3474" y="1927"/>
                </a:lnTo>
                <a:lnTo>
                  <a:pt x="3487" y="1920"/>
                </a:lnTo>
                <a:lnTo>
                  <a:pt x="3494" y="1908"/>
                </a:lnTo>
                <a:lnTo>
                  <a:pt x="3497" y="1901"/>
                </a:lnTo>
                <a:lnTo>
                  <a:pt x="3499" y="1894"/>
                </a:lnTo>
                <a:lnTo>
                  <a:pt x="3497" y="1887"/>
                </a:lnTo>
                <a:lnTo>
                  <a:pt x="3494" y="1880"/>
                </a:lnTo>
                <a:lnTo>
                  <a:pt x="3487" y="1871"/>
                </a:lnTo>
                <a:lnTo>
                  <a:pt x="3474" y="1861"/>
                </a:lnTo>
                <a:lnTo>
                  <a:pt x="3469" y="1859"/>
                </a:lnTo>
                <a:lnTo>
                  <a:pt x="3462" y="1859"/>
                </a:lnTo>
                <a:close/>
                <a:moveTo>
                  <a:pt x="3462" y="2183"/>
                </a:moveTo>
                <a:lnTo>
                  <a:pt x="3462" y="2183"/>
                </a:lnTo>
                <a:lnTo>
                  <a:pt x="3454" y="2183"/>
                </a:lnTo>
                <a:lnTo>
                  <a:pt x="3446" y="2186"/>
                </a:lnTo>
                <a:lnTo>
                  <a:pt x="3434" y="2193"/>
                </a:lnTo>
                <a:lnTo>
                  <a:pt x="3426" y="2205"/>
                </a:lnTo>
                <a:lnTo>
                  <a:pt x="3424" y="2212"/>
                </a:lnTo>
                <a:lnTo>
                  <a:pt x="3424" y="2219"/>
                </a:lnTo>
                <a:lnTo>
                  <a:pt x="3424" y="2226"/>
                </a:lnTo>
                <a:lnTo>
                  <a:pt x="3426" y="2231"/>
                </a:lnTo>
                <a:lnTo>
                  <a:pt x="3434" y="2243"/>
                </a:lnTo>
                <a:lnTo>
                  <a:pt x="3446" y="2250"/>
                </a:lnTo>
                <a:lnTo>
                  <a:pt x="3454" y="2252"/>
                </a:lnTo>
                <a:lnTo>
                  <a:pt x="3462" y="2255"/>
                </a:lnTo>
                <a:lnTo>
                  <a:pt x="3469" y="2252"/>
                </a:lnTo>
                <a:lnTo>
                  <a:pt x="3474" y="2250"/>
                </a:lnTo>
                <a:lnTo>
                  <a:pt x="3487" y="2243"/>
                </a:lnTo>
                <a:lnTo>
                  <a:pt x="3494" y="2231"/>
                </a:lnTo>
                <a:lnTo>
                  <a:pt x="3497" y="2226"/>
                </a:lnTo>
                <a:lnTo>
                  <a:pt x="3499" y="2219"/>
                </a:lnTo>
                <a:lnTo>
                  <a:pt x="3497" y="2212"/>
                </a:lnTo>
                <a:lnTo>
                  <a:pt x="3494" y="2205"/>
                </a:lnTo>
                <a:lnTo>
                  <a:pt x="3487" y="2193"/>
                </a:lnTo>
                <a:lnTo>
                  <a:pt x="3474" y="2186"/>
                </a:lnTo>
                <a:lnTo>
                  <a:pt x="3469" y="2183"/>
                </a:lnTo>
                <a:lnTo>
                  <a:pt x="3462" y="2183"/>
                </a:lnTo>
                <a:close/>
                <a:moveTo>
                  <a:pt x="3462" y="2264"/>
                </a:moveTo>
                <a:lnTo>
                  <a:pt x="3462" y="2264"/>
                </a:lnTo>
                <a:lnTo>
                  <a:pt x="3454" y="2264"/>
                </a:lnTo>
                <a:lnTo>
                  <a:pt x="3446" y="2266"/>
                </a:lnTo>
                <a:lnTo>
                  <a:pt x="3434" y="2274"/>
                </a:lnTo>
                <a:lnTo>
                  <a:pt x="3426" y="2285"/>
                </a:lnTo>
                <a:lnTo>
                  <a:pt x="3424" y="2293"/>
                </a:lnTo>
                <a:lnTo>
                  <a:pt x="3424" y="2300"/>
                </a:lnTo>
                <a:lnTo>
                  <a:pt x="3424" y="2307"/>
                </a:lnTo>
                <a:lnTo>
                  <a:pt x="3426" y="2314"/>
                </a:lnTo>
                <a:lnTo>
                  <a:pt x="3434" y="2323"/>
                </a:lnTo>
                <a:lnTo>
                  <a:pt x="3446" y="2330"/>
                </a:lnTo>
                <a:lnTo>
                  <a:pt x="3454" y="2333"/>
                </a:lnTo>
                <a:lnTo>
                  <a:pt x="3462" y="2335"/>
                </a:lnTo>
                <a:lnTo>
                  <a:pt x="3469" y="2333"/>
                </a:lnTo>
                <a:lnTo>
                  <a:pt x="3474" y="2330"/>
                </a:lnTo>
                <a:lnTo>
                  <a:pt x="3487" y="2323"/>
                </a:lnTo>
                <a:lnTo>
                  <a:pt x="3494" y="2314"/>
                </a:lnTo>
                <a:lnTo>
                  <a:pt x="3497" y="2307"/>
                </a:lnTo>
                <a:lnTo>
                  <a:pt x="3499" y="2300"/>
                </a:lnTo>
                <a:lnTo>
                  <a:pt x="3497" y="2293"/>
                </a:lnTo>
                <a:lnTo>
                  <a:pt x="3494" y="2285"/>
                </a:lnTo>
                <a:lnTo>
                  <a:pt x="3487" y="2274"/>
                </a:lnTo>
                <a:lnTo>
                  <a:pt x="3474" y="2266"/>
                </a:lnTo>
                <a:lnTo>
                  <a:pt x="3469" y="2264"/>
                </a:lnTo>
                <a:lnTo>
                  <a:pt x="3462" y="2264"/>
                </a:lnTo>
                <a:close/>
                <a:moveTo>
                  <a:pt x="3462" y="2345"/>
                </a:moveTo>
                <a:lnTo>
                  <a:pt x="3462" y="2345"/>
                </a:lnTo>
                <a:lnTo>
                  <a:pt x="3454" y="2345"/>
                </a:lnTo>
                <a:lnTo>
                  <a:pt x="3446" y="2347"/>
                </a:lnTo>
                <a:lnTo>
                  <a:pt x="3434" y="2354"/>
                </a:lnTo>
                <a:lnTo>
                  <a:pt x="3426" y="2366"/>
                </a:lnTo>
                <a:lnTo>
                  <a:pt x="3424" y="2373"/>
                </a:lnTo>
                <a:lnTo>
                  <a:pt x="3424" y="2380"/>
                </a:lnTo>
                <a:lnTo>
                  <a:pt x="3424" y="2387"/>
                </a:lnTo>
                <a:lnTo>
                  <a:pt x="3426" y="2394"/>
                </a:lnTo>
                <a:lnTo>
                  <a:pt x="3434" y="2404"/>
                </a:lnTo>
                <a:lnTo>
                  <a:pt x="3446" y="2413"/>
                </a:lnTo>
                <a:lnTo>
                  <a:pt x="3454" y="2413"/>
                </a:lnTo>
                <a:lnTo>
                  <a:pt x="3462" y="2416"/>
                </a:lnTo>
                <a:lnTo>
                  <a:pt x="3469" y="2413"/>
                </a:lnTo>
                <a:lnTo>
                  <a:pt x="3474" y="2413"/>
                </a:lnTo>
                <a:lnTo>
                  <a:pt x="3487" y="2404"/>
                </a:lnTo>
                <a:lnTo>
                  <a:pt x="3494" y="2394"/>
                </a:lnTo>
                <a:lnTo>
                  <a:pt x="3497" y="2387"/>
                </a:lnTo>
                <a:lnTo>
                  <a:pt x="3499" y="2380"/>
                </a:lnTo>
                <a:lnTo>
                  <a:pt x="3497" y="2373"/>
                </a:lnTo>
                <a:lnTo>
                  <a:pt x="3494" y="2366"/>
                </a:lnTo>
                <a:lnTo>
                  <a:pt x="3487" y="2354"/>
                </a:lnTo>
                <a:lnTo>
                  <a:pt x="3474" y="2347"/>
                </a:lnTo>
                <a:lnTo>
                  <a:pt x="3469" y="2345"/>
                </a:lnTo>
                <a:lnTo>
                  <a:pt x="3462" y="2345"/>
                </a:lnTo>
                <a:close/>
                <a:moveTo>
                  <a:pt x="3545" y="161"/>
                </a:moveTo>
                <a:lnTo>
                  <a:pt x="3545" y="161"/>
                </a:lnTo>
                <a:lnTo>
                  <a:pt x="3537" y="161"/>
                </a:lnTo>
                <a:lnTo>
                  <a:pt x="3532" y="164"/>
                </a:lnTo>
                <a:lnTo>
                  <a:pt x="3520" y="171"/>
                </a:lnTo>
                <a:lnTo>
                  <a:pt x="3512" y="183"/>
                </a:lnTo>
                <a:lnTo>
                  <a:pt x="3510" y="190"/>
                </a:lnTo>
                <a:lnTo>
                  <a:pt x="3507" y="197"/>
                </a:lnTo>
                <a:lnTo>
                  <a:pt x="3510" y="204"/>
                </a:lnTo>
                <a:lnTo>
                  <a:pt x="3512" y="211"/>
                </a:lnTo>
                <a:lnTo>
                  <a:pt x="3520" y="220"/>
                </a:lnTo>
                <a:lnTo>
                  <a:pt x="3532" y="230"/>
                </a:lnTo>
                <a:lnTo>
                  <a:pt x="3537" y="232"/>
                </a:lnTo>
                <a:lnTo>
                  <a:pt x="3545" y="232"/>
                </a:lnTo>
                <a:lnTo>
                  <a:pt x="3553" y="232"/>
                </a:lnTo>
                <a:lnTo>
                  <a:pt x="3560" y="230"/>
                </a:lnTo>
                <a:lnTo>
                  <a:pt x="3573" y="220"/>
                </a:lnTo>
                <a:lnTo>
                  <a:pt x="3580" y="211"/>
                </a:lnTo>
                <a:lnTo>
                  <a:pt x="3583" y="204"/>
                </a:lnTo>
                <a:lnTo>
                  <a:pt x="3583" y="197"/>
                </a:lnTo>
                <a:lnTo>
                  <a:pt x="3583" y="190"/>
                </a:lnTo>
                <a:lnTo>
                  <a:pt x="3580" y="183"/>
                </a:lnTo>
                <a:lnTo>
                  <a:pt x="3573" y="171"/>
                </a:lnTo>
                <a:lnTo>
                  <a:pt x="3560" y="164"/>
                </a:lnTo>
                <a:lnTo>
                  <a:pt x="3553" y="161"/>
                </a:lnTo>
                <a:lnTo>
                  <a:pt x="3545" y="161"/>
                </a:lnTo>
                <a:close/>
                <a:moveTo>
                  <a:pt x="3545" y="564"/>
                </a:moveTo>
                <a:lnTo>
                  <a:pt x="3545" y="564"/>
                </a:lnTo>
                <a:lnTo>
                  <a:pt x="3537" y="567"/>
                </a:lnTo>
                <a:lnTo>
                  <a:pt x="3532" y="569"/>
                </a:lnTo>
                <a:lnTo>
                  <a:pt x="3520" y="576"/>
                </a:lnTo>
                <a:lnTo>
                  <a:pt x="3512" y="588"/>
                </a:lnTo>
                <a:lnTo>
                  <a:pt x="3510" y="593"/>
                </a:lnTo>
                <a:lnTo>
                  <a:pt x="3507" y="600"/>
                </a:lnTo>
                <a:lnTo>
                  <a:pt x="3510" y="607"/>
                </a:lnTo>
                <a:lnTo>
                  <a:pt x="3512" y="614"/>
                </a:lnTo>
                <a:lnTo>
                  <a:pt x="3520" y="626"/>
                </a:lnTo>
                <a:lnTo>
                  <a:pt x="3532" y="633"/>
                </a:lnTo>
                <a:lnTo>
                  <a:pt x="3537" y="635"/>
                </a:lnTo>
                <a:lnTo>
                  <a:pt x="3545" y="635"/>
                </a:lnTo>
                <a:lnTo>
                  <a:pt x="3553" y="635"/>
                </a:lnTo>
                <a:lnTo>
                  <a:pt x="3560" y="633"/>
                </a:lnTo>
                <a:lnTo>
                  <a:pt x="3573" y="626"/>
                </a:lnTo>
                <a:lnTo>
                  <a:pt x="3580" y="614"/>
                </a:lnTo>
                <a:lnTo>
                  <a:pt x="3583" y="607"/>
                </a:lnTo>
                <a:lnTo>
                  <a:pt x="3583" y="600"/>
                </a:lnTo>
                <a:lnTo>
                  <a:pt x="3583" y="593"/>
                </a:lnTo>
                <a:lnTo>
                  <a:pt x="3580" y="588"/>
                </a:lnTo>
                <a:lnTo>
                  <a:pt x="3573" y="576"/>
                </a:lnTo>
                <a:lnTo>
                  <a:pt x="3560" y="569"/>
                </a:lnTo>
                <a:lnTo>
                  <a:pt x="3553" y="567"/>
                </a:lnTo>
                <a:lnTo>
                  <a:pt x="3545" y="564"/>
                </a:lnTo>
                <a:close/>
                <a:moveTo>
                  <a:pt x="3545" y="647"/>
                </a:moveTo>
                <a:lnTo>
                  <a:pt x="3545" y="647"/>
                </a:lnTo>
                <a:lnTo>
                  <a:pt x="3537" y="647"/>
                </a:lnTo>
                <a:lnTo>
                  <a:pt x="3532" y="650"/>
                </a:lnTo>
                <a:lnTo>
                  <a:pt x="3520" y="657"/>
                </a:lnTo>
                <a:lnTo>
                  <a:pt x="3512" y="669"/>
                </a:lnTo>
                <a:lnTo>
                  <a:pt x="3510" y="676"/>
                </a:lnTo>
                <a:lnTo>
                  <a:pt x="3507" y="683"/>
                </a:lnTo>
                <a:lnTo>
                  <a:pt x="3510" y="690"/>
                </a:lnTo>
                <a:lnTo>
                  <a:pt x="3512" y="695"/>
                </a:lnTo>
                <a:lnTo>
                  <a:pt x="3520" y="706"/>
                </a:lnTo>
                <a:lnTo>
                  <a:pt x="3532" y="714"/>
                </a:lnTo>
                <a:lnTo>
                  <a:pt x="3537" y="716"/>
                </a:lnTo>
                <a:lnTo>
                  <a:pt x="3545" y="716"/>
                </a:lnTo>
                <a:lnTo>
                  <a:pt x="3553" y="716"/>
                </a:lnTo>
                <a:lnTo>
                  <a:pt x="3560" y="714"/>
                </a:lnTo>
                <a:lnTo>
                  <a:pt x="3573" y="706"/>
                </a:lnTo>
                <a:lnTo>
                  <a:pt x="3580" y="695"/>
                </a:lnTo>
                <a:lnTo>
                  <a:pt x="3583" y="690"/>
                </a:lnTo>
                <a:lnTo>
                  <a:pt x="3583" y="683"/>
                </a:lnTo>
                <a:lnTo>
                  <a:pt x="3583" y="676"/>
                </a:lnTo>
                <a:lnTo>
                  <a:pt x="3580" y="669"/>
                </a:lnTo>
                <a:lnTo>
                  <a:pt x="3573" y="657"/>
                </a:lnTo>
                <a:lnTo>
                  <a:pt x="3560" y="650"/>
                </a:lnTo>
                <a:lnTo>
                  <a:pt x="3553" y="647"/>
                </a:lnTo>
                <a:lnTo>
                  <a:pt x="3545" y="647"/>
                </a:lnTo>
                <a:close/>
                <a:moveTo>
                  <a:pt x="3545" y="728"/>
                </a:moveTo>
                <a:lnTo>
                  <a:pt x="3545" y="728"/>
                </a:lnTo>
                <a:lnTo>
                  <a:pt x="3537" y="728"/>
                </a:lnTo>
                <a:lnTo>
                  <a:pt x="3532" y="730"/>
                </a:lnTo>
                <a:lnTo>
                  <a:pt x="3520" y="737"/>
                </a:lnTo>
                <a:lnTo>
                  <a:pt x="3512" y="749"/>
                </a:lnTo>
                <a:lnTo>
                  <a:pt x="3510" y="756"/>
                </a:lnTo>
                <a:lnTo>
                  <a:pt x="3507" y="763"/>
                </a:lnTo>
                <a:lnTo>
                  <a:pt x="3510" y="770"/>
                </a:lnTo>
                <a:lnTo>
                  <a:pt x="3512" y="775"/>
                </a:lnTo>
                <a:lnTo>
                  <a:pt x="3520" y="787"/>
                </a:lnTo>
                <a:lnTo>
                  <a:pt x="3532" y="794"/>
                </a:lnTo>
                <a:lnTo>
                  <a:pt x="3537" y="797"/>
                </a:lnTo>
                <a:lnTo>
                  <a:pt x="3545" y="799"/>
                </a:lnTo>
                <a:lnTo>
                  <a:pt x="3553" y="797"/>
                </a:lnTo>
                <a:lnTo>
                  <a:pt x="3560" y="794"/>
                </a:lnTo>
                <a:lnTo>
                  <a:pt x="3573" y="787"/>
                </a:lnTo>
                <a:lnTo>
                  <a:pt x="3580" y="775"/>
                </a:lnTo>
                <a:lnTo>
                  <a:pt x="3583" y="770"/>
                </a:lnTo>
                <a:lnTo>
                  <a:pt x="3583" y="763"/>
                </a:lnTo>
                <a:lnTo>
                  <a:pt x="3583" y="756"/>
                </a:lnTo>
                <a:lnTo>
                  <a:pt x="3580" y="749"/>
                </a:lnTo>
                <a:lnTo>
                  <a:pt x="3573" y="737"/>
                </a:lnTo>
                <a:lnTo>
                  <a:pt x="3560" y="730"/>
                </a:lnTo>
                <a:lnTo>
                  <a:pt x="3553" y="728"/>
                </a:lnTo>
                <a:lnTo>
                  <a:pt x="3545" y="728"/>
                </a:lnTo>
                <a:close/>
                <a:moveTo>
                  <a:pt x="3545" y="808"/>
                </a:moveTo>
                <a:lnTo>
                  <a:pt x="3545" y="808"/>
                </a:lnTo>
                <a:lnTo>
                  <a:pt x="3537" y="808"/>
                </a:lnTo>
                <a:lnTo>
                  <a:pt x="3532" y="811"/>
                </a:lnTo>
                <a:lnTo>
                  <a:pt x="3520" y="818"/>
                </a:lnTo>
                <a:lnTo>
                  <a:pt x="3512" y="830"/>
                </a:lnTo>
                <a:lnTo>
                  <a:pt x="3510" y="837"/>
                </a:lnTo>
                <a:lnTo>
                  <a:pt x="3507" y="844"/>
                </a:lnTo>
                <a:lnTo>
                  <a:pt x="3510" y="851"/>
                </a:lnTo>
                <a:lnTo>
                  <a:pt x="3512" y="858"/>
                </a:lnTo>
                <a:lnTo>
                  <a:pt x="3520" y="868"/>
                </a:lnTo>
                <a:lnTo>
                  <a:pt x="3532" y="877"/>
                </a:lnTo>
                <a:lnTo>
                  <a:pt x="3537" y="877"/>
                </a:lnTo>
                <a:lnTo>
                  <a:pt x="3545" y="880"/>
                </a:lnTo>
                <a:lnTo>
                  <a:pt x="3553" y="877"/>
                </a:lnTo>
                <a:lnTo>
                  <a:pt x="3560" y="877"/>
                </a:lnTo>
                <a:lnTo>
                  <a:pt x="3573" y="868"/>
                </a:lnTo>
                <a:lnTo>
                  <a:pt x="3580" y="858"/>
                </a:lnTo>
                <a:lnTo>
                  <a:pt x="3583" y="851"/>
                </a:lnTo>
                <a:lnTo>
                  <a:pt x="3583" y="844"/>
                </a:lnTo>
                <a:lnTo>
                  <a:pt x="3583" y="837"/>
                </a:lnTo>
                <a:lnTo>
                  <a:pt x="3580" y="830"/>
                </a:lnTo>
                <a:lnTo>
                  <a:pt x="3573" y="818"/>
                </a:lnTo>
                <a:lnTo>
                  <a:pt x="3560" y="811"/>
                </a:lnTo>
                <a:lnTo>
                  <a:pt x="3553" y="808"/>
                </a:lnTo>
                <a:lnTo>
                  <a:pt x="3545" y="808"/>
                </a:lnTo>
                <a:close/>
                <a:moveTo>
                  <a:pt x="3545" y="889"/>
                </a:moveTo>
                <a:lnTo>
                  <a:pt x="3545" y="889"/>
                </a:lnTo>
                <a:lnTo>
                  <a:pt x="3537" y="889"/>
                </a:lnTo>
                <a:lnTo>
                  <a:pt x="3532" y="891"/>
                </a:lnTo>
                <a:lnTo>
                  <a:pt x="3520" y="899"/>
                </a:lnTo>
                <a:lnTo>
                  <a:pt x="3512" y="910"/>
                </a:lnTo>
                <a:lnTo>
                  <a:pt x="3510" y="917"/>
                </a:lnTo>
                <a:lnTo>
                  <a:pt x="3507" y="925"/>
                </a:lnTo>
                <a:lnTo>
                  <a:pt x="3510" y="932"/>
                </a:lnTo>
                <a:lnTo>
                  <a:pt x="3512" y="939"/>
                </a:lnTo>
                <a:lnTo>
                  <a:pt x="3520" y="948"/>
                </a:lnTo>
                <a:lnTo>
                  <a:pt x="3532" y="958"/>
                </a:lnTo>
                <a:lnTo>
                  <a:pt x="3537" y="960"/>
                </a:lnTo>
                <a:lnTo>
                  <a:pt x="3545" y="960"/>
                </a:lnTo>
                <a:lnTo>
                  <a:pt x="3553" y="960"/>
                </a:lnTo>
                <a:lnTo>
                  <a:pt x="3560" y="958"/>
                </a:lnTo>
                <a:lnTo>
                  <a:pt x="3573" y="948"/>
                </a:lnTo>
                <a:lnTo>
                  <a:pt x="3580" y="939"/>
                </a:lnTo>
                <a:lnTo>
                  <a:pt x="3583" y="932"/>
                </a:lnTo>
                <a:lnTo>
                  <a:pt x="3583" y="925"/>
                </a:lnTo>
                <a:lnTo>
                  <a:pt x="3583" y="917"/>
                </a:lnTo>
                <a:lnTo>
                  <a:pt x="3580" y="910"/>
                </a:lnTo>
                <a:lnTo>
                  <a:pt x="3573" y="899"/>
                </a:lnTo>
                <a:lnTo>
                  <a:pt x="3560" y="891"/>
                </a:lnTo>
                <a:lnTo>
                  <a:pt x="3553" y="889"/>
                </a:lnTo>
                <a:lnTo>
                  <a:pt x="3545" y="889"/>
                </a:lnTo>
                <a:close/>
                <a:moveTo>
                  <a:pt x="3545" y="970"/>
                </a:moveTo>
                <a:lnTo>
                  <a:pt x="3545" y="970"/>
                </a:lnTo>
                <a:lnTo>
                  <a:pt x="3537" y="970"/>
                </a:lnTo>
                <a:lnTo>
                  <a:pt x="3532" y="972"/>
                </a:lnTo>
                <a:lnTo>
                  <a:pt x="3520" y="979"/>
                </a:lnTo>
                <a:lnTo>
                  <a:pt x="3512" y="991"/>
                </a:lnTo>
                <a:lnTo>
                  <a:pt x="3510" y="998"/>
                </a:lnTo>
                <a:lnTo>
                  <a:pt x="3507" y="1005"/>
                </a:lnTo>
                <a:lnTo>
                  <a:pt x="3510" y="1012"/>
                </a:lnTo>
                <a:lnTo>
                  <a:pt x="3512" y="1019"/>
                </a:lnTo>
                <a:lnTo>
                  <a:pt x="3520" y="1031"/>
                </a:lnTo>
                <a:lnTo>
                  <a:pt x="3532" y="1038"/>
                </a:lnTo>
                <a:lnTo>
                  <a:pt x="3537" y="1041"/>
                </a:lnTo>
                <a:lnTo>
                  <a:pt x="3545" y="1041"/>
                </a:lnTo>
                <a:lnTo>
                  <a:pt x="3553" y="1041"/>
                </a:lnTo>
                <a:lnTo>
                  <a:pt x="3560" y="1038"/>
                </a:lnTo>
                <a:lnTo>
                  <a:pt x="3573" y="1031"/>
                </a:lnTo>
                <a:lnTo>
                  <a:pt x="3580" y="1019"/>
                </a:lnTo>
                <a:lnTo>
                  <a:pt x="3583" y="1012"/>
                </a:lnTo>
                <a:lnTo>
                  <a:pt x="3583" y="1005"/>
                </a:lnTo>
                <a:lnTo>
                  <a:pt x="3583" y="998"/>
                </a:lnTo>
                <a:lnTo>
                  <a:pt x="3580" y="991"/>
                </a:lnTo>
                <a:lnTo>
                  <a:pt x="3573" y="979"/>
                </a:lnTo>
                <a:lnTo>
                  <a:pt x="3560" y="972"/>
                </a:lnTo>
                <a:lnTo>
                  <a:pt x="3553" y="970"/>
                </a:lnTo>
                <a:lnTo>
                  <a:pt x="3545" y="970"/>
                </a:lnTo>
                <a:close/>
                <a:moveTo>
                  <a:pt x="3545" y="1050"/>
                </a:moveTo>
                <a:lnTo>
                  <a:pt x="3545" y="1050"/>
                </a:lnTo>
                <a:lnTo>
                  <a:pt x="3537" y="1050"/>
                </a:lnTo>
                <a:lnTo>
                  <a:pt x="3532" y="1053"/>
                </a:lnTo>
                <a:lnTo>
                  <a:pt x="3520" y="1060"/>
                </a:lnTo>
                <a:lnTo>
                  <a:pt x="3512" y="1072"/>
                </a:lnTo>
                <a:lnTo>
                  <a:pt x="3510" y="1079"/>
                </a:lnTo>
                <a:lnTo>
                  <a:pt x="3507" y="1086"/>
                </a:lnTo>
                <a:lnTo>
                  <a:pt x="3510" y="1093"/>
                </a:lnTo>
                <a:lnTo>
                  <a:pt x="3512" y="1100"/>
                </a:lnTo>
                <a:lnTo>
                  <a:pt x="3520" y="1112"/>
                </a:lnTo>
                <a:lnTo>
                  <a:pt x="3532" y="1119"/>
                </a:lnTo>
                <a:lnTo>
                  <a:pt x="3537" y="1121"/>
                </a:lnTo>
                <a:lnTo>
                  <a:pt x="3545" y="1121"/>
                </a:lnTo>
                <a:lnTo>
                  <a:pt x="3553" y="1121"/>
                </a:lnTo>
                <a:lnTo>
                  <a:pt x="3560" y="1119"/>
                </a:lnTo>
                <a:lnTo>
                  <a:pt x="3573" y="1112"/>
                </a:lnTo>
                <a:lnTo>
                  <a:pt x="3580" y="1100"/>
                </a:lnTo>
                <a:lnTo>
                  <a:pt x="3583" y="1093"/>
                </a:lnTo>
                <a:lnTo>
                  <a:pt x="3583" y="1086"/>
                </a:lnTo>
                <a:lnTo>
                  <a:pt x="3583" y="1079"/>
                </a:lnTo>
                <a:lnTo>
                  <a:pt x="3580" y="1072"/>
                </a:lnTo>
                <a:lnTo>
                  <a:pt x="3573" y="1060"/>
                </a:lnTo>
                <a:lnTo>
                  <a:pt x="3560" y="1053"/>
                </a:lnTo>
                <a:lnTo>
                  <a:pt x="3553" y="1050"/>
                </a:lnTo>
                <a:lnTo>
                  <a:pt x="3545" y="1050"/>
                </a:lnTo>
                <a:close/>
                <a:moveTo>
                  <a:pt x="3545" y="1292"/>
                </a:moveTo>
                <a:lnTo>
                  <a:pt x="3545" y="1292"/>
                </a:lnTo>
                <a:lnTo>
                  <a:pt x="3537" y="1294"/>
                </a:lnTo>
                <a:lnTo>
                  <a:pt x="3532" y="1297"/>
                </a:lnTo>
                <a:lnTo>
                  <a:pt x="3520" y="1304"/>
                </a:lnTo>
                <a:lnTo>
                  <a:pt x="3512" y="1316"/>
                </a:lnTo>
                <a:lnTo>
                  <a:pt x="3510" y="1321"/>
                </a:lnTo>
                <a:lnTo>
                  <a:pt x="3507" y="1328"/>
                </a:lnTo>
                <a:lnTo>
                  <a:pt x="3510" y="1335"/>
                </a:lnTo>
                <a:lnTo>
                  <a:pt x="3512" y="1342"/>
                </a:lnTo>
                <a:lnTo>
                  <a:pt x="3520" y="1354"/>
                </a:lnTo>
                <a:lnTo>
                  <a:pt x="3532" y="1361"/>
                </a:lnTo>
                <a:lnTo>
                  <a:pt x="3537" y="1363"/>
                </a:lnTo>
                <a:lnTo>
                  <a:pt x="3545" y="1363"/>
                </a:lnTo>
                <a:lnTo>
                  <a:pt x="3553" y="1363"/>
                </a:lnTo>
                <a:lnTo>
                  <a:pt x="3560" y="1361"/>
                </a:lnTo>
                <a:lnTo>
                  <a:pt x="3573" y="1354"/>
                </a:lnTo>
                <a:lnTo>
                  <a:pt x="3580" y="1342"/>
                </a:lnTo>
                <a:lnTo>
                  <a:pt x="3583" y="1335"/>
                </a:lnTo>
                <a:lnTo>
                  <a:pt x="3583" y="1328"/>
                </a:lnTo>
                <a:lnTo>
                  <a:pt x="3583" y="1321"/>
                </a:lnTo>
                <a:lnTo>
                  <a:pt x="3580" y="1316"/>
                </a:lnTo>
                <a:lnTo>
                  <a:pt x="3573" y="1304"/>
                </a:lnTo>
                <a:lnTo>
                  <a:pt x="3560" y="1297"/>
                </a:lnTo>
                <a:lnTo>
                  <a:pt x="3553" y="1294"/>
                </a:lnTo>
                <a:lnTo>
                  <a:pt x="3545" y="1292"/>
                </a:lnTo>
                <a:close/>
                <a:moveTo>
                  <a:pt x="3545" y="1375"/>
                </a:moveTo>
                <a:lnTo>
                  <a:pt x="3545" y="1375"/>
                </a:lnTo>
                <a:lnTo>
                  <a:pt x="3537" y="1375"/>
                </a:lnTo>
                <a:lnTo>
                  <a:pt x="3532" y="1377"/>
                </a:lnTo>
                <a:lnTo>
                  <a:pt x="3520" y="1385"/>
                </a:lnTo>
                <a:lnTo>
                  <a:pt x="3512" y="1396"/>
                </a:lnTo>
                <a:lnTo>
                  <a:pt x="3510" y="1401"/>
                </a:lnTo>
                <a:lnTo>
                  <a:pt x="3507" y="1411"/>
                </a:lnTo>
                <a:lnTo>
                  <a:pt x="3510" y="1418"/>
                </a:lnTo>
                <a:lnTo>
                  <a:pt x="3512" y="1422"/>
                </a:lnTo>
                <a:lnTo>
                  <a:pt x="3520" y="1434"/>
                </a:lnTo>
                <a:lnTo>
                  <a:pt x="3532" y="1441"/>
                </a:lnTo>
                <a:lnTo>
                  <a:pt x="3537" y="1444"/>
                </a:lnTo>
                <a:lnTo>
                  <a:pt x="3545" y="1444"/>
                </a:lnTo>
                <a:lnTo>
                  <a:pt x="3553" y="1444"/>
                </a:lnTo>
                <a:lnTo>
                  <a:pt x="3560" y="1441"/>
                </a:lnTo>
                <a:lnTo>
                  <a:pt x="3573" y="1434"/>
                </a:lnTo>
                <a:lnTo>
                  <a:pt x="3580" y="1422"/>
                </a:lnTo>
                <a:lnTo>
                  <a:pt x="3583" y="1418"/>
                </a:lnTo>
                <a:lnTo>
                  <a:pt x="3583" y="1411"/>
                </a:lnTo>
                <a:lnTo>
                  <a:pt x="3583" y="1401"/>
                </a:lnTo>
                <a:lnTo>
                  <a:pt x="3580" y="1396"/>
                </a:lnTo>
                <a:lnTo>
                  <a:pt x="3573" y="1385"/>
                </a:lnTo>
                <a:lnTo>
                  <a:pt x="3560" y="1377"/>
                </a:lnTo>
                <a:lnTo>
                  <a:pt x="3553" y="1375"/>
                </a:lnTo>
                <a:lnTo>
                  <a:pt x="3545" y="1375"/>
                </a:lnTo>
                <a:close/>
                <a:moveTo>
                  <a:pt x="3545" y="1456"/>
                </a:moveTo>
                <a:lnTo>
                  <a:pt x="3545" y="1456"/>
                </a:lnTo>
                <a:lnTo>
                  <a:pt x="3537" y="1456"/>
                </a:lnTo>
                <a:lnTo>
                  <a:pt x="3532" y="1458"/>
                </a:lnTo>
                <a:lnTo>
                  <a:pt x="3520" y="1465"/>
                </a:lnTo>
                <a:lnTo>
                  <a:pt x="3512" y="1477"/>
                </a:lnTo>
                <a:lnTo>
                  <a:pt x="3510" y="1484"/>
                </a:lnTo>
                <a:lnTo>
                  <a:pt x="3507" y="1491"/>
                </a:lnTo>
                <a:lnTo>
                  <a:pt x="3510" y="1498"/>
                </a:lnTo>
                <a:lnTo>
                  <a:pt x="3512" y="1503"/>
                </a:lnTo>
                <a:lnTo>
                  <a:pt x="3520" y="1515"/>
                </a:lnTo>
                <a:lnTo>
                  <a:pt x="3532" y="1522"/>
                </a:lnTo>
                <a:lnTo>
                  <a:pt x="3537" y="1524"/>
                </a:lnTo>
                <a:lnTo>
                  <a:pt x="3545" y="1527"/>
                </a:lnTo>
                <a:lnTo>
                  <a:pt x="3553" y="1524"/>
                </a:lnTo>
                <a:lnTo>
                  <a:pt x="3560" y="1522"/>
                </a:lnTo>
                <a:lnTo>
                  <a:pt x="3573" y="1515"/>
                </a:lnTo>
                <a:lnTo>
                  <a:pt x="3580" y="1503"/>
                </a:lnTo>
                <a:lnTo>
                  <a:pt x="3583" y="1498"/>
                </a:lnTo>
                <a:lnTo>
                  <a:pt x="3583" y="1491"/>
                </a:lnTo>
                <a:lnTo>
                  <a:pt x="3583" y="1484"/>
                </a:lnTo>
                <a:lnTo>
                  <a:pt x="3580" y="1477"/>
                </a:lnTo>
                <a:lnTo>
                  <a:pt x="3573" y="1465"/>
                </a:lnTo>
                <a:lnTo>
                  <a:pt x="3560" y="1458"/>
                </a:lnTo>
                <a:lnTo>
                  <a:pt x="3553" y="1456"/>
                </a:lnTo>
                <a:lnTo>
                  <a:pt x="3545" y="1456"/>
                </a:lnTo>
                <a:close/>
                <a:moveTo>
                  <a:pt x="3545" y="1536"/>
                </a:moveTo>
                <a:lnTo>
                  <a:pt x="3545" y="1536"/>
                </a:lnTo>
                <a:lnTo>
                  <a:pt x="3537" y="1536"/>
                </a:lnTo>
                <a:lnTo>
                  <a:pt x="3532" y="1539"/>
                </a:lnTo>
                <a:lnTo>
                  <a:pt x="3520" y="1546"/>
                </a:lnTo>
                <a:lnTo>
                  <a:pt x="3512" y="1558"/>
                </a:lnTo>
                <a:lnTo>
                  <a:pt x="3510" y="1565"/>
                </a:lnTo>
                <a:lnTo>
                  <a:pt x="3507" y="1572"/>
                </a:lnTo>
                <a:lnTo>
                  <a:pt x="3510" y="1579"/>
                </a:lnTo>
                <a:lnTo>
                  <a:pt x="3512" y="1586"/>
                </a:lnTo>
                <a:lnTo>
                  <a:pt x="3520" y="1596"/>
                </a:lnTo>
                <a:lnTo>
                  <a:pt x="3532" y="1605"/>
                </a:lnTo>
                <a:lnTo>
                  <a:pt x="3537" y="1605"/>
                </a:lnTo>
                <a:lnTo>
                  <a:pt x="3545" y="1607"/>
                </a:lnTo>
                <a:lnTo>
                  <a:pt x="3553" y="1605"/>
                </a:lnTo>
                <a:lnTo>
                  <a:pt x="3560" y="1605"/>
                </a:lnTo>
                <a:lnTo>
                  <a:pt x="3573" y="1596"/>
                </a:lnTo>
                <a:lnTo>
                  <a:pt x="3580" y="1586"/>
                </a:lnTo>
                <a:lnTo>
                  <a:pt x="3583" y="1579"/>
                </a:lnTo>
                <a:lnTo>
                  <a:pt x="3583" y="1572"/>
                </a:lnTo>
                <a:lnTo>
                  <a:pt x="3583" y="1565"/>
                </a:lnTo>
                <a:lnTo>
                  <a:pt x="3580" y="1558"/>
                </a:lnTo>
                <a:lnTo>
                  <a:pt x="3573" y="1546"/>
                </a:lnTo>
                <a:lnTo>
                  <a:pt x="3560" y="1539"/>
                </a:lnTo>
                <a:lnTo>
                  <a:pt x="3553" y="1536"/>
                </a:lnTo>
                <a:lnTo>
                  <a:pt x="3545" y="1536"/>
                </a:lnTo>
                <a:close/>
                <a:moveTo>
                  <a:pt x="3545" y="1617"/>
                </a:moveTo>
                <a:lnTo>
                  <a:pt x="3545" y="1617"/>
                </a:lnTo>
                <a:lnTo>
                  <a:pt x="3537" y="1617"/>
                </a:lnTo>
                <a:lnTo>
                  <a:pt x="3532" y="1619"/>
                </a:lnTo>
                <a:lnTo>
                  <a:pt x="3520" y="1626"/>
                </a:lnTo>
                <a:lnTo>
                  <a:pt x="3512" y="1638"/>
                </a:lnTo>
                <a:lnTo>
                  <a:pt x="3510" y="1645"/>
                </a:lnTo>
                <a:lnTo>
                  <a:pt x="3507" y="1652"/>
                </a:lnTo>
                <a:lnTo>
                  <a:pt x="3510" y="1660"/>
                </a:lnTo>
                <a:lnTo>
                  <a:pt x="3512" y="1667"/>
                </a:lnTo>
                <a:lnTo>
                  <a:pt x="3520" y="1676"/>
                </a:lnTo>
                <a:lnTo>
                  <a:pt x="3532" y="1686"/>
                </a:lnTo>
                <a:lnTo>
                  <a:pt x="3537" y="1686"/>
                </a:lnTo>
                <a:lnTo>
                  <a:pt x="3545" y="1688"/>
                </a:lnTo>
                <a:lnTo>
                  <a:pt x="3553" y="1686"/>
                </a:lnTo>
                <a:lnTo>
                  <a:pt x="3560" y="1686"/>
                </a:lnTo>
                <a:lnTo>
                  <a:pt x="3573" y="1676"/>
                </a:lnTo>
                <a:lnTo>
                  <a:pt x="3580" y="1667"/>
                </a:lnTo>
                <a:lnTo>
                  <a:pt x="3583" y="1660"/>
                </a:lnTo>
                <a:lnTo>
                  <a:pt x="3583" y="1652"/>
                </a:lnTo>
                <a:lnTo>
                  <a:pt x="3583" y="1645"/>
                </a:lnTo>
                <a:lnTo>
                  <a:pt x="3580" y="1638"/>
                </a:lnTo>
                <a:lnTo>
                  <a:pt x="3573" y="1626"/>
                </a:lnTo>
                <a:lnTo>
                  <a:pt x="3560" y="1619"/>
                </a:lnTo>
                <a:lnTo>
                  <a:pt x="3553" y="1617"/>
                </a:lnTo>
                <a:lnTo>
                  <a:pt x="3545" y="1617"/>
                </a:lnTo>
                <a:close/>
                <a:moveTo>
                  <a:pt x="3545" y="1778"/>
                </a:moveTo>
                <a:lnTo>
                  <a:pt x="3545" y="1778"/>
                </a:lnTo>
                <a:lnTo>
                  <a:pt x="3537" y="1778"/>
                </a:lnTo>
                <a:lnTo>
                  <a:pt x="3532" y="1780"/>
                </a:lnTo>
                <a:lnTo>
                  <a:pt x="3520" y="1788"/>
                </a:lnTo>
                <a:lnTo>
                  <a:pt x="3512" y="1799"/>
                </a:lnTo>
                <a:lnTo>
                  <a:pt x="3510" y="1807"/>
                </a:lnTo>
                <a:lnTo>
                  <a:pt x="3507" y="1814"/>
                </a:lnTo>
                <a:lnTo>
                  <a:pt x="3510" y="1821"/>
                </a:lnTo>
                <a:lnTo>
                  <a:pt x="3512" y="1828"/>
                </a:lnTo>
                <a:lnTo>
                  <a:pt x="3520" y="1840"/>
                </a:lnTo>
                <a:lnTo>
                  <a:pt x="3532" y="1847"/>
                </a:lnTo>
                <a:lnTo>
                  <a:pt x="3537" y="1849"/>
                </a:lnTo>
                <a:lnTo>
                  <a:pt x="3545" y="1849"/>
                </a:lnTo>
                <a:lnTo>
                  <a:pt x="3553" y="1849"/>
                </a:lnTo>
                <a:lnTo>
                  <a:pt x="3560" y="1847"/>
                </a:lnTo>
                <a:lnTo>
                  <a:pt x="3573" y="1840"/>
                </a:lnTo>
                <a:lnTo>
                  <a:pt x="3580" y="1828"/>
                </a:lnTo>
                <a:lnTo>
                  <a:pt x="3583" y="1821"/>
                </a:lnTo>
                <a:lnTo>
                  <a:pt x="3583" y="1814"/>
                </a:lnTo>
                <a:lnTo>
                  <a:pt x="3583" y="1807"/>
                </a:lnTo>
                <a:lnTo>
                  <a:pt x="3580" y="1799"/>
                </a:lnTo>
                <a:lnTo>
                  <a:pt x="3573" y="1788"/>
                </a:lnTo>
                <a:lnTo>
                  <a:pt x="3560" y="1780"/>
                </a:lnTo>
                <a:lnTo>
                  <a:pt x="3553" y="1778"/>
                </a:lnTo>
                <a:lnTo>
                  <a:pt x="3545" y="1778"/>
                </a:lnTo>
                <a:close/>
                <a:moveTo>
                  <a:pt x="3631" y="161"/>
                </a:moveTo>
                <a:lnTo>
                  <a:pt x="3631" y="161"/>
                </a:lnTo>
                <a:lnTo>
                  <a:pt x="3623" y="161"/>
                </a:lnTo>
                <a:lnTo>
                  <a:pt x="3616" y="164"/>
                </a:lnTo>
                <a:lnTo>
                  <a:pt x="3606" y="171"/>
                </a:lnTo>
                <a:lnTo>
                  <a:pt x="3598" y="183"/>
                </a:lnTo>
                <a:lnTo>
                  <a:pt x="3596" y="190"/>
                </a:lnTo>
                <a:lnTo>
                  <a:pt x="3593" y="197"/>
                </a:lnTo>
                <a:lnTo>
                  <a:pt x="3596" y="204"/>
                </a:lnTo>
                <a:lnTo>
                  <a:pt x="3598" y="211"/>
                </a:lnTo>
                <a:lnTo>
                  <a:pt x="3606" y="220"/>
                </a:lnTo>
                <a:lnTo>
                  <a:pt x="3616" y="230"/>
                </a:lnTo>
                <a:lnTo>
                  <a:pt x="3623" y="232"/>
                </a:lnTo>
                <a:lnTo>
                  <a:pt x="3631" y="232"/>
                </a:lnTo>
                <a:lnTo>
                  <a:pt x="3639" y="232"/>
                </a:lnTo>
                <a:lnTo>
                  <a:pt x="3646" y="230"/>
                </a:lnTo>
                <a:lnTo>
                  <a:pt x="3659" y="220"/>
                </a:lnTo>
                <a:lnTo>
                  <a:pt x="3666" y="211"/>
                </a:lnTo>
                <a:lnTo>
                  <a:pt x="3669" y="204"/>
                </a:lnTo>
                <a:lnTo>
                  <a:pt x="3669" y="197"/>
                </a:lnTo>
                <a:lnTo>
                  <a:pt x="3669" y="190"/>
                </a:lnTo>
                <a:lnTo>
                  <a:pt x="3666" y="183"/>
                </a:lnTo>
                <a:lnTo>
                  <a:pt x="3659" y="171"/>
                </a:lnTo>
                <a:lnTo>
                  <a:pt x="3646" y="164"/>
                </a:lnTo>
                <a:lnTo>
                  <a:pt x="3639" y="161"/>
                </a:lnTo>
                <a:lnTo>
                  <a:pt x="3631" y="161"/>
                </a:lnTo>
                <a:close/>
                <a:moveTo>
                  <a:pt x="3631" y="322"/>
                </a:moveTo>
                <a:lnTo>
                  <a:pt x="3631" y="322"/>
                </a:lnTo>
                <a:lnTo>
                  <a:pt x="3623" y="322"/>
                </a:lnTo>
                <a:lnTo>
                  <a:pt x="3616" y="325"/>
                </a:lnTo>
                <a:lnTo>
                  <a:pt x="3606" y="334"/>
                </a:lnTo>
                <a:lnTo>
                  <a:pt x="3598" y="344"/>
                </a:lnTo>
                <a:lnTo>
                  <a:pt x="3596" y="351"/>
                </a:lnTo>
                <a:lnTo>
                  <a:pt x="3593" y="358"/>
                </a:lnTo>
                <a:lnTo>
                  <a:pt x="3596" y="365"/>
                </a:lnTo>
                <a:lnTo>
                  <a:pt x="3598" y="372"/>
                </a:lnTo>
                <a:lnTo>
                  <a:pt x="3606" y="384"/>
                </a:lnTo>
                <a:lnTo>
                  <a:pt x="3616" y="391"/>
                </a:lnTo>
                <a:lnTo>
                  <a:pt x="3623" y="394"/>
                </a:lnTo>
                <a:lnTo>
                  <a:pt x="3631" y="394"/>
                </a:lnTo>
                <a:lnTo>
                  <a:pt x="3639" y="394"/>
                </a:lnTo>
                <a:lnTo>
                  <a:pt x="3646" y="391"/>
                </a:lnTo>
                <a:lnTo>
                  <a:pt x="3659" y="384"/>
                </a:lnTo>
                <a:lnTo>
                  <a:pt x="3666" y="372"/>
                </a:lnTo>
                <a:lnTo>
                  <a:pt x="3669" y="365"/>
                </a:lnTo>
                <a:lnTo>
                  <a:pt x="3669" y="358"/>
                </a:lnTo>
                <a:lnTo>
                  <a:pt x="3669" y="351"/>
                </a:lnTo>
                <a:lnTo>
                  <a:pt x="3666" y="344"/>
                </a:lnTo>
                <a:lnTo>
                  <a:pt x="3659" y="334"/>
                </a:lnTo>
                <a:lnTo>
                  <a:pt x="3646" y="325"/>
                </a:lnTo>
                <a:lnTo>
                  <a:pt x="3639" y="322"/>
                </a:lnTo>
                <a:lnTo>
                  <a:pt x="3631" y="322"/>
                </a:lnTo>
                <a:close/>
                <a:moveTo>
                  <a:pt x="3631" y="403"/>
                </a:moveTo>
                <a:lnTo>
                  <a:pt x="3631" y="403"/>
                </a:lnTo>
                <a:lnTo>
                  <a:pt x="3623" y="405"/>
                </a:lnTo>
                <a:lnTo>
                  <a:pt x="3616" y="405"/>
                </a:lnTo>
                <a:lnTo>
                  <a:pt x="3606" y="415"/>
                </a:lnTo>
                <a:lnTo>
                  <a:pt x="3598" y="424"/>
                </a:lnTo>
                <a:lnTo>
                  <a:pt x="3596" y="431"/>
                </a:lnTo>
                <a:lnTo>
                  <a:pt x="3593" y="439"/>
                </a:lnTo>
                <a:lnTo>
                  <a:pt x="3596" y="446"/>
                </a:lnTo>
                <a:lnTo>
                  <a:pt x="3598" y="453"/>
                </a:lnTo>
                <a:lnTo>
                  <a:pt x="3606" y="465"/>
                </a:lnTo>
                <a:lnTo>
                  <a:pt x="3616" y="472"/>
                </a:lnTo>
                <a:lnTo>
                  <a:pt x="3623" y="474"/>
                </a:lnTo>
                <a:lnTo>
                  <a:pt x="3631" y="474"/>
                </a:lnTo>
                <a:lnTo>
                  <a:pt x="3639" y="474"/>
                </a:lnTo>
                <a:lnTo>
                  <a:pt x="3646" y="472"/>
                </a:lnTo>
                <a:lnTo>
                  <a:pt x="3659" y="465"/>
                </a:lnTo>
                <a:lnTo>
                  <a:pt x="3666" y="453"/>
                </a:lnTo>
                <a:lnTo>
                  <a:pt x="3669" y="446"/>
                </a:lnTo>
                <a:lnTo>
                  <a:pt x="3669" y="439"/>
                </a:lnTo>
                <a:lnTo>
                  <a:pt x="3669" y="431"/>
                </a:lnTo>
                <a:lnTo>
                  <a:pt x="3666" y="424"/>
                </a:lnTo>
                <a:lnTo>
                  <a:pt x="3659" y="415"/>
                </a:lnTo>
                <a:lnTo>
                  <a:pt x="3646" y="405"/>
                </a:lnTo>
                <a:lnTo>
                  <a:pt x="3639" y="405"/>
                </a:lnTo>
                <a:lnTo>
                  <a:pt x="3631" y="403"/>
                </a:lnTo>
                <a:close/>
                <a:moveTo>
                  <a:pt x="3631" y="564"/>
                </a:moveTo>
                <a:lnTo>
                  <a:pt x="3631" y="564"/>
                </a:lnTo>
                <a:lnTo>
                  <a:pt x="3623" y="567"/>
                </a:lnTo>
                <a:lnTo>
                  <a:pt x="3616" y="569"/>
                </a:lnTo>
                <a:lnTo>
                  <a:pt x="3606" y="576"/>
                </a:lnTo>
                <a:lnTo>
                  <a:pt x="3598" y="588"/>
                </a:lnTo>
                <a:lnTo>
                  <a:pt x="3596" y="593"/>
                </a:lnTo>
                <a:lnTo>
                  <a:pt x="3593" y="600"/>
                </a:lnTo>
                <a:lnTo>
                  <a:pt x="3596" y="607"/>
                </a:lnTo>
                <a:lnTo>
                  <a:pt x="3598" y="614"/>
                </a:lnTo>
                <a:lnTo>
                  <a:pt x="3606" y="626"/>
                </a:lnTo>
                <a:lnTo>
                  <a:pt x="3616" y="633"/>
                </a:lnTo>
                <a:lnTo>
                  <a:pt x="3623" y="635"/>
                </a:lnTo>
                <a:lnTo>
                  <a:pt x="3631" y="635"/>
                </a:lnTo>
                <a:lnTo>
                  <a:pt x="3639" y="635"/>
                </a:lnTo>
                <a:lnTo>
                  <a:pt x="3646" y="633"/>
                </a:lnTo>
                <a:lnTo>
                  <a:pt x="3659" y="626"/>
                </a:lnTo>
                <a:lnTo>
                  <a:pt x="3666" y="614"/>
                </a:lnTo>
                <a:lnTo>
                  <a:pt x="3669" y="607"/>
                </a:lnTo>
                <a:lnTo>
                  <a:pt x="3669" y="600"/>
                </a:lnTo>
                <a:lnTo>
                  <a:pt x="3669" y="593"/>
                </a:lnTo>
                <a:lnTo>
                  <a:pt x="3666" y="588"/>
                </a:lnTo>
                <a:lnTo>
                  <a:pt x="3659" y="576"/>
                </a:lnTo>
                <a:lnTo>
                  <a:pt x="3646" y="569"/>
                </a:lnTo>
                <a:lnTo>
                  <a:pt x="3639" y="567"/>
                </a:lnTo>
                <a:lnTo>
                  <a:pt x="3631" y="564"/>
                </a:lnTo>
                <a:close/>
                <a:moveTo>
                  <a:pt x="3631" y="647"/>
                </a:moveTo>
                <a:lnTo>
                  <a:pt x="3631" y="647"/>
                </a:lnTo>
                <a:lnTo>
                  <a:pt x="3623" y="647"/>
                </a:lnTo>
                <a:lnTo>
                  <a:pt x="3616" y="650"/>
                </a:lnTo>
                <a:lnTo>
                  <a:pt x="3606" y="657"/>
                </a:lnTo>
                <a:lnTo>
                  <a:pt x="3598" y="669"/>
                </a:lnTo>
                <a:lnTo>
                  <a:pt x="3596" y="676"/>
                </a:lnTo>
                <a:lnTo>
                  <a:pt x="3593" y="683"/>
                </a:lnTo>
                <a:lnTo>
                  <a:pt x="3596" y="690"/>
                </a:lnTo>
                <a:lnTo>
                  <a:pt x="3598" y="695"/>
                </a:lnTo>
                <a:lnTo>
                  <a:pt x="3606" y="706"/>
                </a:lnTo>
                <a:lnTo>
                  <a:pt x="3616" y="714"/>
                </a:lnTo>
                <a:lnTo>
                  <a:pt x="3623" y="716"/>
                </a:lnTo>
                <a:lnTo>
                  <a:pt x="3631" y="716"/>
                </a:lnTo>
                <a:lnTo>
                  <a:pt x="3639" y="716"/>
                </a:lnTo>
                <a:lnTo>
                  <a:pt x="3646" y="714"/>
                </a:lnTo>
                <a:lnTo>
                  <a:pt x="3659" y="706"/>
                </a:lnTo>
                <a:lnTo>
                  <a:pt x="3666" y="695"/>
                </a:lnTo>
                <a:lnTo>
                  <a:pt x="3669" y="690"/>
                </a:lnTo>
                <a:lnTo>
                  <a:pt x="3669" y="683"/>
                </a:lnTo>
                <a:lnTo>
                  <a:pt x="3669" y="676"/>
                </a:lnTo>
                <a:lnTo>
                  <a:pt x="3666" y="669"/>
                </a:lnTo>
                <a:lnTo>
                  <a:pt x="3659" y="657"/>
                </a:lnTo>
                <a:lnTo>
                  <a:pt x="3646" y="650"/>
                </a:lnTo>
                <a:lnTo>
                  <a:pt x="3639" y="647"/>
                </a:lnTo>
                <a:lnTo>
                  <a:pt x="3631" y="647"/>
                </a:lnTo>
                <a:close/>
                <a:moveTo>
                  <a:pt x="3631" y="728"/>
                </a:moveTo>
                <a:lnTo>
                  <a:pt x="3631" y="728"/>
                </a:lnTo>
                <a:lnTo>
                  <a:pt x="3623" y="728"/>
                </a:lnTo>
                <a:lnTo>
                  <a:pt x="3616" y="730"/>
                </a:lnTo>
                <a:lnTo>
                  <a:pt x="3606" y="737"/>
                </a:lnTo>
                <a:lnTo>
                  <a:pt x="3598" y="749"/>
                </a:lnTo>
                <a:lnTo>
                  <a:pt x="3596" y="756"/>
                </a:lnTo>
                <a:lnTo>
                  <a:pt x="3593" y="763"/>
                </a:lnTo>
                <a:lnTo>
                  <a:pt x="3596" y="770"/>
                </a:lnTo>
                <a:lnTo>
                  <a:pt x="3598" y="775"/>
                </a:lnTo>
                <a:lnTo>
                  <a:pt x="3606" y="787"/>
                </a:lnTo>
                <a:lnTo>
                  <a:pt x="3616" y="794"/>
                </a:lnTo>
                <a:lnTo>
                  <a:pt x="3623" y="797"/>
                </a:lnTo>
                <a:lnTo>
                  <a:pt x="3631" y="799"/>
                </a:lnTo>
                <a:lnTo>
                  <a:pt x="3639" y="797"/>
                </a:lnTo>
                <a:lnTo>
                  <a:pt x="3646" y="794"/>
                </a:lnTo>
                <a:lnTo>
                  <a:pt x="3659" y="787"/>
                </a:lnTo>
                <a:lnTo>
                  <a:pt x="3666" y="775"/>
                </a:lnTo>
                <a:lnTo>
                  <a:pt x="3669" y="770"/>
                </a:lnTo>
                <a:lnTo>
                  <a:pt x="3669" y="763"/>
                </a:lnTo>
                <a:lnTo>
                  <a:pt x="3669" y="756"/>
                </a:lnTo>
                <a:lnTo>
                  <a:pt x="3666" y="749"/>
                </a:lnTo>
                <a:lnTo>
                  <a:pt x="3659" y="737"/>
                </a:lnTo>
                <a:lnTo>
                  <a:pt x="3646" y="730"/>
                </a:lnTo>
                <a:lnTo>
                  <a:pt x="3639" y="728"/>
                </a:lnTo>
                <a:lnTo>
                  <a:pt x="3631" y="728"/>
                </a:lnTo>
                <a:close/>
                <a:moveTo>
                  <a:pt x="3631" y="808"/>
                </a:moveTo>
                <a:lnTo>
                  <a:pt x="3631" y="808"/>
                </a:lnTo>
                <a:lnTo>
                  <a:pt x="3623" y="808"/>
                </a:lnTo>
                <a:lnTo>
                  <a:pt x="3616" y="811"/>
                </a:lnTo>
                <a:lnTo>
                  <a:pt x="3606" y="818"/>
                </a:lnTo>
                <a:lnTo>
                  <a:pt x="3598" y="830"/>
                </a:lnTo>
                <a:lnTo>
                  <a:pt x="3596" y="837"/>
                </a:lnTo>
                <a:lnTo>
                  <a:pt x="3593" y="844"/>
                </a:lnTo>
                <a:lnTo>
                  <a:pt x="3596" y="851"/>
                </a:lnTo>
                <a:lnTo>
                  <a:pt x="3598" y="858"/>
                </a:lnTo>
                <a:lnTo>
                  <a:pt x="3606" y="868"/>
                </a:lnTo>
                <a:lnTo>
                  <a:pt x="3616" y="877"/>
                </a:lnTo>
                <a:lnTo>
                  <a:pt x="3623" y="877"/>
                </a:lnTo>
                <a:lnTo>
                  <a:pt x="3631" y="880"/>
                </a:lnTo>
                <a:lnTo>
                  <a:pt x="3639" y="877"/>
                </a:lnTo>
                <a:lnTo>
                  <a:pt x="3646" y="877"/>
                </a:lnTo>
                <a:lnTo>
                  <a:pt x="3659" y="868"/>
                </a:lnTo>
                <a:lnTo>
                  <a:pt x="3666" y="858"/>
                </a:lnTo>
                <a:lnTo>
                  <a:pt x="3669" y="851"/>
                </a:lnTo>
                <a:lnTo>
                  <a:pt x="3669" y="844"/>
                </a:lnTo>
                <a:lnTo>
                  <a:pt x="3669" y="837"/>
                </a:lnTo>
                <a:lnTo>
                  <a:pt x="3666" y="830"/>
                </a:lnTo>
                <a:lnTo>
                  <a:pt x="3659" y="818"/>
                </a:lnTo>
                <a:lnTo>
                  <a:pt x="3646" y="811"/>
                </a:lnTo>
                <a:lnTo>
                  <a:pt x="3639" y="808"/>
                </a:lnTo>
                <a:lnTo>
                  <a:pt x="3631" y="808"/>
                </a:lnTo>
                <a:close/>
                <a:moveTo>
                  <a:pt x="3631" y="889"/>
                </a:moveTo>
                <a:lnTo>
                  <a:pt x="3631" y="889"/>
                </a:lnTo>
                <a:lnTo>
                  <a:pt x="3623" y="889"/>
                </a:lnTo>
                <a:lnTo>
                  <a:pt x="3616" y="891"/>
                </a:lnTo>
                <a:lnTo>
                  <a:pt x="3606" y="899"/>
                </a:lnTo>
                <a:lnTo>
                  <a:pt x="3598" y="910"/>
                </a:lnTo>
                <a:lnTo>
                  <a:pt x="3596" y="917"/>
                </a:lnTo>
                <a:lnTo>
                  <a:pt x="3593" y="925"/>
                </a:lnTo>
                <a:lnTo>
                  <a:pt x="3596" y="932"/>
                </a:lnTo>
                <a:lnTo>
                  <a:pt x="3598" y="939"/>
                </a:lnTo>
                <a:lnTo>
                  <a:pt x="3606" y="948"/>
                </a:lnTo>
                <a:lnTo>
                  <a:pt x="3616" y="958"/>
                </a:lnTo>
                <a:lnTo>
                  <a:pt x="3623" y="960"/>
                </a:lnTo>
                <a:lnTo>
                  <a:pt x="3631" y="960"/>
                </a:lnTo>
                <a:lnTo>
                  <a:pt x="3639" y="960"/>
                </a:lnTo>
                <a:lnTo>
                  <a:pt x="3646" y="958"/>
                </a:lnTo>
                <a:lnTo>
                  <a:pt x="3659" y="948"/>
                </a:lnTo>
                <a:lnTo>
                  <a:pt x="3666" y="939"/>
                </a:lnTo>
                <a:lnTo>
                  <a:pt x="3669" y="932"/>
                </a:lnTo>
                <a:lnTo>
                  <a:pt x="3669" y="925"/>
                </a:lnTo>
                <a:lnTo>
                  <a:pt x="3669" y="917"/>
                </a:lnTo>
                <a:lnTo>
                  <a:pt x="3666" y="910"/>
                </a:lnTo>
                <a:lnTo>
                  <a:pt x="3659" y="899"/>
                </a:lnTo>
                <a:lnTo>
                  <a:pt x="3646" y="891"/>
                </a:lnTo>
                <a:lnTo>
                  <a:pt x="3639" y="889"/>
                </a:lnTo>
                <a:lnTo>
                  <a:pt x="3631" y="889"/>
                </a:lnTo>
                <a:close/>
                <a:moveTo>
                  <a:pt x="3631" y="970"/>
                </a:moveTo>
                <a:lnTo>
                  <a:pt x="3631" y="970"/>
                </a:lnTo>
                <a:lnTo>
                  <a:pt x="3623" y="970"/>
                </a:lnTo>
                <a:lnTo>
                  <a:pt x="3616" y="972"/>
                </a:lnTo>
                <a:lnTo>
                  <a:pt x="3606" y="979"/>
                </a:lnTo>
                <a:lnTo>
                  <a:pt x="3598" y="991"/>
                </a:lnTo>
                <a:lnTo>
                  <a:pt x="3596" y="998"/>
                </a:lnTo>
                <a:lnTo>
                  <a:pt x="3593" y="1005"/>
                </a:lnTo>
                <a:lnTo>
                  <a:pt x="3596" y="1012"/>
                </a:lnTo>
                <a:lnTo>
                  <a:pt x="3598" y="1019"/>
                </a:lnTo>
                <a:lnTo>
                  <a:pt x="3606" y="1031"/>
                </a:lnTo>
                <a:lnTo>
                  <a:pt x="3616" y="1038"/>
                </a:lnTo>
                <a:lnTo>
                  <a:pt x="3623" y="1041"/>
                </a:lnTo>
                <a:lnTo>
                  <a:pt x="3631" y="1041"/>
                </a:lnTo>
                <a:lnTo>
                  <a:pt x="3639" y="1041"/>
                </a:lnTo>
                <a:lnTo>
                  <a:pt x="3646" y="1038"/>
                </a:lnTo>
                <a:lnTo>
                  <a:pt x="3659" y="1031"/>
                </a:lnTo>
                <a:lnTo>
                  <a:pt x="3666" y="1019"/>
                </a:lnTo>
                <a:lnTo>
                  <a:pt x="3669" y="1012"/>
                </a:lnTo>
                <a:lnTo>
                  <a:pt x="3669" y="1005"/>
                </a:lnTo>
                <a:lnTo>
                  <a:pt x="3669" y="998"/>
                </a:lnTo>
                <a:lnTo>
                  <a:pt x="3666" y="991"/>
                </a:lnTo>
                <a:lnTo>
                  <a:pt x="3659" y="979"/>
                </a:lnTo>
                <a:lnTo>
                  <a:pt x="3646" y="972"/>
                </a:lnTo>
                <a:lnTo>
                  <a:pt x="3639" y="970"/>
                </a:lnTo>
                <a:lnTo>
                  <a:pt x="3631" y="970"/>
                </a:lnTo>
                <a:close/>
                <a:moveTo>
                  <a:pt x="3631" y="1050"/>
                </a:moveTo>
                <a:lnTo>
                  <a:pt x="3631" y="1050"/>
                </a:lnTo>
                <a:lnTo>
                  <a:pt x="3623" y="1050"/>
                </a:lnTo>
                <a:lnTo>
                  <a:pt x="3616" y="1053"/>
                </a:lnTo>
                <a:lnTo>
                  <a:pt x="3606" y="1060"/>
                </a:lnTo>
                <a:lnTo>
                  <a:pt x="3598" y="1072"/>
                </a:lnTo>
                <a:lnTo>
                  <a:pt x="3596" y="1079"/>
                </a:lnTo>
                <a:lnTo>
                  <a:pt x="3593" y="1086"/>
                </a:lnTo>
                <a:lnTo>
                  <a:pt x="3596" y="1093"/>
                </a:lnTo>
                <a:lnTo>
                  <a:pt x="3598" y="1100"/>
                </a:lnTo>
                <a:lnTo>
                  <a:pt x="3606" y="1112"/>
                </a:lnTo>
                <a:lnTo>
                  <a:pt x="3616" y="1119"/>
                </a:lnTo>
                <a:lnTo>
                  <a:pt x="3623" y="1121"/>
                </a:lnTo>
                <a:lnTo>
                  <a:pt x="3631" y="1121"/>
                </a:lnTo>
                <a:lnTo>
                  <a:pt x="3639" y="1121"/>
                </a:lnTo>
                <a:lnTo>
                  <a:pt x="3646" y="1119"/>
                </a:lnTo>
                <a:lnTo>
                  <a:pt x="3659" y="1112"/>
                </a:lnTo>
                <a:lnTo>
                  <a:pt x="3666" y="1100"/>
                </a:lnTo>
                <a:lnTo>
                  <a:pt x="3669" y="1093"/>
                </a:lnTo>
                <a:lnTo>
                  <a:pt x="3669" y="1086"/>
                </a:lnTo>
                <a:lnTo>
                  <a:pt x="3669" y="1079"/>
                </a:lnTo>
                <a:lnTo>
                  <a:pt x="3666" y="1072"/>
                </a:lnTo>
                <a:lnTo>
                  <a:pt x="3659" y="1060"/>
                </a:lnTo>
                <a:lnTo>
                  <a:pt x="3646" y="1053"/>
                </a:lnTo>
                <a:lnTo>
                  <a:pt x="3639" y="1050"/>
                </a:lnTo>
                <a:lnTo>
                  <a:pt x="3631" y="1050"/>
                </a:lnTo>
                <a:close/>
                <a:moveTo>
                  <a:pt x="3631" y="1131"/>
                </a:moveTo>
                <a:lnTo>
                  <a:pt x="3631" y="1131"/>
                </a:lnTo>
                <a:lnTo>
                  <a:pt x="3623" y="1133"/>
                </a:lnTo>
                <a:lnTo>
                  <a:pt x="3616" y="1133"/>
                </a:lnTo>
                <a:lnTo>
                  <a:pt x="3606" y="1143"/>
                </a:lnTo>
                <a:lnTo>
                  <a:pt x="3598" y="1152"/>
                </a:lnTo>
                <a:lnTo>
                  <a:pt x="3596" y="1159"/>
                </a:lnTo>
                <a:lnTo>
                  <a:pt x="3593" y="1166"/>
                </a:lnTo>
                <a:lnTo>
                  <a:pt x="3596" y="1174"/>
                </a:lnTo>
                <a:lnTo>
                  <a:pt x="3598" y="1181"/>
                </a:lnTo>
                <a:lnTo>
                  <a:pt x="3606" y="1192"/>
                </a:lnTo>
                <a:lnTo>
                  <a:pt x="3616" y="1200"/>
                </a:lnTo>
                <a:lnTo>
                  <a:pt x="3623" y="1202"/>
                </a:lnTo>
                <a:lnTo>
                  <a:pt x="3631" y="1202"/>
                </a:lnTo>
                <a:lnTo>
                  <a:pt x="3639" y="1202"/>
                </a:lnTo>
                <a:lnTo>
                  <a:pt x="3646" y="1200"/>
                </a:lnTo>
                <a:lnTo>
                  <a:pt x="3659" y="1192"/>
                </a:lnTo>
                <a:lnTo>
                  <a:pt x="3666" y="1181"/>
                </a:lnTo>
                <a:lnTo>
                  <a:pt x="3669" y="1174"/>
                </a:lnTo>
                <a:lnTo>
                  <a:pt x="3669" y="1166"/>
                </a:lnTo>
                <a:lnTo>
                  <a:pt x="3669" y="1159"/>
                </a:lnTo>
                <a:lnTo>
                  <a:pt x="3666" y="1152"/>
                </a:lnTo>
                <a:lnTo>
                  <a:pt x="3659" y="1143"/>
                </a:lnTo>
                <a:lnTo>
                  <a:pt x="3646" y="1133"/>
                </a:lnTo>
                <a:lnTo>
                  <a:pt x="3639" y="1133"/>
                </a:lnTo>
                <a:lnTo>
                  <a:pt x="3631" y="1131"/>
                </a:lnTo>
                <a:close/>
                <a:moveTo>
                  <a:pt x="3631" y="1211"/>
                </a:moveTo>
                <a:lnTo>
                  <a:pt x="3631" y="1211"/>
                </a:lnTo>
                <a:lnTo>
                  <a:pt x="3623" y="1214"/>
                </a:lnTo>
                <a:lnTo>
                  <a:pt x="3616" y="1214"/>
                </a:lnTo>
                <a:lnTo>
                  <a:pt x="3606" y="1223"/>
                </a:lnTo>
                <a:lnTo>
                  <a:pt x="3598" y="1233"/>
                </a:lnTo>
                <a:lnTo>
                  <a:pt x="3596" y="1240"/>
                </a:lnTo>
                <a:lnTo>
                  <a:pt x="3593" y="1247"/>
                </a:lnTo>
                <a:lnTo>
                  <a:pt x="3596" y="1254"/>
                </a:lnTo>
                <a:lnTo>
                  <a:pt x="3598" y="1261"/>
                </a:lnTo>
                <a:lnTo>
                  <a:pt x="3606" y="1273"/>
                </a:lnTo>
                <a:lnTo>
                  <a:pt x="3616" y="1280"/>
                </a:lnTo>
                <a:lnTo>
                  <a:pt x="3623" y="1283"/>
                </a:lnTo>
                <a:lnTo>
                  <a:pt x="3631" y="1283"/>
                </a:lnTo>
                <a:lnTo>
                  <a:pt x="3639" y="1283"/>
                </a:lnTo>
                <a:lnTo>
                  <a:pt x="3646" y="1280"/>
                </a:lnTo>
                <a:lnTo>
                  <a:pt x="3659" y="1273"/>
                </a:lnTo>
                <a:lnTo>
                  <a:pt x="3666" y="1261"/>
                </a:lnTo>
                <a:lnTo>
                  <a:pt x="3669" y="1254"/>
                </a:lnTo>
                <a:lnTo>
                  <a:pt x="3669" y="1247"/>
                </a:lnTo>
                <a:lnTo>
                  <a:pt x="3669" y="1240"/>
                </a:lnTo>
                <a:lnTo>
                  <a:pt x="3666" y="1233"/>
                </a:lnTo>
                <a:lnTo>
                  <a:pt x="3659" y="1223"/>
                </a:lnTo>
                <a:lnTo>
                  <a:pt x="3646" y="1214"/>
                </a:lnTo>
                <a:lnTo>
                  <a:pt x="3639" y="1214"/>
                </a:lnTo>
                <a:lnTo>
                  <a:pt x="3631" y="1211"/>
                </a:lnTo>
                <a:close/>
                <a:moveTo>
                  <a:pt x="3631" y="1292"/>
                </a:moveTo>
                <a:lnTo>
                  <a:pt x="3631" y="1292"/>
                </a:lnTo>
                <a:lnTo>
                  <a:pt x="3623" y="1294"/>
                </a:lnTo>
                <a:lnTo>
                  <a:pt x="3616" y="1297"/>
                </a:lnTo>
                <a:lnTo>
                  <a:pt x="3606" y="1304"/>
                </a:lnTo>
                <a:lnTo>
                  <a:pt x="3598" y="1316"/>
                </a:lnTo>
                <a:lnTo>
                  <a:pt x="3596" y="1321"/>
                </a:lnTo>
                <a:lnTo>
                  <a:pt x="3593" y="1328"/>
                </a:lnTo>
                <a:lnTo>
                  <a:pt x="3596" y="1335"/>
                </a:lnTo>
                <a:lnTo>
                  <a:pt x="3598" y="1342"/>
                </a:lnTo>
                <a:lnTo>
                  <a:pt x="3606" y="1354"/>
                </a:lnTo>
                <a:lnTo>
                  <a:pt x="3616" y="1361"/>
                </a:lnTo>
                <a:lnTo>
                  <a:pt x="3623" y="1363"/>
                </a:lnTo>
                <a:lnTo>
                  <a:pt x="3631" y="1363"/>
                </a:lnTo>
                <a:lnTo>
                  <a:pt x="3639" y="1363"/>
                </a:lnTo>
                <a:lnTo>
                  <a:pt x="3646" y="1361"/>
                </a:lnTo>
                <a:lnTo>
                  <a:pt x="3659" y="1354"/>
                </a:lnTo>
                <a:lnTo>
                  <a:pt x="3666" y="1342"/>
                </a:lnTo>
                <a:lnTo>
                  <a:pt x="3669" y="1335"/>
                </a:lnTo>
                <a:lnTo>
                  <a:pt x="3669" y="1328"/>
                </a:lnTo>
                <a:lnTo>
                  <a:pt x="3669" y="1321"/>
                </a:lnTo>
                <a:lnTo>
                  <a:pt x="3666" y="1316"/>
                </a:lnTo>
                <a:lnTo>
                  <a:pt x="3659" y="1304"/>
                </a:lnTo>
                <a:lnTo>
                  <a:pt x="3646" y="1297"/>
                </a:lnTo>
                <a:lnTo>
                  <a:pt x="3639" y="1294"/>
                </a:lnTo>
                <a:lnTo>
                  <a:pt x="3631" y="1292"/>
                </a:lnTo>
                <a:close/>
                <a:moveTo>
                  <a:pt x="3631" y="1375"/>
                </a:moveTo>
                <a:lnTo>
                  <a:pt x="3631" y="1375"/>
                </a:lnTo>
                <a:lnTo>
                  <a:pt x="3623" y="1375"/>
                </a:lnTo>
                <a:lnTo>
                  <a:pt x="3616" y="1377"/>
                </a:lnTo>
                <a:lnTo>
                  <a:pt x="3606" y="1385"/>
                </a:lnTo>
                <a:lnTo>
                  <a:pt x="3598" y="1396"/>
                </a:lnTo>
                <a:lnTo>
                  <a:pt x="3596" y="1401"/>
                </a:lnTo>
                <a:lnTo>
                  <a:pt x="3593" y="1411"/>
                </a:lnTo>
                <a:lnTo>
                  <a:pt x="3596" y="1418"/>
                </a:lnTo>
                <a:lnTo>
                  <a:pt x="3598" y="1422"/>
                </a:lnTo>
                <a:lnTo>
                  <a:pt x="3606" y="1434"/>
                </a:lnTo>
                <a:lnTo>
                  <a:pt x="3616" y="1441"/>
                </a:lnTo>
                <a:lnTo>
                  <a:pt x="3623" y="1444"/>
                </a:lnTo>
                <a:lnTo>
                  <a:pt x="3631" y="1444"/>
                </a:lnTo>
                <a:lnTo>
                  <a:pt x="3639" y="1444"/>
                </a:lnTo>
                <a:lnTo>
                  <a:pt x="3646" y="1441"/>
                </a:lnTo>
                <a:lnTo>
                  <a:pt x="3659" y="1434"/>
                </a:lnTo>
                <a:lnTo>
                  <a:pt x="3666" y="1422"/>
                </a:lnTo>
                <a:lnTo>
                  <a:pt x="3669" y="1418"/>
                </a:lnTo>
                <a:lnTo>
                  <a:pt x="3669" y="1411"/>
                </a:lnTo>
                <a:lnTo>
                  <a:pt x="3669" y="1401"/>
                </a:lnTo>
                <a:lnTo>
                  <a:pt x="3666" y="1396"/>
                </a:lnTo>
                <a:lnTo>
                  <a:pt x="3659" y="1385"/>
                </a:lnTo>
                <a:lnTo>
                  <a:pt x="3646" y="1377"/>
                </a:lnTo>
                <a:lnTo>
                  <a:pt x="3639" y="1375"/>
                </a:lnTo>
                <a:lnTo>
                  <a:pt x="3631" y="1375"/>
                </a:lnTo>
                <a:close/>
                <a:moveTo>
                  <a:pt x="3631" y="1456"/>
                </a:moveTo>
                <a:lnTo>
                  <a:pt x="3631" y="1456"/>
                </a:lnTo>
                <a:lnTo>
                  <a:pt x="3623" y="1456"/>
                </a:lnTo>
                <a:lnTo>
                  <a:pt x="3616" y="1458"/>
                </a:lnTo>
                <a:lnTo>
                  <a:pt x="3606" y="1465"/>
                </a:lnTo>
                <a:lnTo>
                  <a:pt x="3598" y="1477"/>
                </a:lnTo>
                <a:lnTo>
                  <a:pt x="3596" y="1484"/>
                </a:lnTo>
                <a:lnTo>
                  <a:pt x="3593" y="1491"/>
                </a:lnTo>
                <a:lnTo>
                  <a:pt x="3596" y="1498"/>
                </a:lnTo>
                <a:lnTo>
                  <a:pt x="3598" y="1503"/>
                </a:lnTo>
                <a:lnTo>
                  <a:pt x="3606" y="1515"/>
                </a:lnTo>
                <a:lnTo>
                  <a:pt x="3616" y="1522"/>
                </a:lnTo>
                <a:lnTo>
                  <a:pt x="3623" y="1524"/>
                </a:lnTo>
                <a:lnTo>
                  <a:pt x="3631" y="1527"/>
                </a:lnTo>
                <a:lnTo>
                  <a:pt x="3639" y="1524"/>
                </a:lnTo>
                <a:lnTo>
                  <a:pt x="3646" y="1522"/>
                </a:lnTo>
                <a:lnTo>
                  <a:pt x="3659" y="1515"/>
                </a:lnTo>
                <a:lnTo>
                  <a:pt x="3666" y="1503"/>
                </a:lnTo>
                <a:lnTo>
                  <a:pt x="3669" y="1498"/>
                </a:lnTo>
                <a:lnTo>
                  <a:pt x="3669" y="1491"/>
                </a:lnTo>
                <a:lnTo>
                  <a:pt x="3669" y="1484"/>
                </a:lnTo>
                <a:lnTo>
                  <a:pt x="3666" y="1477"/>
                </a:lnTo>
                <a:lnTo>
                  <a:pt x="3659" y="1465"/>
                </a:lnTo>
                <a:lnTo>
                  <a:pt x="3646" y="1458"/>
                </a:lnTo>
                <a:lnTo>
                  <a:pt x="3639" y="1456"/>
                </a:lnTo>
                <a:lnTo>
                  <a:pt x="3631" y="1456"/>
                </a:lnTo>
                <a:close/>
                <a:moveTo>
                  <a:pt x="3631" y="1536"/>
                </a:moveTo>
                <a:lnTo>
                  <a:pt x="3631" y="1536"/>
                </a:lnTo>
                <a:lnTo>
                  <a:pt x="3623" y="1536"/>
                </a:lnTo>
                <a:lnTo>
                  <a:pt x="3616" y="1539"/>
                </a:lnTo>
                <a:lnTo>
                  <a:pt x="3606" y="1546"/>
                </a:lnTo>
                <a:lnTo>
                  <a:pt x="3598" y="1558"/>
                </a:lnTo>
                <a:lnTo>
                  <a:pt x="3596" y="1565"/>
                </a:lnTo>
                <a:lnTo>
                  <a:pt x="3593" y="1572"/>
                </a:lnTo>
                <a:lnTo>
                  <a:pt x="3596" y="1579"/>
                </a:lnTo>
                <a:lnTo>
                  <a:pt x="3598" y="1586"/>
                </a:lnTo>
                <a:lnTo>
                  <a:pt x="3606" y="1596"/>
                </a:lnTo>
                <a:lnTo>
                  <a:pt x="3616" y="1605"/>
                </a:lnTo>
                <a:lnTo>
                  <a:pt x="3623" y="1605"/>
                </a:lnTo>
                <a:lnTo>
                  <a:pt x="3631" y="1607"/>
                </a:lnTo>
                <a:lnTo>
                  <a:pt x="3639" y="1605"/>
                </a:lnTo>
                <a:lnTo>
                  <a:pt x="3646" y="1605"/>
                </a:lnTo>
                <a:lnTo>
                  <a:pt x="3659" y="1596"/>
                </a:lnTo>
                <a:lnTo>
                  <a:pt x="3666" y="1586"/>
                </a:lnTo>
                <a:lnTo>
                  <a:pt x="3669" y="1579"/>
                </a:lnTo>
                <a:lnTo>
                  <a:pt x="3669" y="1572"/>
                </a:lnTo>
                <a:lnTo>
                  <a:pt x="3669" y="1565"/>
                </a:lnTo>
                <a:lnTo>
                  <a:pt x="3666" y="1558"/>
                </a:lnTo>
                <a:lnTo>
                  <a:pt x="3659" y="1546"/>
                </a:lnTo>
                <a:lnTo>
                  <a:pt x="3646" y="1539"/>
                </a:lnTo>
                <a:lnTo>
                  <a:pt x="3639" y="1536"/>
                </a:lnTo>
                <a:lnTo>
                  <a:pt x="3631" y="1536"/>
                </a:lnTo>
                <a:close/>
                <a:moveTo>
                  <a:pt x="3631" y="1617"/>
                </a:moveTo>
                <a:lnTo>
                  <a:pt x="3631" y="1617"/>
                </a:lnTo>
                <a:lnTo>
                  <a:pt x="3623" y="1617"/>
                </a:lnTo>
                <a:lnTo>
                  <a:pt x="3616" y="1619"/>
                </a:lnTo>
                <a:lnTo>
                  <a:pt x="3606" y="1626"/>
                </a:lnTo>
                <a:lnTo>
                  <a:pt x="3598" y="1638"/>
                </a:lnTo>
                <a:lnTo>
                  <a:pt x="3596" y="1645"/>
                </a:lnTo>
                <a:lnTo>
                  <a:pt x="3593" y="1652"/>
                </a:lnTo>
                <a:lnTo>
                  <a:pt x="3596" y="1660"/>
                </a:lnTo>
                <a:lnTo>
                  <a:pt x="3598" y="1667"/>
                </a:lnTo>
                <a:lnTo>
                  <a:pt x="3606" y="1676"/>
                </a:lnTo>
                <a:lnTo>
                  <a:pt x="3616" y="1686"/>
                </a:lnTo>
                <a:lnTo>
                  <a:pt x="3623" y="1686"/>
                </a:lnTo>
                <a:lnTo>
                  <a:pt x="3631" y="1688"/>
                </a:lnTo>
                <a:lnTo>
                  <a:pt x="3639" y="1686"/>
                </a:lnTo>
                <a:lnTo>
                  <a:pt x="3646" y="1686"/>
                </a:lnTo>
                <a:lnTo>
                  <a:pt x="3659" y="1676"/>
                </a:lnTo>
                <a:lnTo>
                  <a:pt x="3666" y="1667"/>
                </a:lnTo>
                <a:lnTo>
                  <a:pt x="3669" y="1660"/>
                </a:lnTo>
                <a:lnTo>
                  <a:pt x="3669" y="1652"/>
                </a:lnTo>
                <a:lnTo>
                  <a:pt x="3669" y="1645"/>
                </a:lnTo>
                <a:lnTo>
                  <a:pt x="3666" y="1638"/>
                </a:lnTo>
                <a:lnTo>
                  <a:pt x="3659" y="1626"/>
                </a:lnTo>
                <a:lnTo>
                  <a:pt x="3646" y="1619"/>
                </a:lnTo>
                <a:lnTo>
                  <a:pt x="3639" y="1617"/>
                </a:lnTo>
                <a:lnTo>
                  <a:pt x="3631" y="1617"/>
                </a:lnTo>
                <a:close/>
                <a:moveTo>
                  <a:pt x="3717" y="161"/>
                </a:moveTo>
                <a:lnTo>
                  <a:pt x="3717" y="161"/>
                </a:lnTo>
                <a:lnTo>
                  <a:pt x="3709" y="161"/>
                </a:lnTo>
                <a:lnTo>
                  <a:pt x="3702" y="164"/>
                </a:lnTo>
                <a:lnTo>
                  <a:pt x="3692" y="171"/>
                </a:lnTo>
                <a:lnTo>
                  <a:pt x="3682" y="183"/>
                </a:lnTo>
                <a:lnTo>
                  <a:pt x="3679" y="190"/>
                </a:lnTo>
                <a:lnTo>
                  <a:pt x="3679" y="197"/>
                </a:lnTo>
                <a:lnTo>
                  <a:pt x="3679" y="204"/>
                </a:lnTo>
                <a:lnTo>
                  <a:pt x="3682" y="211"/>
                </a:lnTo>
                <a:lnTo>
                  <a:pt x="3692" y="220"/>
                </a:lnTo>
                <a:lnTo>
                  <a:pt x="3702" y="230"/>
                </a:lnTo>
                <a:lnTo>
                  <a:pt x="3709" y="232"/>
                </a:lnTo>
                <a:lnTo>
                  <a:pt x="3717" y="232"/>
                </a:lnTo>
                <a:lnTo>
                  <a:pt x="3725" y="232"/>
                </a:lnTo>
                <a:lnTo>
                  <a:pt x="3732" y="230"/>
                </a:lnTo>
                <a:lnTo>
                  <a:pt x="3745" y="220"/>
                </a:lnTo>
                <a:lnTo>
                  <a:pt x="3752" y="211"/>
                </a:lnTo>
                <a:lnTo>
                  <a:pt x="3755" y="204"/>
                </a:lnTo>
                <a:lnTo>
                  <a:pt x="3755" y="197"/>
                </a:lnTo>
                <a:lnTo>
                  <a:pt x="3755" y="190"/>
                </a:lnTo>
                <a:lnTo>
                  <a:pt x="3752" y="183"/>
                </a:lnTo>
                <a:lnTo>
                  <a:pt x="3745" y="171"/>
                </a:lnTo>
                <a:lnTo>
                  <a:pt x="3732" y="164"/>
                </a:lnTo>
                <a:lnTo>
                  <a:pt x="3725" y="161"/>
                </a:lnTo>
                <a:lnTo>
                  <a:pt x="3717" y="161"/>
                </a:lnTo>
                <a:close/>
                <a:moveTo>
                  <a:pt x="3717" y="322"/>
                </a:moveTo>
                <a:lnTo>
                  <a:pt x="3717" y="322"/>
                </a:lnTo>
                <a:lnTo>
                  <a:pt x="3709" y="322"/>
                </a:lnTo>
                <a:lnTo>
                  <a:pt x="3702" y="325"/>
                </a:lnTo>
                <a:lnTo>
                  <a:pt x="3692" y="334"/>
                </a:lnTo>
                <a:lnTo>
                  <a:pt x="3682" y="344"/>
                </a:lnTo>
                <a:lnTo>
                  <a:pt x="3679" y="351"/>
                </a:lnTo>
                <a:lnTo>
                  <a:pt x="3679" y="358"/>
                </a:lnTo>
                <a:lnTo>
                  <a:pt x="3679" y="365"/>
                </a:lnTo>
                <a:lnTo>
                  <a:pt x="3682" y="372"/>
                </a:lnTo>
                <a:lnTo>
                  <a:pt x="3692" y="384"/>
                </a:lnTo>
                <a:lnTo>
                  <a:pt x="3702" y="391"/>
                </a:lnTo>
                <a:lnTo>
                  <a:pt x="3709" y="394"/>
                </a:lnTo>
                <a:lnTo>
                  <a:pt x="3717" y="394"/>
                </a:lnTo>
                <a:lnTo>
                  <a:pt x="3725" y="394"/>
                </a:lnTo>
                <a:lnTo>
                  <a:pt x="3732" y="391"/>
                </a:lnTo>
                <a:lnTo>
                  <a:pt x="3745" y="384"/>
                </a:lnTo>
                <a:lnTo>
                  <a:pt x="3752" y="372"/>
                </a:lnTo>
                <a:lnTo>
                  <a:pt x="3755" y="365"/>
                </a:lnTo>
                <a:lnTo>
                  <a:pt x="3755" y="358"/>
                </a:lnTo>
                <a:lnTo>
                  <a:pt x="3755" y="351"/>
                </a:lnTo>
                <a:lnTo>
                  <a:pt x="3752" y="344"/>
                </a:lnTo>
                <a:lnTo>
                  <a:pt x="3745" y="334"/>
                </a:lnTo>
                <a:lnTo>
                  <a:pt x="3732" y="325"/>
                </a:lnTo>
                <a:lnTo>
                  <a:pt x="3725" y="322"/>
                </a:lnTo>
                <a:lnTo>
                  <a:pt x="3717" y="322"/>
                </a:lnTo>
                <a:close/>
                <a:moveTo>
                  <a:pt x="3717" y="484"/>
                </a:moveTo>
                <a:lnTo>
                  <a:pt x="3717" y="484"/>
                </a:lnTo>
                <a:lnTo>
                  <a:pt x="3709" y="486"/>
                </a:lnTo>
                <a:lnTo>
                  <a:pt x="3702" y="488"/>
                </a:lnTo>
                <a:lnTo>
                  <a:pt x="3692" y="495"/>
                </a:lnTo>
                <a:lnTo>
                  <a:pt x="3682" y="505"/>
                </a:lnTo>
                <a:lnTo>
                  <a:pt x="3679" y="512"/>
                </a:lnTo>
                <a:lnTo>
                  <a:pt x="3679" y="519"/>
                </a:lnTo>
                <a:lnTo>
                  <a:pt x="3679" y="526"/>
                </a:lnTo>
                <a:lnTo>
                  <a:pt x="3682" y="533"/>
                </a:lnTo>
                <a:lnTo>
                  <a:pt x="3692" y="545"/>
                </a:lnTo>
                <a:lnTo>
                  <a:pt x="3702" y="552"/>
                </a:lnTo>
                <a:lnTo>
                  <a:pt x="3709" y="555"/>
                </a:lnTo>
                <a:lnTo>
                  <a:pt x="3717" y="555"/>
                </a:lnTo>
                <a:lnTo>
                  <a:pt x="3725" y="555"/>
                </a:lnTo>
                <a:lnTo>
                  <a:pt x="3732" y="552"/>
                </a:lnTo>
                <a:lnTo>
                  <a:pt x="3745" y="545"/>
                </a:lnTo>
                <a:lnTo>
                  <a:pt x="3752" y="533"/>
                </a:lnTo>
                <a:lnTo>
                  <a:pt x="3755" y="526"/>
                </a:lnTo>
                <a:lnTo>
                  <a:pt x="3755" y="519"/>
                </a:lnTo>
                <a:lnTo>
                  <a:pt x="3755" y="512"/>
                </a:lnTo>
                <a:lnTo>
                  <a:pt x="3752" y="505"/>
                </a:lnTo>
                <a:lnTo>
                  <a:pt x="3745" y="495"/>
                </a:lnTo>
                <a:lnTo>
                  <a:pt x="3732" y="488"/>
                </a:lnTo>
                <a:lnTo>
                  <a:pt x="3725" y="486"/>
                </a:lnTo>
                <a:lnTo>
                  <a:pt x="3717" y="484"/>
                </a:lnTo>
                <a:close/>
                <a:moveTo>
                  <a:pt x="3717" y="564"/>
                </a:moveTo>
                <a:lnTo>
                  <a:pt x="3717" y="564"/>
                </a:lnTo>
                <a:lnTo>
                  <a:pt x="3709" y="567"/>
                </a:lnTo>
                <a:lnTo>
                  <a:pt x="3702" y="569"/>
                </a:lnTo>
                <a:lnTo>
                  <a:pt x="3692" y="576"/>
                </a:lnTo>
                <a:lnTo>
                  <a:pt x="3682" y="588"/>
                </a:lnTo>
                <a:lnTo>
                  <a:pt x="3679" y="593"/>
                </a:lnTo>
                <a:lnTo>
                  <a:pt x="3679" y="600"/>
                </a:lnTo>
                <a:lnTo>
                  <a:pt x="3679" y="607"/>
                </a:lnTo>
                <a:lnTo>
                  <a:pt x="3682" y="614"/>
                </a:lnTo>
                <a:lnTo>
                  <a:pt x="3692" y="626"/>
                </a:lnTo>
                <a:lnTo>
                  <a:pt x="3702" y="633"/>
                </a:lnTo>
                <a:lnTo>
                  <a:pt x="3709" y="635"/>
                </a:lnTo>
                <a:lnTo>
                  <a:pt x="3717" y="635"/>
                </a:lnTo>
                <a:lnTo>
                  <a:pt x="3725" y="635"/>
                </a:lnTo>
                <a:lnTo>
                  <a:pt x="3732" y="633"/>
                </a:lnTo>
                <a:lnTo>
                  <a:pt x="3745" y="626"/>
                </a:lnTo>
                <a:lnTo>
                  <a:pt x="3752" y="614"/>
                </a:lnTo>
                <a:lnTo>
                  <a:pt x="3755" y="607"/>
                </a:lnTo>
                <a:lnTo>
                  <a:pt x="3755" y="600"/>
                </a:lnTo>
                <a:lnTo>
                  <a:pt x="3755" y="593"/>
                </a:lnTo>
                <a:lnTo>
                  <a:pt x="3752" y="588"/>
                </a:lnTo>
                <a:lnTo>
                  <a:pt x="3745" y="576"/>
                </a:lnTo>
                <a:lnTo>
                  <a:pt x="3732" y="569"/>
                </a:lnTo>
                <a:lnTo>
                  <a:pt x="3725" y="567"/>
                </a:lnTo>
                <a:lnTo>
                  <a:pt x="3717" y="564"/>
                </a:lnTo>
                <a:close/>
                <a:moveTo>
                  <a:pt x="3717" y="647"/>
                </a:moveTo>
                <a:lnTo>
                  <a:pt x="3717" y="647"/>
                </a:lnTo>
                <a:lnTo>
                  <a:pt x="3709" y="647"/>
                </a:lnTo>
                <a:lnTo>
                  <a:pt x="3702" y="650"/>
                </a:lnTo>
                <a:lnTo>
                  <a:pt x="3692" y="657"/>
                </a:lnTo>
                <a:lnTo>
                  <a:pt x="3682" y="669"/>
                </a:lnTo>
                <a:lnTo>
                  <a:pt x="3679" y="676"/>
                </a:lnTo>
                <a:lnTo>
                  <a:pt x="3679" y="683"/>
                </a:lnTo>
                <a:lnTo>
                  <a:pt x="3679" y="690"/>
                </a:lnTo>
                <a:lnTo>
                  <a:pt x="3682" y="695"/>
                </a:lnTo>
                <a:lnTo>
                  <a:pt x="3692" y="706"/>
                </a:lnTo>
                <a:lnTo>
                  <a:pt x="3702" y="714"/>
                </a:lnTo>
                <a:lnTo>
                  <a:pt x="3709" y="716"/>
                </a:lnTo>
                <a:lnTo>
                  <a:pt x="3717" y="716"/>
                </a:lnTo>
                <a:lnTo>
                  <a:pt x="3725" y="716"/>
                </a:lnTo>
                <a:lnTo>
                  <a:pt x="3732" y="714"/>
                </a:lnTo>
                <a:lnTo>
                  <a:pt x="3745" y="706"/>
                </a:lnTo>
                <a:lnTo>
                  <a:pt x="3752" y="695"/>
                </a:lnTo>
                <a:lnTo>
                  <a:pt x="3755" y="690"/>
                </a:lnTo>
                <a:lnTo>
                  <a:pt x="3755" y="683"/>
                </a:lnTo>
                <a:lnTo>
                  <a:pt x="3755" y="676"/>
                </a:lnTo>
                <a:lnTo>
                  <a:pt x="3752" y="669"/>
                </a:lnTo>
                <a:lnTo>
                  <a:pt x="3745" y="657"/>
                </a:lnTo>
                <a:lnTo>
                  <a:pt x="3732" y="650"/>
                </a:lnTo>
                <a:lnTo>
                  <a:pt x="3725" y="647"/>
                </a:lnTo>
                <a:lnTo>
                  <a:pt x="3717" y="647"/>
                </a:lnTo>
                <a:close/>
                <a:moveTo>
                  <a:pt x="3717" y="728"/>
                </a:moveTo>
                <a:lnTo>
                  <a:pt x="3717" y="728"/>
                </a:lnTo>
                <a:lnTo>
                  <a:pt x="3709" y="728"/>
                </a:lnTo>
                <a:lnTo>
                  <a:pt x="3702" y="730"/>
                </a:lnTo>
                <a:lnTo>
                  <a:pt x="3692" y="737"/>
                </a:lnTo>
                <a:lnTo>
                  <a:pt x="3682" y="749"/>
                </a:lnTo>
                <a:lnTo>
                  <a:pt x="3679" y="756"/>
                </a:lnTo>
                <a:lnTo>
                  <a:pt x="3679" y="763"/>
                </a:lnTo>
                <a:lnTo>
                  <a:pt x="3679" y="770"/>
                </a:lnTo>
                <a:lnTo>
                  <a:pt x="3682" y="775"/>
                </a:lnTo>
                <a:lnTo>
                  <a:pt x="3692" y="787"/>
                </a:lnTo>
                <a:lnTo>
                  <a:pt x="3702" y="794"/>
                </a:lnTo>
                <a:lnTo>
                  <a:pt x="3709" y="797"/>
                </a:lnTo>
                <a:lnTo>
                  <a:pt x="3717" y="799"/>
                </a:lnTo>
                <a:lnTo>
                  <a:pt x="3725" y="797"/>
                </a:lnTo>
                <a:lnTo>
                  <a:pt x="3732" y="794"/>
                </a:lnTo>
                <a:lnTo>
                  <a:pt x="3745" y="787"/>
                </a:lnTo>
                <a:lnTo>
                  <a:pt x="3752" y="775"/>
                </a:lnTo>
                <a:lnTo>
                  <a:pt x="3755" y="770"/>
                </a:lnTo>
                <a:lnTo>
                  <a:pt x="3755" y="763"/>
                </a:lnTo>
                <a:lnTo>
                  <a:pt x="3755" y="756"/>
                </a:lnTo>
                <a:lnTo>
                  <a:pt x="3752" y="749"/>
                </a:lnTo>
                <a:lnTo>
                  <a:pt x="3745" y="737"/>
                </a:lnTo>
                <a:lnTo>
                  <a:pt x="3732" y="730"/>
                </a:lnTo>
                <a:lnTo>
                  <a:pt x="3725" y="728"/>
                </a:lnTo>
                <a:lnTo>
                  <a:pt x="3717" y="728"/>
                </a:lnTo>
                <a:close/>
                <a:moveTo>
                  <a:pt x="3717" y="808"/>
                </a:moveTo>
                <a:lnTo>
                  <a:pt x="3717" y="808"/>
                </a:lnTo>
                <a:lnTo>
                  <a:pt x="3709" y="808"/>
                </a:lnTo>
                <a:lnTo>
                  <a:pt x="3702" y="811"/>
                </a:lnTo>
                <a:lnTo>
                  <a:pt x="3692" y="818"/>
                </a:lnTo>
                <a:lnTo>
                  <a:pt x="3682" y="830"/>
                </a:lnTo>
                <a:lnTo>
                  <a:pt x="3679" y="837"/>
                </a:lnTo>
                <a:lnTo>
                  <a:pt x="3679" y="844"/>
                </a:lnTo>
                <a:lnTo>
                  <a:pt x="3679" y="851"/>
                </a:lnTo>
                <a:lnTo>
                  <a:pt x="3682" y="858"/>
                </a:lnTo>
                <a:lnTo>
                  <a:pt x="3692" y="868"/>
                </a:lnTo>
                <a:lnTo>
                  <a:pt x="3702" y="877"/>
                </a:lnTo>
                <a:lnTo>
                  <a:pt x="3709" y="877"/>
                </a:lnTo>
                <a:lnTo>
                  <a:pt x="3717" y="880"/>
                </a:lnTo>
                <a:lnTo>
                  <a:pt x="3725" y="877"/>
                </a:lnTo>
                <a:lnTo>
                  <a:pt x="3732" y="877"/>
                </a:lnTo>
                <a:lnTo>
                  <a:pt x="3745" y="868"/>
                </a:lnTo>
                <a:lnTo>
                  <a:pt x="3752" y="858"/>
                </a:lnTo>
                <a:lnTo>
                  <a:pt x="3755" y="851"/>
                </a:lnTo>
                <a:lnTo>
                  <a:pt x="3755" y="844"/>
                </a:lnTo>
                <a:lnTo>
                  <a:pt x="3755" y="837"/>
                </a:lnTo>
                <a:lnTo>
                  <a:pt x="3752" y="830"/>
                </a:lnTo>
                <a:lnTo>
                  <a:pt x="3745" y="818"/>
                </a:lnTo>
                <a:lnTo>
                  <a:pt x="3732" y="811"/>
                </a:lnTo>
                <a:lnTo>
                  <a:pt x="3725" y="808"/>
                </a:lnTo>
                <a:lnTo>
                  <a:pt x="3717" y="808"/>
                </a:lnTo>
                <a:close/>
                <a:moveTo>
                  <a:pt x="3717" y="889"/>
                </a:moveTo>
                <a:lnTo>
                  <a:pt x="3717" y="889"/>
                </a:lnTo>
                <a:lnTo>
                  <a:pt x="3709" y="889"/>
                </a:lnTo>
                <a:lnTo>
                  <a:pt x="3702" y="891"/>
                </a:lnTo>
                <a:lnTo>
                  <a:pt x="3692" y="899"/>
                </a:lnTo>
                <a:lnTo>
                  <a:pt x="3682" y="910"/>
                </a:lnTo>
                <a:lnTo>
                  <a:pt x="3679" y="917"/>
                </a:lnTo>
                <a:lnTo>
                  <a:pt x="3679" y="925"/>
                </a:lnTo>
                <a:lnTo>
                  <a:pt x="3679" y="932"/>
                </a:lnTo>
                <a:lnTo>
                  <a:pt x="3682" y="939"/>
                </a:lnTo>
                <a:lnTo>
                  <a:pt x="3692" y="948"/>
                </a:lnTo>
                <a:lnTo>
                  <a:pt x="3702" y="958"/>
                </a:lnTo>
                <a:lnTo>
                  <a:pt x="3709" y="960"/>
                </a:lnTo>
                <a:lnTo>
                  <a:pt x="3717" y="960"/>
                </a:lnTo>
                <a:lnTo>
                  <a:pt x="3725" y="960"/>
                </a:lnTo>
                <a:lnTo>
                  <a:pt x="3732" y="958"/>
                </a:lnTo>
                <a:lnTo>
                  <a:pt x="3745" y="948"/>
                </a:lnTo>
                <a:lnTo>
                  <a:pt x="3752" y="939"/>
                </a:lnTo>
                <a:lnTo>
                  <a:pt x="3755" y="932"/>
                </a:lnTo>
                <a:lnTo>
                  <a:pt x="3755" y="925"/>
                </a:lnTo>
                <a:lnTo>
                  <a:pt x="3755" y="917"/>
                </a:lnTo>
                <a:lnTo>
                  <a:pt x="3752" y="910"/>
                </a:lnTo>
                <a:lnTo>
                  <a:pt x="3745" y="899"/>
                </a:lnTo>
                <a:lnTo>
                  <a:pt x="3732" y="891"/>
                </a:lnTo>
                <a:lnTo>
                  <a:pt x="3725" y="889"/>
                </a:lnTo>
                <a:lnTo>
                  <a:pt x="3717" y="889"/>
                </a:lnTo>
                <a:close/>
                <a:moveTo>
                  <a:pt x="3717" y="970"/>
                </a:moveTo>
                <a:lnTo>
                  <a:pt x="3717" y="970"/>
                </a:lnTo>
                <a:lnTo>
                  <a:pt x="3709" y="970"/>
                </a:lnTo>
                <a:lnTo>
                  <a:pt x="3702" y="972"/>
                </a:lnTo>
                <a:lnTo>
                  <a:pt x="3692" y="979"/>
                </a:lnTo>
                <a:lnTo>
                  <a:pt x="3682" y="991"/>
                </a:lnTo>
                <a:lnTo>
                  <a:pt x="3679" y="998"/>
                </a:lnTo>
                <a:lnTo>
                  <a:pt x="3679" y="1005"/>
                </a:lnTo>
                <a:lnTo>
                  <a:pt x="3679" y="1012"/>
                </a:lnTo>
                <a:lnTo>
                  <a:pt x="3682" y="1019"/>
                </a:lnTo>
                <a:lnTo>
                  <a:pt x="3692" y="1031"/>
                </a:lnTo>
                <a:lnTo>
                  <a:pt x="3702" y="1038"/>
                </a:lnTo>
                <a:lnTo>
                  <a:pt x="3709" y="1041"/>
                </a:lnTo>
                <a:lnTo>
                  <a:pt x="3717" y="1041"/>
                </a:lnTo>
                <a:lnTo>
                  <a:pt x="3725" y="1041"/>
                </a:lnTo>
                <a:lnTo>
                  <a:pt x="3732" y="1038"/>
                </a:lnTo>
                <a:lnTo>
                  <a:pt x="3745" y="1031"/>
                </a:lnTo>
                <a:lnTo>
                  <a:pt x="3752" y="1019"/>
                </a:lnTo>
                <a:lnTo>
                  <a:pt x="3755" y="1012"/>
                </a:lnTo>
                <a:lnTo>
                  <a:pt x="3755" y="1005"/>
                </a:lnTo>
                <a:lnTo>
                  <a:pt x="3755" y="998"/>
                </a:lnTo>
                <a:lnTo>
                  <a:pt x="3752" y="991"/>
                </a:lnTo>
                <a:lnTo>
                  <a:pt x="3745" y="979"/>
                </a:lnTo>
                <a:lnTo>
                  <a:pt x="3732" y="972"/>
                </a:lnTo>
                <a:lnTo>
                  <a:pt x="3725" y="970"/>
                </a:lnTo>
                <a:lnTo>
                  <a:pt x="3717" y="970"/>
                </a:lnTo>
                <a:close/>
                <a:moveTo>
                  <a:pt x="3717" y="1050"/>
                </a:moveTo>
                <a:lnTo>
                  <a:pt x="3717" y="1050"/>
                </a:lnTo>
                <a:lnTo>
                  <a:pt x="3709" y="1050"/>
                </a:lnTo>
                <a:lnTo>
                  <a:pt x="3702" y="1053"/>
                </a:lnTo>
                <a:lnTo>
                  <a:pt x="3692" y="1060"/>
                </a:lnTo>
                <a:lnTo>
                  <a:pt x="3682" y="1072"/>
                </a:lnTo>
                <a:lnTo>
                  <a:pt x="3679" y="1079"/>
                </a:lnTo>
                <a:lnTo>
                  <a:pt x="3679" y="1086"/>
                </a:lnTo>
                <a:lnTo>
                  <a:pt x="3679" y="1093"/>
                </a:lnTo>
                <a:lnTo>
                  <a:pt x="3682" y="1100"/>
                </a:lnTo>
                <a:lnTo>
                  <a:pt x="3692" y="1112"/>
                </a:lnTo>
                <a:lnTo>
                  <a:pt x="3702" y="1119"/>
                </a:lnTo>
                <a:lnTo>
                  <a:pt x="3709" y="1121"/>
                </a:lnTo>
                <a:lnTo>
                  <a:pt x="3717" y="1121"/>
                </a:lnTo>
                <a:lnTo>
                  <a:pt x="3725" y="1121"/>
                </a:lnTo>
                <a:lnTo>
                  <a:pt x="3732" y="1119"/>
                </a:lnTo>
                <a:lnTo>
                  <a:pt x="3745" y="1112"/>
                </a:lnTo>
                <a:lnTo>
                  <a:pt x="3752" y="1100"/>
                </a:lnTo>
                <a:lnTo>
                  <a:pt x="3755" y="1093"/>
                </a:lnTo>
                <a:lnTo>
                  <a:pt x="3755" y="1086"/>
                </a:lnTo>
                <a:lnTo>
                  <a:pt x="3755" y="1079"/>
                </a:lnTo>
                <a:lnTo>
                  <a:pt x="3752" y="1072"/>
                </a:lnTo>
                <a:lnTo>
                  <a:pt x="3745" y="1060"/>
                </a:lnTo>
                <a:lnTo>
                  <a:pt x="3732" y="1053"/>
                </a:lnTo>
                <a:lnTo>
                  <a:pt x="3725" y="1050"/>
                </a:lnTo>
                <a:lnTo>
                  <a:pt x="3717" y="1050"/>
                </a:lnTo>
                <a:close/>
                <a:moveTo>
                  <a:pt x="3717" y="1131"/>
                </a:moveTo>
                <a:lnTo>
                  <a:pt x="3717" y="1131"/>
                </a:lnTo>
                <a:lnTo>
                  <a:pt x="3709" y="1133"/>
                </a:lnTo>
                <a:lnTo>
                  <a:pt x="3702" y="1133"/>
                </a:lnTo>
                <a:lnTo>
                  <a:pt x="3692" y="1143"/>
                </a:lnTo>
                <a:lnTo>
                  <a:pt x="3682" y="1152"/>
                </a:lnTo>
                <a:lnTo>
                  <a:pt x="3679" y="1159"/>
                </a:lnTo>
                <a:lnTo>
                  <a:pt x="3679" y="1166"/>
                </a:lnTo>
                <a:lnTo>
                  <a:pt x="3679" y="1174"/>
                </a:lnTo>
                <a:lnTo>
                  <a:pt x="3682" y="1181"/>
                </a:lnTo>
                <a:lnTo>
                  <a:pt x="3692" y="1192"/>
                </a:lnTo>
                <a:lnTo>
                  <a:pt x="3702" y="1200"/>
                </a:lnTo>
                <a:lnTo>
                  <a:pt x="3709" y="1202"/>
                </a:lnTo>
                <a:lnTo>
                  <a:pt x="3717" y="1202"/>
                </a:lnTo>
                <a:lnTo>
                  <a:pt x="3725" y="1202"/>
                </a:lnTo>
                <a:lnTo>
                  <a:pt x="3732" y="1200"/>
                </a:lnTo>
                <a:lnTo>
                  <a:pt x="3745" y="1192"/>
                </a:lnTo>
                <a:lnTo>
                  <a:pt x="3752" y="1181"/>
                </a:lnTo>
                <a:lnTo>
                  <a:pt x="3755" y="1174"/>
                </a:lnTo>
                <a:lnTo>
                  <a:pt x="3755" y="1166"/>
                </a:lnTo>
                <a:lnTo>
                  <a:pt x="3755" y="1159"/>
                </a:lnTo>
                <a:lnTo>
                  <a:pt x="3752" y="1152"/>
                </a:lnTo>
                <a:lnTo>
                  <a:pt x="3745" y="1143"/>
                </a:lnTo>
                <a:lnTo>
                  <a:pt x="3732" y="1133"/>
                </a:lnTo>
                <a:lnTo>
                  <a:pt x="3725" y="1133"/>
                </a:lnTo>
                <a:lnTo>
                  <a:pt x="3717" y="1131"/>
                </a:lnTo>
                <a:close/>
                <a:moveTo>
                  <a:pt x="3717" y="1211"/>
                </a:moveTo>
                <a:lnTo>
                  <a:pt x="3717" y="1211"/>
                </a:lnTo>
                <a:lnTo>
                  <a:pt x="3709" y="1214"/>
                </a:lnTo>
                <a:lnTo>
                  <a:pt x="3702" y="1214"/>
                </a:lnTo>
                <a:lnTo>
                  <a:pt x="3692" y="1223"/>
                </a:lnTo>
                <a:lnTo>
                  <a:pt x="3682" y="1233"/>
                </a:lnTo>
                <a:lnTo>
                  <a:pt x="3679" y="1240"/>
                </a:lnTo>
                <a:lnTo>
                  <a:pt x="3679" y="1247"/>
                </a:lnTo>
                <a:lnTo>
                  <a:pt x="3679" y="1254"/>
                </a:lnTo>
                <a:lnTo>
                  <a:pt x="3682" y="1261"/>
                </a:lnTo>
                <a:lnTo>
                  <a:pt x="3692" y="1273"/>
                </a:lnTo>
                <a:lnTo>
                  <a:pt x="3702" y="1280"/>
                </a:lnTo>
                <a:lnTo>
                  <a:pt x="3709" y="1283"/>
                </a:lnTo>
                <a:lnTo>
                  <a:pt x="3717" y="1283"/>
                </a:lnTo>
                <a:lnTo>
                  <a:pt x="3725" y="1283"/>
                </a:lnTo>
                <a:lnTo>
                  <a:pt x="3732" y="1280"/>
                </a:lnTo>
                <a:lnTo>
                  <a:pt x="3745" y="1273"/>
                </a:lnTo>
                <a:lnTo>
                  <a:pt x="3752" y="1261"/>
                </a:lnTo>
                <a:lnTo>
                  <a:pt x="3755" y="1254"/>
                </a:lnTo>
                <a:lnTo>
                  <a:pt x="3755" y="1247"/>
                </a:lnTo>
                <a:lnTo>
                  <a:pt x="3755" y="1240"/>
                </a:lnTo>
                <a:lnTo>
                  <a:pt x="3752" y="1233"/>
                </a:lnTo>
                <a:lnTo>
                  <a:pt x="3745" y="1223"/>
                </a:lnTo>
                <a:lnTo>
                  <a:pt x="3732" y="1214"/>
                </a:lnTo>
                <a:lnTo>
                  <a:pt x="3725" y="1214"/>
                </a:lnTo>
                <a:lnTo>
                  <a:pt x="3717" y="1211"/>
                </a:lnTo>
                <a:close/>
                <a:moveTo>
                  <a:pt x="3717" y="1292"/>
                </a:moveTo>
                <a:lnTo>
                  <a:pt x="3717" y="1292"/>
                </a:lnTo>
                <a:lnTo>
                  <a:pt x="3709" y="1294"/>
                </a:lnTo>
                <a:lnTo>
                  <a:pt x="3702" y="1297"/>
                </a:lnTo>
                <a:lnTo>
                  <a:pt x="3692" y="1304"/>
                </a:lnTo>
                <a:lnTo>
                  <a:pt x="3682" y="1316"/>
                </a:lnTo>
                <a:lnTo>
                  <a:pt x="3679" y="1321"/>
                </a:lnTo>
                <a:lnTo>
                  <a:pt x="3679" y="1328"/>
                </a:lnTo>
                <a:lnTo>
                  <a:pt x="3679" y="1335"/>
                </a:lnTo>
                <a:lnTo>
                  <a:pt x="3682" y="1342"/>
                </a:lnTo>
                <a:lnTo>
                  <a:pt x="3692" y="1354"/>
                </a:lnTo>
                <a:lnTo>
                  <a:pt x="3702" y="1361"/>
                </a:lnTo>
                <a:lnTo>
                  <a:pt x="3709" y="1363"/>
                </a:lnTo>
                <a:lnTo>
                  <a:pt x="3717" y="1363"/>
                </a:lnTo>
                <a:lnTo>
                  <a:pt x="3725" y="1363"/>
                </a:lnTo>
                <a:lnTo>
                  <a:pt x="3732" y="1361"/>
                </a:lnTo>
                <a:lnTo>
                  <a:pt x="3745" y="1354"/>
                </a:lnTo>
                <a:lnTo>
                  <a:pt x="3752" y="1342"/>
                </a:lnTo>
                <a:lnTo>
                  <a:pt x="3755" y="1335"/>
                </a:lnTo>
                <a:lnTo>
                  <a:pt x="3755" y="1328"/>
                </a:lnTo>
                <a:lnTo>
                  <a:pt x="3755" y="1321"/>
                </a:lnTo>
                <a:lnTo>
                  <a:pt x="3752" y="1316"/>
                </a:lnTo>
                <a:lnTo>
                  <a:pt x="3745" y="1304"/>
                </a:lnTo>
                <a:lnTo>
                  <a:pt x="3732" y="1297"/>
                </a:lnTo>
                <a:lnTo>
                  <a:pt x="3725" y="1294"/>
                </a:lnTo>
                <a:lnTo>
                  <a:pt x="3717" y="1292"/>
                </a:lnTo>
                <a:close/>
                <a:moveTo>
                  <a:pt x="3717" y="1375"/>
                </a:moveTo>
                <a:lnTo>
                  <a:pt x="3717" y="1375"/>
                </a:lnTo>
                <a:lnTo>
                  <a:pt x="3709" y="1375"/>
                </a:lnTo>
                <a:lnTo>
                  <a:pt x="3702" y="1377"/>
                </a:lnTo>
                <a:lnTo>
                  <a:pt x="3692" y="1385"/>
                </a:lnTo>
                <a:lnTo>
                  <a:pt x="3682" y="1396"/>
                </a:lnTo>
                <a:lnTo>
                  <a:pt x="3679" y="1401"/>
                </a:lnTo>
                <a:lnTo>
                  <a:pt x="3679" y="1411"/>
                </a:lnTo>
                <a:lnTo>
                  <a:pt x="3679" y="1418"/>
                </a:lnTo>
                <a:lnTo>
                  <a:pt x="3682" y="1422"/>
                </a:lnTo>
                <a:lnTo>
                  <a:pt x="3692" y="1434"/>
                </a:lnTo>
                <a:lnTo>
                  <a:pt x="3702" y="1441"/>
                </a:lnTo>
                <a:lnTo>
                  <a:pt x="3709" y="1444"/>
                </a:lnTo>
                <a:lnTo>
                  <a:pt x="3717" y="1444"/>
                </a:lnTo>
                <a:lnTo>
                  <a:pt x="3725" y="1444"/>
                </a:lnTo>
                <a:lnTo>
                  <a:pt x="3732" y="1441"/>
                </a:lnTo>
                <a:lnTo>
                  <a:pt x="3745" y="1434"/>
                </a:lnTo>
                <a:lnTo>
                  <a:pt x="3752" y="1422"/>
                </a:lnTo>
                <a:lnTo>
                  <a:pt x="3755" y="1418"/>
                </a:lnTo>
                <a:lnTo>
                  <a:pt x="3755" y="1411"/>
                </a:lnTo>
                <a:lnTo>
                  <a:pt x="3755" y="1401"/>
                </a:lnTo>
                <a:lnTo>
                  <a:pt x="3752" y="1396"/>
                </a:lnTo>
                <a:lnTo>
                  <a:pt x="3745" y="1385"/>
                </a:lnTo>
                <a:lnTo>
                  <a:pt x="3732" y="1377"/>
                </a:lnTo>
                <a:lnTo>
                  <a:pt x="3725" y="1375"/>
                </a:lnTo>
                <a:lnTo>
                  <a:pt x="3717" y="1375"/>
                </a:lnTo>
                <a:close/>
                <a:moveTo>
                  <a:pt x="3717" y="1456"/>
                </a:moveTo>
                <a:lnTo>
                  <a:pt x="3717" y="1456"/>
                </a:lnTo>
                <a:lnTo>
                  <a:pt x="3709" y="1456"/>
                </a:lnTo>
                <a:lnTo>
                  <a:pt x="3702" y="1458"/>
                </a:lnTo>
                <a:lnTo>
                  <a:pt x="3692" y="1465"/>
                </a:lnTo>
                <a:lnTo>
                  <a:pt x="3682" y="1477"/>
                </a:lnTo>
                <a:lnTo>
                  <a:pt x="3679" y="1484"/>
                </a:lnTo>
                <a:lnTo>
                  <a:pt x="3679" y="1491"/>
                </a:lnTo>
                <a:lnTo>
                  <a:pt x="3679" y="1498"/>
                </a:lnTo>
                <a:lnTo>
                  <a:pt x="3682" y="1503"/>
                </a:lnTo>
                <a:lnTo>
                  <a:pt x="3692" y="1515"/>
                </a:lnTo>
                <a:lnTo>
                  <a:pt x="3702" y="1522"/>
                </a:lnTo>
                <a:lnTo>
                  <a:pt x="3709" y="1524"/>
                </a:lnTo>
                <a:lnTo>
                  <a:pt x="3717" y="1527"/>
                </a:lnTo>
                <a:lnTo>
                  <a:pt x="3725" y="1524"/>
                </a:lnTo>
                <a:lnTo>
                  <a:pt x="3732" y="1522"/>
                </a:lnTo>
                <a:lnTo>
                  <a:pt x="3745" y="1515"/>
                </a:lnTo>
                <a:lnTo>
                  <a:pt x="3752" y="1503"/>
                </a:lnTo>
                <a:lnTo>
                  <a:pt x="3755" y="1498"/>
                </a:lnTo>
                <a:lnTo>
                  <a:pt x="3755" y="1491"/>
                </a:lnTo>
                <a:lnTo>
                  <a:pt x="3755" y="1484"/>
                </a:lnTo>
                <a:lnTo>
                  <a:pt x="3752" y="1477"/>
                </a:lnTo>
                <a:lnTo>
                  <a:pt x="3745" y="1465"/>
                </a:lnTo>
                <a:lnTo>
                  <a:pt x="3732" y="1458"/>
                </a:lnTo>
                <a:lnTo>
                  <a:pt x="3725" y="1456"/>
                </a:lnTo>
                <a:lnTo>
                  <a:pt x="3717" y="1456"/>
                </a:lnTo>
                <a:close/>
                <a:moveTo>
                  <a:pt x="3803" y="322"/>
                </a:moveTo>
                <a:lnTo>
                  <a:pt x="3803" y="322"/>
                </a:lnTo>
                <a:lnTo>
                  <a:pt x="3795" y="322"/>
                </a:lnTo>
                <a:lnTo>
                  <a:pt x="3788" y="325"/>
                </a:lnTo>
                <a:lnTo>
                  <a:pt x="3775" y="334"/>
                </a:lnTo>
                <a:lnTo>
                  <a:pt x="3767" y="344"/>
                </a:lnTo>
                <a:lnTo>
                  <a:pt x="3765" y="351"/>
                </a:lnTo>
                <a:lnTo>
                  <a:pt x="3765" y="358"/>
                </a:lnTo>
                <a:lnTo>
                  <a:pt x="3765" y="365"/>
                </a:lnTo>
                <a:lnTo>
                  <a:pt x="3767" y="372"/>
                </a:lnTo>
                <a:lnTo>
                  <a:pt x="3775" y="384"/>
                </a:lnTo>
                <a:lnTo>
                  <a:pt x="3788" y="391"/>
                </a:lnTo>
                <a:lnTo>
                  <a:pt x="3795" y="394"/>
                </a:lnTo>
                <a:lnTo>
                  <a:pt x="3803" y="394"/>
                </a:lnTo>
                <a:lnTo>
                  <a:pt x="3810" y="394"/>
                </a:lnTo>
                <a:lnTo>
                  <a:pt x="3818" y="391"/>
                </a:lnTo>
                <a:lnTo>
                  <a:pt x="3831" y="384"/>
                </a:lnTo>
                <a:lnTo>
                  <a:pt x="3838" y="372"/>
                </a:lnTo>
                <a:lnTo>
                  <a:pt x="3841" y="365"/>
                </a:lnTo>
                <a:lnTo>
                  <a:pt x="3841" y="358"/>
                </a:lnTo>
                <a:lnTo>
                  <a:pt x="3841" y="351"/>
                </a:lnTo>
                <a:lnTo>
                  <a:pt x="3838" y="344"/>
                </a:lnTo>
                <a:lnTo>
                  <a:pt x="3831" y="334"/>
                </a:lnTo>
                <a:lnTo>
                  <a:pt x="3818" y="325"/>
                </a:lnTo>
                <a:lnTo>
                  <a:pt x="3810" y="322"/>
                </a:lnTo>
                <a:lnTo>
                  <a:pt x="3803" y="322"/>
                </a:lnTo>
                <a:close/>
                <a:moveTo>
                  <a:pt x="3803" y="484"/>
                </a:moveTo>
                <a:lnTo>
                  <a:pt x="3803" y="484"/>
                </a:lnTo>
                <a:lnTo>
                  <a:pt x="3795" y="486"/>
                </a:lnTo>
                <a:lnTo>
                  <a:pt x="3788" y="488"/>
                </a:lnTo>
                <a:lnTo>
                  <a:pt x="3775" y="495"/>
                </a:lnTo>
                <a:lnTo>
                  <a:pt x="3767" y="505"/>
                </a:lnTo>
                <a:lnTo>
                  <a:pt x="3765" y="512"/>
                </a:lnTo>
                <a:lnTo>
                  <a:pt x="3765" y="519"/>
                </a:lnTo>
                <a:lnTo>
                  <a:pt x="3765" y="526"/>
                </a:lnTo>
                <a:lnTo>
                  <a:pt x="3767" y="533"/>
                </a:lnTo>
                <a:lnTo>
                  <a:pt x="3775" y="545"/>
                </a:lnTo>
                <a:lnTo>
                  <a:pt x="3788" y="552"/>
                </a:lnTo>
                <a:lnTo>
                  <a:pt x="3795" y="555"/>
                </a:lnTo>
                <a:lnTo>
                  <a:pt x="3803" y="555"/>
                </a:lnTo>
                <a:lnTo>
                  <a:pt x="3810" y="555"/>
                </a:lnTo>
                <a:lnTo>
                  <a:pt x="3818" y="552"/>
                </a:lnTo>
                <a:lnTo>
                  <a:pt x="3831" y="545"/>
                </a:lnTo>
                <a:lnTo>
                  <a:pt x="3838" y="533"/>
                </a:lnTo>
                <a:lnTo>
                  <a:pt x="3841" y="526"/>
                </a:lnTo>
                <a:lnTo>
                  <a:pt x="3841" y="519"/>
                </a:lnTo>
                <a:lnTo>
                  <a:pt x="3841" y="512"/>
                </a:lnTo>
                <a:lnTo>
                  <a:pt x="3838" y="505"/>
                </a:lnTo>
                <a:lnTo>
                  <a:pt x="3831" y="495"/>
                </a:lnTo>
                <a:lnTo>
                  <a:pt x="3818" y="488"/>
                </a:lnTo>
                <a:lnTo>
                  <a:pt x="3810" y="486"/>
                </a:lnTo>
                <a:lnTo>
                  <a:pt x="3803" y="484"/>
                </a:lnTo>
                <a:close/>
                <a:moveTo>
                  <a:pt x="3803" y="564"/>
                </a:moveTo>
                <a:lnTo>
                  <a:pt x="3803" y="564"/>
                </a:lnTo>
                <a:lnTo>
                  <a:pt x="3795" y="567"/>
                </a:lnTo>
                <a:lnTo>
                  <a:pt x="3788" y="569"/>
                </a:lnTo>
                <a:lnTo>
                  <a:pt x="3775" y="576"/>
                </a:lnTo>
                <a:lnTo>
                  <a:pt x="3767" y="588"/>
                </a:lnTo>
                <a:lnTo>
                  <a:pt x="3765" y="593"/>
                </a:lnTo>
                <a:lnTo>
                  <a:pt x="3765" y="600"/>
                </a:lnTo>
                <a:lnTo>
                  <a:pt x="3765" y="607"/>
                </a:lnTo>
                <a:lnTo>
                  <a:pt x="3767" y="614"/>
                </a:lnTo>
                <a:lnTo>
                  <a:pt x="3775" y="626"/>
                </a:lnTo>
                <a:lnTo>
                  <a:pt x="3788" y="633"/>
                </a:lnTo>
                <a:lnTo>
                  <a:pt x="3795" y="635"/>
                </a:lnTo>
                <a:lnTo>
                  <a:pt x="3803" y="635"/>
                </a:lnTo>
                <a:lnTo>
                  <a:pt x="3810" y="635"/>
                </a:lnTo>
                <a:lnTo>
                  <a:pt x="3818" y="633"/>
                </a:lnTo>
                <a:lnTo>
                  <a:pt x="3831" y="626"/>
                </a:lnTo>
                <a:lnTo>
                  <a:pt x="3838" y="614"/>
                </a:lnTo>
                <a:lnTo>
                  <a:pt x="3841" y="607"/>
                </a:lnTo>
                <a:lnTo>
                  <a:pt x="3841" y="600"/>
                </a:lnTo>
                <a:lnTo>
                  <a:pt x="3841" y="593"/>
                </a:lnTo>
                <a:lnTo>
                  <a:pt x="3838" y="588"/>
                </a:lnTo>
                <a:lnTo>
                  <a:pt x="3831" y="576"/>
                </a:lnTo>
                <a:lnTo>
                  <a:pt x="3818" y="569"/>
                </a:lnTo>
                <a:lnTo>
                  <a:pt x="3810" y="567"/>
                </a:lnTo>
                <a:lnTo>
                  <a:pt x="3803" y="564"/>
                </a:lnTo>
                <a:close/>
                <a:moveTo>
                  <a:pt x="3803" y="647"/>
                </a:moveTo>
                <a:lnTo>
                  <a:pt x="3803" y="647"/>
                </a:lnTo>
                <a:lnTo>
                  <a:pt x="3795" y="647"/>
                </a:lnTo>
                <a:lnTo>
                  <a:pt x="3788" y="650"/>
                </a:lnTo>
                <a:lnTo>
                  <a:pt x="3775" y="657"/>
                </a:lnTo>
                <a:lnTo>
                  <a:pt x="3767" y="669"/>
                </a:lnTo>
                <a:lnTo>
                  <a:pt x="3765" y="676"/>
                </a:lnTo>
                <a:lnTo>
                  <a:pt x="3765" y="683"/>
                </a:lnTo>
                <a:lnTo>
                  <a:pt x="3765" y="690"/>
                </a:lnTo>
                <a:lnTo>
                  <a:pt x="3767" y="695"/>
                </a:lnTo>
                <a:lnTo>
                  <a:pt x="3775" y="706"/>
                </a:lnTo>
                <a:lnTo>
                  <a:pt x="3788" y="714"/>
                </a:lnTo>
                <a:lnTo>
                  <a:pt x="3795" y="716"/>
                </a:lnTo>
                <a:lnTo>
                  <a:pt x="3803" y="716"/>
                </a:lnTo>
                <a:lnTo>
                  <a:pt x="3810" y="716"/>
                </a:lnTo>
                <a:lnTo>
                  <a:pt x="3818" y="714"/>
                </a:lnTo>
                <a:lnTo>
                  <a:pt x="3831" y="706"/>
                </a:lnTo>
                <a:lnTo>
                  <a:pt x="3838" y="695"/>
                </a:lnTo>
                <a:lnTo>
                  <a:pt x="3841" y="690"/>
                </a:lnTo>
                <a:lnTo>
                  <a:pt x="3841" y="683"/>
                </a:lnTo>
                <a:lnTo>
                  <a:pt x="3841" y="676"/>
                </a:lnTo>
                <a:lnTo>
                  <a:pt x="3838" y="669"/>
                </a:lnTo>
                <a:lnTo>
                  <a:pt x="3831" y="657"/>
                </a:lnTo>
                <a:lnTo>
                  <a:pt x="3818" y="650"/>
                </a:lnTo>
                <a:lnTo>
                  <a:pt x="3810" y="647"/>
                </a:lnTo>
                <a:lnTo>
                  <a:pt x="3803" y="647"/>
                </a:lnTo>
                <a:close/>
                <a:moveTo>
                  <a:pt x="3803" y="728"/>
                </a:moveTo>
                <a:lnTo>
                  <a:pt x="3803" y="728"/>
                </a:lnTo>
                <a:lnTo>
                  <a:pt x="3795" y="728"/>
                </a:lnTo>
                <a:lnTo>
                  <a:pt x="3788" y="730"/>
                </a:lnTo>
                <a:lnTo>
                  <a:pt x="3775" y="737"/>
                </a:lnTo>
                <a:lnTo>
                  <a:pt x="3767" y="749"/>
                </a:lnTo>
                <a:lnTo>
                  <a:pt x="3765" y="756"/>
                </a:lnTo>
                <a:lnTo>
                  <a:pt x="3765" y="763"/>
                </a:lnTo>
                <a:lnTo>
                  <a:pt x="3765" y="770"/>
                </a:lnTo>
                <a:lnTo>
                  <a:pt x="3767" y="775"/>
                </a:lnTo>
                <a:lnTo>
                  <a:pt x="3775" y="787"/>
                </a:lnTo>
                <a:lnTo>
                  <a:pt x="3788" y="794"/>
                </a:lnTo>
                <a:lnTo>
                  <a:pt x="3795" y="797"/>
                </a:lnTo>
                <a:lnTo>
                  <a:pt x="3803" y="799"/>
                </a:lnTo>
                <a:lnTo>
                  <a:pt x="3810" y="797"/>
                </a:lnTo>
                <a:lnTo>
                  <a:pt x="3818" y="794"/>
                </a:lnTo>
                <a:lnTo>
                  <a:pt x="3831" y="787"/>
                </a:lnTo>
                <a:lnTo>
                  <a:pt x="3838" y="775"/>
                </a:lnTo>
                <a:lnTo>
                  <a:pt x="3841" y="770"/>
                </a:lnTo>
                <a:lnTo>
                  <a:pt x="3841" y="763"/>
                </a:lnTo>
                <a:lnTo>
                  <a:pt x="3841" y="756"/>
                </a:lnTo>
                <a:lnTo>
                  <a:pt x="3838" y="749"/>
                </a:lnTo>
                <a:lnTo>
                  <a:pt x="3831" y="737"/>
                </a:lnTo>
                <a:lnTo>
                  <a:pt x="3818" y="730"/>
                </a:lnTo>
                <a:lnTo>
                  <a:pt x="3810" y="728"/>
                </a:lnTo>
                <a:lnTo>
                  <a:pt x="3803" y="728"/>
                </a:lnTo>
                <a:close/>
                <a:moveTo>
                  <a:pt x="3803" y="808"/>
                </a:moveTo>
                <a:lnTo>
                  <a:pt x="3803" y="808"/>
                </a:lnTo>
                <a:lnTo>
                  <a:pt x="3795" y="808"/>
                </a:lnTo>
                <a:lnTo>
                  <a:pt x="3788" y="811"/>
                </a:lnTo>
                <a:lnTo>
                  <a:pt x="3775" y="818"/>
                </a:lnTo>
                <a:lnTo>
                  <a:pt x="3767" y="830"/>
                </a:lnTo>
                <a:lnTo>
                  <a:pt x="3765" y="837"/>
                </a:lnTo>
                <a:lnTo>
                  <a:pt x="3765" y="844"/>
                </a:lnTo>
                <a:lnTo>
                  <a:pt x="3765" y="851"/>
                </a:lnTo>
                <a:lnTo>
                  <a:pt x="3767" y="858"/>
                </a:lnTo>
                <a:lnTo>
                  <a:pt x="3775" y="868"/>
                </a:lnTo>
                <a:lnTo>
                  <a:pt x="3788" y="877"/>
                </a:lnTo>
                <a:lnTo>
                  <a:pt x="3795" y="877"/>
                </a:lnTo>
                <a:lnTo>
                  <a:pt x="3803" y="880"/>
                </a:lnTo>
                <a:lnTo>
                  <a:pt x="3810" y="877"/>
                </a:lnTo>
                <a:lnTo>
                  <a:pt x="3818" y="877"/>
                </a:lnTo>
                <a:lnTo>
                  <a:pt x="3831" y="868"/>
                </a:lnTo>
                <a:lnTo>
                  <a:pt x="3838" y="858"/>
                </a:lnTo>
                <a:lnTo>
                  <a:pt x="3841" y="851"/>
                </a:lnTo>
                <a:lnTo>
                  <a:pt x="3841" y="844"/>
                </a:lnTo>
                <a:lnTo>
                  <a:pt x="3841" y="837"/>
                </a:lnTo>
                <a:lnTo>
                  <a:pt x="3838" y="830"/>
                </a:lnTo>
                <a:lnTo>
                  <a:pt x="3831" y="818"/>
                </a:lnTo>
                <a:lnTo>
                  <a:pt x="3818" y="811"/>
                </a:lnTo>
                <a:lnTo>
                  <a:pt x="3810" y="808"/>
                </a:lnTo>
                <a:lnTo>
                  <a:pt x="3803" y="808"/>
                </a:lnTo>
                <a:close/>
                <a:moveTo>
                  <a:pt x="3803" y="889"/>
                </a:moveTo>
                <a:lnTo>
                  <a:pt x="3803" y="889"/>
                </a:lnTo>
                <a:lnTo>
                  <a:pt x="3795" y="889"/>
                </a:lnTo>
                <a:lnTo>
                  <a:pt x="3788" y="891"/>
                </a:lnTo>
                <a:lnTo>
                  <a:pt x="3775" y="899"/>
                </a:lnTo>
                <a:lnTo>
                  <a:pt x="3767" y="910"/>
                </a:lnTo>
                <a:lnTo>
                  <a:pt x="3765" y="917"/>
                </a:lnTo>
                <a:lnTo>
                  <a:pt x="3765" y="925"/>
                </a:lnTo>
                <a:lnTo>
                  <a:pt x="3765" y="932"/>
                </a:lnTo>
                <a:lnTo>
                  <a:pt x="3767" y="939"/>
                </a:lnTo>
                <a:lnTo>
                  <a:pt x="3775" y="948"/>
                </a:lnTo>
                <a:lnTo>
                  <a:pt x="3788" y="958"/>
                </a:lnTo>
                <a:lnTo>
                  <a:pt x="3795" y="960"/>
                </a:lnTo>
                <a:lnTo>
                  <a:pt x="3803" y="960"/>
                </a:lnTo>
                <a:lnTo>
                  <a:pt x="3810" y="960"/>
                </a:lnTo>
                <a:lnTo>
                  <a:pt x="3818" y="958"/>
                </a:lnTo>
                <a:lnTo>
                  <a:pt x="3831" y="948"/>
                </a:lnTo>
                <a:lnTo>
                  <a:pt x="3838" y="939"/>
                </a:lnTo>
                <a:lnTo>
                  <a:pt x="3841" y="932"/>
                </a:lnTo>
                <a:lnTo>
                  <a:pt x="3841" y="925"/>
                </a:lnTo>
                <a:lnTo>
                  <a:pt x="3841" y="917"/>
                </a:lnTo>
                <a:lnTo>
                  <a:pt x="3838" y="910"/>
                </a:lnTo>
                <a:lnTo>
                  <a:pt x="3831" y="899"/>
                </a:lnTo>
                <a:lnTo>
                  <a:pt x="3818" y="891"/>
                </a:lnTo>
                <a:lnTo>
                  <a:pt x="3810" y="889"/>
                </a:lnTo>
                <a:lnTo>
                  <a:pt x="3803" y="889"/>
                </a:lnTo>
                <a:close/>
                <a:moveTo>
                  <a:pt x="3803" y="970"/>
                </a:moveTo>
                <a:lnTo>
                  <a:pt x="3803" y="970"/>
                </a:lnTo>
                <a:lnTo>
                  <a:pt x="3795" y="970"/>
                </a:lnTo>
                <a:lnTo>
                  <a:pt x="3788" y="972"/>
                </a:lnTo>
                <a:lnTo>
                  <a:pt x="3775" y="979"/>
                </a:lnTo>
                <a:lnTo>
                  <a:pt x="3767" y="991"/>
                </a:lnTo>
                <a:lnTo>
                  <a:pt x="3765" y="998"/>
                </a:lnTo>
                <a:lnTo>
                  <a:pt x="3765" y="1005"/>
                </a:lnTo>
                <a:lnTo>
                  <a:pt x="3765" y="1012"/>
                </a:lnTo>
                <a:lnTo>
                  <a:pt x="3767" y="1019"/>
                </a:lnTo>
                <a:lnTo>
                  <a:pt x="3775" y="1031"/>
                </a:lnTo>
                <a:lnTo>
                  <a:pt x="3788" y="1038"/>
                </a:lnTo>
                <a:lnTo>
                  <a:pt x="3795" y="1041"/>
                </a:lnTo>
                <a:lnTo>
                  <a:pt x="3803" y="1041"/>
                </a:lnTo>
                <a:lnTo>
                  <a:pt x="3810" y="1041"/>
                </a:lnTo>
                <a:lnTo>
                  <a:pt x="3818" y="1038"/>
                </a:lnTo>
                <a:lnTo>
                  <a:pt x="3831" y="1031"/>
                </a:lnTo>
                <a:lnTo>
                  <a:pt x="3838" y="1019"/>
                </a:lnTo>
                <a:lnTo>
                  <a:pt x="3841" y="1012"/>
                </a:lnTo>
                <a:lnTo>
                  <a:pt x="3841" y="1005"/>
                </a:lnTo>
                <a:lnTo>
                  <a:pt x="3841" y="998"/>
                </a:lnTo>
                <a:lnTo>
                  <a:pt x="3838" y="991"/>
                </a:lnTo>
                <a:lnTo>
                  <a:pt x="3831" y="979"/>
                </a:lnTo>
                <a:lnTo>
                  <a:pt x="3818" y="972"/>
                </a:lnTo>
                <a:lnTo>
                  <a:pt x="3810" y="970"/>
                </a:lnTo>
                <a:lnTo>
                  <a:pt x="3803" y="970"/>
                </a:lnTo>
                <a:close/>
                <a:moveTo>
                  <a:pt x="3803" y="1050"/>
                </a:moveTo>
                <a:lnTo>
                  <a:pt x="3803" y="1050"/>
                </a:lnTo>
                <a:lnTo>
                  <a:pt x="3795" y="1050"/>
                </a:lnTo>
                <a:lnTo>
                  <a:pt x="3788" y="1053"/>
                </a:lnTo>
                <a:lnTo>
                  <a:pt x="3775" y="1060"/>
                </a:lnTo>
                <a:lnTo>
                  <a:pt x="3767" y="1072"/>
                </a:lnTo>
                <a:lnTo>
                  <a:pt x="3765" y="1079"/>
                </a:lnTo>
                <a:lnTo>
                  <a:pt x="3765" y="1086"/>
                </a:lnTo>
                <a:lnTo>
                  <a:pt x="3765" y="1093"/>
                </a:lnTo>
                <a:lnTo>
                  <a:pt x="3767" y="1100"/>
                </a:lnTo>
                <a:lnTo>
                  <a:pt x="3775" y="1112"/>
                </a:lnTo>
                <a:lnTo>
                  <a:pt x="3788" y="1119"/>
                </a:lnTo>
                <a:lnTo>
                  <a:pt x="3795" y="1121"/>
                </a:lnTo>
                <a:lnTo>
                  <a:pt x="3803" y="1121"/>
                </a:lnTo>
                <a:lnTo>
                  <a:pt x="3810" y="1121"/>
                </a:lnTo>
                <a:lnTo>
                  <a:pt x="3818" y="1119"/>
                </a:lnTo>
                <a:lnTo>
                  <a:pt x="3831" y="1112"/>
                </a:lnTo>
                <a:lnTo>
                  <a:pt x="3838" y="1100"/>
                </a:lnTo>
                <a:lnTo>
                  <a:pt x="3841" y="1093"/>
                </a:lnTo>
                <a:lnTo>
                  <a:pt x="3841" y="1086"/>
                </a:lnTo>
                <a:lnTo>
                  <a:pt x="3841" y="1079"/>
                </a:lnTo>
                <a:lnTo>
                  <a:pt x="3838" y="1072"/>
                </a:lnTo>
                <a:lnTo>
                  <a:pt x="3831" y="1060"/>
                </a:lnTo>
                <a:lnTo>
                  <a:pt x="3818" y="1053"/>
                </a:lnTo>
                <a:lnTo>
                  <a:pt x="3810" y="1050"/>
                </a:lnTo>
                <a:lnTo>
                  <a:pt x="3803" y="1050"/>
                </a:lnTo>
                <a:close/>
                <a:moveTo>
                  <a:pt x="3803" y="1131"/>
                </a:moveTo>
                <a:lnTo>
                  <a:pt x="3803" y="1131"/>
                </a:lnTo>
                <a:lnTo>
                  <a:pt x="3795" y="1133"/>
                </a:lnTo>
                <a:lnTo>
                  <a:pt x="3788" y="1133"/>
                </a:lnTo>
                <a:lnTo>
                  <a:pt x="3775" y="1143"/>
                </a:lnTo>
                <a:lnTo>
                  <a:pt x="3767" y="1152"/>
                </a:lnTo>
                <a:lnTo>
                  <a:pt x="3765" y="1159"/>
                </a:lnTo>
                <a:lnTo>
                  <a:pt x="3765" y="1166"/>
                </a:lnTo>
                <a:lnTo>
                  <a:pt x="3765" y="1174"/>
                </a:lnTo>
                <a:lnTo>
                  <a:pt x="3767" y="1181"/>
                </a:lnTo>
                <a:lnTo>
                  <a:pt x="3775" y="1192"/>
                </a:lnTo>
                <a:lnTo>
                  <a:pt x="3788" y="1200"/>
                </a:lnTo>
                <a:lnTo>
                  <a:pt x="3795" y="1202"/>
                </a:lnTo>
                <a:lnTo>
                  <a:pt x="3803" y="1202"/>
                </a:lnTo>
                <a:lnTo>
                  <a:pt x="3810" y="1202"/>
                </a:lnTo>
                <a:lnTo>
                  <a:pt x="3818" y="1200"/>
                </a:lnTo>
                <a:lnTo>
                  <a:pt x="3831" y="1192"/>
                </a:lnTo>
                <a:lnTo>
                  <a:pt x="3838" y="1181"/>
                </a:lnTo>
                <a:lnTo>
                  <a:pt x="3841" y="1174"/>
                </a:lnTo>
                <a:lnTo>
                  <a:pt x="3841" y="1166"/>
                </a:lnTo>
                <a:lnTo>
                  <a:pt x="3841" y="1159"/>
                </a:lnTo>
                <a:lnTo>
                  <a:pt x="3838" y="1152"/>
                </a:lnTo>
                <a:lnTo>
                  <a:pt x="3831" y="1143"/>
                </a:lnTo>
                <a:lnTo>
                  <a:pt x="3818" y="1133"/>
                </a:lnTo>
                <a:lnTo>
                  <a:pt x="3810" y="1133"/>
                </a:lnTo>
                <a:lnTo>
                  <a:pt x="3803" y="1131"/>
                </a:lnTo>
                <a:close/>
                <a:moveTo>
                  <a:pt x="3803" y="1211"/>
                </a:moveTo>
                <a:lnTo>
                  <a:pt x="3803" y="1211"/>
                </a:lnTo>
                <a:lnTo>
                  <a:pt x="3795" y="1214"/>
                </a:lnTo>
                <a:lnTo>
                  <a:pt x="3788" y="1214"/>
                </a:lnTo>
                <a:lnTo>
                  <a:pt x="3775" y="1223"/>
                </a:lnTo>
                <a:lnTo>
                  <a:pt x="3767" y="1233"/>
                </a:lnTo>
                <a:lnTo>
                  <a:pt x="3765" y="1240"/>
                </a:lnTo>
                <a:lnTo>
                  <a:pt x="3765" y="1247"/>
                </a:lnTo>
                <a:lnTo>
                  <a:pt x="3765" y="1254"/>
                </a:lnTo>
                <a:lnTo>
                  <a:pt x="3767" y="1261"/>
                </a:lnTo>
                <a:lnTo>
                  <a:pt x="3775" y="1273"/>
                </a:lnTo>
                <a:lnTo>
                  <a:pt x="3788" y="1280"/>
                </a:lnTo>
                <a:lnTo>
                  <a:pt x="3795" y="1283"/>
                </a:lnTo>
                <a:lnTo>
                  <a:pt x="3803" y="1283"/>
                </a:lnTo>
                <a:lnTo>
                  <a:pt x="3810" y="1283"/>
                </a:lnTo>
                <a:lnTo>
                  <a:pt x="3818" y="1280"/>
                </a:lnTo>
                <a:lnTo>
                  <a:pt x="3831" y="1273"/>
                </a:lnTo>
                <a:lnTo>
                  <a:pt x="3838" y="1261"/>
                </a:lnTo>
                <a:lnTo>
                  <a:pt x="3841" y="1254"/>
                </a:lnTo>
                <a:lnTo>
                  <a:pt x="3841" y="1247"/>
                </a:lnTo>
                <a:lnTo>
                  <a:pt x="3841" y="1240"/>
                </a:lnTo>
                <a:lnTo>
                  <a:pt x="3838" y="1233"/>
                </a:lnTo>
                <a:lnTo>
                  <a:pt x="3831" y="1223"/>
                </a:lnTo>
                <a:lnTo>
                  <a:pt x="3818" y="1214"/>
                </a:lnTo>
                <a:lnTo>
                  <a:pt x="3810" y="1214"/>
                </a:lnTo>
                <a:lnTo>
                  <a:pt x="3803" y="1211"/>
                </a:lnTo>
                <a:close/>
                <a:moveTo>
                  <a:pt x="3803" y="1292"/>
                </a:moveTo>
                <a:lnTo>
                  <a:pt x="3803" y="1292"/>
                </a:lnTo>
                <a:lnTo>
                  <a:pt x="3795" y="1294"/>
                </a:lnTo>
                <a:lnTo>
                  <a:pt x="3788" y="1297"/>
                </a:lnTo>
                <a:lnTo>
                  <a:pt x="3775" y="1304"/>
                </a:lnTo>
                <a:lnTo>
                  <a:pt x="3767" y="1316"/>
                </a:lnTo>
                <a:lnTo>
                  <a:pt x="3765" y="1321"/>
                </a:lnTo>
                <a:lnTo>
                  <a:pt x="3765" y="1328"/>
                </a:lnTo>
                <a:lnTo>
                  <a:pt x="3765" y="1335"/>
                </a:lnTo>
                <a:lnTo>
                  <a:pt x="3767" y="1342"/>
                </a:lnTo>
                <a:lnTo>
                  <a:pt x="3775" y="1354"/>
                </a:lnTo>
                <a:lnTo>
                  <a:pt x="3788" y="1361"/>
                </a:lnTo>
                <a:lnTo>
                  <a:pt x="3795" y="1363"/>
                </a:lnTo>
                <a:lnTo>
                  <a:pt x="3803" y="1363"/>
                </a:lnTo>
                <a:lnTo>
                  <a:pt x="3810" y="1363"/>
                </a:lnTo>
                <a:lnTo>
                  <a:pt x="3818" y="1361"/>
                </a:lnTo>
                <a:lnTo>
                  <a:pt x="3831" y="1354"/>
                </a:lnTo>
                <a:lnTo>
                  <a:pt x="3838" y="1342"/>
                </a:lnTo>
                <a:lnTo>
                  <a:pt x="3841" y="1335"/>
                </a:lnTo>
                <a:lnTo>
                  <a:pt x="3841" y="1328"/>
                </a:lnTo>
                <a:lnTo>
                  <a:pt x="3841" y="1321"/>
                </a:lnTo>
                <a:lnTo>
                  <a:pt x="3838" y="1316"/>
                </a:lnTo>
                <a:lnTo>
                  <a:pt x="3831" y="1304"/>
                </a:lnTo>
                <a:lnTo>
                  <a:pt x="3818" y="1297"/>
                </a:lnTo>
                <a:lnTo>
                  <a:pt x="3810" y="1294"/>
                </a:lnTo>
                <a:lnTo>
                  <a:pt x="3803" y="1292"/>
                </a:lnTo>
                <a:close/>
                <a:moveTo>
                  <a:pt x="3803" y="1375"/>
                </a:moveTo>
                <a:lnTo>
                  <a:pt x="3803" y="1375"/>
                </a:lnTo>
                <a:lnTo>
                  <a:pt x="3795" y="1375"/>
                </a:lnTo>
                <a:lnTo>
                  <a:pt x="3788" y="1377"/>
                </a:lnTo>
                <a:lnTo>
                  <a:pt x="3775" y="1385"/>
                </a:lnTo>
                <a:lnTo>
                  <a:pt x="3767" y="1396"/>
                </a:lnTo>
                <a:lnTo>
                  <a:pt x="3765" y="1401"/>
                </a:lnTo>
                <a:lnTo>
                  <a:pt x="3765" y="1411"/>
                </a:lnTo>
                <a:lnTo>
                  <a:pt x="3765" y="1418"/>
                </a:lnTo>
                <a:lnTo>
                  <a:pt x="3767" y="1422"/>
                </a:lnTo>
                <a:lnTo>
                  <a:pt x="3775" y="1434"/>
                </a:lnTo>
                <a:lnTo>
                  <a:pt x="3788" y="1441"/>
                </a:lnTo>
                <a:lnTo>
                  <a:pt x="3795" y="1444"/>
                </a:lnTo>
                <a:lnTo>
                  <a:pt x="3803" y="1444"/>
                </a:lnTo>
                <a:lnTo>
                  <a:pt x="3810" y="1444"/>
                </a:lnTo>
                <a:lnTo>
                  <a:pt x="3818" y="1441"/>
                </a:lnTo>
                <a:lnTo>
                  <a:pt x="3831" y="1434"/>
                </a:lnTo>
                <a:lnTo>
                  <a:pt x="3838" y="1422"/>
                </a:lnTo>
                <a:lnTo>
                  <a:pt x="3841" y="1418"/>
                </a:lnTo>
                <a:lnTo>
                  <a:pt x="3841" y="1411"/>
                </a:lnTo>
                <a:lnTo>
                  <a:pt x="3841" y="1401"/>
                </a:lnTo>
                <a:lnTo>
                  <a:pt x="3838" y="1396"/>
                </a:lnTo>
                <a:lnTo>
                  <a:pt x="3831" y="1385"/>
                </a:lnTo>
                <a:lnTo>
                  <a:pt x="3818" y="1377"/>
                </a:lnTo>
                <a:lnTo>
                  <a:pt x="3810" y="1375"/>
                </a:lnTo>
                <a:lnTo>
                  <a:pt x="3803" y="1375"/>
                </a:lnTo>
                <a:close/>
                <a:moveTo>
                  <a:pt x="3803" y="1456"/>
                </a:moveTo>
                <a:lnTo>
                  <a:pt x="3803" y="1456"/>
                </a:lnTo>
                <a:lnTo>
                  <a:pt x="3795" y="1456"/>
                </a:lnTo>
                <a:lnTo>
                  <a:pt x="3788" y="1458"/>
                </a:lnTo>
                <a:lnTo>
                  <a:pt x="3775" y="1465"/>
                </a:lnTo>
                <a:lnTo>
                  <a:pt x="3767" y="1477"/>
                </a:lnTo>
                <a:lnTo>
                  <a:pt x="3765" y="1484"/>
                </a:lnTo>
                <a:lnTo>
                  <a:pt x="3765" y="1491"/>
                </a:lnTo>
                <a:lnTo>
                  <a:pt x="3765" y="1498"/>
                </a:lnTo>
                <a:lnTo>
                  <a:pt x="3767" y="1503"/>
                </a:lnTo>
                <a:lnTo>
                  <a:pt x="3775" y="1515"/>
                </a:lnTo>
                <a:lnTo>
                  <a:pt x="3788" y="1522"/>
                </a:lnTo>
                <a:lnTo>
                  <a:pt x="3795" y="1524"/>
                </a:lnTo>
                <a:lnTo>
                  <a:pt x="3803" y="1527"/>
                </a:lnTo>
                <a:lnTo>
                  <a:pt x="3810" y="1524"/>
                </a:lnTo>
                <a:lnTo>
                  <a:pt x="3818" y="1522"/>
                </a:lnTo>
                <a:lnTo>
                  <a:pt x="3831" y="1515"/>
                </a:lnTo>
                <a:lnTo>
                  <a:pt x="3838" y="1503"/>
                </a:lnTo>
                <a:lnTo>
                  <a:pt x="3841" y="1498"/>
                </a:lnTo>
                <a:lnTo>
                  <a:pt x="3841" y="1491"/>
                </a:lnTo>
                <a:lnTo>
                  <a:pt x="3841" y="1484"/>
                </a:lnTo>
                <a:lnTo>
                  <a:pt x="3838" y="1477"/>
                </a:lnTo>
                <a:lnTo>
                  <a:pt x="3831" y="1465"/>
                </a:lnTo>
                <a:lnTo>
                  <a:pt x="3818" y="1458"/>
                </a:lnTo>
                <a:lnTo>
                  <a:pt x="3810" y="1456"/>
                </a:lnTo>
                <a:lnTo>
                  <a:pt x="3803" y="1456"/>
                </a:lnTo>
                <a:close/>
                <a:moveTo>
                  <a:pt x="3889" y="403"/>
                </a:moveTo>
                <a:lnTo>
                  <a:pt x="3889" y="403"/>
                </a:lnTo>
                <a:lnTo>
                  <a:pt x="3881" y="405"/>
                </a:lnTo>
                <a:lnTo>
                  <a:pt x="3874" y="405"/>
                </a:lnTo>
                <a:lnTo>
                  <a:pt x="3861" y="415"/>
                </a:lnTo>
                <a:lnTo>
                  <a:pt x="3853" y="424"/>
                </a:lnTo>
                <a:lnTo>
                  <a:pt x="3851" y="431"/>
                </a:lnTo>
                <a:lnTo>
                  <a:pt x="3851" y="439"/>
                </a:lnTo>
                <a:lnTo>
                  <a:pt x="3851" y="446"/>
                </a:lnTo>
                <a:lnTo>
                  <a:pt x="3853" y="453"/>
                </a:lnTo>
                <a:lnTo>
                  <a:pt x="3861" y="465"/>
                </a:lnTo>
                <a:lnTo>
                  <a:pt x="3874" y="472"/>
                </a:lnTo>
                <a:lnTo>
                  <a:pt x="3881" y="474"/>
                </a:lnTo>
                <a:lnTo>
                  <a:pt x="3889" y="474"/>
                </a:lnTo>
                <a:lnTo>
                  <a:pt x="3896" y="474"/>
                </a:lnTo>
                <a:lnTo>
                  <a:pt x="3904" y="472"/>
                </a:lnTo>
                <a:lnTo>
                  <a:pt x="3914" y="465"/>
                </a:lnTo>
                <a:lnTo>
                  <a:pt x="3924" y="453"/>
                </a:lnTo>
                <a:lnTo>
                  <a:pt x="3924" y="446"/>
                </a:lnTo>
                <a:lnTo>
                  <a:pt x="3927" y="439"/>
                </a:lnTo>
                <a:lnTo>
                  <a:pt x="3924" y="431"/>
                </a:lnTo>
                <a:lnTo>
                  <a:pt x="3924" y="424"/>
                </a:lnTo>
                <a:lnTo>
                  <a:pt x="3914" y="415"/>
                </a:lnTo>
                <a:lnTo>
                  <a:pt x="3904" y="405"/>
                </a:lnTo>
                <a:lnTo>
                  <a:pt x="3896" y="405"/>
                </a:lnTo>
                <a:lnTo>
                  <a:pt x="3889" y="403"/>
                </a:lnTo>
                <a:close/>
                <a:moveTo>
                  <a:pt x="3889" y="484"/>
                </a:moveTo>
                <a:lnTo>
                  <a:pt x="3889" y="484"/>
                </a:lnTo>
                <a:lnTo>
                  <a:pt x="3881" y="486"/>
                </a:lnTo>
                <a:lnTo>
                  <a:pt x="3874" y="488"/>
                </a:lnTo>
                <a:lnTo>
                  <a:pt x="3861" y="495"/>
                </a:lnTo>
                <a:lnTo>
                  <a:pt x="3853" y="505"/>
                </a:lnTo>
                <a:lnTo>
                  <a:pt x="3851" y="512"/>
                </a:lnTo>
                <a:lnTo>
                  <a:pt x="3851" y="519"/>
                </a:lnTo>
                <a:lnTo>
                  <a:pt x="3851" y="526"/>
                </a:lnTo>
                <a:lnTo>
                  <a:pt x="3853" y="533"/>
                </a:lnTo>
                <a:lnTo>
                  <a:pt x="3861" y="545"/>
                </a:lnTo>
                <a:lnTo>
                  <a:pt x="3874" y="552"/>
                </a:lnTo>
                <a:lnTo>
                  <a:pt x="3881" y="555"/>
                </a:lnTo>
                <a:lnTo>
                  <a:pt x="3889" y="555"/>
                </a:lnTo>
                <a:lnTo>
                  <a:pt x="3896" y="555"/>
                </a:lnTo>
                <a:lnTo>
                  <a:pt x="3904" y="552"/>
                </a:lnTo>
                <a:lnTo>
                  <a:pt x="3914" y="545"/>
                </a:lnTo>
                <a:lnTo>
                  <a:pt x="3924" y="533"/>
                </a:lnTo>
                <a:lnTo>
                  <a:pt x="3924" y="526"/>
                </a:lnTo>
                <a:lnTo>
                  <a:pt x="3927" y="519"/>
                </a:lnTo>
                <a:lnTo>
                  <a:pt x="3924" y="512"/>
                </a:lnTo>
                <a:lnTo>
                  <a:pt x="3924" y="505"/>
                </a:lnTo>
                <a:lnTo>
                  <a:pt x="3914" y="495"/>
                </a:lnTo>
                <a:lnTo>
                  <a:pt x="3904" y="488"/>
                </a:lnTo>
                <a:lnTo>
                  <a:pt x="3896" y="486"/>
                </a:lnTo>
                <a:lnTo>
                  <a:pt x="3889" y="484"/>
                </a:lnTo>
                <a:close/>
                <a:moveTo>
                  <a:pt x="3889" y="564"/>
                </a:moveTo>
                <a:lnTo>
                  <a:pt x="3889" y="564"/>
                </a:lnTo>
                <a:lnTo>
                  <a:pt x="3881" y="567"/>
                </a:lnTo>
                <a:lnTo>
                  <a:pt x="3874" y="569"/>
                </a:lnTo>
                <a:lnTo>
                  <a:pt x="3861" y="576"/>
                </a:lnTo>
                <a:lnTo>
                  <a:pt x="3853" y="588"/>
                </a:lnTo>
                <a:lnTo>
                  <a:pt x="3851" y="593"/>
                </a:lnTo>
                <a:lnTo>
                  <a:pt x="3851" y="600"/>
                </a:lnTo>
                <a:lnTo>
                  <a:pt x="3851" y="607"/>
                </a:lnTo>
                <a:lnTo>
                  <a:pt x="3853" y="614"/>
                </a:lnTo>
                <a:lnTo>
                  <a:pt x="3861" y="626"/>
                </a:lnTo>
                <a:lnTo>
                  <a:pt x="3874" y="633"/>
                </a:lnTo>
                <a:lnTo>
                  <a:pt x="3881" y="635"/>
                </a:lnTo>
                <a:lnTo>
                  <a:pt x="3889" y="635"/>
                </a:lnTo>
                <a:lnTo>
                  <a:pt x="3896" y="635"/>
                </a:lnTo>
                <a:lnTo>
                  <a:pt x="3904" y="633"/>
                </a:lnTo>
                <a:lnTo>
                  <a:pt x="3914" y="626"/>
                </a:lnTo>
                <a:lnTo>
                  <a:pt x="3924" y="614"/>
                </a:lnTo>
                <a:lnTo>
                  <a:pt x="3924" y="607"/>
                </a:lnTo>
                <a:lnTo>
                  <a:pt x="3927" y="600"/>
                </a:lnTo>
                <a:lnTo>
                  <a:pt x="3924" y="593"/>
                </a:lnTo>
                <a:lnTo>
                  <a:pt x="3924" y="588"/>
                </a:lnTo>
                <a:lnTo>
                  <a:pt x="3914" y="576"/>
                </a:lnTo>
                <a:lnTo>
                  <a:pt x="3904" y="569"/>
                </a:lnTo>
                <a:lnTo>
                  <a:pt x="3896" y="567"/>
                </a:lnTo>
                <a:lnTo>
                  <a:pt x="3889" y="564"/>
                </a:lnTo>
                <a:close/>
                <a:moveTo>
                  <a:pt x="3889" y="647"/>
                </a:moveTo>
                <a:lnTo>
                  <a:pt x="3889" y="647"/>
                </a:lnTo>
                <a:lnTo>
                  <a:pt x="3881" y="647"/>
                </a:lnTo>
                <a:lnTo>
                  <a:pt x="3874" y="650"/>
                </a:lnTo>
                <a:lnTo>
                  <a:pt x="3861" y="657"/>
                </a:lnTo>
                <a:lnTo>
                  <a:pt x="3853" y="669"/>
                </a:lnTo>
                <a:lnTo>
                  <a:pt x="3851" y="676"/>
                </a:lnTo>
                <a:lnTo>
                  <a:pt x="3851" y="683"/>
                </a:lnTo>
                <a:lnTo>
                  <a:pt x="3851" y="690"/>
                </a:lnTo>
                <a:lnTo>
                  <a:pt x="3853" y="695"/>
                </a:lnTo>
                <a:lnTo>
                  <a:pt x="3861" y="706"/>
                </a:lnTo>
                <a:lnTo>
                  <a:pt x="3874" y="714"/>
                </a:lnTo>
                <a:lnTo>
                  <a:pt x="3881" y="716"/>
                </a:lnTo>
                <a:lnTo>
                  <a:pt x="3889" y="716"/>
                </a:lnTo>
                <a:lnTo>
                  <a:pt x="3896" y="716"/>
                </a:lnTo>
                <a:lnTo>
                  <a:pt x="3904" y="714"/>
                </a:lnTo>
                <a:lnTo>
                  <a:pt x="3914" y="706"/>
                </a:lnTo>
                <a:lnTo>
                  <a:pt x="3924" y="695"/>
                </a:lnTo>
                <a:lnTo>
                  <a:pt x="3924" y="690"/>
                </a:lnTo>
                <a:lnTo>
                  <a:pt x="3927" y="683"/>
                </a:lnTo>
                <a:lnTo>
                  <a:pt x="3924" y="676"/>
                </a:lnTo>
                <a:lnTo>
                  <a:pt x="3924" y="669"/>
                </a:lnTo>
                <a:lnTo>
                  <a:pt x="3914" y="657"/>
                </a:lnTo>
                <a:lnTo>
                  <a:pt x="3904" y="650"/>
                </a:lnTo>
                <a:lnTo>
                  <a:pt x="3896" y="647"/>
                </a:lnTo>
                <a:lnTo>
                  <a:pt x="3889" y="647"/>
                </a:lnTo>
                <a:close/>
                <a:moveTo>
                  <a:pt x="3889" y="728"/>
                </a:moveTo>
                <a:lnTo>
                  <a:pt x="3889" y="728"/>
                </a:lnTo>
                <a:lnTo>
                  <a:pt x="3881" y="728"/>
                </a:lnTo>
                <a:lnTo>
                  <a:pt x="3874" y="730"/>
                </a:lnTo>
                <a:lnTo>
                  <a:pt x="3861" y="737"/>
                </a:lnTo>
                <a:lnTo>
                  <a:pt x="3853" y="749"/>
                </a:lnTo>
                <a:lnTo>
                  <a:pt x="3851" y="756"/>
                </a:lnTo>
                <a:lnTo>
                  <a:pt x="3851" y="763"/>
                </a:lnTo>
                <a:lnTo>
                  <a:pt x="3851" y="770"/>
                </a:lnTo>
                <a:lnTo>
                  <a:pt x="3853" y="775"/>
                </a:lnTo>
                <a:lnTo>
                  <a:pt x="3861" y="787"/>
                </a:lnTo>
                <a:lnTo>
                  <a:pt x="3874" y="794"/>
                </a:lnTo>
                <a:lnTo>
                  <a:pt x="3881" y="797"/>
                </a:lnTo>
                <a:lnTo>
                  <a:pt x="3889" y="799"/>
                </a:lnTo>
                <a:lnTo>
                  <a:pt x="3896" y="797"/>
                </a:lnTo>
                <a:lnTo>
                  <a:pt x="3904" y="794"/>
                </a:lnTo>
                <a:lnTo>
                  <a:pt x="3914" y="787"/>
                </a:lnTo>
                <a:lnTo>
                  <a:pt x="3924" y="775"/>
                </a:lnTo>
                <a:lnTo>
                  <a:pt x="3924" y="770"/>
                </a:lnTo>
                <a:lnTo>
                  <a:pt x="3927" y="763"/>
                </a:lnTo>
                <a:lnTo>
                  <a:pt x="3924" y="756"/>
                </a:lnTo>
                <a:lnTo>
                  <a:pt x="3924" y="749"/>
                </a:lnTo>
                <a:lnTo>
                  <a:pt x="3914" y="737"/>
                </a:lnTo>
                <a:lnTo>
                  <a:pt x="3904" y="730"/>
                </a:lnTo>
                <a:lnTo>
                  <a:pt x="3896" y="728"/>
                </a:lnTo>
                <a:lnTo>
                  <a:pt x="3889" y="728"/>
                </a:lnTo>
                <a:close/>
                <a:moveTo>
                  <a:pt x="3889" y="808"/>
                </a:moveTo>
                <a:lnTo>
                  <a:pt x="3889" y="808"/>
                </a:lnTo>
                <a:lnTo>
                  <a:pt x="3881" y="808"/>
                </a:lnTo>
                <a:lnTo>
                  <a:pt x="3874" y="811"/>
                </a:lnTo>
                <a:lnTo>
                  <a:pt x="3861" y="818"/>
                </a:lnTo>
                <a:lnTo>
                  <a:pt x="3853" y="830"/>
                </a:lnTo>
                <a:lnTo>
                  <a:pt x="3851" y="837"/>
                </a:lnTo>
                <a:lnTo>
                  <a:pt x="3851" y="844"/>
                </a:lnTo>
                <a:lnTo>
                  <a:pt x="3851" y="851"/>
                </a:lnTo>
                <a:lnTo>
                  <a:pt x="3853" y="858"/>
                </a:lnTo>
                <a:lnTo>
                  <a:pt x="3861" y="868"/>
                </a:lnTo>
                <a:lnTo>
                  <a:pt x="3874" y="877"/>
                </a:lnTo>
                <a:lnTo>
                  <a:pt x="3881" y="877"/>
                </a:lnTo>
                <a:lnTo>
                  <a:pt x="3889" y="880"/>
                </a:lnTo>
                <a:lnTo>
                  <a:pt x="3896" y="877"/>
                </a:lnTo>
                <a:lnTo>
                  <a:pt x="3904" y="877"/>
                </a:lnTo>
                <a:lnTo>
                  <a:pt x="3914" y="868"/>
                </a:lnTo>
                <a:lnTo>
                  <a:pt x="3924" y="858"/>
                </a:lnTo>
                <a:lnTo>
                  <a:pt x="3924" y="851"/>
                </a:lnTo>
                <a:lnTo>
                  <a:pt x="3927" y="844"/>
                </a:lnTo>
                <a:lnTo>
                  <a:pt x="3924" y="837"/>
                </a:lnTo>
                <a:lnTo>
                  <a:pt x="3924" y="830"/>
                </a:lnTo>
                <a:lnTo>
                  <a:pt x="3914" y="818"/>
                </a:lnTo>
                <a:lnTo>
                  <a:pt x="3904" y="811"/>
                </a:lnTo>
                <a:lnTo>
                  <a:pt x="3896" y="808"/>
                </a:lnTo>
                <a:lnTo>
                  <a:pt x="3889" y="808"/>
                </a:lnTo>
                <a:close/>
                <a:moveTo>
                  <a:pt x="3889" y="889"/>
                </a:moveTo>
                <a:lnTo>
                  <a:pt x="3889" y="889"/>
                </a:lnTo>
                <a:lnTo>
                  <a:pt x="3881" y="889"/>
                </a:lnTo>
                <a:lnTo>
                  <a:pt x="3874" y="891"/>
                </a:lnTo>
                <a:lnTo>
                  <a:pt x="3861" y="899"/>
                </a:lnTo>
                <a:lnTo>
                  <a:pt x="3853" y="910"/>
                </a:lnTo>
                <a:lnTo>
                  <a:pt x="3851" y="917"/>
                </a:lnTo>
                <a:lnTo>
                  <a:pt x="3851" y="925"/>
                </a:lnTo>
                <a:lnTo>
                  <a:pt x="3851" y="932"/>
                </a:lnTo>
                <a:lnTo>
                  <a:pt x="3853" y="939"/>
                </a:lnTo>
                <a:lnTo>
                  <a:pt x="3861" y="948"/>
                </a:lnTo>
                <a:lnTo>
                  <a:pt x="3874" y="958"/>
                </a:lnTo>
                <a:lnTo>
                  <a:pt x="3881" y="960"/>
                </a:lnTo>
                <a:lnTo>
                  <a:pt x="3889" y="960"/>
                </a:lnTo>
                <a:lnTo>
                  <a:pt x="3896" y="960"/>
                </a:lnTo>
                <a:lnTo>
                  <a:pt x="3904" y="958"/>
                </a:lnTo>
                <a:lnTo>
                  <a:pt x="3914" y="948"/>
                </a:lnTo>
                <a:lnTo>
                  <a:pt x="3924" y="939"/>
                </a:lnTo>
                <a:lnTo>
                  <a:pt x="3924" y="932"/>
                </a:lnTo>
                <a:lnTo>
                  <a:pt x="3927" y="925"/>
                </a:lnTo>
                <a:lnTo>
                  <a:pt x="3924" y="917"/>
                </a:lnTo>
                <a:lnTo>
                  <a:pt x="3924" y="910"/>
                </a:lnTo>
                <a:lnTo>
                  <a:pt x="3914" y="899"/>
                </a:lnTo>
                <a:lnTo>
                  <a:pt x="3904" y="891"/>
                </a:lnTo>
                <a:lnTo>
                  <a:pt x="3896" y="889"/>
                </a:lnTo>
                <a:lnTo>
                  <a:pt x="3889" y="889"/>
                </a:lnTo>
                <a:close/>
                <a:moveTo>
                  <a:pt x="3889" y="970"/>
                </a:moveTo>
                <a:lnTo>
                  <a:pt x="3889" y="970"/>
                </a:lnTo>
                <a:lnTo>
                  <a:pt x="3881" y="970"/>
                </a:lnTo>
                <a:lnTo>
                  <a:pt x="3874" y="972"/>
                </a:lnTo>
                <a:lnTo>
                  <a:pt x="3861" y="979"/>
                </a:lnTo>
                <a:lnTo>
                  <a:pt x="3853" y="991"/>
                </a:lnTo>
                <a:lnTo>
                  <a:pt x="3851" y="998"/>
                </a:lnTo>
                <a:lnTo>
                  <a:pt x="3851" y="1005"/>
                </a:lnTo>
                <a:lnTo>
                  <a:pt x="3851" y="1012"/>
                </a:lnTo>
                <a:lnTo>
                  <a:pt x="3853" y="1019"/>
                </a:lnTo>
                <a:lnTo>
                  <a:pt x="3861" y="1031"/>
                </a:lnTo>
                <a:lnTo>
                  <a:pt x="3874" y="1038"/>
                </a:lnTo>
                <a:lnTo>
                  <a:pt x="3881" y="1041"/>
                </a:lnTo>
                <a:lnTo>
                  <a:pt x="3889" y="1041"/>
                </a:lnTo>
                <a:lnTo>
                  <a:pt x="3896" y="1041"/>
                </a:lnTo>
                <a:lnTo>
                  <a:pt x="3904" y="1038"/>
                </a:lnTo>
                <a:lnTo>
                  <a:pt x="3914" y="1031"/>
                </a:lnTo>
                <a:lnTo>
                  <a:pt x="3924" y="1019"/>
                </a:lnTo>
                <a:lnTo>
                  <a:pt x="3924" y="1012"/>
                </a:lnTo>
                <a:lnTo>
                  <a:pt x="3927" y="1005"/>
                </a:lnTo>
                <a:lnTo>
                  <a:pt x="3924" y="998"/>
                </a:lnTo>
                <a:lnTo>
                  <a:pt x="3924" y="991"/>
                </a:lnTo>
                <a:lnTo>
                  <a:pt x="3914" y="979"/>
                </a:lnTo>
                <a:lnTo>
                  <a:pt x="3904" y="972"/>
                </a:lnTo>
                <a:lnTo>
                  <a:pt x="3896" y="970"/>
                </a:lnTo>
                <a:lnTo>
                  <a:pt x="3889" y="970"/>
                </a:lnTo>
                <a:close/>
                <a:moveTo>
                  <a:pt x="3889" y="1050"/>
                </a:moveTo>
                <a:lnTo>
                  <a:pt x="3889" y="1050"/>
                </a:lnTo>
                <a:lnTo>
                  <a:pt x="3881" y="1050"/>
                </a:lnTo>
                <a:lnTo>
                  <a:pt x="3874" y="1053"/>
                </a:lnTo>
                <a:lnTo>
                  <a:pt x="3861" y="1060"/>
                </a:lnTo>
                <a:lnTo>
                  <a:pt x="3853" y="1072"/>
                </a:lnTo>
                <a:lnTo>
                  <a:pt x="3851" y="1079"/>
                </a:lnTo>
                <a:lnTo>
                  <a:pt x="3851" y="1086"/>
                </a:lnTo>
                <a:lnTo>
                  <a:pt x="3851" y="1093"/>
                </a:lnTo>
                <a:lnTo>
                  <a:pt x="3853" y="1100"/>
                </a:lnTo>
                <a:lnTo>
                  <a:pt x="3861" y="1112"/>
                </a:lnTo>
                <a:lnTo>
                  <a:pt x="3874" y="1119"/>
                </a:lnTo>
                <a:lnTo>
                  <a:pt x="3881" y="1121"/>
                </a:lnTo>
                <a:lnTo>
                  <a:pt x="3889" y="1121"/>
                </a:lnTo>
                <a:lnTo>
                  <a:pt x="3896" y="1121"/>
                </a:lnTo>
                <a:lnTo>
                  <a:pt x="3904" y="1119"/>
                </a:lnTo>
                <a:lnTo>
                  <a:pt x="3914" y="1112"/>
                </a:lnTo>
                <a:lnTo>
                  <a:pt x="3924" y="1100"/>
                </a:lnTo>
                <a:lnTo>
                  <a:pt x="3924" y="1093"/>
                </a:lnTo>
                <a:lnTo>
                  <a:pt x="3927" y="1086"/>
                </a:lnTo>
                <a:lnTo>
                  <a:pt x="3924" y="1079"/>
                </a:lnTo>
                <a:lnTo>
                  <a:pt x="3924" y="1072"/>
                </a:lnTo>
                <a:lnTo>
                  <a:pt x="3914" y="1060"/>
                </a:lnTo>
                <a:lnTo>
                  <a:pt x="3904" y="1053"/>
                </a:lnTo>
                <a:lnTo>
                  <a:pt x="3896" y="1050"/>
                </a:lnTo>
                <a:lnTo>
                  <a:pt x="3889" y="1050"/>
                </a:lnTo>
                <a:close/>
                <a:moveTo>
                  <a:pt x="3889" y="1131"/>
                </a:moveTo>
                <a:lnTo>
                  <a:pt x="3889" y="1131"/>
                </a:lnTo>
                <a:lnTo>
                  <a:pt x="3881" y="1133"/>
                </a:lnTo>
                <a:lnTo>
                  <a:pt x="3874" y="1133"/>
                </a:lnTo>
                <a:lnTo>
                  <a:pt x="3861" y="1143"/>
                </a:lnTo>
                <a:lnTo>
                  <a:pt x="3853" y="1152"/>
                </a:lnTo>
                <a:lnTo>
                  <a:pt x="3851" y="1159"/>
                </a:lnTo>
                <a:lnTo>
                  <a:pt x="3851" y="1166"/>
                </a:lnTo>
                <a:lnTo>
                  <a:pt x="3851" y="1174"/>
                </a:lnTo>
                <a:lnTo>
                  <a:pt x="3853" y="1181"/>
                </a:lnTo>
                <a:lnTo>
                  <a:pt x="3861" y="1192"/>
                </a:lnTo>
                <a:lnTo>
                  <a:pt x="3874" y="1200"/>
                </a:lnTo>
                <a:lnTo>
                  <a:pt x="3881" y="1202"/>
                </a:lnTo>
                <a:lnTo>
                  <a:pt x="3889" y="1202"/>
                </a:lnTo>
                <a:lnTo>
                  <a:pt x="3896" y="1202"/>
                </a:lnTo>
                <a:lnTo>
                  <a:pt x="3904" y="1200"/>
                </a:lnTo>
                <a:lnTo>
                  <a:pt x="3914" y="1192"/>
                </a:lnTo>
                <a:lnTo>
                  <a:pt x="3924" y="1181"/>
                </a:lnTo>
                <a:lnTo>
                  <a:pt x="3924" y="1174"/>
                </a:lnTo>
                <a:lnTo>
                  <a:pt x="3927" y="1166"/>
                </a:lnTo>
                <a:lnTo>
                  <a:pt x="3924" y="1159"/>
                </a:lnTo>
                <a:lnTo>
                  <a:pt x="3924" y="1152"/>
                </a:lnTo>
                <a:lnTo>
                  <a:pt x="3914" y="1143"/>
                </a:lnTo>
                <a:lnTo>
                  <a:pt x="3904" y="1133"/>
                </a:lnTo>
                <a:lnTo>
                  <a:pt x="3896" y="1133"/>
                </a:lnTo>
                <a:lnTo>
                  <a:pt x="3889" y="1131"/>
                </a:lnTo>
                <a:close/>
                <a:moveTo>
                  <a:pt x="3889" y="1211"/>
                </a:moveTo>
                <a:lnTo>
                  <a:pt x="3889" y="1211"/>
                </a:lnTo>
                <a:lnTo>
                  <a:pt x="3881" y="1214"/>
                </a:lnTo>
                <a:lnTo>
                  <a:pt x="3874" y="1214"/>
                </a:lnTo>
                <a:lnTo>
                  <a:pt x="3861" y="1223"/>
                </a:lnTo>
                <a:lnTo>
                  <a:pt x="3853" y="1233"/>
                </a:lnTo>
                <a:lnTo>
                  <a:pt x="3851" y="1240"/>
                </a:lnTo>
                <a:lnTo>
                  <a:pt x="3851" y="1247"/>
                </a:lnTo>
                <a:lnTo>
                  <a:pt x="3851" y="1254"/>
                </a:lnTo>
                <a:lnTo>
                  <a:pt x="3853" y="1261"/>
                </a:lnTo>
                <a:lnTo>
                  <a:pt x="3861" y="1273"/>
                </a:lnTo>
                <a:lnTo>
                  <a:pt x="3874" y="1280"/>
                </a:lnTo>
                <a:lnTo>
                  <a:pt x="3881" y="1283"/>
                </a:lnTo>
                <a:lnTo>
                  <a:pt x="3889" y="1283"/>
                </a:lnTo>
                <a:lnTo>
                  <a:pt x="3896" y="1283"/>
                </a:lnTo>
                <a:lnTo>
                  <a:pt x="3904" y="1280"/>
                </a:lnTo>
                <a:lnTo>
                  <a:pt x="3914" y="1273"/>
                </a:lnTo>
                <a:lnTo>
                  <a:pt x="3924" y="1261"/>
                </a:lnTo>
                <a:lnTo>
                  <a:pt x="3924" y="1254"/>
                </a:lnTo>
                <a:lnTo>
                  <a:pt x="3927" y="1247"/>
                </a:lnTo>
                <a:lnTo>
                  <a:pt x="3924" y="1240"/>
                </a:lnTo>
                <a:lnTo>
                  <a:pt x="3924" y="1233"/>
                </a:lnTo>
                <a:lnTo>
                  <a:pt x="3914" y="1223"/>
                </a:lnTo>
                <a:lnTo>
                  <a:pt x="3904" y="1214"/>
                </a:lnTo>
                <a:lnTo>
                  <a:pt x="3896" y="1214"/>
                </a:lnTo>
                <a:lnTo>
                  <a:pt x="3889" y="1211"/>
                </a:lnTo>
                <a:close/>
                <a:moveTo>
                  <a:pt x="3889" y="1292"/>
                </a:moveTo>
                <a:lnTo>
                  <a:pt x="3889" y="1292"/>
                </a:lnTo>
                <a:lnTo>
                  <a:pt x="3881" y="1294"/>
                </a:lnTo>
                <a:lnTo>
                  <a:pt x="3874" y="1297"/>
                </a:lnTo>
                <a:lnTo>
                  <a:pt x="3861" y="1304"/>
                </a:lnTo>
                <a:lnTo>
                  <a:pt x="3853" y="1316"/>
                </a:lnTo>
                <a:lnTo>
                  <a:pt x="3851" y="1321"/>
                </a:lnTo>
                <a:lnTo>
                  <a:pt x="3851" y="1328"/>
                </a:lnTo>
                <a:lnTo>
                  <a:pt x="3851" y="1335"/>
                </a:lnTo>
                <a:lnTo>
                  <a:pt x="3853" y="1342"/>
                </a:lnTo>
                <a:lnTo>
                  <a:pt x="3861" y="1354"/>
                </a:lnTo>
                <a:lnTo>
                  <a:pt x="3874" y="1361"/>
                </a:lnTo>
                <a:lnTo>
                  <a:pt x="3881" y="1363"/>
                </a:lnTo>
                <a:lnTo>
                  <a:pt x="3889" y="1363"/>
                </a:lnTo>
                <a:lnTo>
                  <a:pt x="3896" y="1363"/>
                </a:lnTo>
                <a:lnTo>
                  <a:pt x="3904" y="1361"/>
                </a:lnTo>
                <a:lnTo>
                  <a:pt x="3914" y="1354"/>
                </a:lnTo>
                <a:lnTo>
                  <a:pt x="3924" y="1342"/>
                </a:lnTo>
                <a:lnTo>
                  <a:pt x="3924" y="1335"/>
                </a:lnTo>
                <a:lnTo>
                  <a:pt x="3927" y="1328"/>
                </a:lnTo>
                <a:lnTo>
                  <a:pt x="3924" y="1321"/>
                </a:lnTo>
                <a:lnTo>
                  <a:pt x="3924" y="1316"/>
                </a:lnTo>
                <a:lnTo>
                  <a:pt x="3914" y="1304"/>
                </a:lnTo>
                <a:lnTo>
                  <a:pt x="3904" y="1297"/>
                </a:lnTo>
                <a:lnTo>
                  <a:pt x="3896" y="1294"/>
                </a:lnTo>
                <a:lnTo>
                  <a:pt x="3889" y="1292"/>
                </a:lnTo>
                <a:close/>
                <a:moveTo>
                  <a:pt x="3889" y="1375"/>
                </a:moveTo>
                <a:lnTo>
                  <a:pt x="3889" y="1375"/>
                </a:lnTo>
                <a:lnTo>
                  <a:pt x="3881" y="1375"/>
                </a:lnTo>
                <a:lnTo>
                  <a:pt x="3874" y="1377"/>
                </a:lnTo>
                <a:lnTo>
                  <a:pt x="3861" y="1385"/>
                </a:lnTo>
                <a:lnTo>
                  <a:pt x="3853" y="1396"/>
                </a:lnTo>
                <a:lnTo>
                  <a:pt x="3851" y="1401"/>
                </a:lnTo>
                <a:lnTo>
                  <a:pt x="3851" y="1411"/>
                </a:lnTo>
                <a:lnTo>
                  <a:pt x="3851" y="1418"/>
                </a:lnTo>
                <a:lnTo>
                  <a:pt x="3853" y="1422"/>
                </a:lnTo>
                <a:lnTo>
                  <a:pt x="3861" y="1434"/>
                </a:lnTo>
                <a:lnTo>
                  <a:pt x="3874" y="1441"/>
                </a:lnTo>
                <a:lnTo>
                  <a:pt x="3881" y="1444"/>
                </a:lnTo>
                <a:lnTo>
                  <a:pt x="3889" y="1444"/>
                </a:lnTo>
                <a:lnTo>
                  <a:pt x="3896" y="1444"/>
                </a:lnTo>
                <a:lnTo>
                  <a:pt x="3904" y="1441"/>
                </a:lnTo>
                <a:lnTo>
                  <a:pt x="3914" y="1434"/>
                </a:lnTo>
                <a:lnTo>
                  <a:pt x="3924" y="1422"/>
                </a:lnTo>
                <a:lnTo>
                  <a:pt x="3924" y="1418"/>
                </a:lnTo>
                <a:lnTo>
                  <a:pt x="3927" y="1411"/>
                </a:lnTo>
                <a:lnTo>
                  <a:pt x="3924" y="1401"/>
                </a:lnTo>
                <a:lnTo>
                  <a:pt x="3924" y="1396"/>
                </a:lnTo>
                <a:lnTo>
                  <a:pt x="3914" y="1385"/>
                </a:lnTo>
                <a:lnTo>
                  <a:pt x="3904" y="1377"/>
                </a:lnTo>
                <a:lnTo>
                  <a:pt x="3896" y="1375"/>
                </a:lnTo>
                <a:lnTo>
                  <a:pt x="3889" y="1375"/>
                </a:lnTo>
                <a:close/>
                <a:moveTo>
                  <a:pt x="3889" y="1456"/>
                </a:moveTo>
                <a:lnTo>
                  <a:pt x="3889" y="1456"/>
                </a:lnTo>
                <a:lnTo>
                  <a:pt x="3881" y="1456"/>
                </a:lnTo>
                <a:lnTo>
                  <a:pt x="3874" y="1458"/>
                </a:lnTo>
                <a:lnTo>
                  <a:pt x="3861" y="1465"/>
                </a:lnTo>
                <a:lnTo>
                  <a:pt x="3853" y="1477"/>
                </a:lnTo>
                <a:lnTo>
                  <a:pt x="3851" y="1484"/>
                </a:lnTo>
                <a:lnTo>
                  <a:pt x="3851" y="1491"/>
                </a:lnTo>
                <a:lnTo>
                  <a:pt x="3851" y="1498"/>
                </a:lnTo>
                <a:lnTo>
                  <a:pt x="3853" y="1503"/>
                </a:lnTo>
                <a:lnTo>
                  <a:pt x="3861" y="1515"/>
                </a:lnTo>
                <a:lnTo>
                  <a:pt x="3874" y="1522"/>
                </a:lnTo>
                <a:lnTo>
                  <a:pt x="3881" y="1524"/>
                </a:lnTo>
                <a:lnTo>
                  <a:pt x="3889" y="1527"/>
                </a:lnTo>
                <a:lnTo>
                  <a:pt x="3896" y="1524"/>
                </a:lnTo>
                <a:lnTo>
                  <a:pt x="3904" y="1522"/>
                </a:lnTo>
                <a:lnTo>
                  <a:pt x="3914" y="1515"/>
                </a:lnTo>
                <a:lnTo>
                  <a:pt x="3924" y="1503"/>
                </a:lnTo>
                <a:lnTo>
                  <a:pt x="3924" y="1498"/>
                </a:lnTo>
                <a:lnTo>
                  <a:pt x="3927" y="1491"/>
                </a:lnTo>
                <a:lnTo>
                  <a:pt x="3924" y="1484"/>
                </a:lnTo>
                <a:lnTo>
                  <a:pt x="3924" y="1477"/>
                </a:lnTo>
                <a:lnTo>
                  <a:pt x="3914" y="1465"/>
                </a:lnTo>
                <a:lnTo>
                  <a:pt x="3904" y="1458"/>
                </a:lnTo>
                <a:lnTo>
                  <a:pt x="3896" y="1456"/>
                </a:lnTo>
                <a:lnTo>
                  <a:pt x="3889" y="1456"/>
                </a:lnTo>
                <a:close/>
                <a:moveTo>
                  <a:pt x="3889" y="1536"/>
                </a:moveTo>
                <a:lnTo>
                  <a:pt x="3889" y="1536"/>
                </a:lnTo>
                <a:lnTo>
                  <a:pt x="3881" y="1536"/>
                </a:lnTo>
                <a:lnTo>
                  <a:pt x="3874" y="1539"/>
                </a:lnTo>
                <a:lnTo>
                  <a:pt x="3861" y="1546"/>
                </a:lnTo>
                <a:lnTo>
                  <a:pt x="3853" y="1558"/>
                </a:lnTo>
                <a:lnTo>
                  <a:pt x="3851" y="1565"/>
                </a:lnTo>
                <a:lnTo>
                  <a:pt x="3851" y="1572"/>
                </a:lnTo>
                <a:lnTo>
                  <a:pt x="3851" y="1579"/>
                </a:lnTo>
                <a:lnTo>
                  <a:pt x="3853" y="1586"/>
                </a:lnTo>
                <a:lnTo>
                  <a:pt x="3861" y="1596"/>
                </a:lnTo>
                <a:lnTo>
                  <a:pt x="3874" y="1605"/>
                </a:lnTo>
                <a:lnTo>
                  <a:pt x="3881" y="1605"/>
                </a:lnTo>
                <a:lnTo>
                  <a:pt x="3889" y="1607"/>
                </a:lnTo>
                <a:lnTo>
                  <a:pt x="3896" y="1605"/>
                </a:lnTo>
                <a:lnTo>
                  <a:pt x="3904" y="1605"/>
                </a:lnTo>
                <a:lnTo>
                  <a:pt x="3914" y="1596"/>
                </a:lnTo>
                <a:lnTo>
                  <a:pt x="3924" y="1586"/>
                </a:lnTo>
                <a:lnTo>
                  <a:pt x="3924" y="1579"/>
                </a:lnTo>
                <a:lnTo>
                  <a:pt x="3927" y="1572"/>
                </a:lnTo>
                <a:lnTo>
                  <a:pt x="3924" y="1565"/>
                </a:lnTo>
                <a:lnTo>
                  <a:pt x="3924" y="1558"/>
                </a:lnTo>
                <a:lnTo>
                  <a:pt x="3914" y="1546"/>
                </a:lnTo>
                <a:lnTo>
                  <a:pt x="3904" y="1539"/>
                </a:lnTo>
                <a:lnTo>
                  <a:pt x="3896" y="1536"/>
                </a:lnTo>
                <a:lnTo>
                  <a:pt x="3889" y="1536"/>
                </a:lnTo>
                <a:close/>
                <a:moveTo>
                  <a:pt x="3889" y="1617"/>
                </a:moveTo>
                <a:lnTo>
                  <a:pt x="3889" y="1617"/>
                </a:lnTo>
                <a:lnTo>
                  <a:pt x="3881" y="1617"/>
                </a:lnTo>
                <a:lnTo>
                  <a:pt x="3874" y="1619"/>
                </a:lnTo>
                <a:lnTo>
                  <a:pt x="3861" y="1626"/>
                </a:lnTo>
                <a:lnTo>
                  <a:pt x="3853" y="1638"/>
                </a:lnTo>
                <a:lnTo>
                  <a:pt x="3851" y="1645"/>
                </a:lnTo>
                <a:lnTo>
                  <a:pt x="3851" y="1652"/>
                </a:lnTo>
                <a:lnTo>
                  <a:pt x="3851" y="1660"/>
                </a:lnTo>
                <a:lnTo>
                  <a:pt x="3853" y="1667"/>
                </a:lnTo>
                <a:lnTo>
                  <a:pt x="3861" y="1676"/>
                </a:lnTo>
                <a:lnTo>
                  <a:pt x="3874" y="1686"/>
                </a:lnTo>
                <a:lnTo>
                  <a:pt x="3881" y="1686"/>
                </a:lnTo>
                <a:lnTo>
                  <a:pt x="3889" y="1688"/>
                </a:lnTo>
                <a:lnTo>
                  <a:pt x="3896" y="1686"/>
                </a:lnTo>
                <a:lnTo>
                  <a:pt x="3904" y="1686"/>
                </a:lnTo>
                <a:lnTo>
                  <a:pt x="3914" y="1676"/>
                </a:lnTo>
                <a:lnTo>
                  <a:pt x="3924" y="1667"/>
                </a:lnTo>
                <a:lnTo>
                  <a:pt x="3924" y="1660"/>
                </a:lnTo>
                <a:lnTo>
                  <a:pt x="3927" y="1652"/>
                </a:lnTo>
                <a:lnTo>
                  <a:pt x="3924" y="1645"/>
                </a:lnTo>
                <a:lnTo>
                  <a:pt x="3924" y="1638"/>
                </a:lnTo>
                <a:lnTo>
                  <a:pt x="3914" y="1626"/>
                </a:lnTo>
                <a:lnTo>
                  <a:pt x="3904" y="1619"/>
                </a:lnTo>
                <a:lnTo>
                  <a:pt x="3896" y="1617"/>
                </a:lnTo>
                <a:lnTo>
                  <a:pt x="3889" y="1617"/>
                </a:lnTo>
                <a:close/>
                <a:moveTo>
                  <a:pt x="3975" y="403"/>
                </a:moveTo>
                <a:lnTo>
                  <a:pt x="3975" y="403"/>
                </a:lnTo>
                <a:lnTo>
                  <a:pt x="3967" y="405"/>
                </a:lnTo>
                <a:lnTo>
                  <a:pt x="3960" y="405"/>
                </a:lnTo>
                <a:lnTo>
                  <a:pt x="3947" y="415"/>
                </a:lnTo>
                <a:lnTo>
                  <a:pt x="3939" y="424"/>
                </a:lnTo>
                <a:lnTo>
                  <a:pt x="3937" y="431"/>
                </a:lnTo>
                <a:lnTo>
                  <a:pt x="3937" y="439"/>
                </a:lnTo>
                <a:lnTo>
                  <a:pt x="3937" y="446"/>
                </a:lnTo>
                <a:lnTo>
                  <a:pt x="3939" y="453"/>
                </a:lnTo>
                <a:lnTo>
                  <a:pt x="3947" y="465"/>
                </a:lnTo>
                <a:lnTo>
                  <a:pt x="3960" y="472"/>
                </a:lnTo>
                <a:lnTo>
                  <a:pt x="3967" y="474"/>
                </a:lnTo>
                <a:lnTo>
                  <a:pt x="3975" y="474"/>
                </a:lnTo>
                <a:lnTo>
                  <a:pt x="3982" y="474"/>
                </a:lnTo>
                <a:lnTo>
                  <a:pt x="3987" y="472"/>
                </a:lnTo>
                <a:lnTo>
                  <a:pt x="4000" y="465"/>
                </a:lnTo>
                <a:lnTo>
                  <a:pt x="4008" y="453"/>
                </a:lnTo>
                <a:lnTo>
                  <a:pt x="4010" y="446"/>
                </a:lnTo>
                <a:lnTo>
                  <a:pt x="4013" y="439"/>
                </a:lnTo>
                <a:lnTo>
                  <a:pt x="4010" y="431"/>
                </a:lnTo>
                <a:lnTo>
                  <a:pt x="4008" y="424"/>
                </a:lnTo>
                <a:lnTo>
                  <a:pt x="4000" y="415"/>
                </a:lnTo>
                <a:lnTo>
                  <a:pt x="3987" y="405"/>
                </a:lnTo>
                <a:lnTo>
                  <a:pt x="3982" y="405"/>
                </a:lnTo>
                <a:lnTo>
                  <a:pt x="3975" y="403"/>
                </a:lnTo>
                <a:close/>
                <a:moveTo>
                  <a:pt x="3975" y="484"/>
                </a:moveTo>
                <a:lnTo>
                  <a:pt x="3975" y="484"/>
                </a:lnTo>
                <a:lnTo>
                  <a:pt x="3967" y="486"/>
                </a:lnTo>
                <a:lnTo>
                  <a:pt x="3960" y="488"/>
                </a:lnTo>
                <a:lnTo>
                  <a:pt x="3947" y="495"/>
                </a:lnTo>
                <a:lnTo>
                  <a:pt x="3939" y="505"/>
                </a:lnTo>
                <a:lnTo>
                  <a:pt x="3937" y="512"/>
                </a:lnTo>
                <a:lnTo>
                  <a:pt x="3937" y="519"/>
                </a:lnTo>
                <a:lnTo>
                  <a:pt x="3937" y="526"/>
                </a:lnTo>
                <a:lnTo>
                  <a:pt x="3939" y="533"/>
                </a:lnTo>
                <a:lnTo>
                  <a:pt x="3947" y="545"/>
                </a:lnTo>
                <a:lnTo>
                  <a:pt x="3960" y="552"/>
                </a:lnTo>
                <a:lnTo>
                  <a:pt x="3967" y="555"/>
                </a:lnTo>
                <a:lnTo>
                  <a:pt x="3975" y="555"/>
                </a:lnTo>
                <a:lnTo>
                  <a:pt x="3982" y="555"/>
                </a:lnTo>
                <a:lnTo>
                  <a:pt x="3987" y="552"/>
                </a:lnTo>
                <a:lnTo>
                  <a:pt x="4000" y="545"/>
                </a:lnTo>
                <a:lnTo>
                  <a:pt x="4008" y="533"/>
                </a:lnTo>
                <a:lnTo>
                  <a:pt x="4010" y="526"/>
                </a:lnTo>
                <a:lnTo>
                  <a:pt x="4013" y="519"/>
                </a:lnTo>
                <a:lnTo>
                  <a:pt x="4010" y="512"/>
                </a:lnTo>
                <a:lnTo>
                  <a:pt x="4008" y="505"/>
                </a:lnTo>
                <a:lnTo>
                  <a:pt x="4000" y="495"/>
                </a:lnTo>
                <a:lnTo>
                  <a:pt x="3987" y="488"/>
                </a:lnTo>
                <a:lnTo>
                  <a:pt x="3982" y="486"/>
                </a:lnTo>
                <a:lnTo>
                  <a:pt x="3975" y="484"/>
                </a:lnTo>
                <a:close/>
                <a:moveTo>
                  <a:pt x="3975" y="564"/>
                </a:moveTo>
                <a:lnTo>
                  <a:pt x="3975" y="564"/>
                </a:lnTo>
                <a:lnTo>
                  <a:pt x="3967" y="567"/>
                </a:lnTo>
                <a:lnTo>
                  <a:pt x="3960" y="569"/>
                </a:lnTo>
                <a:lnTo>
                  <a:pt x="3947" y="576"/>
                </a:lnTo>
                <a:lnTo>
                  <a:pt x="3939" y="588"/>
                </a:lnTo>
                <a:lnTo>
                  <a:pt x="3937" y="593"/>
                </a:lnTo>
                <a:lnTo>
                  <a:pt x="3937" y="600"/>
                </a:lnTo>
                <a:lnTo>
                  <a:pt x="3937" y="607"/>
                </a:lnTo>
                <a:lnTo>
                  <a:pt x="3939" y="614"/>
                </a:lnTo>
                <a:lnTo>
                  <a:pt x="3947" y="626"/>
                </a:lnTo>
                <a:lnTo>
                  <a:pt x="3960" y="633"/>
                </a:lnTo>
                <a:lnTo>
                  <a:pt x="3967" y="635"/>
                </a:lnTo>
                <a:lnTo>
                  <a:pt x="3975" y="635"/>
                </a:lnTo>
                <a:lnTo>
                  <a:pt x="3982" y="635"/>
                </a:lnTo>
                <a:lnTo>
                  <a:pt x="3987" y="633"/>
                </a:lnTo>
                <a:lnTo>
                  <a:pt x="4000" y="626"/>
                </a:lnTo>
                <a:lnTo>
                  <a:pt x="4008" y="614"/>
                </a:lnTo>
                <a:lnTo>
                  <a:pt x="4010" y="607"/>
                </a:lnTo>
                <a:lnTo>
                  <a:pt x="4013" y="600"/>
                </a:lnTo>
                <a:lnTo>
                  <a:pt x="4010" y="593"/>
                </a:lnTo>
                <a:lnTo>
                  <a:pt x="4008" y="588"/>
                </a:lnTo>
                <a:lnTo>
                  <a:pt x="4000" y="576"/>
                </a:lnTo>
                <a:lnTo>
                  <a:pt x="3987" y="569"/>
                </a:lnTo>
                <a:lnTo>
                  <a:pt x="3982" y="567"/>
                </a:lnTo>
                <a:lnTo>
                  <a:pt x="3975" y="564"/>
                </a:lnTo>
                <a:close/>
                <a:moveTo>
                  <a:pt x="3975" y="647"/>
                </a:moveTo>
                <a:lnTo>
                  <a:pt x="3975" y="647"/>
                </a:lnTo>
                <a:lnTo>
                  <a:pt x="3967" y="647"/>
                </a:lnTo>
                <a:lnTo>
                  <a:pt x="3960" y="650"/>
                </a:lnTo>
                <a:lnTo>
                  <a:pt x="3947" y="657"/>
                </a:lnTo>
                <a:lnTo>
                  <a:pt x="3939" y="669"/>
                </a:lnTo>
                <a:lnTo>
                  <a:pt x="3937" y="676"/>
                </a:lnTo>
                <a:lnTo>
                  <a:pt x="3937" y="683"/>
                </a:lnTo>
                <a:lnTo>
                  <a:pt x="3937" y="690"/>
                </a:lnTo>
                <a:lnTo>
                  <a:pt x="3939" y="695"/>
                </a:lnTo>
                <a:lnTo>
                  <a:pt x="3947" y="706"/>
                </a:lnTo>
                <a:lnTo>
                  <a:pt x="3960" y="714"/>
                </a:lnTo>
                <a:lnTo>
                  <a:pt x="3967" y="716"/>
                </a:lnTo>
                <a:lnTo>
                  <a:pt x="3975" y="716"/>
                </a:lnTo>
                <a:lnTo>
                  <a:pt x="3982" y="716"/>
                </a:lnTo>
                <a:lnTo>
                  <a:pt x="3987" y="714"/>
                </a:lnTo>
                <a:lnTo>
                  <a:pt x="4000" y="706"/>
                </a:lnTo>
                <a:lnTo>
                  <a:pt x="4008" y="695"/>
                </a:lnTo>
                <a:lnTo>
                  <a:pt x="4010" y="690"/>
                </a:lnTo>
                <a:lnTo>
                  <a:pt x="4013" y="683"/>
                </a:lnTo>
                <a:lnTo>
                  <a:pt x="4010" y="676"/>
                </a:lnTo>
                <a:lnTo>
                  <a:pt x="4008" y="669"/>
                </a:lnTo>
                <a:lnTo>
                  <a:pt x="4000" y="657"/>
                </a:lnTo>
                <a:lnTo>
                  <a:pt x="3987" y="650"/>
                </a:lnTo>
                <a:lnTo>
                  <a:pt x="3982" y="647"/>
                </a:lnTo>
                <a:lnTo>
                  <a:pt x="3975" y="647"/>
                </a:lnTo>
                <a:close/>
                <a:moveTo>
                  <a:pt x="3975" y="728"/>
                </a:moveTo>
                <a:lnTo>
                  <a:pt x="3975" y="728"/>
                </a:lnTo>
                <a:lnTo>
                  <a:pt x="3967" y="728"/>
                </a:lnTo>
                <a:lnTo>
                  <a:pt x="3960" y="730"/>
                </a:lnTo>
                <a:lnTo>
                  <a:pt x="3947" y="737"/>
                </a:lnTo>
                <a:lnTo>
                  <a:pt x="3939" y="749"/>
                </a:lnTo>
                <a:lnTo>
                  <a:pt x="3937" y="756"/>
                </a:lnTo>
                <a:lnTo>
                  <a:pt x="3937" y="763"/>
                </a:lnTo>
                <a:lnTo>
                  <a:pt x="3937" y="770"/>
                </a:lnTo>
                <a:lnTo>
                  <a:pt x="3939" y="775"/>
                </a:lnTo>
                <a:lnTo>
                  <a:pt x="3947" y="787"/>
                </a:lnTo>
                <a:lnTo>
                  <a:pt x="3960" y="794"/>
                </a:lnTo>
                <a:lnTo>
                  <a:pt x="3967" y="797"/>
                </a:lnTo>
                <a:lnTo>
                  <a:pt x="3975" y="799"/>
                </a:lnTo>
                <a:lnTo>
                  <a:pt x="3982" y="797"/>
                </a:lnTo>
                <a:lnTo>
                  <a:pt x="3987" y="794"/>
                </a:lnTo>
                <a:lnTo>
                  <a:pt x="4000" y="787"/>
                </a:lnTo>
                <a:lnTo>
                  <a:pt x="4008" y="775"/>
                </a:lnTo>
                <a:lnTo>
                  <a:pt x="4010" y="770"/>
                </a:lnTo>
                <a:lnTo>
                  <a:pt x="4013" y="763"/>
                </a:lnTo>
                <a:lnTo>
                  <a:pt x="4010" y="756"/>
                </a:lnTo>
                <a:lnTo>
                  <a:pt x="4008" y="749"/>
                </a:lnTo>
                <a:lnTo>
                  <a:pt x="4000" y="737"/>
                </a:lnTo>
                <a:lnTo>
                  <a:pt x="3987" y="730"/>
                </a:lnTo>
                <a:lnTo>
                  <a:pt x="3982" y="728"/>
                </a:lnTo>
                <a:lnTo>
                  <a:pt x="3975" y="728"/>
                </a:lnTo>
                <a:close/>
                <a:moveTo>
                  <a:pt x="3975" y="808"/>
                </a:moveTo>
                <a:lnTo>
                  <a:pt x="3975" y="808"/>
                </a:lnTo>
                <a:lnTo>
                  <a:pt x="3967" y="808"/>
                </a:lnTo>
                <a:lnTo>
                  <a:pt x="3960" y="811"/>
                </a:lnTo>
                <a:lnTo>
                  <a:pt x="3947" y="818"/>
                </a:lnTo>
                <a:lnTo>
                  <a:pt x="3939" y="830"/>
                </a:lnTo>
                <a:lnTo>
                  <a:pt x="3937" y="837"/>
                </a:lnTo>
                <a:lnTo>
                  <a:pt x="3937" y="844"/>
                </a:lnTo>
                <a:lnTo>
                  <a:pt x="3937" y="851"/>
                </a:lnTo>
                <a:lnTo>
                  <a:pt x="3939" y="858"/>
                </a:lnTo>
                <a:lnTo>
                  <a:pt x="3947" y="868"/>
                </a:lnTo>
                <a:lnTo>
                  <a:pt x="3960" y="877"/>
                </a:lnTo>
                <a:lnTo>
                  <a:pt x="3967" y="877"/>
                </a:lnTo>
                <a:lnTo>
                  <a:pt x="3975" y="880"/>
                </a:lnTo>
                <a:lnTo>
                  <a:pt x="3982" y="877"/>
                </a:lnTo>
                <a:lnTo>
                  <a:pt x="3987" y="877"/>
                </a:lnTo>
                <a:lnTo>
                  <a:pt x="4000" y="868"/>
                </a:lnTo>
                <a:lnTo>
                  <a:pt x="4008" y="858"/>
                </a:lnTo>
                <a:lnTo>
                  <a:pt x="4010" y="851"/>
                </a:lnTo>
                <a:lnTo>
                  <a:pt x="4013" y="844"/>
                </a:lnTo>
                <a:lnTo>
                  <a:pt x="4010" y="837"/>
                </a:lnTo>
                <a:lnTo>
                  <a:pt x="4008" y="830"/>
                </a:lnTo>
                <a:lnTo>
                  <a:pt x="4000" y="818"/>
                </a:lnTo>
                <a:lnTo>
                  <a:pt x="3987" y="811"/>
                </a:lnTo>
                <a:lnTo>
                  <a:pt x="3982" y="808"/>
                </a:lnTo>
                <a:lnTo>
                  <a:pt x="3975" y="808"/>
                </a:lnTo>
                <a:close/>
                <a:moveTo>
                  <a:pt x="3975" y="889"/>
                </a:moveTo>
                <a:lnTo>
                  <a:pt x="3975" y="889"/>
                </a:lnTo>
                <a:lnTo>
                  <a:pt x="3967" y="889"/>
                </a:lnTo>
                <a:lnTo>
                  <a:pt x="3960" y="891"/>
                </a:lnTo>
                <a:lnTo>
                  <a:pt x="3947" y="899"/>
                </a:lnTo>
                <a:lnTo>
                  <a:pt x="3939" y="910"/>
                </a:lnTo>
                <a:lnTo>
                  <a:pt x="3937" y="917"/>
                </a:lnTo>
                <a:lnTo>
                  <a:pt x="3937" y="925"/>
                </a:lnTo>
                <a:lnTo>
                  <a:pt x="3937" y="932"/>
                </a:lnTo>
                <a:lnTo>
                  <a:pt x="3939" y="939"/>
                </a:lnTo>
                <a:lnTo>
                  <a:pt x="3947" y="948"/>
                </a:lnTo>
                <a:lnTo>
                  <a:pt x="3960" y="958"/>
                </a:lnTo>
                <a:lnTo>
                  <a:pt x="3967" y="960"/>
                </a:lnTo>
                <a:lnTo>
                  <a:pt x="3975" y="960"/>
                </a:lnTo>
                <a:lnTo>
                  <a:pt x="3982" y="960"/>
                </a:lnTo>
                <a:lnTo>
                  <a:pt x="3987" y="958"/>
                </a:lnTo>
                <a:lnTo>
                  <a:pt x="4000" y="948"/>
                </a:lnTo>
                <a:lnTo>
                  <a:pt x="4008" y="939"/>
                </a:lnTo>
                <a:lnTo>
                  <a:pt x="4010" y="932"/>
                </a:lnTo>
                <a:lnTo>
                  <a:pt x="4013" y="925"/>
                </a:lnTo>
                <a:lnTo>
                  <a:pt x="4010" y="917"/>
                </a:lnTo>
                <a:lnTo>
                  <a:pt x="4008" y="910"/>
                </a:lnTo>
                <a:lnTo>
                  <a:pt x="4000" y="899"/>
                </a:lnTo>
                <a:lnTo>
                  <a:pt x="3987" y="891"/>
                </a:lnTo>
                <a:lnTo>
                  <a:pt x="3982" y="889"/>
                </a:lnTo>
                <a:lnTo>
                  <a:pt x="3975" y="889"/>
                </a:lnTo>
                <a:close/>
                <a:moveTo>
                  <a:pt x="3975" y="970"/>
                </a:moveTo>
                <a:lnTo>
                  <a:pt x="3975" y="970"/>
                </a:lnTo>
                <a:lnTo>
                  <a:pt x="3967" y="970"/>
                </a:lnTo>
                <a:lnTo>
                  <a:pt x="3960" y="972"/>
                </a:lnTo>
                <a:lnTo>
                  <a:pt x="3947" y="979"/>
                </a:lnTo>
                <a:lnTo>
                  <a:pt x="3939" y="991"/>
                </a:lnTo>
                <a:lnTo>
                  <a:pt x="3937" y="998"/>
                </a:lnTo>
                <a:lnTo>
                  <a:pt x="3937" y="1005"/>
                </a:lnTo>
                <a:lnTo>
                  <a:pt x="3937" y="1012"/>
                </a:lnTo>
                <a:lnTo>
                  <a:pt x="3939" y="1019"/>
                </a:lnTo>
                <a:lnTo>
                  <a:pt x="3947" y="1031"/>
                </a:lnTo>
                <a:lnTo>
                  <a:pt x="3960" y="1038"/>
                </a:lnTo>
                <a:lnTo>
                  <a:pt x="3967" y="1041"/>
                </a:lnTo>
                <a:lnTo>
                  <a:pt x="3975" y="1041"/>
                </a:lnTo>
                <a:lnTo>
                  <a:pt x="3982" y="1041"/>
                </a:lnTo>
                <a:lnTo>
                  <a:pt x="3987" y="1038"/>
                </a:lnTo>
                <a:lnTo>
                  <a:pt x="4000" y="1031"/>
                </a:lnTo>
                <a:lnTo>
                  <a:pt x="4008" y="1019"/>
                </a:lnTo>
                <a:lnTo>
                  <a:pt x="4010" y="1012"/>
                </a:lnTo>
                <a:lnTo>
                  <a:pt x="4013" y="1005"/>
                </a:lnTo>
                <a:lnTo>
                  <a:pt x="4010" y="998"/>
                </a:lnTo>
                <a:lnTo>
                  <a:pt x="4008" y="991"/>
                </a:lnTo>
                <a:lnTo>
                  <a:pt x="4000" y="979"/>
                </a:lnTo>
                <a:lnTo>
                  <a:pt x="3987" y="972"/>
                </a:lnTo>
                <a:lnTo>
                  <a:pt x="3982" y="970"/>
                </a:lnTo>
                <a:lnTo>
                  <a:pt x="3975" y="970"/>
                </a:lnTo>
                <a:close/>
                <a:moveTo>
                  <a:pt x="3975" y="1050"/>
                </a:moveTo>
                <a:lnTo>
                  <a:pt x="3975" y="1050"/>
                </a:lnTo>
                <a:lnTo>
                  <a:pt x="3967" y="1050"/>
                </a:lnTo>
                <a:lnTo>
                  <a:pt x="3960" y="1053"/>
                </a:lnTo>
                <a:lnTo>
                  <a:pt x="3947" y="1060"/>
                </a:lnTo>
                <a:lnTo>
                  <a:pt x="3939" y="1072"/>
                </a:lnTo>
                <a:lnTo>
                  <a:pt x="3937" y="1079"/>
                </a:lnTo>
                <a:lnTo>
                  <a:pt x="3937" y="1086"/>
                </a:lnTo>
                <a:lnTo>
                  <a:pt x="3937" y="1093"/>
                </a:lnTo>
                <a:lnTo>
                  <a:pt x="3939" y="1100"/>
                </a:lnTo>
                <a:lnTo>
                  <a:pt x="3947" y="1112"/>
                </a:lnTo>
                <a:lnTo>
                  <a:pt x="3960" y="1119"/>
                </a:lnTo>
                <a:lnTo>
                  <a:pt x="3967" y="1121"/>
                </a:lnTo>
                <a:lnTo>
                  <a:pt x="3975" y="1121"/>
                </a:lnTo>
                <a:lnTo>
                  <a:pt x="3982" y="1121"/>
                </a:lnTo>
                <a:lnTo>
                  <a:pt x="3987" y="1119"/>
                </a:lnTo>
                <a:lnTo>
                  <a:pt x="4000" y="1112"/>
                </a:lnTo>
                <a:lnTo>
                  <a:pt x="4008" y="1100"/>
                </a:lnTo>
                <a:lnTo>
                  <a:pt x="4010" y="1093"/>
                </a:lnTo>
                <a:lnTo>
                  <a:pt x="4013" y="1086"/>
                </a:lnTo>
                <a:lnTo>
                  <a:pt x="4010" y="1079"/>
                </a:lnTo>
                <a:lnTo>
                  <a:pt x="4008" y="1072"/>
                </a:lnTo>
                <a:lnTo>
                  <a:pt x="4000" y="1060"/>
                </a:lnTo>
                <a:lnTo>
                  <a:pt x="3987" y="1053"/>
                </a:lnTo>
                <a:lnTo>
                  <a:pt x="3982" y="1050"/>
                </a:lnTo>
                <a:lnTo>
                  <a:pt x="3975" y="1050"/>
                </a:lnTo>
                <a:close/>
                <a:moveTo>
                  <a:pt x="3975" y="1131"/>
                </a:moveTo>
                <a:lnTo>
                  <a:pt x="3975" y="1131"/>
                </a:lnTo>
                <a:lnTo>
                  <a:pt x="3967" y="1133"/>
                </a:lnTo>
                <a:lnTo>
                  <a:pt x="3960" y="1133"/>
                </a:lnTo>
                <a:lnTo>
                  <a:pt x="3947" y="1143"/>
                </a:lnTo>
                <a:lnTo>
                  <a:pt x="3939" y="1152"/>
                </a:lnTo>
                <a:lnTo>
                  <a:pt x="3937" y="1159"/>
                </a:lnTo>
                <a:lnTo>
                  <a:pt x="3937" y="1166"/>
                </a:lnTo>
                <a:lnTo>
                  <a:pt x="3937" y="1174"/>
                </a:lnTo>
                <a:lnTo>
                  <a:pt x="3939" y="1181"/>
                </a:lnTo>
                <a:lnTo>
                  <a:pt x="3947" y="1192"/>
                </a:lnTo>
                <a:lnTo>
                  <a:pt x="3960" y="1200"/>
                </a:lnTo>
                <a:lnTo>
                  <a:pt x="3967" y="1202"/>
                </a:lnTo>
                <a:lnTo>
                  <a:pt x="3975" y="1202"/>
                </a:lnTo>
                <a:lnTo>
                  <a:pt x="3982" y="1202"/>
                </a:lnTo>
                <a:lnTo>
                  <a:pt x="3987" y="1200"/>
                </a:lnTo>
                <a:lnTo>
                  <a:pt x="4000" y="1192"/>
                </a:lnTo>
                <a:lnTo>
                  <a:pt x="4008" y="1181"/>
                </a:lnTo>
                <a:lnTo>
                  <a:pt x="4010" y="1174"/>
                </a:lnTo>
                <a:lnTo>
                  <a:pt x="4013" y="1166"/>
                </a:lnTo>
                <a:lnTo>
                  <a:pt x="4010" y="1159"/>
                </a:lnTo>
                <a:lnTo>
                  <a:pt x="4008" y="1152"/>
                </a:lnTo>
                <a:lnTo>
                  <a:pt x="4000" y="1143"/>
                </a:lnTo>
                <a:lnTo>
                  <a:pt x="3987" y="1133"/>
                </a:lnTo>
                <a:lnTo>
                  <a:pt x="3982" y="1133"/>
                </a:lnTo>
                <a:lnTo>
                  <a:pt x="3975" y="1131"/>
                </a:lnTo>
                <a:close/>
                <a:moveTo>
                  <a:pt x="3975" y="1211"/>
                </a:moveTo>
                <a:lnTo>
                  <a:pt x="3975" y="1211"/>
                </a:lnTo>
                <a:lnTo>
                  <a:pt x="3967" y="1214"/>
                </a:lnTo>
                <a:lnTo>
                  <a:pt x="3960" y="1214"/>
                </a:lnTo>
                <a:lnTo>
                  <a:pt x="3947" y="1223"/>
                </a:lnTo>
                <a:lnTo>
                  <a:pt x="3939" y="1233"/>
                </a:lnTo>
                <a:lnTo>
                  <a:pt x="3937" y="1240"/>
                </a:lnTo>
                <a:lnTo>
                  <a:pt x="3937" y="1247"/>
                </a:lnTo>
                <a:lnTo>
                  <a:pt x="3937" y="1254"/>
                </a:lnTo>
                <a:lnTo>
                  <a:pt x="3939" y="1261"/>
                </a:lnTo>
                <a:lnTo>
                  <a:pt x="3947" y="1273"/>
                </a:lnTo>
                <a:lnTo>
                  <a:pt x="3960" y="1280"/>
                </a:lnTo>
                <a:lnTo>
                  <a:pt x="3967" y="1283"/>
                </a:lnTo>
                <a:lnTo>
                  <a:pt x="3975" y="1283"/>
                </a:lnTo>
                <a:lnTo>
                  <a:pt x="3982" y="1283"/>
                </a:lnTo>
                <a:lnTo>
                  <a:pt x="3987" y="1280"/>
                </a:lnTo>
                <a:lnTo>
                  <a:pt x="4000" y="1273"/>
                </a:lnTo>
                <a:lnTo>
                  <a:pt x="4008" y="1261"/>
                </a:lnTo>
                <a:lnTo>
                  <a:pt x="4010" y="1254"/>
                </a:lnTo>
                <a:lnTo>
                  <a:pt x="4013" y="1247"/>
                </a:lnTo>
                <a:lnTo>
                  <a:pt x="4010" y="1240"/>
                </a:lnTo>
                <a:lnTo>
                  <a:pt x="4008" y="1233"/>
                </a:lnTo>
                <a:lnTo>
                  <a:pt x="4000" y="1223"/>
                </a:lnTo>
                <a:lnTo>
                  <a:pt x="3987" y="1214"/>
                </a:lnTo>
                <a:lnTo>
                  <a:pt x="3982" y="1214"/>
                </a:lnTo>
                <a:lnTo>
                  <a:pt x="3975" y="1211"/>
                </a:lnTo>
                <a:close/>
                <a:moveTo>
                  <a:pt x="3975" y="1292"/>
                </a:moveTo>
                <a:lnTo>
                  <a:pt x="3975" y="1292"/>
                </a:lnTo>
                <a:lnTo>
                  <a:pt x="3967" y="1294"/>
                </a:lnTo>
                <a:lnTo>
                  <a:pt x="3960" y="1297"/>
                </a:lnTo>
                <a:lnTo>
                  <a:pt x="3947" y="1304"/>
                </a:lnTo>
                <a:lnTo>
                  <a:pt x="3939" y="1316"/>
                </a:lnTo>
                <a:lnTo>
                  <a:pt x="3937" y="1321"/>
                </a:lnTo>
                <a:lnTo>
                  <a:pt x="3937" y="1328"/>
                </a:lnTo>
                <a:lnTo>
                  <a:pt x="3937" y="1335"/>
                </a:lnTo>
                <a:lnTo>
                  <a:pt x="3939" y="1342"/>
                </a:lnTo>
                <a:lnTo>
                  <a:pt x="3947" y="1354"/>
                </a:lnTo>
                <a:lnTo>
                  <a:pt x="3960" y="1361"/>
                </a:lnTo>
                <a:lnTo>
                  <a:pt x="3967" y="1363"/>
                </a:lnTo>
                <a:lnTo>
                  <a:pt x="3975" y="1363"/>
                </a:lnTo>
                <a:lnTo>
                  <a:pt x="3982" y="1363"/>
                </a:lnTo>
                <a:lnTo>
                  <a:pt x="3987" y="1361"/>
                </a:lnTo>
                <a:lnTo>
                  <a:pt x="4000" y="1354"/>
                </a:lnTo>
                <a:lnTo>
                  <a:pt x="4008" y="1342"/>
                </a:lnTo>
                <a:lnTo>
                  <a:pt x="4010" y="1335"/>
                </a:lnTo>
                <a:lnTo>
                  <a:pt x="4013" y="1328"/>
                </a:lnTo>
                <a:lnTo>
                  <a:pt x="4010" y="1321"/>
                </a:lnTo>
                <a:lnTo>
                  <a:pt x="4008" y="1316"/>
                </a:lnTo>
                <a:lnTo>
                  <a:pt x="4000" y="1304"/>
                </a:lnTo>
                <a:lnTo>
                  <a:pt x="3987" y="1297"/>
                </a:lnTo>
                <a:lnTo>
                  <a:pt x="3982" y="1294"/>
                </a:lnTo>
                <a:lnTo>
                  <a:pt x="3975" y="1292"/>
                </a:lnTo>
                <a:close/>
                <a:moveTo>
                  <a:pt x="3975" y="1375"/>
                </a:moveTo>
                <a:lnTo>
                  <a:pt x="3975" y="1375"/>
                </a:lnTo>
                <a:lnTo>
                  <a:pt x="3967" y="1375"/>
                </a:lnTo>
                <a:lnTo>
                  <a:pt x="3960" y="1377"/>
                </a:lnTo>
                <a:lnTo>
                  <a:pt x="3947" y="1385"/>
                </a:lnTo>
                <a:lnTo>
                  <a:pt x="3939" y="1396"/>
                </a:lnTo>
                <a:lnTo>
                  <a:pt x="3937" y="1401"/>
                </a:lnTo>
                <a:lnTo>
                  <a:pt x="3937" y="1411"/>
                </a:lnTo>
                <a:lnTo>
                  <a:pt x="3937" y="1418"/>
                </a:lnTo>
                <a:lnTo>
                  <a:pt x="3939" y="1422"/>
                </a:lnTo>
                <a:lnTo>
                  <a:pt x="3947" y="1434"/>
                </a:lnTo>
                <a:lnTo>
                  <a:pt x="3960" y="1441"/>
                </a:lnTo>
                <a:lnTo>
                  <a:pt x="3967" y="1444"/>
                </a:lnTo>
                <a:lnTo>
                  <a:pt x="3975" y="1444"/>
                </a:lnTo>
                <a:lnTo>
                  <a:pt x="3982" y="1444"/>
                </a:lnTo>
                <a:lnTo>
                  <a:pt x="3987" y="1441"/>
                </a:lnTo>
                <a:lnTo>
                  <a:pt x="4000" y="1434"/>
                </a:lnTo>
                <a:lnTo>
                  <a:pt x="4008" y="1422"/>
                </a:lnTo>
                <a:lnTo>
                  <a:pt x="4010" y="1418"/>
                </a:lnTo>
                <a:lnTo>
                  <a:pt x="4013" y="1411"/>
                </a:lnTo>
                <a:lnTo>
                  <a:pt x="4010" y="1401"/>
                </a:lnTo>
                <a:lnTo>
                  <a:pt x="4008" y="1396"/>
                </a:lnTo>
                <a:lnTo>
                  <a:pt x="4000" y="1385"/>
                </a:lnTo>
                <a:lnTo>
                  <a:pt x="3987" y="1377"/>
                </a:lnTo>
                <a:lnTo>
                  <a:pt x="3982" y="1375"/>
                </a:lnTo>
                <a:lnTo>
                  <a:pt x="3975" y="1375"/>
                </a:lnTo>
                <a:close/>
                <a:moveTo>
                  <a:pt x="3975" y="1456"/>
                </a:moveTo>
                <a:lnTo>
                  <a:pt x="3975" y="1456"/>
                </a:lnTo>
                <a:lnTo>
                  <a:pt x="3967" y="1456"/>
                </a:lnTo>
                <a:lnTo>
                  <a:pt x="3960" y="1458"/>
                </a:lnTo>
                <a:lnTo>
                  <a:pt x="3947" y="1465"/>
                </a:lnTo>
                <a:lnTo>
                  <a:pt x="3939" y="1477"/>
                </a:lnTo>
                <a:lnTo>
                  <a:pt x="3937" y="1484"/>
                </a:lnTo>
                <a:lnTo>
                  <a:pt x="3937" y="1491"/>
                </a:lnTo>
                <a:lnTo>
                  <a:pt x="3937" y="1498"/>
                </a:lnTo>
                <a:lnTo>
                  <a:pt x="3939" y="1503"/>
                </a:lnTo>
                <a:lnTo>
                  <a:pt x="3947" y="1515"/>
                </a:lnTo>
                <a:lnTo>
                  <a:pt x="3960" y="1522"/>
                </a:lnTo>
                <a:lnTo>
                  <a:pt x="3967" y="1524"/>
                </a:lnTo>
                <a:lnTo>
                  <a:pt x="3975" y="1527"/>
                </a:lnTo>
                <a:lnTo>
                  <a:pt x="3982" y="1524"/>
                </a:lnTo>
                <a:lnTo>
                  <a:pt x="3987" y="1522"/>
                </a:lnTo>
                <a:lnTo>
                  <a:pt x="4000" y="1515"/>
                </a:lnTo>
                <a:lnTo>
                  <a:pt x="4008" y="1503"/>
                </a:lnTo>
                <a:lnTo>
                  <a:pt x="4010" y="1498"/>
                </a:lnTo>
                <a:lnTo>
                  <a:pt x="4013" y="1491"/>
                </a:lnTo>
                <a:lnTo>
                  <a:pt x="4010" y="1484"/>
                </a:lnTo>
                <a:lnTo>
                  <a:pt x="4008" y="1477"/>
                </a:lnTo>
                <a:lnTo>
                  <a:pt x="4000" y="1465"/>
                </a:lnTo>
                <a:lnTo>
                  <a:pt x="3987" y="1458"/>
                </a:lnTo>
                <a:lnTo>
                  <a:pt x="3982" y="1456"/>
                </a:lnTo>
                <a:lnTo>
                  <a:pt x="3975" y="1456"/>
                </a:lnTo>
                <a:close/>
                <a:moveTo>
                  <a:pt x="3975" y="1536"/>
                </a:moveTo>
                <a:lnTo>
                  <a:pt x="3975" y="1536"/>
                </a:lnTo>
                <a:lnTo>
                  <a:pt x="3967" y="1536"/>
                </a:lnTo>
                <a:lnTo>
                  <a:pt x="3960" y="1539"/>
                </a:lnTo>
                <a:lnTo>
                  <a:pt x="3947" y="1546"/>
                </a:lnTo>
                <a:lnTo>
                  <a:pt x="3939" y="1558"/>
                </a:lnTo>
                <a:lnTo>
                  <a:pt x="3937" y="1565"/>
                </a:lnTo>
                <a:lnTo>
                  <a:pt x="3937" y="1572"/>
                </a:lnTo>
                <a:lnTo>
                  <a:pt x="3937" y="1579"/>
                </a:lnTo>
                <a:lnTo>
                  <a:pt x="3939" y="1586"/>
                </a:lnTo>
                <a:lnTo>
                  <a:pt x="3947" y="1596"/>
                </a:lnTo>
                <a:lnTo>
                  <a:pt x="3960" y="1605"/>
                </a:lnTo>
                <a:lnTo>
                  <a:pt x="3967" y="1605"/>
                </a:lnTo>
                <a:lnTo>
                  <a:pt x="3975" y="1607"/>
                </a:lnTo>
                <a:lnTo>
                  <a:pt x="3982" y="1605"/>
                </a:lnTo>
                <a:lnTo>
                  <a:pt x="3987" y="1605"/>
                </a:lnTo>
                <a:lnTo>
                  <a:pt x="4000" y="1596"/>
                </a:lnTo>
                <a:lnTo>
                  <a:pt x="4008" y="1586"/>
                </a:lnTo>
                <a:lnTo>
                  <a:pt x="4010" y="1579"/>
                </a:lnTo>
                <a:lnTo>
                  <a:pt x="4013" y="1572"/>
                </a:lnTo>
                <a:lnTo>
                  <a:pt x="4010" y="1565"/>
                </a:lnTo>
                <a:lnTo>
                  <a:pt x="4008" y="1558"/>
                </a:lnTo>
                <a:lnTo>
                  <a:pt x="4000" y="1546"/>
                </a:lnTo>
                <a:lnTo>
                  <a:pt x="3987" y="1539"/>
                </a:lnTo>
                <a:lnTo>
                  <a:pt x="3982" y="1536"/>
                </a:lnTo>
                <a:lnTo>
                  <a:pt x="3975" y="1536"/>
                </a:lnTo>
                <a:close/>
                <a:moveTo>
                  <a:pt x="3975" y="1617"/>
                </a:moveTo>
                <a:lnTo>
                  <a:pt x="3975" y="1617"/>
                </a:lnTo>
                <a:lnTo>
                  <a:pt x="3967" y="1617"/>
                </a:lnTo>
                <a:lnTo>
                  <a:pt x="3960" y="1619"/>
                </a:lnTo>
                <a:lnTo>
                  <a:pt x="3947" y="1626"/>
                </a:lnTo>
                <a:lnTo>
                  <a:pt x="3939" y="1638"/>
                </a:lnTo>
                <a:lnTo>
                  <a:pt x="3937" y="1645"/>
                </a:lnTo>
                <a:lnTo>
                  <a:pt x="3937" y="1652"/>
                </a:lnTo>
                <a:lnTo>
                  <a:pt x="3937" y="1660"/>
                </a:lnTo>
                <a:lnTo>
                  <a:pt x="3939" y="1667"/>
                </a:lnTo>
                <a:lnTo>
                  <a:pt x="3947" y="1676"/>
                </a:lnTo>
                <a:lnTo>
                  <a:pt x="3960" y="1686"/>
                </a:lnTo>
                <a:lnTo>
                  <a:pt x="3967" y="1686"/>
                </a:lnTo>
                <a:lnTo>
                  <a:pt x="3975" y="1688"/>
                </a:lnTo>
                <a:lnTo>
                  <a:pt x="3982" y="1686"/>
                </a:lnTo>
                <a:lnTo>
                  <a:pt x="3987" y="1686"/>
                </a:lnTo>
                <a:lnTo>
                  <a:pt x="4000" y="1676"/>
                </a:lnTo>
                <a:lnTo>
                  <a:pt x="4008" y="1667"/>
                </a:lnTo>
                <a:lnTo>
                  <a:pt x="4010" y="1660"/>
                </a:lnTo>
                <a:lnTo>
                  <a:pt x="4013" y="1652"/>
                </a:lnTo>
                <a:lnTo>
                  <a:pt x="4010" y="1645"/>
                </a:lnTo>
                <a:lnTo>
                  <a:pt x="4008" y="1638"/>
                </a:lnTo>
                <a:lnTo>
                  <a:pt x="4000" y="1626"/>
                </a:lnTo>
                <a:lnTo>
                  <a:pt x="3987" y="1619"/>
                </a:lnTo>
                <a:lnTo>
                  <a:pt x="3982" y="1617"/>
                </a:lnTo>
                <a:lnTo>
                  <a:pt x="3975" y="1617"/>
                </a:lnTo>
                <a:close/>
                <a:moveTo>
                  <a:pt x="3975" y="1697"/>
                </a:moveTo>
                <a:lnTo>
                  <a:pt x="3975" y="1697"/>
                </a:lnTo>
                <a:lnTo>
                  <a:pt x="3967" y="1697"/>
                </a:lnTo>
                <a:lnTo>
                  <a:pt x="3960" y="1700"/>
                </a:lnTo>
                <a:lnTo>
                  <a:pt x="3947" y="1707"/>
                </a:lnTo>
                <a:lnTo>
                  <a:pt x="3939" y="1719"/>
                </a:lnTo>
                <a:lnTo>
                  <a:pt x="3937" y="1726"/>
                </a:lnTo>
                <a:lnTo>
                  <a:pt x="3937" y="1733"/>
                </a:lnTo>
                <a:lnTo>
                  <a:pt x="3937" y="1740"/>
                </a:lnTo>
                <a:lnTo>
                  <a:pt x="3939" y="1747"/>
                </a:lnTo>
                <a:lnTo>
                  <a:pt x="3947" y="1759"/>
                </a:lnTo>
                <a:lnTo>
                  <a:pt x="3960" y="1766"/>
                </a:lnTo>
                <a:lnTo>
                  <a:pt x="3967" y="1769"/>
                </a:lnTo>
                <a:lnTo>
                  <a:pt x="3975" y="1769"/>
                </a:lnTo>
                <a:lnTo>
                  <a:pt x="3982" y="1769"/>
                </a:lnTo>
                <a:lnTo>
                  <a:pt x="3987" y="1766"/>
                </a:lnTo>
                <a:lnTo>
                  <a:pt x="4000" y="1759"/>
                </a:lnTo>
                <a:lnTo>
                  <a:pt x="4008" y="1747"/>
                </a:lnTo>
                <a:lnTo>
                  <a:pt x="4010" y="1740"/>
                </a:lnTo>
                <a:lnTo>
                  <a:pt x="4013" y="1733"/>
                </a:lnTo>
                <a:lnTo>
                  <a:pt x="4010" y="1726"/>
                </a:lnTo>
                <a:lnTo>
                  <a:pt x="4008" y="1719"/>
                </a:lnTo>
                <a:lnTo>
                  <a:pt x="4000" y="1707"/>
                </a:lnTo>
                <a:lnTo>
                  <a:pt x="3987" y="1700"/>
                </a:lnTo>
                <a:lnTo>
                  <a:pt x="3982" y="1697"/>
                </a:lnTo>
                <a:lnTo>
                  <a:pt x="3975" y="1697"/>
                </a:lnTo>
                <a:close/>
                <a:moveTo>
                  <a:pt x="3975" y="1778"/>
                </a:moveTo>
                <a:lnTo>
                  <a:pt x="3975" y="1778"/>
                </a:lnTo>
                <a:lnTo>
                  <a:pt x="3967" y="1778"/>
                </a:lnTo>
                <a:lnTo>
                  <a:pt x="3960" y="1780"/>
                </a:lnTo>
                <a:lnTo>
                  <a:pt x="3947" y="1788"/>
                </a:lnTo>
                <a:lnTo>
                  <a:pt x="3939" y="1799"/>
                </a:lnTo>
                <a:lnTo>
                  <a:pt x="3937" y="1807"/>
                </a:lnTo>
                <a:lnTo>
                  <a:pt x="3937" y="1814"/>
                </a:lnTo>
                <a:lnTo>
                  <a:pt x="3937" y="1821"/>
                </a:lnTo>
                <a:lnTo>
                  <a:pt x="3939" y="1828"/>
                </a:lnTo>
                <a:lnTo>
                  <a:pt x="3947" y="1840"/>
                </a:lnTo>
                <a:lnTo>
                  <a:pt x="3960" y="1847"/>
                </a:lnTo>
                <a:lnTo>
                  <a:pt x="3967" y="1849"/>
                </a:lnTo>
                <a:lnTo>
                  <a:pt x="3975" y="1849"/>
                </a:lnTo>
                <a:lnTo>
                  <a:pt x="3982" y="1849"/>
                </a:lnTo>
                <a:lnTo>
                  <a:pt x="3987" y="1847"/>
                </a:lnTo>
                <a:lnTo>
                  <a:pt x="4000" y="1840"/>
                </a:lnTo>
                <a:lnTo>
                  <a:pt x="4008" y="1828"/>
                </a:lnTo>
                <a:lnTo>
                  <a:pt x="4010" y="1821"/>
                </a:lnTo>
                <a:lnTo>
                  <a:pt x="4013" y="1814"/>
                </a:lnTo>
                <a:lnTo>
                  <a:pt x="4010" y="1807"/>
                </a:lnTo>
                <a:lnTo>
                  <a:pt x="4008" y="1799"/>
                </a:lnTo>
                <a:lnTo>
                  <a:pt x="4000" y="1788"/>
                </a:lnTo>
                <a:lnTo>
                  <a:pt x="3987" y="1780"/>
                </a:lnTo>
                <a:lnTo>
                  <a:pt x="3982" y="1778"/>
                </a:lnTo>
                <a:lnTo>
                  <a:pt x="3975" y="1778"/>
                </a:lnTo>
                <a:close/>
                <a:moveTo>
                  <a:pt x="4058" y="403"/>
                </a:moveTo>
                <a:lnTo>
                  <a:pt x="4058" y="403"/>
                </a:lnTo>
                <a:lnTo>
                  <a:pt x="4051" y="405"/>
                </a:lnTo>
                <a:lnTo>
                  <a:pt x="4046" y="405"/>
                </a:lnTo>
                <a:lnTo>
                  <a:pt x="4033" y="415"/>
                </a:lnTo>
                <a:lnTo>
                  <a:pt x="4025" y="424"/>
                </a:lnTo>
                <a:lnTo>
                  <a:pt x="4023" y="431"/>
                </a:lnTo>
                <a:lnTo>
                  <a:pt x="4023" y="439"/>
                </a:lnTo>
                <a:lnTo>
                  <a:pt x="4023" y="446"/>
                </a:lnTo>
                <a:lnTo>
                  <a:pt x="4025" y="453"/>
                </a:lnTo>
                <a:lnTo>
                  <a:pt x="4033" y="465"/>
                </a:lnTo>
                <a:lnTo>
                  <a:pt x="4046" y="472"/>
                </a:lnTo>
                <a:lnTo>
                  <a:pt x="4051" y="474"/>
                </a:lnTo>
                <a:lnTo>
                  <a:pt x="4058" y="474"/>
                </a:lnTo>
                <a:lnTo>
                  <a:pt x="4066" y="474"/>
                </a:lnTo>
                <a:lnTo>
                  <a:pt x="4073" y="472"/>
                </a:lnTo>
                <a:lnTo>
                  <a:pt x="4086" y="465"/>
                </a:lnTo>
                <a:lnTo>
                  <a:pt x="4094" y="453"/>
                </a:lnTo>
                <a:lnTo>
                  <a:pt x="4096" y="446"/>
                </a:lnTo>
                <a:lnTo>
                  <a:pt x="4096" y="439"/>
                </a:lnTo>
                <a:lnTo>
                  <a:pt x="4096" y="431"/>
                </a:lnTo>
                <a:lnTo>
                  <a:pt x="4094" y="424"/>
                </a:lnTo>
                <a:lnTo>
                  <a:pt x="4086" y="415"/>
                </a:lnTo>
                <a:lnTo>
                  <a:pt x="4073" y="405"/>
                </a:lnTo>
                <a:lnTo>
                  <a:pt x="4066" y="405"/>
                </a:lnTo>
                <a:lnTo>
                  <a:pt x="4058" y="403"/>
                </a:lnTo>
                <a:close/>
                <a:moveTo>
                  <a:pt x="4058" y="484"/>
                </a:moveTo>
                <a:lnTo>
                  <a:pt x="4058" y="484"/>
                </a:lnTo>
                <a:lnTo>
                  <a:pt x="4051" y="486"/>
                </a:lnTo>
                <a:lnTo>
                  <a:pt x="4046" y="488"/>
                </a:lnTo>
                <a:lnTo>
                  <a:pt x="4033" y="495"/>
                </a:lnTo>
                <a:lnTo>
                  <a:pt x="4025" y="505"/>
                </a:lnTo>
                <a:lnTo>
                  <a:pt x="4023" y="512"/>
                </a:lnTo>
                <a:lnTo>
                  <a:pt x="4023" y="519"/>
                </a:lnTo>
                <a:lnTo>
                  <a:pt x="4023" y="526"/>
                </a:lnTo>
                <a:lnTo>
                  <a:pt x="4025" y="533"/>
                </a:lnTo>
                <a:lnTo>
                  <a:pt x="4033" y="545"/>
                </a:lnTo>
                <a:lnTo>
                  <a:pt x="4046" y="552"/>
                </a:lnTo>
                <a:lnTo>
                  <a:pt x="4051" y="555"/>
                </a:lnTo>
                <a:lnTo>
                  <a:pt x="4058" y="555"/>
                </a:lnTo>
                <a:lnTo>
                  <a:pt x="4066" y="555"/>
                </a:lnTo>
                <a:lnTo>
                  <a:pt x="4073" y="552"/>
                </a:lnTo>
                <a:lnTo>
                  <a:pt x="4086" y="545"/>
                </a:lnTo>
                <a:lnTo>
                  <a:pt x="4094" y="533"/>
                </a:lnTo>
                <a:lnTo>
                  <a:pt x="4096" y="526"/>
                </a:lnTo>
                <a:lnTo>
                  <a:pt x="4096" y="519"/>
                </a:lnTo>
                <a:lnTo>
                  <a:pt x="4096" y="512"/>
                </a:lnTo>
                <a:lnTo>
                  <a:pt x="4094" y="505"/>
                </a:lnTo>
                <a:lnTo>
                  <a:pt x="4086" y="495"/>
                </a:lnTo>
                <a:lnTo>
                  <a:pt x="4073" y="488"/>
                </a:lnTo>
                <a:lnTo>
                  <a:pt x="4066" y="486"/>
                </a:lnTo>
                <a:lnTo>
                  <a:pt x="4058" y="484"/>
                </a:lnTo>
                <a:close/>
                <a:moveTo>
                  <a:pt x="4058" y="564"/>
                </a:moveTo>
                <a:lnTo>
                  <a:pt x="4058" y="564"/>
                </a:lnTo>
                <a:lnTo>
                  <a:pt x="4051" y="567"/>
                </a:lnTo>
                <a:lnTo>
                  <a:pt x="4046" y="569"/>
                </a:lnTo>
                <a:lnTo>
                  <a:pt x="4033" y="576"/>
                </a:lnTo>
                <a:lnTo>
                  <a:pt x="4025" y="588"/>
                </a:lnTo>
                <a:lnTo>
                  <a:pt x="4023" y="593"/>
                </a:lnTo>
                <a:lnTo>
                  <a:pt x="4023" y="600"/>
                </a:lnTo>
                <a:lnTo>
                  <a:pt x="4023" y="607"/>
                </a:lnTo>
                <a:lnTo>
                  <a:pt x="4025" y="614"/>
                </a:lnTo>
                <a:lnTo>
                  <a:pt x="4033" y="626"/>
                </a:lnTo>
                <a:lnTo>
                  <a:pt x="4046" y="633"/>
                </a:lnTo>
                <a:lnTo>
                  <a:pt x="4051" y="635"/>
                </a:lnTo>
                <a:lnTo>
                  <a:pt x="4058" y="635"/>
                </a:lnTo>
                <a:lnTo>
                  <a:pt x="4066" y="635"/>
                </a:lnTo>
                <a:lnTo>
                  <a:pt x="4073" y="633"/>
                </a:lnTo>
                <a:lnTo>
                  <a:pt x="4086" y="626"/>
                </a:lnTo>
                <a:lnTo>
                  <a:pt x="4094" y="614"/>
                </a:lnTo>
                <a:lnTo>
                  <a:pt x="4096" y="607"/>
                </a:lnTo>
                <a:lnTo>
                  <a:pt x="4096" y="600"/>
                </a:lnTo>
                <a:lnTo>
                  <a:pt x="4096" y="593"/>
                </a:lnTo>
                <a:lnTo>
                  <a:pt x="4094" y="588"/>
                </a:lnTo>
                <a:lnTo>
                  <a:pt x="4086" y="576"/>
                </a:lnTo>
                <a:lnTo>
                  <a:pt x="4073" y="569"/>
                </a:lnTo>
                <a:lnTo>
                  <a:pt x="4066" y="567"/>
                </a:lnTo>
                <a:lnTo>
                  <a:pt x="4058" y="564"/>
                </a:lnTo>
                <a:close/>
                <a:moveTo>
                  <a:pt x="4058" y="647"/>
                </a:moveTo>
                <a:lnTo>
                  <a:pt x="4058" y="647"/>
                </a:lnTo>
                <a:lnTo>
                  <a:pt x="4051" y="647"/>
                </a:lnTo>
                <a:lnTo>
                  <a:pt x="4046" y="650"/>
                </a:lnTo>
                <a:lnTo>
                  <a:pt x="4033" y="657"/>
                </a:lnTo>
                <a:lnTo>
                  <a:pt x="4025" y="669"/>
                </a:lnTo>
                <a:lnTo>
                  <a:pt x="4023" y="676"/>
                </a:lnTo>
                <a:lnTo>
                  <a:pt x="4023" y="683"/>
                </a:lnTo>
                <a:lnTo>
                  <a:pt x="4023" y="690"/>
                </a:lnTo>
                <a:lnTo>
                  <a:pt x="4025" y="695"/>
                </a:lnTo>
                <a:lnTo>
                  <a:pt x="4033" y="706"/>
                </a:lnTo>
                <a:lnTo>
                  <a:pt x="4046" y="714"/>
                </a:lnTo>
                <a:lnTo>
                  <a:pt x="4051" y="716"/>
                </a:lnTo>
                <a:lnTo>
                  <a:pt x="4058" y="716"/>
                </a:lnTo>
                <a:lnTo>
                  <a:pt x="4066" y="716"/>
                </a:lnTo>
                <a:lnTo>
                  <a:pt x="4073" y="714"/>
                </a:lnTo>
                <a:lnTo>
                  <a:pt x="4086" y="706"/>
                </a:lnTo>
                <a:lnTo>
                  <a:pt x="4094" y="695"/>
                </a:lnTo>
                <a:lnTo>
                  <a:pt x="4096" y="690"/>
                </a:lnTo>
                <a:lnTo>
                  <a:pt x="4096" y="683"/>
                </a:lnTo>
                <a:lnTo>
                  <a:pt x="4096" y="676"/>
                </a:lnTo>
                <a:lnTo>
                  <a:pt x="4094" y="669"/>
                </a:lnTo>
                <a:lnTo>
                  <a:pt x="4086" y="657"/>
                </a:lnTo>
                <a:lnTo>
                  <a:pt x="4073" y="650"/>
                </a:lnTo>
                <a:lnTo>
                  <a:pt x="4066" y="647"/>
                </a:lnTo>
                <a:lnTo>
                  <a:pt x="4058" y="647"/>
                </a:lnTo>
                <a:close/>
                <a:moveTo>
                  <a:pt x="4058" y="728"/>
                </a:moveTo>
                <a:lnTo>
                  <a:pt x="4058" y="728"/>
                </a:lnTo>
                <a:lnTo>
                  <a:pt x="4051" y="728"/>
                </a:lnTo>
                <a:lnTo>
                  <a:pt x="4046" y="730"/>
                </a:lnTo>
                <a:lnTo>
                  <a:pt x="4033" y="737"/>
                </a:lnTo>
                <a:lnTo>
                  <a:pt x="4025" y="749"/>
                </a:lnTo>
                <a:lnTo>
                  <a:pt x="4023" y="756"/>
                </a:lnTo>
                <a:lnTo>
                  <a:pt x="4023" y="763"/>
                </a:lnTo>
                <a:lnTo>
                  <a:pt x="4023" y="770"/>
                </a:lnTo>
                <a:lnTo>
                  <a:pt x="4025" y="775"/>
                </a:lnTo>
                <a:lnTo>
                  <a:pt x="4033" y="787"/>
                </a:lnTo>
                <a:lnTo>
                  <a:pt x="4046" y="794"/>
                </a:lnTo>
                <a:lnTo>
                  <a:pt x="4051" y="797"/>
                </a:lnTo>
                <a:lnTo>
                  <a:pt x="4058" y="799"/>
                </a:lnTo>
                <a:lnTo>
                  <a:pt x="4066" y="797"/>
                </a:lnTo>
                <a:lnTo>
                  <a:pt x="4073" y="794"/>
                </a:lnTo>
                <a:lnTo>
                  <a:pt x="4086" y="787"/>
                </a:lnTo>
                <a:lnTo>
                  <a:pt x="4094" y="775"/>
                </a:lnTo>
                <a:lnTo>
                  <a:pt x="4096" y="770"/>
                </a:lnTo>
                <a:lnTo>
                  <a:pt x="4096" y="763"/>
                </a:lnTo>
                <a:lnTo>
                  <a:pt x="4096" y="756"/>
                </a:lnTo>
                <a:lnTo>
                  <a:pt x="4094" y="749"/>
                </a:lnTo>
                <a:lnTo>
                  <a:pt x="4086" y="737"/>
                </a:lnTo>
                <a:lnTo>
                  <a:pt x="4073" y="730"/>
                </a:lnTo>
                <a:lnTo>
                  <a:pt x="4066" y="728"/>
                </a:lnTo>
                <a:lnTo>
                  <a:pt x="4058" y="728"/>
                </a:lnTo>
                <a:close/>
                <a:moveTo>
                  <a:pt x="4058" y="808"/>
                </a:moveTo>
                <a:lnTo>
                  <a:pt x="4058" y="808"/>
                </a:lnTo>
                <a:lnTo>
                  <a:pt x="4051" y="808"/>
                </a:lnTo>
                <a:lnTo>
                  <a:pt x="4046" y="811"/>
                </a:lnTo>
                <a:lnTo>
                  <a:pt x="4033" y="818"/>
                </a:lnTo>
                <a:lnTo>
                  <a:pt x="4025" y="830"/>
                </a:lnTo>
                <a:lnTo>
                  <a:pt x="4023" y="837"/>
                </a:lnTo>
                <a:lnTo>
                  <a:pt x="4023" y="844"/>
                </a:lnTo>
                <a:lnTo>
                  <a:pt x="4023" y="851"/>
                </a:lnTo>
                <a:lnTo>
                  <a:pt x="4025" y="858"/>
                </a:lnTo>
                <a:lnTo>
                  <a:pt x="4033" y="868"/>
                </a:lnTo>
                <a:lnTo>
                  <a:pt x="4046" y="877"/>
                </a:lnTo>
                <a:lnTo>
                  <a:pt x="4051" y="877"/>
                </a:lnTo>
                <a:lnTo>
                  <a:pt x="4058" y="880"/>
                </a:lnTo>
                <a:lnTo>
                  <a:pt x="4066" y="877"/>
                </a:lnTo>
                <a:lnTo>
                  <a:pt x="4073" y="877"/>
                </a:lnTo>
                <a:lnTo>
                  <a:pt x="4086" y="868"/>
                </a:lnTo>
                <a:lnTo>
                  <a:pt x="4094" y="858"/>
                </a:lnTo>
                <a:lnTo>
                  <a:pt x="4096" y="851"/>
                </a:lnTo>
                <a:lnTo>
                  <a:pt x="4096" y="844"/>
                </a:lnTo>
                <a:lnTo>
                  <a:pt x="4096" y="837"/>
                </a:lnTo>
                <a:lnTo>
                  <a:pt x="4094" y="830"/>
                </a:lnTo>
                <a:lnTo>
                  <a:pt x="4086" y="818"/>
                </a:lnTo>
                <a:lnTo>
                  <a:pt x="4073" y="811"/>
                </a:lnTo>
                <a:lnTo>
                  <a:pt x="4066" y="808"/>
                </a:lnTo>
                <a:lnTo>
                  <a:pt x="4058" y="808"/>
                </a:lnTo>
                <a:close/>
                <a:moveTo>
                  <a:pt x="4058" y="889"/>
                </a:moveTo>
                <a:lnTo>
                  <a:pt x="4058" y="889"/>
                </a:lnTo>
                <a:lnTo>
                  <a:pt x="4051" y="889"/>
                </a:lnTo>
                <a:lnTo>
                  <a:pt x="4046" y="891"/>
                </a:lnTo>
                <a:lnTo>
                  <a:pt x="4033" y="899"/>
                </a:lnTo>
                <a:lnTo>
                  <a:pt x="4025" y="910"/>
                </a:lnTo>
                <a:lnTo>
                  <a:pt x="4023" y="917"/>
                </a:lnTo>
                <a:lnTo>
                  <a:pt x="4023" y="925"/>
                </a:lnTo>
                <a:lnTo>
                  <a:pt x="4023" y="932"/>
                </a:lnTo>
                <a:lnTo>
                  <a:pt x="4025" y="939"/>
                </a:lnTo>
                <a:lnTo>
                  <a:pt x="4033" y="948"/>
                </a:lnTo>
                <a:lnTo>
                  <a:pt x="4046" y="958"/>
                </a:lnTo>
                <a:lnTo>
                  <a:pt x="4051" y="960"/>
                </a:lnTo>
                <a:lnTo>
                  <a:pt x="4058" y="960"/>
                </a:lnTo>
                <a:lnTo>
                  <a:pt x="4066" y="960"/>
                </a:lnTo>
                <a:lnTo>
                  <a:pt x="4073" y="958"/>
                </a:lnTo>
                <a:lnTo>
                  <a:pt x="4086" y="948"/>
                </a:lnTo>
                <a:lnTo>
                  <a:pt x="4094" y="939"/>
                </a:lnTo>
                <a:lnTo>
                  <a:pt x="4096" y="932"/>
                </a:lnTo>
                <a:lnTo>
                  <a:pt x="4096" y="925"/>
                </a:lnTo>
                <a:lnTo>
                  <a:pt x="4096" y="917"/>
                </a:lnTo>
                <a:lnTo>
                  <a:pt x="4094" y="910"/>
                </a:lnTo>
                <a:lnTo>
                  <a:pt x="4086" y="899"/>
                </a:lnTo>
                <a:lnTo>
                  <a:pt x="4073" y="891"/>
                </a:lnTo>
                <a:lnTo>
                  <a:pt x="4066" y="889"/>
                </a:lnTo>
                <a:lnTo>
                  <a:pt x="4058" y="889"/>
                </a:lnTo>
                <a:close/>
                <a:moveTo>
                  <a:pt x="4058" y="970"/>
                </a:moveTo>
                <a:lnTo>
                  <a:pt x="4058" y="970"/>
                </a:lnTo>
                <a:lnTo>
                  <a:pt x="4051" y="970"/>
                </a:lnTo>
                <a:lnTo>
                  <a:pt x="4046" y="972"/>
                </a:lnTo>
                <a:lnTo>
                  <a:pt x="4033" y="979"/>
                </a:lnTo>
                <a:lnTo>
                  <a:pt x="4025" y="991"/>
                </a:lnTo>
                <a:lnTo>
                  <a:pt x="4023" y="998"/>
                </a:lnTo>
                <a:lnTo>
                  <a:pt x="4023" y="1005"/>
                </a:lnTo>
                <a:lnTo>
                  <a:pt x="4023" y="1012"/>
                </a:lnTo>
                <a:lnTo>
                  <a:pt x="4025" y="1019"/>
                </a:lnTo>
                <a:lnTo>
                  <a:pt x="4033" y="1031"/>
                </a:lnTo>
                <a:lnTo>
                  <a:pt x="4046" y="1038"/>
                </a:lnTo>
                <a:lnTo>
                  <a:pt x="4051" y="1041"/>
                </a:lnTo>
                <a:lnTo>
                  <a:pt x="4058" y="1041"/>
                </a:lnTo>
                <a:lnTo>
                  <a:pt x="4066" y="1041"/>
                </a:lnTo>
                <a:lnTo>
                  <a:pt x="4073" y="1038"/>
                </a:lnTo>
                <a:lnTo>
                  <a:pt x="4086" y="1031"/>
                </a:lnTo>
                <a:lnTo>
                  <a:pt x="4094" y="1019"/>
                </a:lnTo>
                <a:lnTo>
                  <a:pt x="4096" y="1012"/>
                </a:lnTo>
                <a:lnTo>
                  <a:pt x="4096" y="1005"/>
                </a:lnTo>
                <a:lnTo>
                  <a:pt x="4096" y="998"/>
                </a:lnTo>
                <a:lnTo>
                  <a:pt x="4094" y="991"/>
                </a:lnTo>
                <a:lnTo>
                  <a:pt x="4086" y="979"/>
                </a:lnTo>
                <a:lnTo>
                  <a:pt x="4073" y="972"/>
                </a:lnTo>
                <a:lnTo>
                  <a:pt x="4066" y="970"/>
                </a:lnTo>
                <a:lnTo>
                  <a:pt x="4058" y="970"/>
                </a:lnTo>
                <a:close/>
                <a:moveTo>
                  <a:pt x="4058" y="1050"/>
                </a:moveTo>
                <a:lnTo>
                  <a:pt x="4058" y="1050"/>
                </a:lnTo>
                <a:lnTo>
                  <a:pt x="4051" y="1050"/>
                </a:lnTo>
                <a:lnTo>
                  <a:pt x="4046" y="1053"/>
                </a:lnTo>
                <a:lnTo>
                  <a:pt x="4033" y="1060"/>
                </a:lnTo>
                <a:lnTo>
                  <a:pt x="4025" y="1072"/>
                </a:lnTo>
                <a:lnTo>
                  <a:pt x="4023" y="1079"/>
                </a:lnTo>
                <a:lnTo>
                  <a:pt x="4023" y="1086"/>
                </a:lnTo>
                <a:lnTo>
                  <a:pt x="4023" y="1093"/>
                </a:lnTo>
                <a:lnTo>
                  <a:pt x="4025" y="1100"/>
                </a:lnTo>
                <a:lnTo>
                  <a:pt x="4033" y="1112"/>
                </a:lnTo>
                <a:lnTo>
                  <a:pt x="4046" y="1119"/>
                </a:lnTo>
                <a:lnTo>
                  <a:pt x="4051" y="1121"/>
                </a:lnTo>
                <a:lnTo>
                  <a:pt x="4058" y="1121"/>
                </a:lnTo>
                <a:lnTo>
                  <a:pt x="4066" y="1121"/>
                </a:lnTo>
                <a:lnTo>
                  <a:pt x="4073" y="1119"/>
                </a:lnTo>
                <a:lnTo>
                  <a:pt x="4086" y="1112"/>
                </a:lnTo>
                <a:lnTo>
                  <a:pt x="4094" y="1100"/>
                </a:lnTo>
                <a:lnTo>
                  <a:pt x="4096" y="1093"/>
                </a:lnTo>
                <a:lnTo>
                  <a:pt x="4096" y="1086"/>
                </a:lnTo>
                <a:lnTo>
                  <a:pt x="4096" y="1079"/>
                </a:lnTo>
                <a:lnTo>
                  <a:pt x="4094" y="1072"/>
                </a:lnTo>
                <a:lnTo>
                  <a:pt x="4086" y="1060"/>
                </a:lnTo>
                <a:lnTo>
                  <a:pt x="4073" y="1053"/>
                </a:lnTo>
                <a:lnTo>
                  <a:pt x="4066" y="1050"/>
                </a:lnTo>
                <a:lnTo>
                  <a:pt x="4058" y="1050"/>
                </a:lnTo>
                <a:close/>
                <a:moveTo>
                  <a:pt x="4058" y="1131"/>
                </a:moveTo>
                <a:lnTo>
                  <a:pt x="4058" y="1131"/>
                </a:lnTo>
                <a:lnTo>
                  <a:pt x="4051" y="1133"/>
                </a:lnTo>
                <a:lnTo>
                  <a:pt x="4046" y="1133"/>
                </a:lnTo>
                <a:lnTo>
                  <a:pt x="4033" y="1143"/>
                </a:lnTo>
                <a:lnTo>
                  <a:pt x="4025" y="1152"/>
                </a:lnTo>
                <a:lnTo>
                  <a:pt x="4023" y="1159"/>
                </a:lnTo>
                <a:lnTo>
                  <a:pt x="4023" y="1166"/>
                </a:lnTo>
                <a:lnTo>
                  <a:pt x="4023" y="1174"/>
                </a:lnTo>
                <a:lnTo>
                  <a:pt x="4025" y="1181"/>
                </a:lnTo>
                <a:lnTo>
                  <a:pt x="4033" y="1192"/>
                </a:lnTo>
                <a:lnTo>
                  <a:pt x="4046" y="1200"/>
                </a:lnTo>
                <a:lnTo>
                  <a:pt x="4051" y="1202"/>
                </a:lnTo>
                <a:lnTo>
                  <a:pt x="4058" y="1202"/>
                </a:lnTo>
                <a:lnTo>
                  <a:pt x="4066" y="1202"/>
                </a:lnTo>
                <a:lnTo>
                  <a:pt x="4073" y="1200"/>
                </a:lnTo>
                <a:lnTo>
                  <a:pt x="4086" y="1192"/>
                </a:lnTo>
                <a:lnTo>
                  <a:pt x="4094" y="1181"/>
                </a:lnTo>
                <a:lnTo>
                  <a:pt x="4096" y="1174"/>
                </a:lnTo>
                <a:lnTo>
                  <a:pt x="4096" y="1166"/>
                </a:lnTo>
                <a:lnTo>
                  <a:pt x="4096" y="1159"/>
                </a:lnTo>
                <a:lnTo>
                  <a:pt x="4094" y="1152"/>
                </a:lnTo>
                <a:lnTo>
                  <a:pt x="4086" y="1143"/>
                </a:lnTo>
                <a:lnTo>
                  <a:pt x="4073" y="1133"/>
                </a:lnTo>
                <a:lnTo>
                  <a:pt x="4066" y="1133"/>
                </a:lnTo>
                <a:lnTo>
                  <a:pt x="4058" y="1131"/>
                </a:lnTo>
                <a:close/>
                <a:moveTo>
                  <a:pt x="4058" y="1211"/>
                </a:moveTo>
                <a:lnTo>
                  <a:pt x="4058" y="1211"/>
                </a:lnTo>
                <a:lnTo>
                  <a:pt x="4051" y="1214"/>
                </a:lnTo>
                <a:lnTo>
                  <a:pt x="4046" y="1214"/>
                </a:lnTo>
                <a:lnTo>
                  <a:pt x="4033" y="1223"/>
                </a:lnTo>
                <a:lnTo>
                  <a:pt x="4025" y="1233"/>
                </a:lnTo>
                <a:lnTo>
                  <a:pt x="4023" y="1240"/>
                </a:lnTo>
                <a:lnTo>
                  <a:pt x="4023" y="1247"/>
                </a:lnTo>
                <a:lnTo>
                  <a:pt x="4023" y="1254"/>
                </a:lnTo>
                <a:lnTo>
                  <a:pt x="4025" y="1261"/>
                </a:lnTo>
                <a:lnTo>
                  <a:pt x="4033" y="1273"/>
                </a:lnTo>
                <a:lnTo>
                  <a:pt x="4046" y="1280"/>
                </a:lnTo>
                <a:lnTo>
                  <a:pt x="4051" y="1283"/>
                </a:lnTo>
                <a:lnTo>
                  <a:pt x="4058" y="1283"/>
                </a:lnTo>
                <a:lnTo>
                  <a:pt x="4066" y="1283"/>
                </a:lnTo>
                <a:lnTo>
                  <a:pt x="4073" y="1280"/>
                </a:lnTo>
                <a:lnTo>
                  <a:pt x="4086" y="1273"/>
                </a:lnTo>
                <a:lnTo>
                  <a:pt x="4094" y="1261"/>
                </a:lnTo>
                <a:lnTo>
                  <a:pt x="4096" y="1254"/>
                </a:lnTo>
                <a:lnTo>
                  <a:pt x="4096" y="1247"/>
                </a:lnTo>
                <a:lnTo>
                  <a:pt x="4096" y="1240"/>
                </a:lnTo>
                <a:lnTo>
                  <a:pt x="4094" y="1233"/>
                </a:lnTo>
                <a:lnTo>
                  <a:pt x="4086" y="1223"/>
                </a:lnTo>
                <a:lnTo>
                  <a:pt x="4073" y="1214"/>
                </a:lnTo>
                <a:lnTo>
                  <a:pt x="4066" y="1214"/>
                </a:lnTo>
                <a:lnTo>
                  <a:pt x="4058" y="1211"/>
                </a:lnTo>
                <a:close/>
                <a:moveTo>
                  <a:pt x="4058" y="1292"/>
                </a:moveTo>
                <a:lnTo>
                  <a:pt x="4058" y="1292"/>
                </a:lnTo>
                <a:lnTo>
                  <a:pt x="4051" y="1294"/>
                </a:lnTo>
                <a:lnTo>
                  <a:pt x="4046" y="1297"/>
                </a:lnTo>
                <a:lnTo>
                  <a:pt x="4033" y="1304"/>
                </a:lnTo>
                <a:lnTo>
                  <a:pt x="4025" y="1316"/>
                </a:lnTo>
                <a:lnTo>
                  <a:pt x="4023" y="1321"/>
                </a:lnTo>
                <a:lnTo>
                  <a:pt x="4023" y="1328"/>
                </a:lnTo>
                <a:lnTo>
                  <a:pt x="4023" y="1335"/>
                </a:lnTo>
                <a:lnTo>
                  <a:pt x="4025" y="1342"/>
                </a:lnTo>
                <a:lnTo>
                  <a:pt x="4033" y="1354"/>
                </a:lnTo>
                <a:lnTo>
                  <a:pt x="4046" y="1361"/>
                </a:lnTo>
                <a:lnTo>
                  <a:pt x="4051" y="1363"/>
                </a:lnTo>
                <a:lnTo>
                  <a:pt x="4058" y="1363"/>
                </a:lnTo>
                <a:lnTo>
                  <a:pt x="4066" y="1363"/>
                </a:lnTo>
                <a:lnTo>
                  <a:pt x="4073" y="1361"/>
                </a:lnTo>
                <a:lnTo>
                  <a:pt x="4086" y="1354"/>
                </a:lnTo>
                <a:lnTo>
                  <a:pt x="4094" y="1342"/>
                </a:lnTo>
                <a:lnTo>
                  <a:pt x="4096" y="1335"/>
                </a:lnTo>
                <a:lnTo>
                  <a:pt x="4096" y="1328"/>
                </a:lnTo>
                <a:lnTo>
                  <a:pt x="4096" y="1321"/>
                </a:lnTo>
                <a:lnTo>
                  <a:pt x="4094" y="1316"/>
                </a:lnTo>
                <a:lnTo>
                  <a:pt x="4086" y="1304"/>
                </a:lnTo>
                <a:lnTo>
                  <a:pt x="4073" y="1297"/>
                </a:lnTo>
                <a:lnTo>
                  <a:pt x="4066" y="1294"/>
                </a:lnTo>
                <a:lnTo>
                  <a:pt x="4058" y="1292"/>
                </a:lnTo>
                <a:close/>
                <a:moveTo>
                  <a:pt x="4058" y="1375"/>
                </a:moveTo>
                <a:lnTo>
                  <a:pt x="4058" y="1375"/>
                </a:lnTo>
                <a:lnTo>
                  <a:pt x="4051" y="1375"/>
                </a:lnTo>
                <a:lnTo>
                  <a:pt x="4046" y="1377"/>
                </a:lnTo>
                <a:lnTo>
                  <a:pt x="4033" y="1385"/>
                </a:lnTo>
                <a:lnTo>
                  <a:pt x="4025" y="1396"/>
                </a:lnTo>
                <a:lnTo>
                  <a:pt x="4023" y="1401"/>
                </a:lnTo>
                <a:lnTo>
                  <a:pt x="4023" y="1411"/>
                </a:lnTo>
                <a:lnTo>
                  <a:pt x="4023" y="1418"/>
                </a:lnTo>
                <a:lnTo>
                  <a:pt x="4025" y="1422"/>
                </a:lnTo>
                <a:lnTo>
                  <a:pt x="4033" y="1434"/>
                </a:lnTo>
                <a:lnTo>
                  <a:pt x="4046" y="1441"/>
                </a:lnTo>
                <a:lnTo>
                  <a:pt x="4051" y="1444"/>
                </a:lnTo>
                <a:lnTo>
                  <a:pt x="4058" y="1444"/>
                </a:lnTo>
                <a:lnTo>
                  <a:pt x="4066" y="1444"/>
                </a:lnTo>
                <a:lnTo>
                  <a:pt x="4073" y="1441"/>
                </a:lnTo>
                <a:lnTo>
                  <a:pt x="4086" y="1434"/>
                </a:lnTo>
                <a:lnTo>
                  <a:pt x="4094" y="1422"/>
                </a:lnTo>
                <a:lnTo>
                  <a:pt x="4096" y="1418"/>
                </a:lnTo>
                <a:lnTo>
                  <a:pt x="4096" y="1411"/>
                </a:lnTo>
                <a:lnTo>
                  <a:pt x="4096" y="1401"/>
                </a:lnTo>
                <a:lnTo>
                  <a:pt x="4094" y="1396"/>
                </a:lnTo>
                <a:lnTo>
                  <a:pt x="4086" y="1385"/>
                </a:lnTo>
                <a:lnTo>
                  <a:pt x="4073" y="1377"/>
                </a:lnTo>
                <a:lnTo>
                  <a:pt x="4066" y="1375"/>
                </a:lnTo>
                <a:lnTo>
                  <a:pt x="4058" y="1375"/>
                </a:lnTo>
                <a:close/>
                <a:moveTo>
                  <a:pt x="4058" y="1456"/>
                </a:moveTo>
                <a:lnTo>
                  <a:pt x="4058" y="1456"/>
                </a:lnTo>
                <a:lnTo>
                  <a:pt x="4051" y="1456"/>
                </a:lnTo>
                <a:lnTo>
                  <a:pt x="4046" y="1458"/>
                </a:lnTo>
                <a:lnTo>
                  <a:pt x="4033" y="1465"/>
                </a:lnTo>
                <a:lnTo>
                  <a:pt x="4025" y="1477"/>
                </a:lnTo>
                <a:lnTo>
                  <a:pt x="4023" y="1484"/>
                </a:lnTo>
                <a:lnTo>
                  <a:pt x="4023" y="1491"/>
                </a:lnTo>
                <a:lnTo>
                  <a:pt x="4023" y="1498"/>
                </a:lnTo>
                <a:lnTo>
                  <a:pt x="4025" y="1503"/>
                </a:lnTo>
                <a:lnTo>
                  <a:pt x="4033" y="1515"/>
                </a:lnTo>
                <a:lnTo>
                  <a:pt x="4046" y="1522"/>
                </a:lnTo>
                <a:lnTo>
                  <a:pt x="4051" y="1524"/>
                </a:lnTo>
                <a:lnTo>
                  <a:pt x="4058" y="1527"/>
                </a:lnTo>
                <a:lnTo>
                  <a:pt x="4066" y="1524"/>
                </a:lnTo>
                <a:lnTo>
                  <a:pt x="4073" y="1522"/>
                </a:lnTo>
                <a:lnTo>
                  <a:pt x="4086" y="1515"/>
                </a:lnTo>
                <a:lnTo>
                  <a:pt x="4094" y="1503"/>
                </a:lnTo>
                <a:lnTo>
                  <a:pt x="4096" y="1498"/>
                </a:lnTo>
                <a:lnTo>
                  <a:pt x="4096" y="1491"/>
                </a:lnTo>
                <a:lnTo>
                  <a:pt x="4096" y="1484"/>
                </a:lnTo>
                <a:lnTo>
                  <a:pt x="4094" y="1477"/>
                </a:lnTo>
                <a:lnTo>
                  <a:pt x="4086" y="1465"/>
                </a:lnTo>
                <a:lnTo>
                  <a:pt x="4073" y="1458"/>
                </a:lnTo>
                <a:lnTo>
                  <a:pt x="4066" y="1456"/>
                </a:lnTo>
                <a:lnTo>
                  <a:pt x="4058" y="1456"/>
                </a:lnTo>
                <a:close/>
                <a:moveTo>
                  <a:pt x="4058" y="1536"/>
                </a:moveTo>
                <a:lnTo>
                  <a:pt x="4058" y="1536"/>
                </a:lnTo>
                <a:lnTo>
                  <a:pt x="4051" y="1536"/>
                </a:lnTo>
                <a:lnTo>
                  <a:pt x="4046" y="1539"/>
                </a:lnTo>
                <a:lnTo>
                  <a:pt x="4033" y="1546"/>
                </a:lnTo>
                <a:lnTo>
                  <a:pt x="4025" y="1558"/>
                </a:lnTo>
                <a:lnTo>
                  <a:pt x="4023" y="1565"/>
                </a:lnTo>
                <a:lnTo>
                  <a:pt x="4023" y="1572"/>
                </a:lnTo>
                <a:lnTo>
                  <a:pt x="4023" y="1579"/>
                </a:lnTo>
                <a:lnTo>
                  <a:pt x="4025" y="1586"/>
                </a:lnTo>
                <a:lnTo>
                  <a:pt x="4033" y="1596"/>
                </a:lnTo>
                <a:lnTo>
                  <a:pt x="4046" y="1605"/>
                </a:lnTo>
                <a:lnTo>
                  <a:pt x="4051" y="1605"/>
                </a:lnTo>
                <a:lnTo>
                  <a:pt x="4058" y="1607"/>
                </a:lnTo>
                <a:lnTo>
                  <a:pt x="4066" y="1605"/>
                </a:lnTo>
                <a:lnTo>
                  <a:pt x="4073" y="1605"/>
                </a:lnTo>
                <a:lnTo>
                  <a:pt x="4086" y="1596"/>
                </a:lnTo>
                <a:lnTo>
                  <a:pt x="4094" y="1586"/>
                </a:lnTo>
                <a:lnTo>
                  <a:pt x="4096" y="1579"/>
                </a:lnTo>
                <a:lnTo>
                  <a:pt x="4096" y="1572"/>
                </a:lnTo>
                <a:lnTo>
                  <a:pt x="4096" y="1565"/>
                </a:lnTo>
                <a:lnTo>
                  <a:pt x="4094" y="1558"/>
                </a:lnTo>
                <a:lnTo>
                  <a:pt x="4086" y="1546"/>
                </a:lnTo>
                <a:lnTo>
                  <a:pt x="4073" y="1539"/>
                </a:lnTo>
                <a:lnTo>
                  <a:pt x="4066" y="1536"/>
                </a:lnTo>
                <a:lnTo>
                  <a:pt x="4058" y="1536"/>
                </a:lnTo>
                <a:close/>
                <a:moveTo>
                  <a:pt x="4058" y="1617"/>
                </a:moveTo>
                <a:lnTo>
                  <a:pt x="4058" y="1617"/>
                </a:lnTo>
                <a:lnTo>
                  <a:pt x="4051" y="1617"/>
                </a:lnTo>
                <a:lnTo>
                  <a:pt x="4046" y="1619"/>
                </a:lnTo>
                <a:lnTo>
                  <a:pt x="4033" y="1626"/>
                </a:lnTo>
                <a:lnTo>
                  <a:pt x="4025" y="1638"/>
                </a:lnTo>
                <a:lnTo>
                  <a:pt x="4023" y="1645"/>
                </a:lnTo>
                <a:lnTo>
                  <a:pt x="4023" y="1652"/>
                </a:lnTo>
                <a:lnTo>
                  <a:pt x="4023" y="1660"/>
                </a:lnTo>
                <a:lnTo>
                  <a:pt x="4025" y="1667"/>
                </a:lnTo>
                <a:lnTo>
                  <a:pt x="4033" y="1676"/>
                </a:lnTo>
                <a:lnTo>
                  <a:pt x="4046" y="1686"/>
                </a:lnTo>
                <a:lnTo>
                  <a:pt x="4051" y="1686"/>
                </a:lnTo>
                <a:lnTo>
                  <a:pt x="4058" y="1688"/>
                </a:lnTo>
                <a:lnTo>
                  <a:pt x="4066" y="1686"/>
                </a:lnTo>
                <a:lnTo>
                  <a:pt x="4073" y="1686"/>
                </a:lnTo>
                <a:lnTo>
                  <a:pt x="4086" y="1676"/>
                </a:lnTo>
                <a:lnTo>
                  <a:pt x="4094" y="1667"/>
                </a:lnTo>
                <a:lnTo>
                  <a:pt x="4096" y="1660"/>
                </a:lnTo>
                <a:lnTo>
                  <a:pt x="4096" y="1652"/>
                </a:lnTo>
                <a:lnTo>
                  <a:pt x="4096" y="1645"/>
                </a:lnTo>
                <a:lnTo>
                  <a:pt x="4094" y="1638"/>
                </a:lnTo>
                <a:lnTo>
                  <a:pt x="4086" y="1626"/>
                </a:lnTo>
                <a:lnTo>
                  <a:pt x="4073" y="1619"/>
                </a:lnTo>
                <a:lnTo>
                  <a:pt x="4066" y="1617"/>
                </a:lnTo>
                <a:lnTo>
                  <a:pt x="4058" y="1617"/>
                </a:lnTo>
                <a:close/>
                <a:moveTo>
                  <a:pt x="4058" y="1859"/>
                </a:moveTo>
                <a:lnTo>
                  <a:pt x="4058" y="1859"/>
                </a:lnTo>
                <a:lnTo>
                  <a:pt x="4051" y="1859"/>
                </a:lnTo>
                <a:lnTo>
                  <a:pt x="4046" y="1861"/>
                </a:lnTo>
                <a:lnTo>
                  <a:pt x="4033" y="1871"/>
                </a:lnTo>
                <a:lnTo>
                  <a:pt x="4025" y="1880"/>
                </a:lnTo>
                <a:lnTo>
                  <a:pt x="4023" y="1887"/>
                </a:lnTo>
                <a:lnTo>
                  <a:pt x="4023" y="1894"/>
                </a:lnTo>
                <a:lnTo>
                  <a:pt x="4023" y="1901"/>
                </a:lnTo>
                <a:lnTo>
                  <a:pt x="4025" y="1908"/>
                </a:lnTo>
                <a:lnTo>
                  <a:pt x="4033" y="1920"/>
                </a:lnTo>
                <a:lnTo>
                  <a:pt x="4046" y="1927"/>
                </a:lnTo>
                <a:lnTo>
                  <a:pt x="4051" y="1930"/>
                </a:lnTo>
                <a:lnTo>
                  <a:pt x="4058" y="1930"/>
                </a:lnTo>
                <a:lnTo>
                  <a:pt x="4066" y="1930"/>
                </a:lnTo>
                <a:lnTo>
                  <a:pt x="4073" y="1927"/>
                </a:lnTo>
                <a:lnTo>
                  <a:pt x="4086" y="1920"/>
                </a:lnTo>
                <a:lnTo>
                  <a:pt x="4094" y="1908"/>
                </a:lnTo>
                <a:lnTo>
                  <a:pt x="4096" y="1901"/>
                </a:lnTo>
                <a:lnTo>
                  <a:pt x="4096" y="1894"/>
                </a:lnTo>
                <a:lnTo>
                  <a:pt x="4096" y="1887"/>
                </a:lnTo>
                <a:lnTo>
                  <a:pt x="4094" y="1880"/>
                </a:lnTo>
                <a:lnTo>
                  <a:pt x="4086" y="1871"/>
                </a:lnTo>
                <a:lnTo>
                  <a:pt x="4073" y="1861"/>
                </a:lnTo>
                <a:lnTo>
                  <a:pt x="4066" y="1859"/>
                </a:lnTo>
                <a:lnTo>
                  <a:pt x="4058" y="1859"/>
                </a:lnTo>
                <a:close/>
                <a:moveTo>
                  <a:pt x="4144" y="322"/>
                </a:moveTo>
                <a:lnTo>
                  <a:pt x="4144" y="322"/>
                </a:lnTo>
                <a:lnTo>
                  <a:pt x="4137" y="322"/>
                </a:lnTo>
                <a:lnTo>
                  <a:pt x="4129" y="325"/>
                </a:lnTo>
                <a:lnTo>
                  <a:pt x="4119" y="334"/>
                </a:lnTo>
                <a:lnTo>
                  <a:pt x="4111" y="344"/>
                </a:lnTo>
                <a:lnTo>
                  <a:pt x="4109" y="351"/>
                </a:lnTo>
                <a:lnTo>
                  <a:pt x="4106" y="358"/>
                </a:lnTo>
                <a:lnTo>
                  <a:pt x="4109" y="365"/>
                </a:lnTo>
                <a:lnTo>
                  <a:pt x="4111" y="372"/>
                </a:lnTo>
                <a:lnTo>
                  <a:pt x="4119" y="384"/>
                </a:lnTo>
                <a:lnTo>
                  <a:pt x="4129" y="391"/>
                </a:lnTo>
                <a:lnTo>
                  <a:pt x="4137" y="394"/>
                </a:lnTo>
                <a:lnTo>
                  <a:pt x="4144" y="394"/>
                </a:lnTo>
                <a:lnTo>
                  <a:pt x="4152" y="394"/>
                </a:lnTo>
                <a:lnTo>
                  <a:pt x="4159" y="391"/>
                </a:lnTo>
                <a:lnTo>
                  <a:pt x="4172" y="384"/>
                </a:lnTo>
                <a:lnTo>
                  <a:pt x="4180" y="372"/>
                </a:lnTo>
                <a:lnTo>
                  <a:pt x="4182" y="365"/>
                </a:lnTo>
                <a:lnTo>
                  <a:pt x="4182" y="358"/>
                </a:lnTo>
                <a:lnTo>
                  <a:pt x="4182" y="351"/>
                </a:lnTo>
                <a:lnTo>
                  <a:pt x="4180" y="344"/>
                </a:lnTo>
                <a:lnTo>
                  <a:pt x="4172" y="334"/>
                </a:lnTo>
                <a:lnTo>
                  <a:pt x="4159" y="325"/>
                </a:lnTo>
                <a:lnTo>
                  <a:pt x="4152" y="322"/>
                </a:lnTo>
                <a:lnTo>
                  <a:pt x="4144" y="322"/>
                </a:lnTo>
                <a:close/>
                <a:moveTo>
                  <a:pt x="4144" y="403"/>
                </a:moveTo>
                <a:lnTo>
                  <a:pt x="4144" y="403"/>
                </a:lnTo>
                <a:lnTo>
                  <a:pt x="4137" y="405"/>
                </a:lnTo>
                <a:lnTo>
                  <a:pt x="4129" y="405"/>
                </a:lnTo>
                <a:lnTo>
                  <a:pt x="4119" y="415"/>
                </a:lnTo>
                <a:lnTo>
                  <a:pt x="4111" y="424"/>
                </a:lnTo>
                <a:lnTo>
                  <a:pt x="4109" y="431"/>
                </a:lnTo>
                <a:lnTo>
                  <a:pt x="4106" y="439"/>
                </a:lnTo>
                <a:lnTo>
                  <a:pt x="4109" y="446"/>
                </a:lnTo>
                <a:lnTo>
                  <a:pt x="4111" y="453"/>
                </a:lnTo>
                <a:lnTo>
                  <a:pt x="4119" y="465"/>
                </a:lnTo>
                <a:lnTo>
                  <a:pt x="4129" y="472"/>
                </a:lnTo>
                <a:lnTo>
                  <a:pt x="4137" y="474"/>
                </a:lnTo>
                <a:lnTo>
                  <a:pt x="4144" y="474"/>
                </a:lnTo>
                <a:lnTo>
                  <a:pt x="4152" y="474"/>
                </a:lnTo>
                <a:lnTo>
                  <a:pt x="4159" y="472"/>
                </a:lnTo>
                <a:lnTo>
                  <a:pt x="4172" y="465"/>
                </a:lnTo>
                <a:lnTo>
                  <a:pt x="4180" y="453"/>
                </a:lnTo>
                <a:lnTo>
                  <a:pt x="4182" y="446"/>
                </a:lnTo>
                <a:lnTo>
                  <a:pt x="4182" y="439"/>
                </a:lnTo>
                <a:lnTo>
                  <a:pt x="4182" y="431"/>
                </a:lnTo>
                <a:lnTo>
                  <a:pt x="4180" y="424"/>
                </a:lnTo>
                <a:lnTo>
                  <a:pt x="4172" y="415"/>
                </a:lnTo>
                <a:lnTo>
                  <a:pt x="4159" y="405"/>
                </a:lnTo>
                <a:lnTo>
                  <a:pt x="4152" y="405"/>
                </a:lnTo>
                <a:lnTo>
                  <a:pt x="4144" y="403"/>
                </a:lnTo>
                <a:close/>
                <a:moveTo>
                  <a:pt x="4144" y="484"/>
                </a:moveTo>
                <a:lnTo>
                  <a:pt x="4144" y="484"/>
                </a:lnTo>
                <a:lnTo>
                  <a:pt x="4137" y="486"/>
                </a:lnTo>
                <a:lnTo>
                  <a:pt x="4129" y="488"/>
                </a:lnTo>
                <a:lnTo>
                  <a:pt x="4119" y="495"/>
                </a:lnTo>
                <a:lnTo>
                  <a:pt x="4111" y="505"/>
                </a:lnTo>
                <a:lnTo>
                  <a:pt x="4109" y="512"/>
                </a:lnTo>
                <a:lnTo>
                  <a:pt x="4106" y="519"/>
                </a:lnTo>
                <a:lnTo>
                  <a:pt x="4109" y="526"/>
                </a:lnTo>
                <a:lnTo>
                  <a:pt x="4111" y="533"/>
                </a:lnTo>
                <a:lnTo>
                  <a:pt x="4119" y="545"/>
                </a:lnTo>
                <a:lnTo>
                  <a:pt x="4129" y="552"/>
                </a:lnTo>
                <a:lnTo>
                  <a:pt x="4137" y="555"/>
                </a:lnTo>
                <a:lnTo>
                  <a:pt x="4144" y="555"/>
                </a:lnTo>
                <a:lnTo>
                  <a:pt x="4152" y="555"/>
                </a:lnTo>
                <a:lnTo>
                  <a:pt x="4159" y="552"/>
                </a:lnTo>
                <a:lnTo>
                  <a:pt x="4172" y="545"/>
                </a:lnTo>
                <a:lnTo>
                  <a:pt x="4180" y="533"/>
                </a:lnTo>
                <a:lnTo>
                  <a:pt x="4182" y="526"/>
                </a:lnTo>
                <a:lnTo>
                  <a:pt x="4182" y="519"/>
                </a:lnTo>
                <a:lnTo>
                  <a:pt x="4182" y="512"/>
                </a:lnTo>
                <a:lnTo>
                  <a:pt x="4180" y="505"/>
                </a:lnTo>
                <a:lnTo>
                  <a:pt x="4172" y="495"/>
                </a:lnTo>
                <a:lnTo>
                  <a:pt x="4159" y="488"/>
                </a:lnTo>
                <a:lnTo>
                  <a:pt x="4152" y="486"/>
                </a:lnTo>
                <a:lnTo>
                  <a:pt x="4144" y="484"/>
                </a:lnTo>
                <a:close/>
                <a:moveTo>
                  <a:pt x="4144" y="564"/>
                </a:moveTo>
                <a:lnTo>
                  <a:pt x="4144" y="564"/>
                </a:lnTo>
                <a:lnTo>
                  <a:pt x="4137" y="567"/>
                </a:lnTo>
                <a:lnTo>
                  <a:pt x="4129" y="569"/>
                </a:lnTo>
                <a:lnTo>
                  <a:pt x="4119" y="576"/>
                </a:lnTo>
                <a:lnTo>
                  <a:pt x="4111" y="588"/>
                </a:lnTo>
                <a:lnTo>
                  <a:pt x="4109" y="593"/>
                </a:lnTo>
                <a:lnTo>
                  <a:pt x="4106" y="600"/>
                </a:lnTo>
                <a:lnTo>
                  <a:pt x="4109" y="607"/>
                </a:lnTo>
                <a:lnTo>
                  <a:pt x="4111" y="614"/>
                </a:lnTo>
                <a:lnTo>
                  <a:pt x="4119" y="626"/>
                </a:lnTo>
                <a:lnTo>
                  <a:pt x="4129" y="633"/>
                </a:lnTo>
                <a:lnTo>
                  <a:pt x="4137" y="635"/>
                </a:lnTo>
                <a:lnTo>
                  <a:pt x="4144" y="635"/>
                </a:lnTo>
                <a:lnTo>
                  <a:pt x="4152" y="635"/>
                </a:lnTo>
                <a:lnTo>
                  <a:pt x="4159" y="633"/>
                </a:lnTo>
                <a:lnTo>
                  <a:pt x="4172" y="626"/>
                </a:lnTo>
                <a:lnTo>
                  <a:pt x="4180" y="614"/>
                </a:lnTo>
                <a:lnTo>
                  <a:pt x="4182" y="607"/>
                </a:lnTo>
                <a:lnTo>
                  <a:pt x="4182" y="600"/>
                </a:lnTo>
                <a:lnTo>
                  <a:pt x="4182" y="593"/>
                </a:lnTo>
                <a:lnTo>
                  <a:pt x="4180" y="588"/>
                </a:lnTo>
                <a:lnTo>
                  <a:pt x="4172" y="576"/>
                </a:lnTo>
                <a:lnTo>
                  <a:pt x="4159" y="569"/>
                </a:lnTo>
                <a:lnTo>
                  <a:pt x="4152" y="567"/>
                </a:lnTo>
                <a:lnTo>
                  <a:pt x="4144" y="564"/>
                </a:lnTo>
                <a:close/>
                <a:moveTo>
                  <a:pt x="4144" y="647"/>
                </a:moveTo>
                <a:lnTo>
                  <a:pt x="4144" y="647"/>
                </a:lnTo>
                <a:lnTo>
                  <a:pt x="4137" y="647"/>
                </a:lnTo>
                <a:lnTo>
                  <a:pt x="4129" y="650"/>
                </a:lnTo>
                <a:lnTo>
                  <a:pt x="4119" y="657"/>
                </a:lnTo>
                <a:lnTo>
                  <a:pt x="4111" y="669"/>
                </a:lnTo>
                <a:lnTo>
                  <a:pt x="4109" y="676"/>
                </a:lnTo>
                <a:lnTo>
                  <a:pt x="4106" y="683"/>
                </a:lnTo>
                <a:lnTo>
                  <a:pt x="4109" y="690"/>
                </a:lnTo>
                <a:lnTo>
                  <a:pt x="4111" y="695"/>
                </a:lnTo>
                <a:lnTo>
                  <a:pt x="4119" y="706"/>
                </a:lnTo>
                <a:lnTo>
                  <a:pt x="4129" y="714"/>
                </a:lnTo>
                <a:lnTo>
                  <a:pt x="4137" y="716"/>
                </a:lnTo>
                <a:lnTo>
                  <a:pt x="4144" y="716"/>
                </a:lnTo>
                <a:lnTo>
                  <a:pt x="4152" y="716"/>
                </a:lnTo>
                <a:lnTo>
                  <a:pt x="4159" y="714"/>
                </a:lnTo>
                <a:lnTo>
                  <a:pt x="4172" y="706"/>
                </a:lnTo>
                <a:lnTo>
                  <a:pt x="4180" y="695"/>
                </a:lnTo>
                <a:lnTo>
                  <a:pt x="4182" y="690"/>
                </a:lnTo>
                <a:lnTo>
                  <a:pt x="4182" y="683"/>
                </a:lnTo>
                <a:lnTo>
                  <a:pt x="4182" y="676"/>
                </a:lnTo>
                <a:lnTo>
                  <a:pt x="4180" y="669"/>
                </a:lnTo>
                <a:lnTo>
                  <a:pt x="4172" y="657"/>
                </a:lnTo>
                <a:lnTo>
                  <a:pt x="4159" y="650"/>
                </a:lnTo>
                <a:lnTo>
                  <a:pt x="4152" y="647"/>
                </a:lnTo>
                <a:lnTo>
                  <a:pt x="4144" y="647"/>
                </a:lnTo>
                <a:close/>
                <a:moveTo>
                  <a:pt x="4144" y="728"/>
                </a:moveTo>
                <a:lnTo>
                  <a:pt x="4144" y="728"/>
                </a:lnTo>
                <a:lnTo>
                  <a:pt x="4137" y="728"/>
                </a:lnTo>
                <a:lnTo>
                  <a:pt x="4129" y="730"/>
                </a:lnTo>
                <a:lnTo>
                  <a:pt x="4119" y="737"/>
                </a:lnTo>
                <a:lnTo>
                  <a:pt x="4111" y="749"/>
                </a:lnTo>
                <a:lnTo>
                  <a:pt x="4109" y="756"/>
                </a:lnTo>
                <a:lnTo>
                  <a:pt x="4106" y="763"/>
                </a:lnTo>
                <a:lnTo>
                  <a:pt x="4109" y="770"/>
                </a:lnTo>
                <a:lnTo>
                  <a:pt x="4111" y="775"/>
                </a:lnTo>
                <a:lnTo>
                  <a:pt x="4119" y="787"/>
                </a:lnTo>
                <a:lnTo>
                  <a:pt x="4129" y="794"/>
                </a:lnTo>
                <a:lnTo>
                  <a:pt x="4137" y="797"/>
                </a:lnTo>
                <a:lnTo>
                  <a:pt x="4144" y="799"/>
                </a:lnTo>
                <a:lnTo>
                  <a:pt x="4152" y="797"/>
                </a:lnTo>
                <a:lnTo>
                  <a:pt x="4159" y="794"/>
                </a:lnTo>
                <a:lnTo>
                  <a:pt x="4172" y="787"/>
                </a:lnTo>
                <a:lnTo>
                  <a:pt x="4180" y="775"/>
                </a:lnTo>
                <a:lnTo>
                  <a:pt x="4182" y="770"/>
                </a:lnTo>
                <a:lnTo>
                  <a:pt x="4182" y="763"/>
                </a:lnTo>
                <a:lnTo>
                  <a:pt x="4182" y="756"/>
                </a:lnTo>
                <a:lnTo>
                  <a:pt x="4180" y="749"/>
                </a:lnTo>
                <a:lnTo>
                  <a:pt x="4172" y="737"/>
                </a:lnTo>
                <a:lnTo>
                  <a:pt x="4159" y="730"/>
                </a:lnTo>
                <a:lnTo>
                  <a:pt x="4152" y="728"/>
                </a:lnTo>
                <a:lnTo>
                  <a:pt x="4144" y="728"/>
                </a:lnTo>
                <a:close/>
                <a:moveTo>
                  <a:pt x="4144" y="808"/>
                </a:moveTo>
                <a:lnTo>
                  <a:pt x="4144" y="808"/>
                </a:lnTo>
                <a:lnTo>
                  <a:pt x="4137" y="808"/>
                </a:lnTo>
                <a:lnTo>
                  <a:pt x="4129" y="811"/>
                </a:lnTo>
                <a:lnTo>
                  <a:pt x="4119" y="818"/>
                </a:lnTo>
                <a:lnTo>
                  <a:pt x="4111" y="830"/>
                </a:lnTo>
                <a:lnTo>
                  <a:pt x="4109" y="837"/>
                </a:lnTo>
                <a:lnTo>
                  <a:pt x="4106" y="844"/>
                </a:lnTo>
                <a:lnTo>
                  <a:pt x="4109" y="851"/>
                </a:lnTo>
                <a:lnTo>
                  <a:pt x="4111" y="858"/>
                </a:lnTo>
                <a:lnTo>
                  <a:pt x="4119" y="868"/>
                </a:lnTo>
                <a:lnTo>
                  <a:pt x="4129" y="877"/>
                </a:lnTo>
                <a:lnTo>
                  <a:pt x="4137" y="877"/>
                </a:lnTo>
                <a:lnTo>
                  <a:pt x="4144" y="880"/>
                </a:lnTo>
                <a:lnTo>
                  <a:pt x="4152" y="877"/>
                </a:lnTo>
                <a:lnTo>
                  <a:pt x="4159" y="877"/>
                </a:lnTo>
                <a:lnTo>
                  <a:pt x="4172" y="868"/>
                </a:lnTo>
                <a:lnTo>
                  <a:pt x="4180" y="858"/>
                </a:lnTo>
                <a:lnTo>
                  <a:pt x="4182" y="851"/>
                </a:lnTo>
                <a:lnTo>
                  <a:pt x="4182" y="844"/>
                </a:lnTo>
                <a:lnTo>
                  <a:pt x="4182" y="837"/>
                </a:lnTo>
                <a:lnTo>
                  <a:pt x="4180" y="830"/>
                </a:lnTo>
                <a:lnTo>
                  <a:pt x="4172" y="818"/>
                </a:lnTo>
                <a:lnTo>
                  <a:pt x="4159" y="811"/>
                </a:lnTo>
                <a:lnTo>
                  <a:pt x="4152" y="808"/>
                </a:lnTo>
                <a:lnTo>
                  <a:pt x="4144" y="808"/>
                </a:lnTo>
                <a:close/>
                <a:moveTo>
                  <a:pt x="4144" y="889"/>
                </a:moveTo>
                <a:lnTo>
                  <a:pt x="4144" y="889"/>
                </a:lnTo>
                <a:lnTo>
                  <a:pt x="4137" y="889"/>
                </a:lnTo>
                <a:lnTo>
                  <a:pt x="4129" y="891"/>
                </a:lnTo>
                <a:lnTo>
                  <a:pt x="4119" y="899"/>
                </a:lnTo>
                <a:lnTo>
                  <a:pt x="4111" y="910"/>
                </a:lnTo>
                <a:lnTo>
                  <a:pt x="4109" y="917"/>
                </a:lnTo>
                <a:lnTo>
                  <a:pt x="4106" y="925"/>
                </a:lnTo>
                <a:lnTo>
                  <a:pt x="4109" y="932"/>
                </a:lnTo>
                <a:lnTo>
                  <a:pt x="4111" y="939"/>
                </a:lnTo>
                <a:lnTo>
                  <a:pt x="4119" y="948"/>
                </a:lnTo>
                <a:lnTo>
                  <a:pt x="4129" y="958"/>
                </a:lnTo>
                <a:lnTo>
                  <a:pt x="4137" y="960"/>
                </a:lnTo>
                <a:lnTo>
                  <a:pt x="4144" y="960"/>
                </a:lnTo>
                <a:lnTo>
                  <a:pt x="4152" y="960"/>
                </a:lnTo>
                <a:lnTo>
                  <a:pt x="4159" y="958"/>
                </a:lnTo>
                <a:lnTo>
                  <a:pt x="4172" y="948"/>
                </a:lnTo>
                <a:lnTo>
                  <a:pt x="4180" y="939"/>
                </a:lnTo>
                <a:lnTo>
                  <a:pt x="4182" y="932"/>
                </a:lnTo>
                <a:lnTo>
                  <a:pt x="4182" y="925"/>
                </a:lnTo>
                <a:lnTo>
                  <a:pt x="4182" y="917"/>
                </a:lnTo>
                <a:lnTo>
                  <a:pt x="4180" y="910"/>
                </a:lnTo>
                <a:lnTo>
                  <a:pt x="4172" y="899"/>
                </a:lnTo>
                <a:lnTo>
                  <a:pt x="4159" y="891"/>
                </a:lnTo>
                <a:lnTo>
                  <a:pt x="4152" y="889"/>
                </a:lnTo>
                <a:lnTo>
                  <a:pt x="4144" y="889"/>
                </a:lnTo>
                <a:close/>
                <a:moveTo>
                  <a:pt x="4144" y="970"/>
                </a:moveTo>
                <a:lnTo>
                  <a:pt x="4144" y="970"/>
                </a:lnTo>
                <a:lnTo>
                  <a:pt x="4137" y="970"/>
                </a:lnTo>
                <a:lnTo>
                  <a:pt x="4129" y="972"/>
                </a:lnTo>
                <a:lnTo>
                  <a:pt x="4119" y="979"/>
                </a:lnTo>
                <a:lnTo>
                  <a:pt x="4111" y="991"/>
                </a:lnTo>
                <a:lnTo>
                  <a:pt x="4109" y="998"/>
                </a:lnTo>
                <a:lnTo>
                  <a:pt x="4106" y="1005"/>
                </a:lnTo>
                <a:lnTo>
                  <a:pt x="4109" y="1012"/>
                </a:lnTo>
                <a:lnTo>
                  <a:pt x="4111" y="1019"/>
                </a:lnTo>
                <a:lnTo>
                  <a:pt x="4119" y="1031"/>
                </a:lnTo>
                <a:lnTo>
                  <a:pt x="4129" y="1038"/>
                </a:lnTo>
                <a:lnTo>
                  <a:pt x="4137" y="1041"/>
                </a:lnTo>
                <a:lnTo>
                  <a:pt x="4144" y="1041"/>
                </a:lnTo>
                <a:lnTo>
                  <a:pt x="4152" y="1041"/>
                </a:lnTo>
                <a:lnTo>
                  <a:pt x="4159" y="1038"/>
                </a:lnTo>
                <a:lnTo>
                  <a:pt x="4172" y="1031"/>
                </a:lnTo>
                <a:lnTo>
                  <a:pt x="4180" y="1019"/>
                </a:lnTo>
                <a:lnTo>
                  <a:pt x="4182" y="1012"/>
                </a:lnTo>
                <a:lnTo>
                  <a:pt x="4182" y="1005"/>
                </a:lnTo>
                <a:lnTo>
                  <a:pt x="4182" y="998"/>
                </a:lnTo>
                <a:lnTo>
                  <a:pt x="4180" y="991"/>
                </a:lnTo>
                <a:lnTo>
                  <a:pt x="4172" y="979"/>
                </a:lnTo>
                <a:lnTo>
                  <a:pt x="4159" y="972"/>
                </a:lnTo>
                <a:lnTo>
                  <a:pt x="4152" y="970"/>
                </a:lnTo>
                <a:lnTo>
                  <a:pt x="4144" y="970"/>
                </a:lnTo>
                <a:close/>
                <a:moveTo>
                  <a:pt x="4144" y="1050"/>
                </a:moveTo>
                <a:lnTo>
                  <a:pt x="4144" y="1050"/>
                </a:lnTo>
                <a:lnTo>
                  <a:pt x="4137" y="1050"/>
                </a:lnTo>
                <a:lnTo>
                  <a:pt x="4129" y="1053"/>
                </a:lnTo>
                <a:lnTo>
                  <a:pt x="4119" y="1060"/>
                </a:lnTo>
                <a:lnTo>
                  <a:pt x="4111" y="1072"/>
                </a:lnTo>
                <a:lnTo>
                  <a:pt x="4109" y="1079"/>
                </a:lnTo>
                <a:lnTo>
                  <a:pt x="4106" y="1086"/>
                </a:lnTo>
                <a:lnTo>
                  <a:pt x="4109" y="1093"/>
                </a:lnTo>
                <a:lnTo>
                  <a:pt x="4111" y="1100"/>
                </a:lnTo>
                <a:lnTo>
                  <a:pt x="4119" y="1112"/>
                </a:lnTo>
                <a:lnTo>
                  <a:pt x="4129" y="1119"/>
                </a:lnTo>
                <a:lnTo>
                  <a:pt x="4137" y="1121"/>
                </a:lnTo>
                <a:lnTo>
                  <a:pt x="4144" y="1121"/>
                </a:lnTo>
                <a:lnTo>
                  <a:pt x="4152" y="1121"/>
                </a:lnTo>
                <a:lnTo>
                  <a:pt x="4159" y="1119"/>
                </a:lnTo>
                <a:lnTo>
                  <a:pt x="4172" y="1112"/>
                </a:lnTo>
                <a:lnTo>
                  <a:pt x="4180" y="1100"/>
                </a:lnTo>
                <a:lnTo>
                  <a:pt x="4182" y="1093"/>
                </a:lnTo>
                <a:lnTo>
                  <a:pt x="4182" y="1086"/>
                </a:lnTo>
                <a:lnTo>
                  <a:pt x="4182" y="1079"/>
                </a:lnTo>
                <a:lnTo>
                  <a:pt x="4180" y="1072"/>
                </a:lnTo>
                <a:lnTo>
                  <a:pt x="4172" y="1060"/>
                </a:lnTo>
                <a:lnTo>
                  <a:pt x="4159" y="1053"/>
                </a:lnTo>
                <a:lnTo>
                  <a:pt x="4152" y="1050"/>
                </a:lnTo>
                <a:lnTo>
                  <a:pt x="4144" y="1050"/>
                </a:lnTo>
                <a:close/>
                <a:moveTo>
                  <a:pt x="4144" y="1131"/>
                </a:moveTo>
                <a:lnTo>
                  <a:pt x="4144" y="1131"/>
                </a:lnTo>
                <a:lnTo>
                  <a:pt x="4137" y="1133"/>
                </a:lnTo>
                <a:lnTo>
                  <a:pt x="4129" y="1133"/>
                </a:lnTo>
                <a:lnTo>
                  <a:pt x="4119" y="1143"/>
                </a:lnTo>
                <a:lnTo>
                  <a:pt x="4111" y="1152"/>
                </a:lnTo>
                <a:lnTo>
                  <a:pt x="4109" y="1159"/>
                </a:lnTo>
                <a:lnTo>
                  <a:pt x="4106" y="1166"/>
                </a:lnTo>
                <a:lnTo>
                  <a:pt x="4109" y="1174"/>
                </a:lnTo>
                <a:lnTo>
                  <a:pt x="4111" y="1181"/>
                </a:lnTo>
                <a:lnTo>
                  <a:pt x="4119" y="1192"/>
                </a:lnTo>
                <a:lnTo>
                  <a:pt x="4129" y="1200"/>
                </a:lnTo>
                <a:lnTo>
                  <a:pt x="4137" y="1202"/>
                </a:lnTo>
                <a:lnTo>
                  <a:pt x="4144" y="1202"/>
                </a:lnTo>
                <a:lnTo>
                  <a:pt x="4152" y="1202"/>
                </a:lnTo>
                <a:lnTo>
                  <a:pt x="4159" y="1200"/>
                </a:lnTo>
                <a:lnTo>
                  <a:pt x="4172" y="1192"/>
                </a:lnTo>
                <a:lnTo>
                  <a:pt x="4180" y="1181"/>
                </a:lnTo>
                <a:lnTo>
                  <a:pt x="4182" y="1174"/>
                </a:lnTo>
                <a:lnTo>
                  <a:pt x="4182" y="1166"/>
                </a:lnTo>
                <a:lnTo>
                  <a:pt x="4182" y="1159"/>
                </a:lnTo>
                <a:lnTo>
                  <a:pt x="4180" y="1152"/>
                </a:lnTo>
                <a:lnTo>
                  <a:pt x="4172" y="1143"/>
                </a:lnTo>
                <a:lnTo>
                  <a:pt x="4159" y="1133"/>
                </a:lnTo>
                <a:lnTo>
                  <a:pt x="4152" y="1133"/>
                </a:lnTo>
                <a:lnTo>
                  <a:pt x="4144" y="1131"/>
                </a:lnTo>
                <a:close/>
                <a:moveTo>
                  <a:pt x="4144" y="1211"/>
                </a:moveTo>
                <a:lnTo>
                  <a:pt x="4144" y="1211"/>
                </a:lnTo>
                <a:lnTo>
                  <a:pt x="4137" y="1214"/>
                </a:lnTo>
                <a:lnTo>
                  <a:pt x="4129" y="1214"/>
                </a:lnTo>
                <a:lnTo>
                  <a:pt x="4119" y="1223"/>
                </a:lnTo>
                <a:lnTo>
                  <a:pt x="4111" y="1233"/>
                </a:lnTo>
                <a:lnTo>
                  <a:pt x="4109" y="1240"/>
                </a:lnTo>
                <a:lnTo>
                  <a:pt x="4106" y="1247"/>
                </a:lnTo>
                <a:lnTo>
                  <a:pt x="4109" y="1254"/>
                </a:lnTo>
                <a:lnTo>
                  <a:pt x="4111" y="1261"/>
                </a:lnTo>
                <a:lnTo>
                  <a:pt x="4119" y="1273"/>
                </a:lnTo>
                <a:lnTo>
                  <a:pt x="4129" y="1280"/>
                </a:lnTo>
                <a:lnTo>
                  <a:pt x="4137" y="1283"/>
                </a:lnTo>
                <a:lnTo>
                  <a:pt x="4144" y="1283"/>
                </a:lnTo>
                <a:lnTo>
                  <a:pt x="4152" y="1283"/>
                </a:lnTo>
                <a:lnTo>
                  <a:pt x="4159" y="1280"/>
                </a:lnTo>
                <a:lnTo>
                  <a:pt x="4172" y="1273"/>
                </a:lnTo>
                <a:lnTo>
                  <a:pt x="4180" y="1261"/>
                </a:lnTo>
                <a:lnTo>
                  <a:pt x="4182" y="1254"/>
                </a:lnTo>
                <a:lnTo>
                  <a:pt x="4182" y="1247"/>
                </a:lnTo>
                <a:lnTo>
                  <a:pt x="4182" y="1240"/>
                </a:lnTo>
                <a:lnTo>
                  <a:pt x="4180" y="1233"/>
                </a:lnTo>
                <a:lnTo>
                  <a:pt x="4172" y="1223"/>
                </a:lnTo>
                <a:lnTo>
                  <a:pt x="4159" y="1214"/>
                </a:lnTo>
                <a:lnTo>
                  <a:pt x="4152" y="1214"/>
                </a:lnTo>
                <a:lnTo>
                  <a:pt x="4144" y="1211"/>
                </a:lnTo>
                <a:close/>
                <a:moveTo>
                  <a:pt x="4144" y="1292"/>
                </a:moveTo>
                <a:lnTo>
                  <a:pt x="4144" y="1292"/>
                </a:lnTo>
                <a:lnTo>
                  <a:pt x="4137" y="1294"/>
                </a:lnTo>
                <a:lnTo>
                  <a:pt x="4129" y="1297"/>
                </a:lnTo>
                <a:lnTo>
                  <a:pt x="4119" y="1304"/>
                </a:lnTo>
                <a:lnTo>
                  <a:pt x="4111" y="1316"/>
                </a:lnTo>
                <a:lnTo>
                  <a:pt x="4109" y="1321"/>
                </a:lnTo>
                <a:lnTo>
                  <a:pt x="4106" y="1328"/>
                </a:lnTo>
                <a:lnTo>
                  <a:pt x="4109" y="1335"/>
                </a:lnTo>
                <a:lnTo>
                  <a:pt x="4111" y="1342"/>
                </a:lnTo>
                <a:lnTo>
                  <a:pt x="4119" y="1354"/>
                </a:lnTo>
                <a:lnTo>
                  <a:pt x="4129" y="1361"/>
                </a:lnTo>
                <a:lnTo>
                  <a:pt x="4137" y="1363"/>
                </a:lnTo>
                <a:lnTo>
                  <a:pt x="4144" y="1363"/>
                </a:lnTo>
                <a:lnTo>
                  <a:pt x="4152" y="1363"/>
                </a:lnTo>
                <a:lnTo>
                  <a:pt x="4159" y="1361"/>
                </a:lnTo>
                <a:lnTo>
                  <a:pt x="4172" y="1354"/>
                </a:lnTo>
                <a:lnTo>
                  <a:pt x="4180" y="1342"/>
                </a:lnTo>
                <a:lnTo>
                  <a:pt x="4182" y="1335"/>
                </a:lnTo>
                <a:lnTo>
                  <a:pt x="4182" y="1328"/>
                </a:lnTo>
                <a:lnTo>
                  <a:pt x="4182" y="1321"/>
                </a:lnTo>
                <a:lnTo>
                  <a:pt x="4180" y="1316"/>
                </a:lnTo>
                <a:lnTo>
                  <a:pt x="4172" y="1304"/>
                </a:lnTo>
                <a:lnTo>
                  <a:pt x="4159" y="1297"/>
                </a:lnTo>
                <a:lnTo>
                  <a:pt x="4152" y="1294"/>
                </a:lnTo>
                <a:lnTo>
                  <a:pt x="4144" y="1292"/>
                </a:lnTo>
                <a:close/>
                <a:moveTo>
                  <a:pt x="4144" y="1375"/>
                </a:moveTo>
                <a:lnTo>
                  <a:pt x="4144" y="1375"/>
                </a:lnTo>
                <a:lnTo>
                  <a:pt x="4137" y="1375"/>
                </a:lnTo>
                <a:lnTo>
                  <a:pt x="4129" y="1377"/>
                </a:lnTo>
                <a:lnTo>
                  <a:pt x="4119" y="1385"/>
                </a:lnTo>
                <a:lnTo>
                  <a:pt x="4111" y="1396"/>
                </a:lnTo>
                <a:lnTo>
                  <a:pt x="4109" y="1401"/>
                </a:lnTo>
                <a:lnTo>
                  <a:pt x="4106" y="1411"/>
                </a:lnTo>
                <a:lnTo>
                  <a:pt x="4109" y="1418"/>
                </a:lnTo>
                <a:lnTo>
                  <a:pt x="4111" y="1422"/>
                </a:lnTo>
                <a:lnTo>
                  <a:pt x="4119" y="1434"/>
                </a:lnTo>
                <a:lnTo>
                  <a:pt x="4129" y="1441"/>
                </a:lnTo>
                <a:lnTo>
                  <a:pt x="4137" y="1444"/>
                </a:lnTo>
                <a:lnTo>
                  <a:pt x="4144" y="1444"/>
                </a:lnTo>
                <a:lnTo>
                  <a:pt x="4152" y="1444"/>
                </a:lnTo>
                <a:lnTo>
                  <a:pt x="4159" y="1441"/>
                </a:lnTo>
                <a:lnTo>
                  <a:pt x="4172" y="1434"/>
                </a:lnTo>
                <a:lnTo>
                  <a:pt x="4180" y="1422"/>
                </a:lnTo>
                <a:lnTo>
                  <a:pt x="4182" y="1418"/>
                </a:lnTo>
                <a:lnTo>
                  <a:pt x="4182" y="1411"/>
                </a:lnTo>
                <a:lnTo>
                  <a:pt x="4182" y="1401"/>
                </a:lnTo>
                <a:lnTo>
                  <a:pt x="4180" y="1396"/>
                </a:lnTo>
                <a:lnTo>
                  <a:pt x="4172" y="1385"/>
                </a:lnTo>
                <a:lnTo>
                  <a:pt x="4159" y="1377"/>
                </a:lnTo>
                <a:lnTo>
                  <a:pt x="4152" y="1375"/>
                </a:lnTo>
                <a:lnTo>
                  <a:pt x="4144" y="1375"/>
                </a:lnTo>
                <a:close/>
                <a:moveTo>
                  <a:pt x="4144" y="1456"/>
                </a:moveTo>
                <a:lnTo>
                  <a:pt x="4144" y="1456"/>
                </a:lnTo>
                <a:lnTo>
                  <a:pt x="4137" y="1456"/>
                </a:lnTo>
                <a:lnTo>
                  <a:pt x="4129" y="1458"/>
                </a:lnTo>
                <a:lnTo>
                  <a:pt x="4119" y="1465"/>
                </a:lnTo>
                <a:lnTo>
                  <a:pt x="4111" y="1477"/>
                </a:lnTo>
                <a:lnTo>
                  <a:pt x="4109" y="1484"/>
                </a:lnTo>
                <a:lnTo>
                  <a:pt x="4106" y="1491"/>
                </a:lnTo>
                <a:lnTo>
                  <a:pt x="4109" y="1498"/>
                </a:lnTo>
                <a:lnTo>
                  <a:pt x="4111" y="1503"/>
                </a:lnTo>
                <a:lnTo>
                  <a:pt x="4119" y="1515"/>
                </a:lnTo>
                <a:lnTo>
                  <a:pt x="4129" y="1522"/>
                </a:lnTo>
                <a:lnTo>
                  <a:pt x="4137" y="1524"/>
                </a:lnTo>
                <a:lnTo>
                  <a:pt x="4144" y="1527"/>
                </a:lnTo>
                <a:lnTo>
                  <a:pt x="4152" y="1524"/>
                </a:lnTo>
                <a:lnTo>
                  <a:pt x="4159" y="1522"/>
                </a:lnTo>
                <a:lnTo>
                  <a:pt x="4172" y="1515"/>
                </a:lnTo>
                <a:lnTo>
                  <a:pt x="4180" y="1503"/>
                </a:lnTo>
                <a:lnTo>
                  <a:pt x="4182" y="1498"/>
                </a:lnTo>
                <a:lnTo>
                  <a:pt x="4182" y="1491"/>
                </a:lnTo>
                <a:lnTo>
                  <a:pt x="4182" y="1484"/>
                </a:lnTo>
                <a:lnTo>
                  <a:pt x="4180" y="1477"/>
                </a:lnTo>
                <a:lnTo>
                  <a:pt x="4172" y="1465"/>
                </a:lnTo>
                <a:lnTo>
                  <a:pt x="4159" y="1458"/>
                </a:lnTo>
                <a:lnTo>
                  <a:pt x="4152" y="1456"/>
                </a:lnTo>
                <a:lnTo>
                  <a:pt x="4144" y="1456"/>
                </a:lnTo>
                <a:close/>
                <a:moveTo>
                  <a:pt x="4144" y="1536"/>
                </a:moveTo>
                <a:lnTo>
                  <a:pt x="4144" y="1536"/>
                </a:lnTo>
                <a:lnTo>
                  <a:pt x="4137" y="1536"/>
                </a:lnTo>
                <a:lnTo>
                  <a:pt x="4129" y="1539"/>
                </a:lnTo>
                <a:lnTo>
                  <a:pt x="4119" y="1546"/>
                </a:lnTo>
                <a:lnTo>
                  <a:pt x="4111" y="1558"/>
                </a:lnTo>
                <a:lnTo>
                  <a:pt x="4109" y="1565"/>
                </a:lnTo>
                <a:lnTo>
                  <a:pt x="4106" y="1572"/>
                </a:lnTo>
                <a:lnTo>
                  <a:pt x="4109" y="1579"/>
                </a:lnTo>
                <a:lnTo>
                  <a:pt x="4111" y="1586"/>
                </a:lnTo>
                <a:lnTo>
                  <a:pt x="4119" y="1596"/>
                </a:lnTo>
                <a:lnTo>
                  <a:pt x="4129" y="1605"/>
                </a:lnTo>
                <a:lnTo>
                  <a:pt x="4137" y="1605"/>
                </a:lnTo>
                <a:lnTo>
                  <a:pt x="4144" y="1607"/>
                </a:lnTo>
                <a:lnTo>
                  <a:pt x="4152" y="1605"/>
                </a:lnTo>
                <a:lnTo>
                  <a:pt x="4159" y="1605"/>
                </a:lnTo>
                <a:lnTo>
                  <a:pt x="4172" y="1596"/>
                </a:lnTo>
                <a:lnTo>
                  <a:pt x="4180" y="1586"/>
                </a:lnTo>
                <a:lnTo>
                  <a:pt x="4182" y="1579"/>
                </a:lnTo>
                <a:lnTo>
                  <a:pt x="4182" y="1572"/>
                </a:lnTo>
                <a:lnTo>
                  <a:pt x="4182" y="1565"/>
                </a:lnTo>
                <a:lnTo>
                  <a:pt x="4180" y="1558"/>
                </a:lnTo>
                <a:lnTo>
                  <a:pt x="4172" y="1546"/>
                </a:lnTo>
                <a:lnTo>
                  <a:pt x="4159" y="1539"/>
                </a:lnTo>
                <a:lnTo>
                  <a:pt x="4152" y="1536"/>
                </a:lnTo>
                <a:lnTo>
                  <a:pt x="4144" y="1536"/>
                </a:lnTo>
                <a:close/>
                <a:moveTo>
                  <a:pt x="4230" y="161"/>
                </a:moveTo>
                <a:lnTo>
                  <a:pt x="4230" y="161"/>
                </a:lnTo>
                <a:lnTo>
                  <a:pt x="4223" y="161"/>
                </a:lnTo>
                <a:lnTo>
                  <a:pt x="4215" y="164"/>
                </a:lnTo>
                <a:lnTo>
                  <a:pt x="4205" y="171"/>
                </a:lnTo>
                <a:lnTo>
                  <a:pt x="4195" y="183"/>
                </a:lnTo>
                <a:lnTo>
                  <a:pt x="4192" y="190"/>
                </a:lnTo>
                <a:lnTo>
                  <a:pt x="4192" y="197"/>
                </a:lnTo>
                <a:lnTo>
                  <a:pt x="4192" y="204"/>
                </a:lnTo>
                <a:lnTo>
                  <a:pt x="4195" y="211"/>
                </a:lnTo>
                <a:lnTo>
                  <a:pt x="4205" y="220"/>
                </a:lnTo>
                <a:lnTo>
                  <a:pt x="4215" y="230"/>
                </a:lnTo>
                <a:lnTo>
                  <a:pt x="4223" y="232"/>
                </a:lnTo>
                <a:lnTo>
                  <a:pt x="4230" y="232"/>
                </a:lnTo>
                <a:lnTo>
                  <a:pt x="4238" y="232"/>
                </a:lnTo>
                <a:lnTo>
                  <a:pt x="4245" y="230"/>
                </a:lnTo>
                <a:lnTo>
                  <a:pt x="4258" y="220"/>
                </a:lnTo>
                <a:lnTo>
                  <a:pt x="4266" y="211"/>
                </a:lnTo>
                <a:lnTo>
                  <a:pt x="4268" y="204"/>
                </a:lnTo>
                <a:lnTo>
                  <a:pt x="4268" y="197"/>
                </a:lnTo>
                <a:lnTo>
                  <a:pt x="4268" y="190"/>
                </a:lnTo>
                <a:lnTo>
                  <a:pt x="4266" y="183"/>
                </a:lnTo>
                <a:lnTo>
                  <a:pt x="4258" y="171"/>
                </a:lnTo>
                <a:lnTo>
                  <a:pt x="4245" y="164"/>
                </a:lnTo>
                <a:lnTo>
                  <a:pt x="4238" y="161"/>
                </a:lnTo>
                <a:lnTo>
                  <a:pt x="4230" y="161"/>
                </a:lnTo>
                <a:close/>
                <a:moveTo>
                  <a:pt x="4230" y="322"/>
                </a:moveTo>
                <a:lnTo>
                  <a:pt x="4230" y="322"/>
                </a:lnTo>
                <a:lnTo>
                  <a:pt x="4223" y="322"/>
                </a:lnTo>
                <a:lnTo>
                  <a:pt x="4215" y="325"/>
                </a:lnTo>
                <a:lnTo>
                  <a:pt x="4205" y="334"/>
                </a:lnTo>
                <a:lnTo>
                  <a:pt x="4195" y="344"/>
                </a:lnTo>
                <a:lnTo>
                  <a:pt x="4192" y="351"/>
                </a:lnTo>
                <a:lnTo>
                  <a:pt x="4192" y="358"/>
                </a:lnTo>
                <a:lnTo>
                  <a:pt x="4192" y="365"/>
                </a:lnTo>
                <a:lnTo>
                  <a:pt x="4195" y="372"/>
                </a:lnTo>
                <a:lnTo>
                  <a:pt x="4205" y="384"/>
                </a:lnTo>
                <a:lnTo>
                  <a:pt x="4215" y="391"/>
                </a:lnTo>
                <a:lnTo>
                  <a:pt x="4223" y="394"/>
                </a:lnTo>
                <a:lnTo>
                  <a:pt x="4230" y="394"/>
                </a:lnTo>
                <a:lnTo>
                  <a:pt x="4238" y="394"/>
                </a:lnTo>
                <a:lnTo>
                  <a:pt x="4245" y="391"/>
                </a:lnTo>
                <a:lnTo>
                  <a:pt x="4258" y="384"/>
                </a:lnTo>
                <a:lnTo>
                  <a:pt x="4266" y="372"/>
                </a:lnTo>
                <a:lnTo>
                  <a:pt x="4268" y="365"/>
                </a:lnTo>
                <a:lnTo>
                  <a:pt x="4268" y="358"/>
                </a:lnTo>
                <a:lnTo>
                  <a:pt x="4268" y="351"/>
                </a:lnTo>
                <a:lnTo>
                  <a:pt x="4266" y="344"/>
                </a:lnTo>
                <a:lnTo>
                  <a:pt x="4258" y="334"/>
                </a:lnTo>
                <a:lnTo>
                  <a:pt x="4245" y="325"/>
                </a:lnTo>
                <a:lnTo>
                  <a:pt x="4238" y="322"/>
                </a:lnTo>
                <a:lnTo>
                  <a:pt x="4230" y="322"/>
                </a:lnTo>
                <a:close/>
                <a:moveTo>
                  <a:pt x="4230" y="403"/>
                </a:moveTo>
                <a:lnTo>
                  <a:pt x="4230" y="403"/>
                </a:lnTo>
                <a:lnTo>
                  <a:pt x="4223" y="405"/>
                </a:lnTo>
                <a:lnTo>
                  <a:pt x="4215" y="405"/>
                </a:lnTo>
                <a:lnTo>
                  <a:pt x="4205" y="415"/>
                </a:lnTo>
                <a:lnTo>
                  <a:pt x="4195" y="424"/>
                </a:lnTo>
                <a:lnTo>
                  <a:pt x="4192" y="431"/>
                </a:lnTo>
                <a:lnTo>
                  <a:pt x="4192" y="439"/>
                </a:lnTo>
                <a:lnTo>
                  <a:pt x="4192" y="446"/>
                </a:lnTo>
                <a:lnTo>
                  <a:pt x="4195" y="453"/>
                </a:lnTo>
                <a:lnTo>
                  <a:pt x="4205" y="465"/>
                </a:lnTo>
                <a:lnTo>
                  <a:pt x="4215" y="472"/>
                </a:lnTo>
                <a:lnTo>
                  <a:pt x="4223" y="474"/>
                </a:lnTo>
                <a:lnTo>
                  <a:pt x="4230" y="474"/>
                </a:lnTo>
                <a:lnTo>
                  <a:pt x="4238" y="474"/>
                </a:lnTo>
                <a:lnTo>
                  <a:pt x="4245" y="472"/>
                </a:lnTo>
                <a:lnTo>
                  <a:pt x="4258" y="465"/>
                </a:lnTo>
                <a:lnTo>
                  <a:pt x="4266" y="453"/>
                </a:lnTo>
                <a:lnTo>
                  <a:pt x="4268" y="446"/>
                </a:lnTo>
                <a:lnTo>
                  <a:pt x="4268" y="439"/>
                </a:lnTo>
                <a:lnTo>
                  <a:pt x="4268" y="431"/>
                </a:lnTo>
                <a:lnTo>
                  <a:pt x="4266" y="424"/>
                </a:lnTo>
                <a:lnTo>
                  <a:pt x="4258" y="415"/>
                </a:lnTo>
                <a:lnTo>
                  <a:pt x="4245" y="405"/>
                </a:lnTo>
                <a:lnTo>
                  <a:pt x="4238" y="405"/>
                </a:lnTo>
                <a:lnTo>
                  <a:pt x="4230" y="403"/>
                </a:lnTo>
                <a:close/>
                <a:moveTo>
                  <a:pt x="4230" y="484"/>
                </a:moveTo>
                <a:lnTo>
                  <a:pt x="4230" y="484"/>
                </a:lnTo>
                <a:lnTo>
                  <a:pt x="4223" y="486"/>
                </a:lnTo>
                <a:lnTo>
                  <a:pt x="4215" y="488"/>
                </a:lnTo>
                <a:lnTo>
                  <a:pt x="4205" y="495"/>
                </a:lnTo>
                <a:lnTo>
                  <a:pt x="4195" y="505"/>
                </a:lnTo>
                <a:lnTo>
                  <a:pt x="4192" y="512"/>
                </a:lnTo>
                <a:lnTo>
                  <a:pt x="4192" y="519"/>
                </a:lnTo>
                <a:lnTo>
                  <a:pt x="4192" y="526"/>
                </a:lnTo>
                <a:lnTo>
                  <a:pt x="4195" y="533"/>
                </a:lnTo>
                <a:lnTo>
                  <a:pt x="4205" y="545"/>
                </a:lnTo>
                <a:lnTo>
                  <a:pt x="4215" y="552"/>
                </a:lnTo>
                <a:lnTo>
                  <a:pt x="4223" y="555"/>
                </a:lnTo>
                <a:lnTo>
                  <a:pt x="4230" y="555"/>
                </a:lnTo>
                <a:lnTo>
                  <a:pt x="4238" y="555"/>
                </a:lnTo>
                <a:lnTo>
                  <a:pt x="4245" y="552"/>
                </a:lnTo>
                <a:lnTo>
                  <a:pt x="4258" y="545"/>
                </a:lnTo>
                <a:lnTo>
                  <a:pt x="4266" y="533"/>
                </a:lnTo>
                <a:lnTo>
                  <a:pt x="4268" y="526"/>
                </a:lnTo>
                <a:lnTo>
                  <a:pt x="4268" y="519"/>
                </a:lnTo>
                <a:lnTo>
                  <a:pt x="4268" y="512"/>
                </a:lnTo>
                <a:lnTo>
                  <a:pt x="4266" y="505"/>
                </a:lnTo>
                <a:lnTo>
                  <a:pt x="4258" y="495"/>
                </a:lnTo>
                <a:lnTo>
                  <a:pt x="4245" y="488"/>
                </a:lnTo>
                <a:lnTo>
                  <a:pt x="4238" y="486"/>
                </a:lnTo>
                <a:lnTo>
                  <a:pt x="4230" y="484"/>
                </a:lnTo>
                <a:close/>
                <a:moveTo>
                  <a:pt x="4230" y="564"/>
                </a:moveTo>
                <a:lnTo>
                  <a:pt x="4230" y="564"/>
                </a:lnTo>
                <a:lnTo>
                  <a:pt x="4223" y="567"/>
                </a:lnTo>
                <a:lnTo>
                  <a:pt x="4215" y="569"/>
                </a:lnTo>
                <a:lnTo>
                  <a:pt x="4205" y="576"/>
                </a:lnTo>
                <a:lnTo>
                  <a:pt x="4195" y="588"/>
                </a:lnTo>
                <a:lnTo>
                  <a:pt x="4192" y="593"/>
                </a:lnTo>
                <a:lnTo>
                  <a:pt x="4192" y="600"/>
                </a:lnTo>
                <a:lnTo>
                  <a:pt x="4192" y="607"/>
                </a:lnTo>
                <a:lnTo>
                  <a:pt x="4195" y="614"/>
                </a:lnTo>
                <a:lnTo>
                  <a:pt x="4205" y="626"/>
                </a:lnTo>
                <a:lnTo>
                  <a:pt x="4215" y="633"/>
                </a:lnTo>
                <a:lnTo>
                  <a:pt x="4223" y="635"/>
                </a:lnTo>
                <a:lnTo>
                  <a:pt x="4230" y="635"/>
                </a:lnTo>
                <a:lnTo>
                  <a:pt x="4238" y="635"/>
                </a:lnTo>
                <a:lnTo>
                  <a:pt x="4245" y="633"/>
                </a:lnTo>
                <a:lnTo>
                  <a:pt x="4258" y="626"/>
                </a:lnTo>
                <a:lnTo>
                  <a:pt x="4266" y="614"/>
                </a:lnTo>
                <a:lnTo>
                  <a:pt x="4268" y="607"/>
                </a:lnTo>
                <a:lnTo>
                  <a:pt x="4268" y="600"/>
                </a:lnTo>
                <a:lnTo>
                  <a:pt x="4268" y="593"/>
                </a:lnTo>
                <a:lnTo>
                  <a:pt x="4266" y="588"/>
                </a:lnTo>
                <a:lnTo>
                  <a:pt x="4258" y="576"/>
                </a:lnTo>
                <a:lnTo>
                  <a:pt x="4245" y="569"/>
                </a:lnTo>
                <a:lnTo>
                  <a:pt x="4238" y="567"/>
                </a:lnTo>
                <a:lnTo>
                  <a:pt x="4230" y="564"/>
                </a:lnTo>
                <a:close/>
                <a:moveTo>
                  <a:pt x="4230" y="647"/>
                </a:moveTo>
                <a:lnTo>
                  <a:pt x="4230" y="647"/>
                </a:lnTo>
                <a:lnTo>
                  <a:pt x="4223" y="647"/>
                </a:lnTo>
                <a:lnTo>
                  <a:pt x="4215" y="650"/>
                </a:lnTo>
                <a:lnTo>
                  <a:pt x="4205" y="657"/>
                </a:lnTo>
                <a:lnTo>
                  <a:pt x="4195" y="669"/>
                </a:lnTo>
                <a:lnTo>
                  <a:pt x="4192" y="676"/>
                </a:lnTo>
                <a:lnTo>
                  <a:pt x="4192" y="683"/>
                </a:lnTo>
                <a:lnTo>
                  <a:pt x="4192" y="690"/>
                </a:lnTo>
                <a:lnTo>
                  <a:pt x="4195" y="695"/>
                </a:lnTo>
                <a:lnTo>
                  <a:pt x="4205" y="706"/>
                </a:lnTo>
                <a:lnTo>
                  <a:pt x="4215" y="714"/>
                </a:lnTo>
                <a:lnTo>
                  <a:pt x="4223" y="716"/>
                </a:lnTo>
                <a:lnTo>
                  <a:pt x="4230" y="716"/>
                </a:lnTo>
                <a:lnTo>
                  <a:pt x="4238" y="716"/>
                </a:lnTo>
                <a:lnTo>
                  <a:pt x="4245" y="714"/>
                </a:lnTo>
                <a:lnTo>
                  <a:pt x="4258" y="706"/>
                </a:lnTo>
                <a:lnTo>
                  <a:pt x="4266" y="695"/>
                </a:lnTo>
                <a:lnTo>
                  <a:pt x="4268" y="690"/>
                </a:lnTo>
                <a:lnTo>
                  <a:pt x="4268" y="683"/>
                </a:lnTo>
                <a:lnTo>
                  <a:pt x="4268" y="676"/>
                </a:lnTo>
                <a:lnTo>
                  <a:pt x="4266" y="669"/>
                </a:lnTo>
                <a:lnTo>
                  <a:pt x="4258" y="657"/>
                </a:lnTo>
                <a:lnTo>
                  <a:pt x="4245" y="650"/>
                </a:lnTo>
                <a:lnTo>
                  <a:pt x="4238" y="647"/>
                </a:lnTo>
                <a:lnTo>
                  <a:pt x="4230" y="647"/>
                </a:lnTo>
                <a:close/>
                <a:moveTo>
                  <a:pt x="4230" y="728"/>
                </a:moveTo>
                <a:lnTo>
                  <a:pt x="4230" y="728"/>
                </a:lnTo>
                <a:lnTo>
                  <a:pt x="4223" y="728"/>
                </a:lnTo>
                <a:lnTo>
                  <a:pt x="4215" y="730"/>
                </a:lnTo>
                <a:lnTo>
                  <a:pt x="4205" y="737"/>
                </a:lnTo>
                <a:lnTo>
                  <a:pt x="4195" y="749"/>
                </a:lnTo>
                <a:lnTo>
                  <a:pt x="4192" y="756"/>
                </a:lnTo>
                <a:lnTo>
                  <a:pt x="4192" y="763"/>
                </a:lnTo>
                <a:lnTo>
                  <a:pt x="4192" y="770"/>
                </a:lnTo>
                <a:lnTo>
                  <a:pt x="4195" y="775"/>
                </a:lnTo>
                <a:lnTo>
                  <a:pt x="4205" y="787"/>
                </a:lnTo>
                <a:lnTo>
                  <a:pt x="4215" y="794"/>
                </a:lnTo>
                <a:lnTo>
                  <a:pt x="4223" y="797"/>
                </a:lnTo>
                <a:lnTo>
                  <a:pt x="4230" y="799"/>
                </a:lnTo>
                <a:lnTo>
                  <a:pt x="4238" y="797"/>
                </a:lnTo>
                <a:lnTo>
                  <a:pt x="4245" y="794"/>
                </a:lnTo>
                <a:lnTo>
                  <a:pt x="4258" y="787"/>
                </a:lnTo>
                <a:lnTo>
                  <a:pt x="4266" y="775"/>
                </a:lnTo>
                <a:lnTo>
                  <a:pt x="4268" y="770"/>
                </a:lnTo>
                <a:lnTo>
                  <a:pt x="4268" y="763"/>
                </a:lnTo>
                <a:lnTo>
                  <a:pt x="4268" y="756"/>
                </a:lnTo>
                <a:lnTo>
                  <a:pt x="4266" y="749"/>
                </a:lnTo>
                <a:lnTo>
                  <a:pt x="4258" y="737"/>
                </a:lnTo>
                <a:lnTo>
                  <a:pt x="4245" y="730"/>
                </a:lnTo>
                <a:lnTo>
                  <a:pt x="4238" y="728"/>
                </a:lnTo>
                <a:lnTo>
                  <a:pt x="4230" y="728"/>
                </a:lnTo>
                <a:close/>
                <a:moveTo>
                  <a:pt x="4230" y="808"/>
                </a:moveTo>
                <a:lnTo>
                  <a:pt x="4230" y="808"/>
                </a:lnTo>
                <a:lnTo>
                  <a:pt x="4223" y="808"/>
                </a:lnTo>
                <a:lnTo>
                  <a:pt x="4215" y="811"/>
                </a:lnTo>
                <a:lnTo>
                  <a:pt x="4205" y="818"/>
                </a:lnTo>
                <a:lnTo>
                  <a:pt x="4195" y="830"/>
                </a:lnTo>
                <a:lnTo>
                  <a:pt x="4192" y="837"/>
                </a:lnTo>
                <a:lnTo>
                  <a:pt x="4192" y="844"/>
                </a:lnTo>
                <a:lnTo>
                  <a:pt x="4192" y="851"/>
                </a:lnTo>
                <a:lnTo>
                  <a:pt x="4195" y="858"/>
                </a:lnTo>
                <a:lnTo>
                  <a:pt x="4205" y="868"/>
                </a:lnTo>
                <a:lnTo>
                  <a:pt x="4215" y="877"/>
                </a:lnTo>
                <a:lnTo>
                  <a:pt x="4223" y="877"/>
                </a:lnTo>
                <a:lnTo>
                  <a:pt x="4230" y="880"/>
                </a:lnTo>
                <a:lnTo>
                  <a:pt x="4238" y="877"/>
                </a:lnTo>
                <a:lnTo>
                  <a:pt x="4245" y="877"/>
                </a:lnTo>
                <a:lnTo>
                  <a:pt x="4258" y="868"/>
                </a:lnTo>
                <a:lnTo>
                  <a:pt x="4266" y="858"/>
                </a:lnTo>
                <a:lnTo>
                  <a:pt x="4268" y="851"/>
                </a:lnTo>
                <a:lnTo>
                  <a:pt x="4268" y="844"/>
                </a:lnTo>
                <a:lnTo>
                  <a:pt x="4268" y="837"/>
                </a:lnTo>
                <a:lnTo>
                  <a:pt x="4266" y="830"/>
                </a:lnTo>
                <a:lnTo>
                  <a:pt x="4258" y="818"/>
                </a:lnTo>
                <a:lnTo>
                  <a:pt x="4245" y="811"/>
                </a:lnTo>
                <a:lnTo>
                  <a:pt x="4238" y="808"/>
                </a:lnTo>
                <a:lnTo>
                  <a:pt x="4230" y="808"/>
                </a:lnTo>
                <a:close/>
                <a:moveTo>
                  <a:pt x="4230" y="889"/>
                </a:moveTo>
                <a:lnTo>
                  <a:pt x="4230" y="889"/>
                </a:lnTo>
                <a:lnTo>
                  <a:pt x="4223" y="889"/>
                </a:lnTo>
                <a:lnTo>
                  <a:pt x="4215" y="891"/>
                </a:lnTo>
                <a:lnTo>
                  <a:pt x="4205" y="899"/>
                </a:lnTo>
                <a:lnTo>
                  <a:pt x="4195" y="910"/>
                </a:lnTo>
                <a:lnTo>
                  <a:pt x="4192" y="917"/>
                </a:lnTo>
                <a:lnTo>
                  <a:pt x="4192" y="925"/>
                </a:lnTo>
                <a:lnTo>
                  <a:pt x="4192" y="932"/>
                </a:lnTo>
                <a:lnTo>
                  <a:pt x="4195" y="939"/>
                </a:lnTo>
                <a:lnTo>
                  <a:pt x="4205" y="948"/>
                </a:lnTo>
                <a:lnTo>
                  <a:pt x="4215" y="958"/>
                </a:lnTo>
                <a:lnTo>
                  <a:pt x="4223" y="960"/>
                </a:lnTo>
                <a:lnTo>
                  <a:pt x="4230" y="960"/>
                </a:lnTo>
                <a:lnTo>
                  <a:pt x="4238" y="960"/>
                </a:lnTo>
                <a:lnTo>
                  <a:pt x="4245" y="958"/>
                </a:lnTo>
                <a:lnTo>
                  <a:pt x="4258" y="948"/>
                </a:lnTo>
                <a:lnTo>
                  <a:pt x="4266" y="939"/>
                </a:lnTo>
                <a:lnTo>
                  <a:pt x="4268" y="932"/>
                </a:lnTo>
                <a:lnTo>
                  <a:pt x="4268" y="925"/>
                </a:lnTo>
                <a:lnTo>
                  <a:pt x="4268" y="917"/>
                </a:lnTo>
                <a:lnTo>
                  <a:pt x="4266" y="910"/>
                </a:lnTo>
                <a:lnTo>
                  <a:pt x="4258" y="899"/>
                </a:lnTo>
                <a:lnTo>
                  <a:pt x="4245" y="891"/>
                </a:lnTo>
                <a:lnTo>
                  <a:pt x="4238" y="889"/>
                </a:lnTo>
                <a:lnTo>
                  <a:pt x="4230" y="889"/>
                </a:lnTo>
                <a:close/>
                <a:moveTo>
                  <a:pt x="4230" y="970"/>
                </a:moveTo>
                <a:lnTo>
                  <a:pt x="4230" y="970"/>
                </a:lnTo>
                <a:lnTo>
                  <a:pt x="4223" y="970"/>
                </a:lnTo>
                <a:lnTo>
                  <a:pt x="4215" y="972"/>
                </a:lnTo>
                <a:lnTo>
                  <a:pt x="4205" y="979"/>
                </a:lnTo>
                <a:lnTo>
                  <a:pt x="4195" y="991"/>
                </a:lnTo>
                <a:lnTo>
                  <a:pt x="4192" y="998"/>
                </a:lnTo>
                <a:lnTo>
                  <a:pt x="4192" y="1005"/>
                </a:lnTo>
                <a:lnTo>
                  <a:pt x="4192" y="1012"/>
                </a:lnTo>
                <a:lnTo>
                  <a:pt x="4195" y="1019"/>
                </a:lnTo>
                <a:lnTo>
                  <a:pt x="4205" y="1031"/>
                </a:lnTo>
                <a:lnTo>
                  <a:pt x="4215" y="1038"/>
                </a:lnTo>
                <a:lnTo>
                  <a:pt x="4223" y="1041"/>
                </a:lnTo>
                <a:lnTo>
                  <a:pt x="4230" y="1041"/>
                </a:lnTo>
                <a:lnTo>
                  <a:pt x="4238" y="1041"/>
                </a:lnTo>
                <a:lnTo>
                  <a:pt x="4245" y="1038"/>
                </a:lnTo>
                <a:lnTo>
                  <a:pt x="4258" y="1031"/>
                </a:lnTo>
                <a:lnTo>
                  <a:pt x="4266" y="1019"/>
                </a:lnTo>
                <a:lnTo>
                  <a:pt x="4268" y="1012"/>
                </a:lnTo>
                <a:lnTo>
                  <a:pt x="4268" y="1005"/>
                </a:lnTo>
                <a:lnTo>
                  <a:pt x="4268" y="998"/>
                </a:lnTo>
                <a:lnTo>
                  <a:pt x="4266" y="991"/>
                </a:lnTo>
                <a:lnTo>
                  <a:pt x="4258" y="979"/>
                </a:lnTo>
                <a:lnTo>
                  <a:pt x="4245" y="972"/>
                </a:lnTo>
                <a:lnTo>
                  <a:pt x="4238" y="970"/>
                </a:lnTo>
                <a:lnTo>
                  <a:pt x="4230" y="970"/>
                </a:lnTo>
                <a:close/>
                <a:moveTo>
                  <a:pt x="4230" y="1050"/>
                </a:moveTo>
                <a:lnTo>
                  <a:pt x="4230" y="1050"/>
                </a:lnTo>
                <a:lnTo>
                  <a:pt x="4223" y="1050"/>
                </a:lnTo>
                <a:lnTo>
                  <a:pt x="4215" y="1053"/>
                </a:lnTo>
                <a:lnTo>
                  <a:pt x="4205" y="1060"/>
                </a:lnTo>
                <a:lnTo>
                  <a:pt x="4195" y="1072"/>
                </a:lnTo>
                <a:lnTo>
                  <a:pt x="4192" y="1079"/>
                </a:lnTo>
                <a:lnTo>
                  <a:pt x="4192" y="1086"/>
                </a:lnTo>
                <a:lnTo>
                  <a:pt x="4192" y="1093"/>
                </a:lnTo>
                <a:lnTo>
                  <a:pt x="4195" y="1100"/>
                </a:lnTo>
                <a:lnTo>
                  <a:pt x="4205" y="1112"/>
                </a:lnTo>
                <a:lnTo>
                  <a:pt x="4215" y="1119"/>
                </a:lnTo>
                <a:lnTo>
                  <a:pt x="4223" y="1121"/>
                </a:lnTo>
                <a:lnTo>
                  <a:pt x="4230" y="1121"/>
                </a:lnTo>
                <a:lnTo>
                  <a:pt x="4238" y="1121"/>
                </a:lnTo>
                <a:lnTo>
                  <a:pt x="4245" y="1119"/>
                </a:lnTo>
                <a:lnTo>
                  <a:pt x="4258" y="1112"/>
                </a:lnTo>
                <a:lnTo>
                  <a:pt x="4266" y="1100"/>
                </a:lnTo>
                <a:lnTo>
                  <a:pt x="4268" y="1093"/>
                </a:lnTo>
                <a:lnTo>
                  <a:pt x="4268" y="1086"/>
                </a:lnTo>
                <a:lnTo>
                  <a:pt x="4268" y="1079"/>
                </a:lnTo>
                <a:lnTo>
                  <a:pt x="4266" y="1072"/>
                </a:lnTo>
                <a:lnTo>
                  <a:pt x="4258" y="1060"/>
                </a:lnTo>
                <a:lnTo>
                  <a:pt x="4245" y="1053"/>
                </a:lnTo>
                <a:lnTo>
                  <a:pt x="4238" y="1050"/>
                </a:lnTo>
                <a:lnTo>
                  <a:pt x="4230" y="1050"/>
                </a:lnTo>
                <a:close/>
                <a:moveTo>
                  <a:pt x="4230" y="1131"/>
                </a:moveTo>
                <a:lnTo>
                  <a:pt x="4230" y="1131"/>
                </a:lnTo>
                <a:lnTo>
                  <a:pt x="4223" y="1133"/>
                </a:lnTo>
                <a:lnTo>
                  <a:pt x="4215" y="1133"/>
                </a:lnTo>
                <a:lnTo>
                  <a:pt x="4205" y="1143"/>
                </a:lnTo>
                <a:lnTo>
                  <a:pt x="4195" y="1152"/>
                </a:lnTo>
                <a:lnTo>
                  <a:pt x="4192" y="1159"/>
                </a:lnTo>
                <a:lnTo>
                  <a:pt x="4192" y="1166"/>
                </a:lnTo>
                <a:lnTo>
                  <a:pt x="4192" y="1174"/>
                </a:lnTo>
                <a:lnTo>
                  <a:pt x="4195" y="1181"/>
                </a:lnTo>
                <a:lnTo>
                  <a:pt x="4205" y="1192"/>
                </a:lnTo>
                <a:lnTo>
                  <a:pt x="4215" y="1200"/>
                </a:lnTo>
                <a:lnTo>
                  <a:pt x="4223" y="1202"/>
                </a:lnTo>
                <a:lnTo>
                  <a:pt x="4230" y="1202"/>
                </a:lnTo>
                <a:lnTo>
                  <a:pt x="4238" y="1202"/>
                </a:lnTo>
                <a:lnTo>
                  <a:pt x="4245" y="1200"/>
                </a:lnTo>
                <a:lnTo>
                  <a:pt x="4258" y="1192"/>
                </a:lnTo>
                <a:lnTo>
                  <a:pt x="4266" y="1181"/>
                </a:lnTo>
                <a:lnTo>
                  <a:pt x="4268" y="1174"/>
                </a:lnTo>
                <a:lnTo>
                  <a:pt x="4268" y="1166"/>
                </a:lnTo>
                <a:lnTo>
                  <a:pt x="4268" y="1159"/>
                </a:lnTo>
                <a:lnTo>
                  <a:pt x="4266" y="1152"/>
                </a:lnTo>
                <a:lnTo>
                  <a:pt x="4258" y="1143"/>
                </a:lnTo>
                <a:lnTo>
                  <a:pt x="4245" y="1133"/>
                </a:lnTo>
                <a:lnTo>
                  <a:pt x="4238" y="1133"/>
                </a:lnTo>
                <a:lnTo>
                  <a:pt x="4230" y="1131"/>
                </a:lnTo>
                <a:close/>
                <a:moveTo>
                  <a:pt x="4230" y="1211"/>
                </a:moveTo>
                <a:lnTo>
                  <a:pt x="4230" y="1211"/>
                </a:lnTo>
                <a:lnTo>
                  <a:pt x="4223" y="1214"/>
                </a:lnTo>
                <a:lnTo>
                  <a:pt x="4215" y="1214"/>
                </a:lnTo>
                <a:lnTo>
                  <a:pt x="4205" y="1223"/>
                </a:lnTo>
                <a:lnTo>
                  <a:pt x="4195" y="1233"/>
                </a:lnTo>
                <a:lnTo>
                  <a:pt x="4192" y="1240"/>
                </a:lnTo>
                <a:lnTo>
                  <a:pt x="4192" y="1247"/>
                </a:lnTo>
                <a:lnTo>
                  <a:pt x="4192" y="1254"/>
                </a:lnTo>
                <a:lnTo>
                  <a:pt x="4195" y="1261"/>
                </a:lnTo>
                <a:lnTo>
                  <a:pt x="4205" y="1273"/>
                </a:lnTo>
                <a:lnTo>
                  <a:pt x="4215" y="1280"/>
                </a:lnTo>
                <a:lnTo>
                  <a:pt x="4223" y="1283"/>
                </a:lnTo>
                <a:lnTo>
                  <a:pt x="4230" y="1283"/>
                </a:lnTo>
                <a:lnTo>
                  <a:pt x="4238" y="1283"/>
                </a:lnTo>
                <a:lnTo>
                  <a:pt x="4245" y="1280"/>
                </a:lnTo>
                <a:lnTo>
                  <a:pt x="4258" y="1273"/>
                </a:lnTo>
                <a:lnTo>
                  <a:pt x="4266" y="1261"/>
                </a:lnTo>
                <a:lnTo>
                  <a:pt x="4268" y="1254"/>
                </a:lnTo>
                <a:lnTo>
                  <a:pt x="4268" y="1247"/>
                </a:lnTo>
                <a:lnTo>
                  <a:pt x="4268" y="1240"/>
                </a:lnTo>
                <a:lnTo>
                  <a:pt x="4266" y="1233"/>
                </a:lnTo>
                <a:lnTo>
                  <a:pt x="4258" y="1223"/>
                </a:lnTo>
                <a:lnTo>
                  <a:pt x="4245" y="1214"/>
                </a:lnTo>
                <a:lnTo>
                  <a:pt x="4238" y="1214"/>
                </a:lnTo>
                <a:lnTo>
                  <a:pt x="4230" y="1211"/>
                </a:lnTo>
                <a:close/>
                <a:moveTo>
                  <a:pt x="4230" y="1292"/>
                </a:moveTo>
                <a:lnTo>
                  <a:pt x="4230" y="1292"/>
                </a:lnTo>
                <a:lnTo>
                  <a:pt x="4223" y="1294"/>
                </a:lnTo>
                <a:lnTo>
                  <a:pt x="4215" y="1297"/>
                </a:lnTo>
                <a:lnTo>
                  <a:pt x="4205" y="1304"/>
                </a:lnTo>
                <a:lnTo>
                  <a:pt x="4195" y="1316"/>
                </a:lnTo>
                <a:lnTo>
                  <a:pt x="4192" y="1321"/>
                </a:lnTo>
                <a:lnTo>
                  <a:pt x="4192" y="1328"/>
                </a:lnTo>
                <a:lnTo>
                  <a:pt x="4192" y="1335"/>
                </a:lnTo>
                <a:lnTo>
                  <a:pt x="4195" y="1342"/>
                </a:lnTo>
                <a:lnTo>
                  <a:pt x="4205" y="1354"/>
                </a:lnTo>
                <a:lnTo>
                  <a:pt x="4215" y="1361"/>
                </a:lnTo>
                <a:lnTo>
                  <a:pt x="4223" y="1363"/>
                </a:lnTo>
                <a:lnTo>
                  <a:pt x="4230" y="1363"/>
                </a:lnTo>
                <a:lnTo>
                  <a:pt x="4238" y="1363"/>
                </a:lnTo>
                <a:lnTo>
                  <a:pt x="4245" y="1361"/>
                </a:lnTo>
                <a:lnTo>
                  <a:pt x="4258" y="1354"/>
                </a:lnTo>
                <a:lnTo>
                  <a:pt x="4266" y="1342"/>
                </a:lnTo>
                <a:lnTo>
                  <a:pt x="4268" y="1335"/>
                </a:lnTo>
                <a:lnTo>
                  <a:pt x="4268" y="1328"/>
                </a:lnTo>
                <a:lnTo>
                  <a:pt x="4268" y="1321"/>
                </a:lnTo>
                <a:lnTo>
                  <a:pt x="4266" y="1316"/>
                </a:lnTo>
                <a:lnTo>
                  <a:pt x="4258" y="1304"/>
                </a:lnTo>
                <a:lnTo>
                  <a:pt x="4245" y="1297"/>
                </a:lnTo>
                <a:lnTo>
                  <a:pt x="4238" y="1294"/>
                </a:lnTo>
                <a:lnTo>
                  <a:pt x="4230" y="1292"/>
                </a:lnTo>
                <a:close/>
                <a:moveTo>
                  <a:pt x="4230" y="1375"/>
                </a:moveTo>
                <a:lnTo>
                  <a:pt x="4230" y="1375"/>
                </a:lnTo>
                <a:lnTo>
                  <a:pt x="4223" y="1375"/>
                </a:lnTo>
                <a:lnTo>
                  <a:pt x="4215" y="1377"/>
                </a:lnTo>
                <a:lnTo>
                  <a:pt x="4205" y="1385"/>
                </a:lnTo>
                <a:lnTo>
                  <a:pt x="4195" y="1396"/>
                </a:lnTo>
                <a:lnTo>
                  <a:pt x="4192" y="1401"/>
                </a:lnTo>
                <a:lnTo>
                  <a:pt x="4192" y="1411"/>
                </a:lnTo>
                <a:lnTo>
                  <a:pt x="4192" y="1418"/>
                </a:lnTo>
                <a:lnTo>
                  <a:pt x="4195" y="1422"/>
                </a:lnTo>
                <a:lnTo>
                  <a:pt x="4205" y="1434"/>
                </a:lnTo>
                <a:lnTo>
                  <a:pt x="4215" y="1441"/>
                </a:lnTo>
                <a:lnTo>
                  <a:pt x="4223" y="1444"/>
                </a:lnTo>
                <a:lnTo>
                  <a:pt x="4230" y="1444"/>
                </a:lnTo>
                <a:lnTo>
                  <a:pt x="4238" y="1444"/>
                </a:lnTo>
                <a:lnTo>
                  <a:pt x="4245" y="1441"/>
                </a:lnTo>
                <a:lnTo>
                  <a:pt x="4258" y="1434"/>
                </a:lnTo>
                <a:lnTo>
                  <a:pt x="4266" y="1422"/>
                </a:lnTo>
                <a:lnTo>
                  <a:pt x="4268" y="1418"/>
                </a:lnTo>
                <a:lnTo>
                  <a:pt x="4268" y="1411"/>
                </a:lnTo>
                <a:lnTo>
                  <a:pt x="4268" y="1401"/>
                </a:lnTo>
                <a:lnTo>
                  <a:pt x="4266" y="1396"/>
                </a:lnTo>
                <a:lnTo>
                  <a:pt x="4258" y="1385"/>
                </a:lnTo>
                <a:lnTo>
                  <a:pt x="4245" y="1377"/>
                </a:lnTo>
                <a:lnTo>
                  <a:pt x="4238" y="1375"/>
                </a:lnTo>
                <a:lnTo>
                  <a:pt x="4230" y="1375"/>
                </a:lnTo>
                <a:close/>
                <a:moveTo>
                  <a:pt x="4230" y="1456"/>
                </a:moveTo>
                <a:lnTo>
                  <a:pt x="4230" y="1456"/>
                </a:lnTo>
                <a:lnTo>
                  <a:pt x="4223" y="1456"/>
                </a:lnTo>
                <a:lnTo>
                  <a:pt x="4215" y="1458"/>
                </a:lnTo>
                <a:lnTo>
                  <a:pt x="4205" y="1465"/>
                </a:lnTo>
                <a:lnTo>
                  <a:pt x="4195" y="1477"/>
                </a:lnTo>
                <a:lnTo>
                  <a:pt x="4192" y="1484"/>
                </a:lnTo>
                <a:lnTo>
                  <a:pt x="4192" y="1491"/>
                </a:lnTo>
                <a:lnTo>
                  <a:pt x="4192" y="1498"/>
                </a:lnTo>
                <a:lnTo>
                  <a:pt x="4195" y="1503"/>
                </a:lnTo>
                <a:lnTo>
                  <a:pt x="4205" y="1515"/>
                </a:lnTo>
                <a:lnTo>
                  <a:pt x="4215" y="1522"/>
                </a:lnTo>
                <a:lnTo>
                  <a:pt x="4223" y="1524"/>
                </a:lnTo>
                <a:lnTo>
                  <a:pt x="4230" y="1527"/>
                </a:lnTo>
                <a:lnTo>
                  <a:pt x="4238" y="1524"/>
                </a:lnTo>
                <a:lnTo>
                  <a:pt x="4245" y="1522"/>
                </a:lnTo>
                <a:lnTo>
                  <a:pt x="4258" y="1515"/>
                </a:lnTo>
                <a:lnTo>
                  <a:pt x="4266" y="1503"/>
                </a:lnTo>
                <a:lnTo>
                  <a:pt x="4268" y="1498"/>
                </a:lnTo>
                <a:lnTo>
                  <a:pt x="4268" y="1491"/>
                </a:lnTo>
                <a:lnTo>
                  <a:pt x="4268" y="1484"/>
                </a:lnTo>
                <a:lnTo>
                  <a:pt x="4266" y="1477"/>
                </a:lnTo>
                <a:lnTo>
                  <a:pt x="4258" y="1465"/>
                </a:lnTo>
                <a:lnTo>
                  <a:pt x="4245" y="1458"/>
                </a:lnTo>
                <a:lnTo>
                  <a:pt x="4238" y="1456"/>
                </a:lnTo>
                <a:lnTo>
                  <a:pt x="4230" y="1456"/>
                </a:lnTo>
                <a:close/>
                <a:moveTo>
                  <a:pt x="4230" y="1536"/>
                </a:moveTo>
                <a:lnTo>
                  <a:pt x="4230" y="1536"/>
                </a:lnTo>
                <a:lnTo>
                  <a:pt x="4223" y="1536"/>
                </a:lnTo>
                <a:lnTo>
                  <a:pt x="4215" y="1539"/>
                </a:lnTo>
                <a:lnTo>
                  <a:pt x="4205" y="1546"/>
                </a:lnTo>
                <a:lnTo>
                  <a:pt x="4195" y="1558"/>
                </a:lnTo>
                <a:lnTo>
                  <a:pt x="4192" y="1565"/>
                </a:lnTo>
                <a:lnTo>
                  <a:pt x="4192" y="1572"/>
                </a:lnTo>
                <a:lnTo>
                  <a:pt x="4192" y="1579"/>
                </a:lnTo>
                <a:lnTo>
                  <a:pt x="4195" y="1586"/>
                </a:lnTo>
                <a:lnTo>
                  <a:pt x="4205" y="1596"/>
                </a:lnTo>
                <a:lnTo>
                  <a:pt x="4215" y="1605"/>
                </a:lnTo>
                <a:lnTo>
                  <a:pt x="4223" y="1605"/>
                </a:lnTo>
                <a:lnTo>
                  <a:pt x="4230" y="1607"/>
                </a:lnTo>
                <a:lnTo>
                  <a:pt x="4238" y="1605"/>
                </a:lnTo>
                <a:lnTo>
                  <a:pt x="4245" y="1605"/>
                </a:lnTo>
                <a:lnTo>
                  <a:pt x="4258" y="1596"/>
                </a:lnTo>
                <a:lnTo>
                  <a:pt x="4266" y="1586"/>
                </a:lnTo>
                <a:lnTo>
                  <a:pt x="4268" y="1579"/>
                </a:lnTo>
                <a:lnTo>
                  <a:pt x="4268" y="1572"/>
                </a:lnTo>
                <a:lnTo>
                  <a:pt x="4268" y="1565"/>
                </a:lnTo>
                <a:lnTo>
                  <a:pt x="4266" y="1558"/>
                </a:lnTo>
                <a:lnTo>
                  <a:pt x="4258" y="1546"/>
                </a:lnTo>
                <a:lnTo>
                  <a:pt x="4245" y="1539"/>
                </a:lnTo>
                <a:lnTo>
                  <a:pt x="4238" y="1536"/>
                </a:lnTo>
                <a:lnTo>
                  <a:pt x="4230" y="1536"/>
                </a:lnTo>
                <a:close/>
                <a:moveTo>
                  <a:pt x="4230" y="1617"/>
                </a:moveTo>
                <a:lnTo>
                  <a:pt x="4230" y="1617"/>
                </a:lnTo>
                <a:lnTo>
                  <a:pt x="4223" y="1617"/>
                </a:lnTo>
                <a:lnTo>
                  <a:pt x="4215" y="1619"/>
                </a:lnTo>
                <a:lnTo>
                  <a:pt x="4205" y="1626"/>
                </a:lnTo>
                <a:lnTo>
                  <a:pt x="4195" y="1638"/>
                </a:lnTo>
                <a:lnTo>
                  <a:pt x="4192" y="1645"/>
                </a:lnTo>
                <a:lnTo>
                  <a:pt x="4192" y="1652"/>
                </a:lnTo>
                <a:lnTo>
                  <a:pt x="4192" y="1660"/>
                </a:lnTo>
                <a:lnTo>
                  <a:pt x="4195" y="1667"/>
                </a:lnTo>
                <a:lnTo>
                  <a:pt x="4205" y="1676"/>
                </a:lnTo>
                <a:lnTo>
                  <a:pt x="4215" y="1686"/>
                </a:lnTo>
                <a:lnTo>
                  <a:pt x="4223" y="1686"/>
                </a:lnTo>
                <a:lnTo>
                  <a:pt x="4230" y="1688"/>
                </a:lnTo>
                <a:lnTo>
                  <a:pt x="4238" y="1686"/>
                </a:lnTo>
                <a:lnTo>
                  <a:pt x="4245" y="1686"/>
                </a:lnTo>
                <a:lnTo>
                  <a:pt x="4258" y="1676"/>
                </a:lnTo>
                <a:lnTo>
                  <a:pt x="4266" y="1667"/>
                </a:lnTo>
                <a:lnTo>
                  <a:pt x="4268" y="1660"/>
                </a:lnTo>
                <a:lnTo>
                  <a:pt x="4268" y="1652"/>
                </a:lnTo>
                <a:lnTo>
                  <a:pt x="4268" y="1645"/>
                </a:lnTo>
                <a:lnTo>
                  <a:pt x="4266" y="1638"/>
                </a:lnTo>
                <a:lnTo>
                  <a:pt x="4258" y="1626"/>
                </a:lnTo>
                <a:lnTo>
                  <a:pt x="4245" y="1619"/>
                </a:lnTo>
                <a:lnTo>
                  <a:pt x="4238" y="1617"/>
                </a:lnTo>
                <a:lnTo>
                  <a:pt x="4230" y="1617"/>
                </a:lnTo>
                <a:close/>
                <a:moveTo>
                  <a:pt x="4316" y="161"/>
                </a:moveTo>
                <a:lnTo>
                  <a:pt x="4316" y="161"/>
                </a:lnTo>
                <a:lnTo>
                  <a:pt x="4309" y="161"/>
                </a:lnTo>
                <a:lnTo>
                  <a:pt x="4301" y="164"/>
                </a:lnTo>
                <a:lnTo>
                  <a:pt x="4288" y="171"/>
                </a:lnTo>
                <a:lnTo>
                  <a:pt x="4281" y="183"/>
                </a:lnTo>
                <a:lnTo>
                  <a:pt x="4278" y="190"/>
                </a:lnTo>
                <a:lnTo>
                  <a:pt x="4278" y="197"/>
                </a:lnTo>
                <a:lnTo>
                  <a:pt x="4278" y="204"/>
                </a:lnTo>
                <a:lnTo>
                  <a:pt x="4281" y="211"/>
                </a:lnTo>
                <a:lnTo>
                  <a:pt x="4288" y="220"/>
                </a:lnTo>
                <a:lnTo>
                  <a:pt x="4301" y="230"/>
                </a:lnTo>
                <a:lnTo>
                  <a:pt x="4309" y="232"/>
                </a:lnTo>
                <a:lnTo>
                  <a:pt x="4316" y="232"/>
                </a:lnTo>
                <a:lnTo>
                  <a:pt x="4324" y="232"/>
                </a:lnTo>
                <a:lnTo>
                  <a:pt x="4331" y="230"/>
                </a:lnTo>
                <a:lnTo>
                  <a:pt x="4344" y="220"/>
                </a:lnTo>
                <a:lnTo>
                  <a:pt x="4352" y="211"/>
                </a:lnTo>
                <a:lnTo>
                  <a:pt x="4354" y="204"/>
                </a:lnTo>
                <a:lnTo>
                  <a:pt x="4354" y="197"/>
                </a:lnTo>
                <a:lnTo>
                  <a:pt x="4354" y="190"/>
                </a:lnTo>
                <a:lnTo>
                  <a:pt x="4352" y="183"/>
                </a:lnTo>
                <a:lnTo>
                  <a:pt x="4344" y="171"/>
                </a:lnTo>
                <a:lnTo>
                  <a:pt x="4331" y="164"/>
                </a:lnTo>
                <a:lnTo>
                  <a:pt x="4324" y="161"/>
                </a:lnTo>
                <a:lnTo>
                  <a:pt x="4316" y="161"/>
                </a:lnTo>
                <a:close/>
                <a:moveTo>
                  <a:pt x="4316" y="242"/>
                </a:moveTo>
                <a:lnTo>
                  <a:pt x="4316" y="242"/>
                </a:lnTo>
                <a:lnTo>
                  <a:pt x="4309" y="242"/>
                </a:lnTo>
                <a:lnTo>
                  <a:pt x="4301" y="244"/>
                </a:lnTo>
                <a:lnTo>
                  <a:pt x="4288" y="251"/>
                </a:lnTo>
                <a:lnTo>
                  <a:pt x="4281" y="263"/>
                </a:lnTo>
                <a:lnTo>
                  <a:pt x="4278" y="270"/>
                </a:lnTo>
                <a:lnTo>
                  <a:pt x="4278" y="277"/>
                </a:lnTo>
                <a:lnTo>
                  <a:pt x="4278" y="284"/>
                </a:lnTo>
                <a:lnTo>
                  <a:pt x="4281" y="292"/>
                </a:lnTo>
                <a:lnTo>
                  <a:pt x="4288" y="303"/>
                </a:lnTo>
                <a:lnTo>
                  <a:pt x="4301" y="311"/>
                </a:lnTo>
                <a:lnTo>
                  <a:pt x="4309" y="313"/>
                </a:lnTo>
                <a:lnTo>
                  <a:pt x="4316" y="313"/>
                </a:lnTo>
                <a:lnTo>
                  <a:pt x="4324" y="313"/>
                </a:lnTo>
                <a:lnTo>
                  <a:pt x="4331" y="311"/>
                </a:lnTo>
                <a:lnTo>
                  <a:pt x="4344" y="303"/>
                </a:lnTo>
                <a:lnTo>
                  <a:pt x="4352" y="292"/>
                </a:lnTo>
                <a:lnTo>
                  <a:pt x="4354" y="284"/>
                </a:lnTo>
                <a:lnTo>
                  <a:pt x="4354" y="277"/>
                </a:lnTo>
                <a:lnTo>
                  <a:pt x="4354" y="270"/>
                </a:lnTo>
                <a:lnTo>
                  <a:pt x="4352" y="263"/>
                </a:lnTo>
                <a:lnTo>
                  <a:pt x="4344" y="251"/>
                </a:lnTo>
                <a:lnTo>
                  <a:pt x="4331" y="244"/>
                </a:lnTo>
                <a:lnTo>
                  <a:pt x="4324" y="242"/>
                </a:lnTo>
                <a:lnTo>
                  <a:pt x="4316" y="242"/>
                </a:lnTo>
                <a:close/>
                <a:moveTo>
                  <a:pt x="4316" y="322"/>
                </a:moveTo>
                <a:lnTo>
                  <a:pt x="4316" y="322"/>
                </a:lnTo>
                <a:lnTo>
                  <a:pt x="4309" y="322"/>
                </a:lnTo>
                <a:lnTo>
                  <a:pt x="4301" y="325"/>
                </a:lnTo>
                <a:lnTo>
                  <a:pt x="4288" y="334"/>
                </a:lnTo>
                <a:lnTo>
                  <a:pt x="4281" y="344"/>
                </a:lnTo>
                <a:lnTo>
                  <a:pt x="4278" y="351"/>
                </a:lnTo>
                <a:lnTo>
                  <a:pt x="4278" y="358"/>
                </a:lnTo>
                <a:lnTo>
                  <a:pt x="4278" y="365"/>
                </a:lnTo>
                <a:lnTo>
                  <a:pt x="4281" y="372"/>
                </a:lnTo>
                <a:lnTo>
                  <a:pt x="4288" y="384"/>
                </a:lnTo>
                <a:lnTo>
                  <a:pt x="4301" y="391"/>
                </a:lnTo>
                <a:lnTo>
                  <a:pt x="4309" y="394"/>
                </a:lnTo>
                <a:lnTo>
                  <a:pt x="4316" y="394"/>
                </a:lnTo>
                <a:lnTo>
                  <a:pt x="4324" y="394"/>
                </a:lnTo>
                <a:lnTo>
                  <a:pt x="4331" y="391"/>
                </a:lnTo>
                <a:lnTo>
                  <a:pt x="4344" y="384"/>
                </a:lnTo>
                <a:lnTo>
                  <a:pt x="4352" y="372"/>
                </a:lnTo>
                <a:lnTo>
                  <a:pt x="4354" y="365"/>
                </a:lnTo>
                <a:lnTo>
                  <a:pt x="4354" y="358"/>
                </a:lnTo>
                <a:lnTo>
                  <a:pt x="4354" y="351"/>
                </a:lnTo>
                <a:lnTo>
                  <a:pt x="4352" y="344"/>
                </a:lnTo>
                <a:lnTo>
                  <a:pt x="4344" y="334"/>
                </a:lnTo>
                <a:lnTo>
                  <a:pt x="4331" y="325"/>
                </a:lnTo>
                <a:lnTo>
                  <a:pt x="4324" y="322"/>
                </a:lnTo>
                <a:lnTo>
                  <a:pt x="4316" y="322"/>
                </a:lnTo>
                <a:close/>
                <a:moveTo>
                  <a:pt x="4316" y="403"/>
                </a:moveTo>
                <a:lnTo>
                  <a:pt x="4316" y="403"/>
                </a:lnTo>
                <a:lnTo>
                  <a:pt x="4309" y="405"/>
                </a:lnTo>
                <a:lnTo>
                  <a:pt x="4301" y="405"/>
                </a:lnTo>
                <a:lnTo>
                  <a:pt x="4288" y="415"/>
                </a:lnTo>
                <a:lnTo>
                  <a:pt x="4281" y="424"/>
                </a:lnTo>
                <a:lnTo>
                  <a:pt x="4278" y="431"/>
                </a:lnTo>
                <a:lnTo>
                  <a:pt x="4278" y="439"/>
                </a:lnTo>
                <a:lnTo>
                  <a:pt x="4278" y="446"/>
                </a:lnTo>
                <a:lnTo>
                  <a:pt x="4281" y="453"/>
                </a:lnTo>
                <a:lnTo>
                  <a:pt x="4288" y="465"/>
                </a:lnTo>
                <a:lnTo>
                  <a:pt x="4301" y="472"/>
                </a:lnTo>
                <a:lnTo>
                  <a:pt x="4309" y="474"/>
                </a:lnTo>
                <a:lnTo>
                  <a:pt x="4316" y="474"/>
                </a:lnTo>
                <a:lnTo>
                  <a:pt x="4324" y="474"/>
                </a:lnTo>
                <a:lnTo>
                  <a:pt x="4331" y="472"/>
                </a:lnTo>
                <a:lnTo>
                  <a:pt x="4344" y="465"/>
                </a:lnTo>
                <a:lnTo>
                  <a:pt x="4352" y="453"/>
                </a:lnTo>
                <a:lnTo>
                  <a:pt x="4354" y="446"/>
                </a:lnTo>
                <a:lnTo>
                  <a:pt x="4354" y="439"/>
                </a:lnTo>
                <a:lnTo>
                  <a:pt x="4354" y="431"/>
                </a:lnTo>
                <a:lnTo>
                  <a:pt x="4352" y="424"/>
                </a:lnTo>
                <a:lnTo>
                  <a:pt x="4344" y="415"/>
                </a:lnTo>
                <a:lnTo>
                  <a:pt x="4331" y="405"/>
                </a:lnTo>
                <a:lnTo>
                  <a:pt x="4324" y="405"/>
                </a:lnTo>
                <a:lnTo>
                  <a:pt x="4316" y="403"/>
                </a:lnTo>
                <a:close/>
                <a:moveTo>
                  <a:pt x="4316" y="484"/>
                </a:moveTo>
                <a:lnTo>
                  <a:pt x="4316" y="484"/>
                </a:lnTo>
                <a:lnTo>
                  <a:pt x="4309" y="486"/>
                </a:lnTo>
                <a:lnTo>
                  <a:pt x="4301" y="488"/>
                </a:lnTo>
                <a:lnTo>
                  <a:pt x="4288" y="495"/>
                </a:lnTo>
                <a:lnTo>
                  <a:pt x="4281" y="505"/>
                </a:lnTo>
                <a:lnTo>
                  <a:pt x="4278" y="512"/>
                </a:lnTo>
                <a:lnTo>
                  <a:pt x="4278" y="519"/>
                </a:lnTo>
                <a:lnTo>
                  <a:pt x="4278" y="526"/>
                </a:lnTo>
                <a:lnTo>
                  <a:pt x="4281" y="533"/>
                </a:lnTo>
                <a:lnTo>
                  <a:pt x="4288" y="545"/>
                </a:lnTo>
                <a:lnTo>
                  <a:pt x="4301" y="552"/>
                </a:lnTo>
                <a:lnTo>
                  <a:pt x="4309" y="555"/>
                </a:lnTo>
                <a:lnTo>
                  <a:pt x="4316" y="555"/>
                </a:lnTo>
                <a:lnTo>
                  <a:pt x="4324" y="555"/>
                </a:lnTo>
                <a:lnTo>
                  <a:pt x="4331" y="552"/>
                </a:lnTo>
                <a:lnTo>
                  <a:pt x="4344" y="545"/>
                </a:lnTo>
                <a:lnTo>
                  <a:pt x="4352" y="533"/>
                </a:lnTo>
                <a:lnTo>
                  <a:pt x="4354" y="526"/>
                </a:lnTo>
                <a:lnTo>
                  <a:pt x="4354" y="519"/>
                </a:lnTo>
                <a:lnTo>
                  <a:pt x="4354" y="512"/>
                </a:lnTo>
                <a:lnTo>
                  <a:pt x="4352" y="505"/>
                </a:lnTo>
                <a:lnTo>
                  <a:pt x="4344" y="495"/>
                </a:lnTo>
                <a:lnTo>
                  <a:pt x="4331" y="488"/>
                </a:lnTo>
                <a:lnTo>
                  <a:pt x="4324" y="486"/>
                </a:lnTo>
                <a:lnTo>
                  <a:pt x="4316" y="484"/>
                </a:lnTo>
                <a:close/>
                <a:moveTo>
                  <a:pt x="4316" y="564"/>
                </a:moveTo>
                <a:lnTo>
                  <a:pt x="4316" y="564"/>
                </a:lnTo>
                <a:lnTo>
                  <a:pt x="4309" y="567"/>
                </a:lnTo>
                <a:lnTo>
                  <a:pt x="4301" y="569"/>
                </a:lnTo>
                <a:lnTo>
                  <a:pt x="4288" y="576"/>
                </a:lnTo>
                <a:lnTo>
                  <a:pt x="4281" y="588"/>
                </a:lnTo>
                <a:lnTo>
                  <a:pt x="4278" y="593"/>
                </a:lnTo>
                <a:lnTo>
                  <a:pt x="4278" y="600"/>
                </a:lnTo>
                <a:lnTo>
                  <a:pt x="4278" y="607"/>
                </a:lnTo>
                <a:lnTo>
                  <a:pt x="4281" y="614"/>
                </a:lnTo>
                <a:lnTo>
                  <a:pt x="4288" y="626"/>
                </a:lnTo>
                <a:lnTo>
                  <a:pt x="4301" y="633"/>
                </a:lnTo>
                <a:lnTo>
                  <a:pt x="4309" y="635"/>
                </a:lnTo>
                <a:lnTo>
                  <a:pt x="4316" y="635"/>
                </a:lnTo>
                <a:lnTo>
                  <a:pt x="4324" y="635"/>
                </a:lnTo>
                <a:lnTo>
                  <a:pt x="4331" y="633"/>
                </a:lnTo>
                <a:lnTo>
                  <a:pt x="4344" y="626"/>
                </a:lnTo>
                <a:lnTo>
                  <a:pt x="4352" y="614"/>
                </a:lnTo>
                <a:lnTo>
                  <a:pt x="4354" y="607"/>
                </a:lnTo>
                <a:lnTo>
                  <a:pt x="4354" y="600"/>
                </a:lnTo>
                <a:lnTo>
                  <a:pt x="4354" y="593"/>
                </a:lnTo>
                <a:lnTo>
                  <a:pt x="4352" y="588"/>
                </a:lnTo>
                <a:lnTo>
                  <a:pt x="4344" y="576"/>
                </a:lnTo>
                <a:lnTo>
                  <a:pt x="4331" y="569"/>
                </a:lnTo>
                <a:lnTo>
                  <a:pt x="4324" y="567"/>
                </a:lnTo>
                <a:lnTo>
                  <a:pt x="4316" y="564"/>
                </a:lnTo>
                <a:close/>
                <a:moveTo>
                  <a:pt x="4316" y="647"/>
                </a:moveTo>
                <a:lnTo>
                  <a:pt x="4316" y="647"/>
                </a:lnTo>
                <a:lnTo>
                  <a:pt x="4309" y="647"/>
                </a:lnTo>
                <a:lnTo>
                  <a:pt x="4301" y="650"/>
                </a:lnTo>
                <a:lnTo>
                  <a:pt x="4288" y="657"/>
                </a:lnTo>
                <a:lnTo>
                  <a:pt x="4281" y="669"/>
                </a:lnTo>
                <a:lnTo>
                  <a:pt x="4278" y="676"/>
                </a:lnTo>
                <a:lnTo>
                  <a:pt x="4278" y="683"/>
                </a:lnTo>
                <a:lnTo>
                  <a:pt x="4278" y="690"/>
                </a:lnTo>
                <a:lnTo>
                  <a:pt x="4281" y="695"/>
                </a:lnTo>
                <a:lnTo>
                  <a:pt x="4288" y="706"/>
                </a:lnTo>
                <a:lnTo>
                  <a:pt x="4301" y="714"/>
                </a:lnTo>
                <a:lnTo>
                  <a:pt x="4309" y="716"/>
                </a:lnTo>
                <a:lnTo>
                  <a:pt x="4316" y="716"/>
                </a:lnTo>
                <a:lnTo>
                  <a:pt x="4324" y="716"/>
                </a:lnTo>
                <a:lnTo>
                  <a:pt x="4331" y="714"/>
                </a:lnTo>
                <a:lnTo>
                  <a:pt x="4344" y="706"/>
                </a:lnTo>
                <a:lnTo>
                  <a:pt x="4352" y="695"/>
                </a:lnTo>
                <a:lnTo>
                  <a:pt x="4354" y="690"/>
                </a:lnTo>
                <a:lnTo>
                  <a:pt x="4354" y="683"/>
                </a:lnTo>
                <a:lnTo>
                  <a:pt x="4354" y="676"/>
                </a:lnTo>
                <a:lnTo>
                  <a:pt x="4352" y="669"/>
                </a:lnTo>
                <a:lnTo>
                  <a:pt x="4344" y="657"/>
                </a:lnTo>
                <a:lnTo>
                  <a:pt x="4331" y="650"/>
                </a:lnTo>
                <a:lnTo>
                  <a:pt x="4324" y="647"/>
                </a:lnTo>
                <a:lnTo>
                  <a:pt x="4316" y="647"/>
                </a:lnTo>
                <a:close/>
                <a:moveTo>
                  <a:pt x="4316" y="728"/>
                </a:moveTo>
                <a:lnTo>
                  <a:pt x="4316" y="728"/>
                </a:lnTo>
                <a:lnTo>
                  <a:pt x="4309" y="728"/>
                </a:lnTo>
                <a:lnTo>
                  <a:pt x="4301" y="730"/>
                </a:lnTo>
                <a:lnTo>
                  <a:pt x="4288" y="737"/>
                </a:lnTo>
                <a:lnTo>
                  <a:pt x="4281" y="749"/>
                </a:lnTo>
                <a:lnTo>
                  <a:pt x="4278" y="756"/>
                </a:lnTo>
                <a:lnTo>
                  <a:pt x="4278" y="763"/>
                </a:lnTo>
                <a:lnTo>
                  <a:pt x="4278" y="770"/>
                </a:lnTo>
                <a:lnTo>
                  <a:pt x="4281" y="775"/>
                </a:lnTo>
                <a:lnTo>
                  <a:pt x="4288" y="787"/>
                </a:lnTo>
                <a:lnTo>
                  <a:pt x="4301" y="794"/>
                </a:lnTo>
                <a:lnTo>
                  <a:pt x="4309" y="797"/>
                </a:lnTo>
                <a:lnTo>
                  <a:pt x="4316" y="799"/>
                </a:lnTo>
                <a:lnTo>
                  <a:pt x="4324" y="797"/>
                </a:lnTo>
                <a:lnTo>
                  <a:pt x="4331" y="794"/>
                </a:lnTo>
                <a:lnTo>
                  <a:pt x="4344" y="787"/>
                </a:lnTo>
                <a:lnTo>
                  <a:pt x="4352" y="775"/>
                </a:lnTo>
                <a:lnTo>
                  <a:pt x="4354" y="770"/>
                </a:lnTo>
                <a:lnTo>
                  <a:pt x="4354" y="763"/>
                </a:lnTo>
                <a:lnTo>
                  <a:pt x="4354" y="756"/>
                </a:lnTo>
                <a:lnTo>
                  <a:pt x="4352" y="749"/>
                </a:lnTo>
                <a:lnTo>
                  <a:pt x="4344" y="737"/>
                </a:lnTo>
                <a:lnTo>
                  <a:pt x="4331" y="730"/>
                </a:lnTo>
                <a:lnTo>
                  <a:pt x="4324" y="728"/>
                </a:lnTo>
                <a:lnTo>
                  <a:pt x="4316" y="728"/>
                </a:lnTo>
                <a:close/>
                <a:moveTo>
                  <a:pt x="4316" y="808"/>
                </a:moveTo>
                <a:lnTo>
                  <a:pt x="4316" y="808"/>
                </a:lnTo>
                <a:lnTo>
                  <a:pt x="4309" y="808"/>
                </a:lnTo>
                <a:lnTo>
                  <a:pt x="4301" y="811"/>
                </a:lnTo>
                <a:lnTo>
                  <a:pt x="4288" y="818"/>
                </a:lnTo>
                <a:lnTo>
                  <a:pt x="4281" y="830"/>
                </a:lnTo>
                <a:lnTo>
                  <a:pt x="4278" y="837"/>
                </a:lnTo>
                <a:lnTo>
                  <a:pt x="4278" y="844"/>
                </a:lnTo>
                <a:lnTo>
                  <a:pt x="4278" y="851"/>
                </a:lnTo>
                <a:lnTo>
                  <a:pt x="4281" y="858"/>
                </a:lnTo>
                <a:lnTo>
                  <a:pt x="4288" y="868"/>
                </a:lnTo>
                <a:lnTo>
                  <a:pt x="4301" y="877"/>
                </a:lnTo>
                <a:lnTo>
                  <a:pt x="4309" y="877"/>
                </a:lnTo>
                <a:lnTo>
                  <a:pt x="4316" y="880"/>
                </a:lnTo>
                <a:lnTo>
                  <a:pt x="4324" y="877"/>
                </a:lnTo>
                <a:lnTo>
                  <a:pt x="4331" y="877"/>
                </a:lnTo>
                <a:lnTo>
                  <a:pt x="4344" y="868"/>
                </a:lnTo>
                <a:lnTo>
                  <a:pt x="4352" y="858"/>
                </a:lnTo>
                <a:lnTo>
                  <a:pt x="4354" y="851"/>
                </a:lnTo>
                <a:lnTo>
                  <a:pt x="4354" y="844"/>
                </a:lnTo>
                <a:lnTo>
                  <a:pt x="4354" y="837"/>
                </a:lnTo>
                <a:lnTo>
                  <a:pt x="4352" y="830"/>
                </a:lnTo>
                <a:lnTo>
                  <a:pt x="4344" y="818"/>
                </a:lnTo>
                <a:lnTo>
                  <a:pt x="4331" y="811"/>
                </a:lnTo>
                <a:lnTo>
                  <a:pt x="4324" y="808"/>
                </a:lnTo>
                <a:lnTo>
                  <a:pt x="4316" y="808"/>
                </a:lnTo>
                <a:close/>
                <a:moveTo>
                  <a:pt x="4316" y="889"/>
                </a:moveTo>
                <a:lnTo>
                  <a:pt x="4316" y="889"/>
                </a:lnTo>
                <a:lnTo>
                  <a:pt x="4309" y="889"/>
                </a:lnTo>
                <a:lnTo>
                  <a:pt x="4301" y="891"/>
                </a:lnTo>
                <a:lnTo>
                  <a:pt x="4288" y="899"/>
                </a:lnTo>
                <a:lnTo>
                  <a:pt x="4281" y="910"/>
                </a:lnTo>
                <a:lnTo>
                  <a:pt x="4278" y="917"/>
                </a:lnTo>
                <a:lnTo>
                  <a:pt x="4278" y="925"/>
                </a:lnTo>
                <a:lnTo>
                  <a:pt x="4278" y="932"/>
                </a:lnTo>
                <a:lnTo>
                  <a:pt x="4281" y="939"/>
                </a:lnTo>
                <a:lnTo>
                  <a:pt x="4288" y="948"/>
                </a:lnTo>
                <a:lnTo>
                  <a:pt x="4301" y="958"/>
                </a:lnTo>
                <a:lnTo>
                  <a:pt x="4309" y="960"/>
                </a:lnTo>
                <a:lnTo>
                  <a:pt x="4316" y="960"/>
                </a:lnTo>
                <a:lnTo>
                  <a:pt x="4324" y="960"/>
                </a:lnTo>
                <a:lnTo>
                  <a:pt x="4331" y="958"/>
                </a:lnTo>
                <a:lnTo>
                  <a:pt x="4344" y="948"/>
                </a:lnTo>
                <a:lnTo>
                  <a:pt x="4352" y="939"/>
                </a:lnTo>
                <a:lnTo>
                  <a:pt x="4354" y="932"/>
                </a:lnTo>
                <a:lnTo>
                  <a:pt x="4354" y="925"/>
                </a:lnTo>
                <a:lnTo>
                  <a:pt x="4354" y="917"/>
                </a:lnTo>
                <a:lnTo>
                  <a:pt x="4352" y="910"/>
                </a:lnTo>
                <a:lnTo>
                  <a:pt x="4344" y="899"/>
                </a:lnTo>
                <a:lnTo>
                  <a:pt x="4331" y="891"/>
                </a:lnTo>
                <a:lnTo>
                  <a:pt x="4324" y="889"/>
                </a:lnTo>
                <a:lnTo>
                  <a:pt x="4316" y="889"/>
                </a:lnTo>
                <a:close/>
                <a:moveTo>
                  <a:pt x="4316" y="970"/>
                </a:moveTo>
                <a:lnTo>
                  <a:pt x="4316" y="970"/>
                </a:lnTo>
                <a:lnTo>
                  <a:pt x="4309" y="970"/>
                </a:lnTo>
                <a:lnTo>
                  <a:pt x="4301" y="972"/>
                </a:lnTo>
                <a:lnTo>
                  <a:pt x="4288" y="979"/>
                </a:lnTo>
                <a:lnTo>
                  <a:pt x="4281" y="991"/>
                </a:lnTo>
                <a:lnTo>
                  <a:pt x="4278" y="998"/>
                </a:lnTo>
                <a:lnTo>
                  <a:pt x="4278" y="1005"/>
                </a:lnTo>
                <a:lnTo>
                  <a:pt x="4278" y="1012"/>
                </a:lnTo>
                <a:lnTo>
                  <a:pt x="4281" y="1019"/>
                </a:lnTo>
                <a:lnTo>
                  <a:pt x="4288" y="1031"/>
                </a:lnTo>
                <a:lnTo>
                  <a:pt x="4301" y="1038"/>
                </a:lnTo>
                <a:lnTo>
                  <a:pt x="4309" y="1041"/>
                </a:lnTo>
                <a:lnTo>
                  <a:pt x="4316" y="1041"/>
                </a:lnTo>
                <a:lnTo>
                  <a:pt x="4324" y="1041"/>
                </a:lnTo>
                <a:lnTo>
                  <a:pt x="4331" y="1038"/>
                </a:lnTo>
                <a:lnTo>
                  <a:pt x="4344" y="1031"/>
                </a:lnTo>
                <a:lnTo>
                  <a:pt x="4352" y="1019"/>
                </a:lnTo>
                <a:lnTo>
                  <a:pt x="4354" y="1012"/>
                </a:lnTo>
                <a:lnTo>
                  <a:pt x="4354" y="1005"/>
                </a:lnTo>
                <a:lnTo>
                  <a:pt x="4354" y="998"/>
                </a:lnTo>
                <a:lnTo>
                  <a:pt x="4352" y="991"/>
                </a:lnTo>
                <a:lnTo>
                  <a:pt x="4344" y="979"/>
                </a:lnTo>
                <a:lnTo>
                  <a:pt x="4331" y="972"/>
                </a:lnTo>
                <a:lnTo>
                  <a:pt x="4324" y="970"/>
                </a:lnTo>
                <a:lnTo>
                  <a:pt x="4316" y="970"/>
                </a:lnTo>
                <a:close/>
                <a:moveTo>
                  <a:pt x="4316" y="1050"/>
                </a:moveTo>
                <a:lnTo>
                  <a:pt x="4316" y="1050"/>
                </a:lnTo>
                <a:lnTo>
                  <a:pt x="4309" y="1050"/>
                </a:lnTo>
                <a:lnTo>
                  <a:pt x="4301" y="1053"/>
                </a:lnTo>
                <a:lnTo>
                  <a:pt x="4288" y="1060"/>
                </a:lnTo>
                <a:lnTo>
                  <a:pt x="4281" y="1072"/>
                </a:lnTo>
                <a:lnTo>
                  <a:pt x="4278" y="1079"/>
                </a:lnTo>
                <a:lnTo>
                  <a:pt x="4278" y="1086"/>
                </a:lnTo>
                <a:lnTo>
                  <a:pt x="4278" y="1093"/>
                </a:lnTo>
                <a:lnTo>
                  <a:pt x="4281" y="1100"/>
                </a:lnTo>
                <a:lnTo>
                  <a:pt x="4288" y="1112"/>
                </a:lnTo>
                <a:lnTo>
                  <a:pt x="4301" y="1119"/>
                </a:lnTo>
                <a:lnTo>
                  <a:pt x="4309" y="1121"/>
                </a:lnTo>
                <a:lnTo>
                  <a:pt x="4316" y="1121"/>
                </a:lnTo>
                <a:lnTo>
                  <a:pt x="4324" y="1121"/>
                </a:lnTo>
                <a:lnTo>
                  <a:pt x="4331" y="1119"/>
                </a:lnTo>
                <a:lnTo>
                  <a:pt x="4344" y="1112"/>
                </a:lnTo>
                <a:lnTo>
                  <a:pt x="4352" y="1100"/>
                </a:lnTo>
                <a:lnTo>
                  <a:pt x="4354" y="1093"/>
                </a:lnTo>
                <a:lnTo>
                  <a:pt x="4354" y="1086"/>
                </a:lnTo>
                <a:lnTo>
                  <a:pt x="4354" y="1079"/>
                </a:lnTo>
                <a:lnTo>
                  <a:pt x="4352" y="1072"/>
                </a:lnTo>
                <a:lnTo>
                  <a:pt x="4344" y="1060"/>
                </a:lnTo>
                <a:lnTo>
                  <a:pt x="4331" y="1053"/>
                </a:lnTo>
                <a:lnTo>
                  <a:pt x="4324" y="1050"/>
                </a:lnTo>
                <a:lnTo>
                  <a:pt x="4316" y="1050"/>
                </a:lnTo>
                <a:close/>
                <a:moveTo>
                  <a:pt x="4316" y="1131"/>
                </a:moveTo>
                <a:lnTo>
                  <a:pt x="4316" y="1131"/>
                </a:lnTo>
                <a:lnTo>
                  <a:pt x="4309" y="1133"/>
                </a:lnTo>
                <a:lnTo>
                  <a:pt x="4301" y="1133"/>
                </a:lnTo>
                <a:lnTo>
                  <a:pt x="4288" y="1143"/>
                </a:lnTo>
                <a:lnTo>
                  <a:pt x="4281" y="1152"/>
                </a:lnTo>
                <a:lnTo>
                  <a:pt x="4278" y="1159"/>
                </a:lnTo>
                <a:lnTo>
                  <a:pt x="4278" y="1166"/>
                </a:lnTo>
                <a:lnTo>
                  <a:pt x="4278" y="1174"/>
                </a:lnTo>
                <a:lnTo>
                  <a:pt x="4281" y="1181"/>
                </a:lnTo>
                <a:lnTo>
                  <a:pt x="4288" y="1192"/>
                </a:lnTo>
                <a:lnTo>
                  <a:pt x="4301" y="1200"/>
                </a:lnTo>
                <a:lnTo>
                  <a:pt x="4309" y="1202"/>
                </a:lnTo>
                <a:lnTo>
                  <a:pt x="4316" y="1202"/>
                </a:lnTo>
                <a:lnTo>
                  <a:pt x="4324" y="1202"/>
                </a:lnTo>
                <a:lnTo>
                  <a:pt x="4331" y="1200"/>
                </a:lnTo>
                <a:lnTo>
                  <a:pt x="4344" y="1192"/>
                </a:lnTo>
                <a:lnTo>
                  <a:pt x="4352" y="1181"/>
                </a:lnTo>
                <a:lnTo>
                  <a:pt x="4354" y="1174"/>
                </a:lnTo>
                <a:lnTo>
                  <a:pt x="4354" y="1166"/>
                </a:lnTo>
                <a:lnTo>
                  <a:pt x="4354" y="1159"/>
                </a:lnTo>
                <a:lnTo>
                  <a:pt x="4352" y="1152"/>
                </a:lnTo>
                <a:lnTo>
                  <a:pt x="4344" y="1143"/>
                </a:lnTo>
                <a:lnTo>
                  <a:pt x="4331" y="1133"/>
                </a:lnTo>
                <a:lnTo>
                  <a:pt x="4324" y="1133"/>
                </a:lnTo>
                <a:lnTo>
                  <a:pt x="4316" y="1131"/>
                </a:lnTo>
                <a:close/>
                <a:moveTo>
                  <a:pt x="4316" y="1211"/>
                </a:moveTo>
                <a:lnTo>
                  <a:pt x="4316" y="1211"/>
                </a:lnTo>
                <a:lnTo>
                  <a:pt x="4309" y="1214"/>
                </a:lnTo>
                <a:lnTo>
                  <a:pt x="4301" y="1214"/>
                </a:lnTo>
                <a:lnTo>
                  <a:pt x="4288" y="1223"/>
                </a:lnTo>
                <a:lnTo>
                  <a:pt x="4281" y="1233"/>
                </a:lnTo>
                <a:lnTo>
                  <a:pt x="4278" y="1240"/>
                </a:lnTo>
                <a:lnTo>
                  <a:pt x="4278" y="1247"/>
                </a:lnTo>
                <a:lnTo>
                  <a:pt x="4278" y="1254"/>
                </a:lnTo>
                <a:lnTo>
                  <a:pt x="4281" y="1261"/>
                </a:lnTo>
                <a:lnTo>
                  <a:pt x="4288" y="1273"/>
                </a:lnTo>
                <a:lnTo>
                  <a:pt x="4301" y="1280"/>
                </a:lnTo>
                <a:lnTo>
                  <a:pt x="4309" y="1283"/>
                </a:lnTo>
                <a:lnTo>
                  <a:pt x="4316" y="1283"/>
                </a:lnTo>
                <a:lnTo>
                  <a:pt x="4324" y="1283"/>
                </a:lnTo>
                <a:lnTo>
                  <a:pt x="4331" y="1280"/>
                </a:lnTo>
                <a:lnTo>
                  <a:pt x="4344" y="1273"/>
                </a:lnTo>
                <a:lnTo>
                  <a:pt x="4352" y="1261"/>
                </a:lnTo>
                <a:lnTo>
                  <a:pt x="4354" y="1254"/>
                </a:lnTo>
                <a:lnTo>
                  <a:pt x="4354" y="1247"/>
                </a:lnTo>
                <a:lnTo>
                  <a:pt x="4354" y="1240"/>
                </a:lnTo>
                <a:lnTo>
                  <a:pt x="4352" y="1233"/>
                </a:lnTo>
                <a:lnTo>
                  <a:pt x="4344" y="1223"/>
                </a:lnTo>
                <a:lnTo>
                  <a:pt x="4331" y="1214"/>
                </a:lnTo>
                <a:lnTo>
                  <a:pt x="4324" y="1214"/>
                </a:lnTo>
                <a:lnTo>
                  <a:pt x="4316" y="1211"/>
                </a:lnTo>
                <a:close/>
                <a:moveTo>
                  <a:pt x="4316" y="1292"/>
                </a:moveTo>
                <a:lnTo>
                  <a:pt x="4316" y="1292"/>
                </a:lnTo>
                <a:lnTo>
                  <a:pt x="4309" y="1294"/>
                </a:lnTo>
                <a:lnTo>
                  <a:pt x="4301" y="1297"/>
                </a:lnTo>
                <a:lnTo>
                  <a:pt x="4288" y="1304"/>
                </a:lnTo>
                <a:lnTo>
                  <a:pt x="4281" y="1316"/>
                </a:lnTo>
                <a:lnTo>
                  <a:pt x="4278" y="1321"/>
                </a:lnTo>
                <a:lnTo>
                  <a:pt x="4278" y="1328"/>
                </a:lnTo>
                <a:lnTo>
                  <a:pt x="4278" y="1335"/>
                </a:lnTo>
                <a:lnTo>
                  <a:pt x="4281" y="1342"/>
                </a:lnTo>
                <a:lnTo>
                  <a:pt x="4288" y="1354"/>
                </a:lnTo>
                <a:lnTo>
                  <a:pt x="4301" y="1361"/>
                </a:lnTo>
                <a:lnTo>
                  <a:pt x="4309" y="1363"/>
                </a:lnTo>
                <a:lnTo>
                  <a:pt x="4316" y="1363"/>
                </a:lnTo>
                <a:lnTo>
                  <a:pt x="4324" y="1363"/>
                </a:lnTo>
                <a:lnTo>
                  <a:pt x="4331" y="1361"/>
                </a:lnTo>
                <a:lnTo>
                  <a:pt x="4344" y="1354"/>
                </a:lnTo>
                <a:lnTo>
                  <a:pt x="4352" y="1342"/>
                </a:lnTo>
                <a:lnTo>
                  <a:pt x="4354" y="1335"/>
                </a:lnTo>
                <a:lnTo>
                  <a:pt x="4354" y="1328"/>
                </a:lnTo>
                <a:lnTo>
                  <a:pt x="4354" y="1321"/>
                </a:lnTo>
                <a:lnTo>
                  <a:pt x="4352" y="1316"/>
                </a:lnTo>
                <a:lnTo>
                  <a:pt x="4344" y="1304"/>
                </a:lnTo>
                <a:lnTo>
                  <a:pt x="4331" y="1297"/>
                </a:lnTo>
                <a:lnTo>
                  <a:pt x="4324" y="1294"/>
                </a:lnTo>
                <a:lnTo>
                  <a:pt x="4316" y="1292"/>
                </a:lnTo>
                <a:close/>
                <a:moveTo>
                  <a:pt x="4316" y="1375"/>
                </a:moveTo>
                <a:lnTo>
                  <a:pt x="4316" y="1375"/>
                </a:lnTo>
                <a:lnTo>
                  <a:pt x="4309" y="1375"/>
                </a:lnTo>
                <a:lnTo>
                  <a:pt x="4301" y="1377"/>
                </a:lnTo>
                <a:lnTo>
                  <a:pt x="4288" y="1385"/>
                </a:lnTo>
                <a:lnTo>
                  <a:pt x="4281" y="1396"/>
                </a:lnTo>
                <a:lnTo>
                  <a:pt x="4278" y="1401"/>
                </a:lnTo>
                <a:lnTo>
                  <a:pt x="4278" y="1411"/>
                </a:lnTo>
                <a:lnTo>
                  <a:pt x="4278" y="1418"/>
                </a:lnTo>
                <a:lnTo>
                  <a:pt x="4281" y="1422"/>
                </a:lnTo>
                <a:lnTo>
                  <a:pt x="4288" y="1434"/>
                </a:lnTo>
                <a:lnTo>
                  <a:pt x="4301" y="1441"/>
                </a:lnTo>
                <a:lnTo>
                  <a:pt x="4309" y="1444"/>
                </a:lnTo>
                <a:lnTo>
                  <a:pt x="4316" y="1444"/>
                </a:lnTo>
                <a:lnTo>
                  <a:pt x="4324" y="1444"/>
                </a:lnTo>
                <a:lnTo>
                  <a:pt x="4331" y="1441"/>
                </a:lnTo>
                <a:lnTo>
                  <a:pt x="4344" y="1434"/>
                </a:lnTo>
                <a:lnTo>
                  <a:pt x="4352" y="1422"/>
                </a:lnTo>
                <a:lnTo>
                  <a:pt x="4354" y="1418"/>
                </a:lnTo>
                <a:lnTo>
                  <a:pt x="4354" y="1411"/>
                </a:lnTo>
                <a:lnTo>
                  <a:pt x="4354" y="1401"/>
                </a:lnTo>
                <a:lnTo>
                  <a:pt x="4352" y="1396"/>
                </a:lnTo>
                <a:lnTo>
                  <a:pt x="4344" y="1385"/>
                </a:lnTo>
                <a:lnTo>
                  <a:pt x="4331" y="1377"/>
                </a:lnTo>
                <a:lnTo>
                  <a:pt x="4324" y="1375"/>
                </a:lnTo>
                <a:lnTo>
                  <a:pt x="4316" y="1375"/>
                </a:lnTo>
                <a:close/>
                <a:moveTo>
                  <a:pt x="4316" y="1456"/>
                </a:moveTo>
                <a:lnTo>
                  <a:pt x="4316" y="1456"/>
                </a:lnTo>
                <a:lnTo>
                  <a:pt x="4309" y="1456"/>
                </a:lnTo>
                <a:lnTo>
                  <a:pt x="4301" y="1458"/>
                </a:lnTo>
                <a:lnTo>
                  <a:pt x="4288" y="1465"/>
                </a:lnTo>
                <a:lnTo>
                  <a:pt x="4281" y="1477"/>
                </a:lnTo>
                <a:lnTo>
                  <a:pt x="4278" y="1484"/>
                </a:lnTo>
                <a:lnTo>
                  <a:pt x="4278" y="1491"/>
                </a:lnTo>
                <a:lnTo>
                  <a:pt x="4278" y="1498"/>
                </a:lnTo>
                <a:lnTo>
                  <a:pt x="4281" y="1503"/>
                </a:lnTo>
                <a:lnTo>
                  <a:pt x="4288" y="1515"/>
                </a:lnTo>
                <a:lnTo>
                  <a:pt x="4301" y="1522"/>
                </a:lnTo>
                <a:lnTo>
                  <a:pt x="4309" y="1524"/>
                </a:lnTo>
                <a:lnTo>
                  <a:pt x="4316" y="1527"/>
                </a:lnTo>
                <a:lnTo>
                  <a:pt x="4324" y="1524"/>
                </a:lnTo>
                <a:lnTo>
                  <a:pt x="4331" y="1522"/>
                </a:lnTo>
                <a:lnTo>
                  <a:pt x="4344" y="1515"/>
                </a:lnTo>
                <a:lnTo>
                  <a:pt x="4352" y="1503"/>
                </a:lnTo>
                <a:lnTo>
                  <a:pt x="4354" y="1498"/>
                </a:lnTo>
                <a:lnTo>
                  <a:pt x="4354" y="1491"/>
                </a:lnTo>
                <a:lnTo>
                  <a:pt x="4354" y="1484"/>
                </a:lnTo>
                <a:lnTo>
                  <a:pt x="4352" y="1477"/>
                </a:lnTo>
                <a:lnTo>
                  <a:pt x="4344" y="1465"/>
                </a:lnTo>
                <a:lnTo>
                  <a:pt x="4331" y="1458"/>
                </a:lnTo>
                <a:lnTo>
                  <a:pt x="4324" y="1456"/>
                </a:lnTo>
                <a:lnTo>
                  <a:pt x="4316" y="1456"/>
                </a:lnTo>
                <a:close/>
                <a:moveTo>
                  <a:pt x="4316" y="1536"/>
                </a:moveTo>
                <a:lnTo>
                  <a:pt x="4316" y="1536"/>
                </a:lnTo>
                <a:lnTo>
                  <a:pt x="4309" y="1536"/>
                </a:lnTo>
                <a:lnTo>
                  <a:pt x="4301" y="1539"/>
                </a:lnTo>
                <a:lnTo>
                  <a:pt x="4288" y="1546"/>
                </a:lnTo>
                <a:lnTo>
                  <a:pt x="4281" y="1558"/>
                </a:lnTo>
                <a:lnTo>
                  <a:pt x="4278" y="1565"/>
                </a:lnTo>
                <a:lnTo>
                  <a:pt x="4278" y="1572"/>
                </a:lnTo>
                <a:lnTo>
                  <a:pt x="4278" y="1579"/>
                </a:lnTo>
                <a:lnTo>
                  <a:pt x="4281" y="1586"/>
                </a:lnTo>
                <a:lnTo>
                  <a:pt x="4288" y="1596"/>
                </a:lnTo>
                <a:lnTo>
                  <a:pt x="4301" y="1605"/>
                </a:lnTo>
                <a:lnTo>
                  <a:pt x="4309" y="1605"/>
                </a:lnTo>
                <a:lnTo>
                  <a:pt x="4316" y="1607"/>
                </a:lnTo>
                <a:lnTo>
                  <a:pt x="4324" y="1605"/>
                </a:lnTo>
                <a:lnTo>
                  <a:pt x="4331" y="1605"/>
                </a:lnTo>
                <a:lnTo>
                  <a:pt x="4344" y="1596"/>
                </a:lnTo>
                <a:lnTo>
                  <a:pt x="4352" y="1586"/>
                </a:lnTo>
                <a:lnTo>
                  <a:pt x="4354" y="1579"/>
                </a:lnTo>
                <a:lnTo>
                  <a:pt x="4354" y="1572"/>
                </a:lnTo>
                <a:lnTo>
                  <a:pt x="4354" y="1565"/>
                </a:lnTo>
                <a:lnTo>
                  <a:pt x="4352" y="1558"/>
                </a:lnTo>
                <a:lnTo>
                  <a:pt x="4344" y="1546"/>
                </a:lnTo>
                <a:lnTo>
                  <a:pt x="4331" y="1539"/>
                </a:lnTo>
                <a:lnTo>
                  <a:pt x="4324" y="1536"/>
                </a:lnTo>
                <a:lnTo>
                  <a:pt x="4316" y="1536"/>
                </a:lnTo>
                <a:close/>
                <a:moveTo>
                  <a:pt x="4316" y="1617"/>
                </a:moveTo>
                <a:lnTo>
                  <a:pt x="4316" y="1617"/>
                </a:lnTo>
                <a:lnTo>
                  <a:pt x="4309" y="1617"/>
                </a:lnTo>
                <a:lnTo>
                  <a:pt x="4301" y="1619"/>
                </a:lnTo>
                <a:lnTo>
                  <a:pt x="4288" y="1626"/>
                </a:lnTo>
                <a:lnTo>
                  <a:pt x="4281" y="1638"/>
                </a:lnTo>
                <a:lnTo>
                  <a:pt x="4278" y="1645"/>
                </a:lnTo>
                <a:lnTo>
                  <a:pt x="4278" y="1652"/>
                </a:lnTo>
                <a:lnTo>
                  <a:pt x="4278" y="1660"/>
                </a:lnTo>
                <a:lnTo>
                  <a:pt x="4281" y="1667"/>
                </a:lnTo>
                <a:lnTo>
                  <a:pt x="4288" y="1676"/>
                </a:lnTo>
                <a:lnTo>
                  <a:pt x="4301" y="1686"/>
                </a:lnTo>
                <a:lnTo>
                  <a:pt x="4309" y="1686"/>
                </a:lnTo>
                <a:lnTo>
                  <a:pt x="4316" y="1688"/>
                </a:lnTo>
                <a:lnTo>
                  <a:pt x="4324" y="1686"/>
                </a:lnTo>
                <a:lnTo>
                  <a:pt x="4331" y="1686"/>
                </a:lnTo>
                <a:lnTo>
                  <a:pt x="4344" y="1676"/>
                </a:lnTo>
                <a:lnTo>
                  <a:pt x="4352" y="1667"/>
                </a:lnTo>
                <a:lnTo>
                  <a:pt x="4354" y="1660"/>
                </a:lnTo>
                <a:lnTo>
                  <a:pt x="4354" y="1652"/>
                </a:lnTo>
                <a:lnTo>
                  <a:pt x="4354" y="1645"/>
                </a:lnTo>
                <a:lnTo>
                  <a:pt x="4352" y="1638"/>
                </a:lnTo>
                <a:lnTo>
                  <a:pt x="4344" y="1626"/>
                </a:lnTo>
                <a:lnTo>
                  <a:pt x="4331" y="1619"/>
                </a:lnTo>
                <a:lnTo>
                  <a:pt x="4324" y="1617"/>
                </a:lnTo>
                <a:lnTo>
                  <a:pt x="4316" y="1617"/>
                </a:lnTo>
                <a:close/>
                <a:moveTo>
                  <a:pt x="4316" y="1697"/>
                </a:moveTo>
                <a:lnTo>
                  <a:pt x="4316" y="1697"/>
                </a:lnTo>
                <a:lnTo>
                  <a:pt x="4309" y="1697"/>
                </a:lnTo>
                <a:lnTo>
                  <a:pt x="4301" y="1700"/>
                </a:lnTo>
                <a:lnTo>
                  <a:pt x="4288" y="1707"/>
                </a:lnTo>
                <a:lnTo>
                  <a:pt x="4281" y="1719"/>
                </a:lnTo>
                <a:lnTo>
                  <a:pt x="4278" y="1726"/>
                </a:lnTo>
                <a:lnTo>
                  <a:pt x="4278" y="1733"/>
                </a:lnTo>
                <a:lnTo>
                  <a:pt x="4278" y="1740"/>
                </a:lnTo>
                <a:lnTo>
                  <a:pt x="4281" y="1747"/>
                </a:lnTo>
                <a:lnTo>
                  <a:pt x="4288" y="1759"/>
                </a:lnTo>
                <a:lnTo>
                  <a:pt x="4301" y="1766"/>
                </a:lnTo>
                <a:lnTo>
                  <a:pt x="4309" y="1769"/>
                </a:lnTo>
                <a:lnTo>
                  <a:pt x="4316" y="1769"/>
                </a:lnTo>
                <a:lnTo>
                  <a:pt x="4324" y="1769"/>
                </a:lnTo>
                <a:lnTo>
                  <a:pt x="4331" y="1766"/>
                </a:lnTo>
                <a:lnTo>
                  <a:pt x="4344" y="1759"/>
                </a:lnTo>
                <a:lnTo>
                  <a:pt x="4352" y="1747"/>
                </a:lnTo>
                <a:lnTo>
                  <a:pt x="4354" y="1740"/>
                </a:lnTo>
                <a:lnTo>
                  <a:pt x="4354" y="1733"/>
                </a:lnTo>
                <a:lnTo>
                  <a:pt x="4354" y="1726"/>
                </a:lnTo>
                <a:lnTo>
                  <a:pt x="4352" y="1719"/>
                </a:lnTo>
                <a:lnTo>
                  <a:pt x="4344" y="1707"/>
                </a:lnTo>
                <a:lnTo>
                  <a:pt x="4331" y="1700"/>
                </a:lnTo>
                <a:lnTo>
                  <a:pt x="4324" y="1697"/>
                </a:lnTo>
                <a:lnTo>
                  <a:pt x="4316" y="1697"/>
                </a:lnTo>
                <a:close/>
                <a:moveTo>
                  <a:pt x="4316" y="1859"/>
                </a:moveTo>
                <a:lnTo>
                  <a:pt x="4316" y="1859"/>
                </a:lnTo>
                <a:lnTo>
                  <a:pt x="4309" y="1859"/>
                </a:lnTo>
                <a:lnTo>
                  <a:pt x="4301" y="1861"/>
                </a:lnTo>
                <a:lnTo>
                  <a:pt x="4288" y="1871"/>
                </a:lnTo>
                <a:lnTo>
                  <a:pt x="4281" y="1880"/>
                </a:lnTo>
                <a:lnTo>
                  <a:pt x="4278" y="1887"/>
                </a:lnTo>
                <a:lnTo>
                  <a:pt x="4278" y="1894"/>
                </a:lnTo>
                <a:lnTo>
                  <a:pt x="4278" y="1901"/>
                </a:lnTo>
                <a:lnTo>
                  <a:pt x="4281" y="1908"/>
                </a:lnTo>
                <a:lnTo>
                  <a:pt x="4288" y="1920"/>
                </a:lnTo>
                <a:lnTo>
                  <a:pt x="4301" y="1927"/>
                </a:lnTo>
                <a:lnTo>
                  <a:pt x="4309" y="1930"/>
                </a:lnTo>
                <a:lnTo>
                  <a:pt x="4316" y="1930"/>
                </a:lnTo>
                <a:lnTo>
                  <a:pt x="4324" y="1930"/>
                </a:lnTo>
                <a:lnTo>
                  <a:pt x="4331" y="1927"/>
                </a:lnTo>
                <a:lnTo>
                  <a:pt x="4344" y="1920"/>
                </a:lnTo>
                <a:lnTo>
                  <a:pt x="4352" y="1908"/>
                </a:lnTo>
                <a:lnTo>
                  <a:pt x="4354" y="1901"/>
                </a:lnTo>
                <a:lnTo>
                  <a:pt x="4354" y="1894"/>
                </a:lnTo>
                <a:lnTo>
                  <a:pt x="4354" y="1887"/>
                </a:lnTo>
                <a:lnTo>
                  <a:pt x="4352" y="1880"/>
                </a:lnTo>
                <a:lnTo>
                  <a:pt x="4344" y="1871"/>
                </a:lnTo>
                <a:lnTo>
                  <a:pt x="4331" y="1861"/>
                </a:lnTo>
                <a:lnTo>
                  <a:pt x="4324" y="1859"/>
                </a:lnTo>
                <a:lnTo>
                  <a:pt x="4316" y="1859"/>
                </a:lnTo>
                <a:close/>
                <a:moveTo>
                  <a:pt x="4316" y="1939"/>
                </a:moveTo>
                <a:lnTo>
                  <a:pt x="4316" y="1939"/>
                </a:lnTo>
                <a:lnTo>
                  <a:pt x="4309" y="1942"/>
                </a:lnTo>
                <a:lnTo>
                  <a:pt x="4301" y="1942"/>
                </a:lnTo>
                <a:lnTo>
                  <a:pt x="4288" y="1951"/>
                </a:lnTo>
                <a:lnTo>
                  <a:pt x="4281" y="1961"/>
                </a:lnTo>
                <a:lnTo>
                  <a:pt x="4278" y="1968"/>
                </a:lnTo>
                <a:lnTo>
                  <a:pt x="4278" y="1975"/>
                </a:lnTo>
                <a:lnTo>
                  <a:pt x="4278" y="1982"/>
                </a:lnTo>
                <a:lnTo>
                  <a:pt x="4281" y="1989"/>
                </a:lnTo>
                <a:lnTo>
                  <a:pt x="4288" y="2001"/>
                </a:lnTo>
                <a:lnTo>
                  <a:pt x="4301" y="2008"/>
                </a:lnTo>
                <a:lnTo>
                  <a:pt x="4309" y="2010"/>
                </a:lnTo>
                <a:lnTo>
                  <a:pt x="4316" y="2010"/>
                </a:lnTo>
                <a:lnTo>
                  <a:pt x="4324" y="2010"/>
                </a:lnTo>
                <a:lnTo>
                  <a:pt x="4331" y="2008"/>
                </a:lnTo>
                <a:lnTo>
                  <a:pt x="4344" y="2001"/>
                </a:lnTo>
                <a:lnTo>
                  <a:pt x="4352" y="1989"/>
                </a:lnTo>
                <a:lnTo>
                  <a:pt x="4354" y="1982"/>
                </a:lnTo>
                <a:lnTo>
                  <a:pt x="4354" y="1975"/>
                </a:lnTo>
                <a:lnTo>
                  <a:pt x="4354" y="1968"/>
                </a:lnTo>
                <a:lnTo>
                  <a:pt x="4352" y="1961"/>
                </a:lnTo>
                <a:lnTo>
                  <a:pt x="4344" y="1951"/>
                </a:lnTo>
                <a:lnTo>
                  <a:pt x="4331" y="1942"/>
                </a:lnTo>
                <a:lnTo>
                  <a:pt x="4324" y="1942"/>
                </a:lnTo>
                <a:lnTo>
                  <a:pt x="4316" y="1939"/>
                </a:lnTo>
                <a:close/>
                <a:moveTo>
                  <a:pt x="4402" y="242"/>
                </a:moveTo>
                <a:lnTo>
                  <a:pt x="4402" y="242"/>
                </a:lnTo>
                <a:lnTo>
                  <a:pt x="4395" y="242"/>
                </a:lnTo>
                <a:lnTo>
                  <a:pt x="4387" y="244"/>
                </a:lnTo>
                <a:lnTo>
                  <a:pt x="4374" y="251"/>
                </a:lnTo>
                <a:lnTo>
                  <a:pt x="4367" y="263"/>
                </a:lnTo>
                <a:lnTo>
                  <a:pt x="4364" y="270"/>
                </a:lnTo>
                <a:lnTo>
                  <a:pt x="4364" y="277"/>
                </a:lnTo>
                <a:lnTo>
                  <a:pt x="4364" y="284"/>
                </a:lnTo>
                <a:lnTo>
                  <a:pt x="4367" y="292"/>
                </a:lnTo>
                <a:lnTo>
                  <a:pt x="4374" y="303"/>
                </a:lnTo>
                <a:lnTo>
                  <a:pt x="4387" y="311"/>
                </a:lnTo>
                <a:lnTo>
                  <a:pt x="4395" y="313"/>
                </a:lnTo>
                <a:lnTo>
                  <a:pt x="4402" y="313"/>
                </a:lnTo>
                <a:lnTo>
                  <a:pt x="4410" y="313"/>
                </a:lnTo>
                <a:lnTo>
                  <a:pt x="4417" y="311"/>
                </a:lnTo>
                <a:lnTo>
                  <a:pt x="4427" y="303"/>
                </a:lnTo>
                <a:lnTo>
                  <a:pt x="4438" y="292"/>
                </a:lnTo>
                <a:lnTo>
                  <a:pt x="4438" y="284"/>
                </a:lnTo>
                <a:lnTo>
                  <a:pt x="4440" y="277"/>
                </a:lnTo>
                <a:lnTo>
                  <a:pt x="4438" y="270"/>
                </a:lnTo>
                <a:lnTo>
                  <a:pt x="4438" y="263"/>
                </a:lnTo>
                <a:lnTo>
                  <a:pt x="4427" y="251"/>
                </a:lnTo>
                <a:lnTo>
                  <a:pt x="4417" y="244"/>
                </a:lnTo>
                <a:lnTo>
                  <a:pt x="4410" y="242"/>
                </a:lnTo>
                <a:lnTo>
                  <a:pt x="4402" y="242"/>
                </a:lnTo>
                <a:close/>
                <a:moveTo>
                  <a:pt x="4402" y="322"/>
                </a:moveTo>
                <a:lnTo>
                  <a:pt x="4402" y="322"/>
                </a:lnTo>
                <a:lnTo>
                  <a:pt x="4395" y="322"/>
                </a:lnTo>
                <a:lnTo>
                  <a:pt x="4387" y="325"/>
                </a:lnTo>
                <a:lnTo>
                  <a:pt x="4374" y="334"/>
                </a:lnTo>
                <a:lnTo>
                  <a:pt x="4367" y="344"/>
                </a:lnTo>
                <a:lnTo>
                  <a:pt x="4364" y="351"/>
                </a:lnTo>
                <a:lnTo>
                  <a:pt x="4364" y="358"/>
                </a:lnTo>
                <a:lnTo>
                  <a:pt x="4364" y="365"/>
                </a:lnTo>
                <a:lnTo>
                  <a:pt x="4367" y="372"/>
                </a:lnTo>
                <a:lnTo>
                  <a:pt x="4374" y="384"/>
                </a:lnTo>
                <a:lnTo>
                  <a:pt x="4387" y="391"/>
                </a:lnTo>
                <a:lnTo>
                  <a:pt x="4395" y="394"/>
                </a:lnTo>
                <a:lnTo>
                  <a:pt x="4402" y="394"/>
                </a:lnTo>
                <a:lnTo>
                  <a:pt x="4410" y="394"/>
                </a:lnTo>
                <a:lnTo>
                  <a:pt x="4417" y="391"/>
                </a:lnTo>
                <a:lnTo>
                  <a:pt x="4427" y="384"/>
                </a:lnTo>
                <a:lnTo>
                  <a:pt x="4438" y="372"/>
                </a:lnTo>
                <a:lnTo>
                  <a:pt x="4438" y="365"/>
                </a:lnTo>
                <a:lnTo>
                  <a:pt x="4440" y="358"/>
                </a:lnTo>
                <a:lnTo>
                  <a:pt x="4438" y="351"/>
                </a:lnTo>
                <a:lnTo>
                  <a:pt x="4438" y="344"/>
                </a:lnTo>
                <a:lnTo>
                  <a:pt x="4427" y="334"/>
                </a:lnTo>
                <a:lnTo>
                  <a:pt x="4417" y="325"/>
                </a:lnTo>
                <a:lnTo>
                  <a:pt x="4410" y="322"/>
                </a:lnTo>
                <a:lnTo>
                  <a:pt x="4402" y="322"/>
                </a:lnTo>
                <a:close/>
                <a:moveTo>
                  <a:pt x="4402" y="403"/>
                </a:moveTo>
                <a:lnTo>
                  <a:pt x="4402" y="403"/>
                </a:lnTo>
                <a:lnTo>
                  <a:pt x="4395" y="405"/>
                </a:lnTo>
                <a:lnTo>
                  <a:pt x="4387" y="405"/>
                </a:lnTo>
                <a:lnTo>
                  <a:pt x="4374" y="415"/>
                </a:lnTo>
                <a:lnTo>
                  <a:pt x="4367" y="424"/>
                </a:lnTo>
                <a:lnTo>
                  <a:pt x="4364" y="431"/>
                </a:lnTo>
                <a:lnTo>
                  <a:pt x="4364" y="439"/>
                </a:lnTo>
                <a:lnTo>
                  <a:pt x="4364" y="446"/>
                </a:lnTo>
                <a:lnTo>
                  <a:pt x="4367" y="453"/>
                </a:lnTo>
                <a:lnTo>
                  <a:pt x="4374" y="465"/>
                </a:lnTo>
                <a:lnTo>
                  <a:pt x="4387" y="472"/>
                </a:lnTo>
                <a:lnTo>
                  <a:pt x="4395" y="474"/>
                </a:lnTo>
                <a:lnTo>
                  <a:pt x="4402" y="474"/>
                </a:lnTo>
                <a:lnTo>
                  <a:pt x="4410" y="474"/>
                </a:lnTo>
                <a:lnTo>
                  <a:pt x="4417" y="472"/>
                </a:lnTo>
                <a:lnTo>
                  <a:pt x="4427" y="465"/>
                </a:lnTo>
                <a:lnTo>
                  <a:pt x="4438" y="453"/>
                </a:lnTo>
                <a:lnTo>
                  <a:pt x="4438" y="446"/>
                </a:lnTo>
                <a:lnTo>
                  <a:pt x="4440" y="439"/>
                </a:lnTo>
                <a:lnTo>
                  <a:pt x="4438" y="431"/>
                </a:lnTo>
                <a:lnTo>
                  <a:pt x="4438" y="424"/>
                </a:lnTo>
                <a:lnTo>
                  <a:pt x="4427" y="415"/>
                </a:lnTo>
                <a:lnTo>
                  <a:pt x="4417" y="405"/>
                </a:lnTo>
                <a:lnTo>
                  <a:pt x="4410" y="405"/>
                </a:lnTo>
                <a:lnTo>
                  <a:pt x="4402" y="403"/>
                </a:lnTo>
                <a:close/>
                <a:moveTo>
                  <a:pt x="4402" y="484"/>
                </a:moveTo>
                <a:lnTo>
                  <a:pt x="4402" y="484"/>
                </a:lnTo>
                <a:lnTo>
                  <a:pt x="4395" y="486"/>
                </a:lnTo>
                <a:lnTo>
                  <a:pt x="4387" y="488"/>
                </a:lnTo>
                <a:lnTo>
                  <a:pt x="4374" y="495"/>
                </a:lnTo>
                <a:lnTo>
                  <a:pt x="4367" y="505"/>
                </a:lnTo>
                <a:lnTo>
                  <a:pt x="4364" y="512"/>
                </a:lnTo>
                <a:lnTo>
                  <a:pt x="4364" y="519"/>
                </a:lnTo>
                <a:lnTo>
                  <a:pt x="4364" y="526"/>
                </a:lnTo>
                <a:lnTo>
                  <a:pt x="4367" y="533"/>
                </a:lnTo>
                <a:lnTo>
                  <a:pt x="4374" y="545"/>
                </a:lnTo>
                <a:lnTo>
                  <a:pt x="4387" y="552"/>
                </a:lnTo>
                <a:lnTo>
                  <a:pt x="4395" y="555"/>
                </a:lnTo>
                <a:lnTo>
                  <a:pt x="4402" y="555"/>
                </a:lnTo>
                <a:lnTo>
                  <a:pt x="4410" y="555"/>
                </a:lnTo>
                <a:lnTo>
                  <a:pt x="4417" y="552"/>
                </a:lnTo>
                <a:lnTo>
                  <a:pt x="4427" y="545"/>
                </a:lnTo>
                <a:lnTo>
                  <a:pt x="4438" y="533"/>
                </a:lnTo>
                <a:lnTo>
                  <a:pt x="4438" y="526"/>
                </a:lnTo>
                <a:lnTo>
                  <a:pt x="4440" y="519"/>
                </a:lnTo>
                <a:lnTo>
                  <a:pt x="4438" y="512"/>
                </a:lnTo>
                <a:lnTo>
                  <a:pt x="4438" y="505"/>
                </a:lnTo>
                <a:lnTo>
                  <a:pt x="4427" y="495"/>
                </a:lnTo>
                <a:lnTo>
                  <a:pt x="4417" y="488"/>
                </a:lnTo>
                <a:lnTo>
                  <a:pt x="4410" y="486"/>
                </a:lnTo>
                <a:lnTo>
                  <a:pt x="4402" y="484"/>
                </a:lnTo>
                <a:close/>
                <a:moveTo>
                  <a:pt x="4402" y="564"/>
                </a:moveTo>
                <a:lnTo>
                  <a:pt x="4402" y="564"/>
                </a:lnTo>
                <a:lnTo>
                  <a:pt x="4395" y="567"/>
                </a:lnTo>
                <a:lnTo>
                  <a:pt x="4387" y="569"/>
                </a:lnTo>
                <a:lnTo>
                  <a:pt x="4374" y="576"/>
                </a:lnTo>
                <a:lnTo>
                  <a:pt x="4367" y="588"/>
                </a:lnTo>
                <a:lnTo>
                  <a:pt x="4364" y="593"/>
                </a:lnTo>
                <a:lnTo>
                  <a:pt x="4364" y="600"/>
                </a:lnTo>
                <a:lnTo>
                  <a:pt x="4364" y="607"/>
                </a:lnTo>
                <a:lnTo>
                  <a:pt x="4367" y="614"/>
                </a:lnTo>
                <a:lnTo>
                  <a:pt x="4374" y="626"/>
                </a:lnTo>
                <a:lnTo>
                  <a:pt x="4387" y="633"/>
                </a:lnTo>
                <a:lnTo>
                  <a:pt x="4395" y="635"/>
                </a:lnTo>
                <a:lnTo>
                  <a:pt x="4402" y="635"/>
                </a:lnTo>
                <a:lnTo>
                  <a:pt x="4410" y="635"/>
                </a:lnTo>
                <a:lnTo>
                  <a:pt x="4417" y="633"/>
                </a:lnTo>
                <a:lnTo>
                  <a:pt x="4427" y="626"/>
                </a:lnTo>
                <a:lnTo>
                  <a:pt x="4438" y="614"/>
                </a:lnTo>
                <a:lnTo>
                  <a:pt x="4438" y="607"/>
                </a:lnTo>
                <a:lnTo>
                  <a:pt x="4440" y="600"/>
                </a:lnTo>
                <a:lnTo>
                  <a:pt x="4438" y="593"/>
                </a:lnTo>
                <a:lnTo>
                  <a:pt x="4438" y="588"/>
                </a:lnTo>
                <a:lnTo>
                  <a:pt x="4427" y="576"/>
                </a:lnTo>
                <a:lnTo>
                  <a:pt x="4417" y="569"/>
                </a:lnTo>
                <a:lnTo>
                  <a:pt x="4410" y="567"/>
                </a:lnTo>
                <a:lnTo>
                  <a:pt x="4402" y="564"/>
                </a:lnTo>
                <a:close/>
                <a:moveTo>
                  <a:pt x="4402" y="647"/>
                </a:moveTo>
                <a:lnTo>
                  <a:pt x="4402" y="647"/>
                </a:lnTo>
                <a:lnTo>
                  <a:pt x="4395" y="647"/>
                </a:lnTo>
                <a:lnTo>
                  <a:pt x="4387" y="650"/>
                </a:lnTo>
                <a:lnTo>
                  <a:pt x="4374" y="657"/>
                </a:lnTo>
                <a:lnTo>
                  <a:pt x="4367" y="669"/>
                </a:lnTo>
                <a:lnTo>
                  <a:pt x="4364" y="676"/>
                </a:lnTo>
                <a:lnTo>
                  <a:pt x="4364" y="683"/>
                </a:lnTo>
                <a:lnTo>
                  <a:pt x="4364" y="690"/>
                </a:lnTo>
                <a:lnTo>
                  <a:pt x="4367" y="695"/>
                </a:lnTo>
                <a:lnTo>
                  <a:pt x="4374" y="706"/>
                </a:lnTo>
                <a:lnTo>
                  <a:pt x="4387" y="714"/>
                </a:lnTo>
                <a:lnTo>
                  <a:pt x="4395" y="716"/>
                </a:lnTo>
                <a:lnTo>
                  <a:pt x="4402" y="716"/>
                </a:lnTo>
                <a:lnTo>
                  <a:pt x="4410" y="716"/>
                </a:lnTo>
                <a:lnTo>
                  <a:pt x="4417" y="714"/>
                </a:lnTo>
                <a:lnTo>
                  <a:pt x="4427" y="706"/>
                </a:lnTo>
                <a:lnTo>
                  <a:pt x="4438" y="695"/>
                </a:lnTo>
                <a:lnTo>
                  <a:pt x="4438" y="690"/>
                </a:lnTo>
                <a:lnTo>
                  <a:pt x="4440" y="683"/>
                </a:lnTo>
                <a:lnTo>
                  <a:pt x="4438" y="676"/>
                </a:lnTo>
                <a:lnTo>
                  <a:pt x="4438" y="669"/>
                </a:lnTo>
                <a:lnTo>
                  <a:pt x="4427" y="657"/>
                </a:lnTo>
                <a:lnTo>
                  <a:pt x="4417" y="650"/>
                </a:lnTo>
                <a:lnTo>
                  <a:pt x="4410" y="647"/>
                </a:lnTo>
                <a:lnTo>
                  <a:pt x="4402" y="647"/>
                </a:lnTo>
                <a:close/>
                <a:moveTo>
                  <a:pt x="4402" y="728"/>
                </a:moveTo>
                <a:lnTo>
                  <a:pt x="4402" y="728"/>
                </a:lnTo>
                <a:lnTo>
                  <a:pt x="4395" y="728"/>
                </a:lnTo>
                <a:lnTo>
                  <a:pt x="4387" y="730"/>
                </a:lnTo>
                <a:lnTo>
                  <a:pt x="4374" y="737"/>
                </a:lnTo>
                <a:lnTo>
                  <a:pt x="4367" y="749"/>
                </a:lnTo>
                <a:lnTo>
                  <a:pt x="4364" y="756"/>
                </a:lnTo>
                <a:lnTo>
                  <a:pt x="4364" y="763"/>
                </a:lnTo>
                <a:lnTo>
                  <a:pt x="4364" y="770"/>
                </a:lnTo>
                <a:lnTo>
                  <a:pt x="4367" y="775"/>
                </a:lnTo>
                <a:lnTo>
                  <a:pt x="4374" y="787"/>
                </a:lnTo>
                <a:lnTo>
                  <a:pt x="4387" y="794"/>
                </a:lnTo>
                <a:lnTo>
                  <a:pt x="4395" y="797"/>
                </a:lnTo>
                <a:lnTo>
                  <a:pt x="4402" y="799"/>
                </a:lnTo>
                <a:lnTo>
                  <a:pt x="4410" y="797"/>
                </a:lnTo>
                <a:lnTo>
                  <a:pt x="4417" y="794"/>
                </a:lnTo>
                <a:lnTo>
                  <a:pt x="4427" y="787"/>
                </a:lnTo>
                <a:lnTo>
                  <a:pt x="4438" y="775"/>
                </a:lnTo>
                <a:lnTo>
                  <a:pt x="4438" y="770"/>
                </a:lnTo>
                <a:lnTo>
                  <a:pt x="4440" y="763"/>
                </a:lnTo>
                <a:lnTo>
                  <a:pt x="4438" y="756"/>
                </a:lnTo>
                <a:lnTo>
                  <a:pt x="4438" y="749"/>
                </a:lnTo>
                <a:lnTo>
                  <a:pt x="4427" y="737"/>
                </a:lnTo>
                <a:lnTo>
                  <a:pt x="4417" y="730"/>
                </a:lnTo>
                <a:lnTo>
                  <a:pt x="4410" y="728"/>
                </a:lnTo>
                <a:lnTo>
                  <a:pt x="4402" y="728"/>
                </a:lnTo>
                <a:close/>
                <a:moveTo>
                  <a:pt x="4402" y="808"/>
                </a:moveTo>
                <a:lnTo>
                  <a:pt x="4402" y="808"/>
                </a:lnTo>
                <a:lnTo>
                  <a:pt x="4395" y="808"/>
                </a:lnTo>
                <a:lnTo>
                  <a:pt x="4387" y="811"/>
                </a:lnTo>
                <a:lnTo>
                  <a:pt x="4374" y="818"/>
                </a:lnTo>
                <a:lnTo>
                  <a:pt x="4367" y="830"/>
                </a:lnTo>
                <a:lnTo>
                  <a:pt x="4364" y="837"/>
                </a:lnTo>
                <a:lnTo>
                  <a:pt x="4364" y="844"/>
                </a:lnTo>
                <a:lnTo>
                  <a:pt x="4364" y="851"/>
                </a:lnTo>
                <a:lnTo>
                  <a:pt x="4367" y="858"/>
                </a:lnTo>
                <a:lnTo>
                  <a:pt x="4374" y="868"/>
                </a:lnTo>
                <a:lnTo>
                  <a:pt x="4387" y="877"/>
                </a:lnTo>
                <a:lnTo>
                  <a:pt x="4395" y="877"/>
                </a:lnTo>
                <a:lnTo>
                  <a:pt x="4402" y="880"/>
                </a:lnTo>
                <a:lnTo>
                  <a:pt x="4410" y="877"/>
                </a:lnTo>
                <a:lnTo>
                  <a:pt x="4417" y="877"/>
                </a:lnTo>
                <a:lnTo>
                  <a:pt x="4427" y="868"/>
                </a:lnTo>
                <a:lnTo>
                  <a:pt x="4438" y="858"/>
                </a:lnTo>
                <a:lnTo>
                  <a:pt x="4438" y="851"/>
                </a:lnTo>
                <a:lnTo>
                  <a:pt x="4440" y="844"/>
                </a:lnTo>
                <a:lnTo>
                  <a:pt x="4438" y="837"/>
                </a:lnTo>
                <a:lnTo>
                  <a:pt x="4438" y="830"/>
                </a:lnTo>
                <a:lnTo>
                  <a:pt x="4427" y="818"/>
                </a:lnTo>
                <a:lnTo>
                  <a:pt x="4417" y="811"/>
                </a:lnTo>
                <a:lnTo>
                  <a:pt x="4410" y="808"/>
                </a:lnTo>
                <a:lnTo>
                  <a:pt x="4402" y="808"/>
                </a:lnTo>
                <a:close/>
                <a:moveTo>
                  <a:pt x="4402" y="889"/>
                </a:moveTo>
                <a:lnTo>
                  <a:pt x="4402" y="889"/>
                </a:lnTo>
                <a:lnTo>
                  <a:pt x="4395" y="889"/>
                </a:lnTo>
                <a:lnTo>
                  <a:pt x="4387" y="891"/>
                </a:lnTo>
                <a:lnTo>
                  <a:pt x="4374" y="899"/>
                </a:lnTo>
                <a:lnTo>
                  <a:pt x="4367" y="910"/>
                </a:lnTo>
                <a:lnTo>
                  <a:pt x="4364" y="917"/>
                </a:lnTo>
                <a:lnTo>
                  <a:pt x="4364" y="925"/>
                </a:lnTo>
                <a:lnTo>
                  <a:pt x="4364" y="932"/>
                </a:lnTo>
                <a:lnTo>
                  <a:pt x="4367" y="939"/>
                </a:lnTo>
                <a:lnTo>
                  <a:pt x="4374" y="948"/>
                </a:lnTo>
                <a:lnTo>
                  <a:pt x="4387" y="958"/>
                </a:lnTo>
                <a:lnTo>
                  <a:pt x="4395" y="960"/>
                </a:lnTo>
                <a:lnTo>
                  <a:pt x="4402" y="960"/>
                </a:lnTo>
                <a:lnTo>
                  <a:pt x="4410" y="960"/>
                </a:lnTo>
                <a:lnTo>
                  <a:pt x="4417" y="958"/>
                </a:lnTo>
                <a:lnTo>
                  <a:pt x="4427" y="948"/>
                </a:lnTo>
                <a:lnTo>
                  <a:pt x="4438" y="939"/>
                </a:lnTo>
                <a:lnTo>
                  <a:pt x="4438" y="932"/>
                </a:lnTo>
                <a:lnTo>
                  <a:pt x="4440" y="925"/>
                </a:lnTo>
                <a:lnTo>
                  <a:pt x="4438" y="917"/>
                </a:lnTo>
                <a:lnTo>
                  <a:pt x="4438" y="910"/>
                </a:lnTo>
                <a:lnTo>
                  <a:pt x="4427" y="899"/>
                </a:lnTo>
                <a:lnTo>
                  <a:pt x="4417" y="891"/>
                </a:lnTo>
                <a:lnTo>
                  <a:pt x="4410" y="889"/>
                </a:lnTo>
                <a:lnTo>
                  <a:pt x="4402" y="889"/>
                </a:lnTo>
                <a:close/>
                <a:moveTo>
                  <a:pt x="4402" y="970"/>
                </a:moveTo>
                <a:lnTo>
                  <a:pt x="4402" y="970"/>
                </a:lnTo>
                <a:lnTo>
                  <a:pt x="4395" y="970"/>
                </a:lnTo>
                <a:lnTo>
                  <a:pt x="4387" y="972"/>
                </a:lnTo>
                <a:lnTo>
                  <a:pt x="4374" y="979"/>
                </a:lnTo>
                <a:lnTo>
                  <a:pt x="4367" y="991"/>
                </a:lnTo>
                <a:lnTo>
                  <a:pt x="4364" y="998"/>
                </a:lnTo>
                <a:lnTo>
                  <a:pt x="4364" y="1005"/>
                </a:lnTo>
                <a:lnTo>
                  <a:pt x="4364" y="1012"/>
                </a:lnTo>
                <a:lnTo>
                  <a:pt x="4367" y="1019"/>
                </a:lnTo>
                <a:lnTo>
                  <a:pt x="4374" y="1031"/>
                </a:lnTo>
                <a:lnTo>
                  <a:pt x="4387" y="1038"/>
                </a:lnTo>
                <a:lnTo>
                  <a:pt x="4395" y="1041"/>
                </a:lnTo>
                <a:lnTo>
                  <a:pt x="4402" y="1041"/>
                </a:lnTo>
                <a:lnTo>
                  <a:pt x="4410" y="1041"/>
                </a:lnTo>
                <a:lnTo>
                  <a:pt x="4417" y="1038"/>
                </a:lnTo>
                <a:lnTo>
                  <a:pt x="4427" y="1031"/>
                </a:lnTo>
                <a:lnTo>
                  <a:pt x="4438" y="1019"/>
                </a:lnTo>
                <a:lnTo>
                  <a:pt x="4438" y="1012"/>
                </a:lnTo>
                <a:lnTo>
                  <a:pt x="4440" y="1005"/>
                </a:lnTo>
                <a:lnTo>
                  <a:pt x="4438" y="998"/>
                </a:lnTo>
                <a:lnTo>
                  <a:pt x="4438" y="991"/>
                </a:lnTo>
                <a:lnTo>
                  <a:pt x="4427" y="979"/>
                </a:lnTo>
                <a:lnTo>
                  <a:pt x="4417" y="972"/>
                </a:lnTo>
                <a:lnTo>
                  <a:pt x="4410" y="970"/>
                </a:lnTo>
                <a:lnTo>
                  <a:pt x="4402" y="970"/>
                </a:lnTo>
                <a:close/>
                <a:moveTo>
                  <a:pt x="4402" y="1050"/>
                </a:moveTo>
                <a:lnTo>
                  <a:pt x="4402" y="1050"/>
                </a:lnTo>
                <a:lnTo>
                  <a:pt x="4395" y="1050"/>
                </a:lnTo>
                <a:lnTo>
                  <a:pt x="4387" y="1053"/>
                </a:lnTo>
                <a:lnTo>
                  <a:pt x="4374" y="1060"/>
                </a:lnTo>
                <a:lnTo>
                  <a:pt x="4367" y="1072"/>
                </a:lnTo>
                <a:lnTo>
                  <a:pt x="4364" y="1079"/>
                </a:lnTo>
                <a:lnTo>
                  <a:pt x="4364" y="1086"/>
                </a:lnTo>
                <a:lnTo>
                  <a:pt x="4364" y="1093"/>
                </a:lnTo>
                <a:lnTo>
                  <a:pt x="4367" y="1100"/>
                </a:lnTo>
                <a:lnTo>
                  <a:pt x="4374" y="1112"/>
                </a:lnTo>
                <a:lnTo>
                  <a:pt x="4387" y="1119"/>
                </a:lnTo>
                <a:lnTo>
                  <a:pt x="4395" y="1121"/>
                </a:lnTo>
                <a:lnTo>
                  <a:pt x="4402" y="1121"/>
                </a:lnTo>
                <a:lnTo>
                  <a:pt x="4410" y="1121"/>
                </a:lnTo>
                <a:lnTo>
                  <a:pt x="4417" y="1119"/>
                </a:lnTo>
                <a:lnTo>
                  <a:pt x="4427" y="1112"/>
                </a:lnTo>
                <a:lnTo>
                  <a:pt x="4438" y="1100"/>
                </a:lnTo>
                <a:lnTo>
                  <a:pt x="4438" y="1093"/>
                </a:lnTo>
                <a:lnTo>
                  <a:pt x="4440" y="1086"/>
                </a:lnTo>
                <a:lnTo>
                  <a:pt x="4438" y="1079"/>
                </a:lnTo>
                <a:lnTo>
                  <a:pt x="4438" y="1072"/>
                </a:lnTo>
                <a:lnTo>
                  <a:pt x="4427" y="1060"/>
                </a:lnTo>
                <a:lnTo>
                  <a:pt x="4417" y="1053"/>
                </a:lnTo>
                <a:lnTo>
                  <a:pt x="4410" y="1050"/>
                </a:lnTo>
                <a:lnTo>
                  <a:pt x="4402" y="1050"/>
                </a:lnTo>
                <a:close/>
                <a:moveTo>
                  <a:pt x="4402" y="1131"/>
                </a:moveTo>
                <a:lnTo>
                  <a:pt x="4402" y="1131"/>
                </a:lnTo>
                <a:lnTo>
                  <a:pt x="4395" y="1133"/>
                </a:lnTo>
                <a:lnTo>
                  <a:pt x="4387" y="1133"/>
                </a:lnTo>
                <a:lnTo>
                  <a:pt x="4374" y="1143"/>
                </a:lnTo>
                <a:lnTo>
                  <a:pt x="4367" y="1152"/>
                </a:lnTo>
                <a:lnTo>
                  <a:pt x="4364" y="1159"/>
                </a:lnTo>
                <a:lnTo>
                  <a:pt x="4364" y="1166"/>
                </a:lnTo>
                <a:lnTo>
                  <a:pt x="4364" y="1174"/>
                </a:lnTo>
                <a:lnTo>
                  <a:pt x="4367" y="1181"/>
                </a:lnTo>
                <a:lnTo>
                  <a:pt x="4374" y="1192"/>
                </a:lnTo>
                <a:lnTo>
                  <a:pt x="4387" y="1200"/>
                </a:lnTo>
                <a:lnTo>
                  <a:pt x="4395" y="1202"/>
                </a:lnTo>
                <a:lnTo>
                  <a:pt x="4402" y="1202"/>
                </a:lnTo>
                <a:lnTo>
                  <a:pt x="4410" y="1202"/>
                </a:lnTo>
                <a:lnTo>
                  <a:pt x="4417" y="1200"/>
                </a:lnTo>
                <a:lnTo>
                  <a:pt x="4427" y="1192"/>
                </a:lnTo>
                <a:lnTo>
                  <a:pt x="4438" y="1181"/>
                </a:lnTo>
                <a:lnTo>
                  <a:pt x="4438" y="1174"/>
                </a:lnTo>
                <a:lnTo>
                  <a:pt x="4440" y="1166"/>
                </a:lnTo>
                <a:lnTo>
                  <a:pt x="4438" y="1159"/>
                </a:lnTo>
                <a:lnTo>
                  <a:pt x="4438" y="1152"/>
                </a:lnTo>
                <a:lnTo>
                  <a:pt x="4427" y="1143"/>
                </a:lnTo>
                <a:lnTo>
                  <a:pt x="4417" y="1133"/>
                </a:lnTo>
                <a:lnTo>
                  <a:pt x="4410" y="1133"/>
                </a:lnTo>
                <a:lnTo>
                  <a:pt x="4402" y="1131"/>
                </a:lnTo>
                <a:close/>
                <a:moveTo>
                  <a:pt x="4402" y="1211"/>
                </a:moveTo>
                <a:lnTo>
                  <a:pt x="4402" y="1211"/>
                </a:lnTo>
                <a:lnTo>
                  <a:pt x="4395" y="1214"/>
                </a:lnTo>
                <a:lnTo>
                  <a:pt x="4387" y="1214"/>
                </a:lnTo>
                <a:lnTo>
                  <a:pt x="4374" y="1223"/>
                </a:lnTo>
                <a:lnTo>
                  <a:pt x="4367" y="1233"/>
                </a:lnTo>
                <a:lnTo>
                  <a:pt x="4364" y="1240"/>
                </a:lnTo>
                <a:lnTo>
                  <a:pt x="4364" y="1247"/>
                </a:lnTo>
                <a:lnTo>
                  <a:pt x="4364" y="1254"/>
                </a:lnTo>
                <a:lnTo>
                  <a:pt x="4367" y="1261"/>
                </a:lnTo>
                <a:lnTo>
                  <a:pt x="4374" y="1273"/>
                </a:lnTo>
                <a:lnTo>
                  <a:pt x="4387" y="1280"/>
                </a:lnTo>
                <a:lnTo>
                  <a:pt x="4395" y="1283"/>
                </a:lnTo>
                <a:lnTo>
                  <a:pt x="4402" y="1283"/>
                </a:lnTo>
                <a:lnTo>
                  <a:pt x="4410" y="1283"/>
                </a:lnTo>
                <a:lnTo>
                  <a:pt x="4417" y="1280"/>
                </a:lnTo>
                <a:lnTo>
                  <a:pt x="4427" y="1273"/>
                </a:lnTo>
                <a:lnTo>
                  <a:pt x="4438" y="1261"/>
                </a:lnTo>
                <a:lnTo>
                  <a:pt x="4438" y="1254"/>
                </a:lnTo>
                <a:lnTo>
                  <a:pt x="4440" y="1247"/>
                </a:lnTo>
                <a:lnTo>
                  <a:pt x="4438" y="1240"/>
                </a:lnTo>
                <a:lnTo>
                  <a:pt x="4438" y="1233"/>
                </a:lnTo>
                <a:lnTo>
                  <a:pt x="4427" y="1223"/>
                </a:lnTo>
                <a:lnTo>
                  <a:pt x="4417" y="1214"/>
                </a:lnTo>
                <a:lnTo>
                  <a:pt x="4410" y="1214"/>
                </a:lnTo>
                <a:lnTo>
                  <a:pt x="4402" y="1211"/>
                </a:lnTo>
                <a:close/>
                <a:moveTo>
                  <a:pt x="4402" y="1292"/>
                </a:moveTo>
                <a:lnTo>
                  <a:pt x="4402" y="1292"/>
                </a:lnTo>
                <a:lnTo>
                  <a:pt x="4395" y="1294"/>
                </a:lnTo>
                <a:lnTo>
                  <a:pt x="4387" y="1297"/>
                </a:lnTo>
                <a:lnTo>
                  <a:pt x="4374" y="1304"/>
                </a:lnTo>
                <a:lnTo>
                  <a:pt x="4367" y="1316"/>
                </a:lnTo>
                <a:lnTo>
                  <a:pt x="4364" y="1321"/>
                </a:lnTo>
                <a:lnTo>
                  <a:pt x="4364" y="1328"/>
                </a:lnTo>
                <a:lnTo>
                  <a:pt x="4364" y="1335"/>
                </a:lnTo>
                <a:lnTo>
                  <a:pt x="4367" y="1342"/>
                </a:lnTo>
                <a:lnTo>
                  <a:pt x="4374" y="1354"/>
                </a:lnTo>
                <a:lnTo>
                  <a:pt x="4387" y="1361"/>
                </a:lnTo>
                <a:lnTo>
                  <a:pt x="4395" y="1363"/>
                </a:lnTo>
                <a:lnTo>
                  <a:pt x="4402" y="1363"/>
                </a:lnTo>
                <a:lnTo>
                  <a:pt x="4410" y="1363"/>
                </a:lnTo>
                <a:lnTo>
                  <a:pt x="4417" y="1361"/>
                </a:lnTo>
                <a:lnTo>
                  <a:pt x="4427" y="1354"/>
                </a:lnTo>
                <a:lnTo>
                  <a:pt x="4438" y="1342"/>
                </a:lnTo>
                <a:lnTo>
                  <a:pt x="4438" y="1335"/>
                </a:lnTo>
                <a:lnTo>
                  <a:pt x="4440" y="1328"/>
                </a:lnTo>
                <a:lnTo>
                  <a:pt x="4438" y="1321"/>
                </a:lnTo>
                <a:lnTo>
                  <a:pt x="4438" y="1316"/>
                </a:lnTo>
                <a:lnTo>
                  <a:pt x="4427" y="1304"/>
                </a:lnTo>
                <a:lnTo>
                  <a:pt x="4417" y="1297"/>
                </a:lnTo>
                <a:lnTo>
                  <a:pt x="4410" y="1294"/>
                </a:lnTo>
                <a:lnTo>
                  <a:pt x="4402" y="1292"/>
                </a:lnTo>
                <a:close/>
                <a:moveTo>
                  <a:pt x="4402" y="1375"/>
                </a:moveTo>
                <a:lnTo>
                  <a:pt x="4402" y="1375"/>
                </a:lnTo>
                <a:lnTo>
                  <a:pt x="4395" y="1375"/>
                </a:lnTo>
                <a:lnTo>
                  <a:pt x="4387" y="1377"/>
                </a:lnTo>
                <a:lnTo>
                  <a:pt x="4374" y="1385"/>
                </a:lnTo>
                <a:lnTo>
                  <a:pt x="4367" y="1396"/>
                </a:lnTo>
                <a:lnTo>
                  <a:pt x="4364" y="1401"/>
                </a:lnTo>
                <a:lnTo>
                  <a:pt x="4364" y="1411"/>
                </a:lnTo>
                <a:lnTo>
                  <a:pt x="4364" y="1418"/>
                </a:lnTo>
                <a:lnTo>
                  <a:pt x="4367" y="1422"/>
                </a:lnTo>
                <a:lnTo>
                  <a:pt x="4374" y="1434"/>
                </a:lnTo>
                <a:lnTo>
                  <a:pt x="4387" y="1441"/>
                </a:lnTo>
                <a:lnTo>
                  <a:pt x="4395" y="1444"/>
                </a:lnTo>
                <a:lnTo>
                  <a:pt x="4402" y="1444"/>
                </a:lnTo>
                <a:lnTo>
                  <a:pt x="4410" y="1444"/>
                </a:lnTo>
                <a:lnTo>
                  <a:pt x="4417" y="1441"/>
                </a:lnTo>
                <a:lnTo>
                  <a:pt x="4427" y="1434"/>
                </a:lnTo>
                <a:lnTo>
                  <a:pt x="4438" y="1422"/>
                </a:lnTo>
                <a:lnTo>
                  <a:pt x="4438" y="1418"/>
                </a:lnTo>
                <a:lnTo>
                  <a:pt x="4440" y="1411"/>
                </a:lnTo>
                <a:lnTo>
                  <a:pt x="4438" y="1401"/>
                </a:lnTo>
                <a:lnTo>
                  <a:pt x="4438" y="1396"/>
                </a:lnTo>
                <a:lnTo>
                  <a:pt x="4427" y="1385"/>
                </a:lnTo>
                <a:lnTo>
                  <a:pt x="4417" y="1377"/>
                </a:lnTo>
                <a:lnTo>
                  <a:pt x="4410" y="1375"/>
                </a:lnTo>
                <a:lnTo>
                  <a:pt x="4402" y="1375"/>
                </a:lnTo>
                <a:close/>
                <a:moveTo>
                  <a:pt x="4402" y="1456"/>
                </a:moveTo>
                <a:lnTo>
                  <a:pt x="4402" y="1456"/>
                </a:lnTo>
                <a:lnTo>
                  <a:pt x="4395" y="1456"/>
                </a:lnTo>
                <a:lnTo>
                  <a:pt x="4387" y="1458"/>
                </a:lnTo>
                <a:lnTo>
                  <a:pt x="4374" y="1465"/>
                </a:lnTo>
                <a:lnTo>
                  <a:pt x="4367" y="1477"/>
                </a:lnTo>
                <a:lnTo>
                  <a:pt x="4364" y="1484"/>
                </a:lnTo>
                <a:lnTo>
                  <a:pt x="4364" y="1491"/>
                </a:lnTo>
                <a:lnTo>
                  <a:pt x="4364" y="1498"/>
                </a:lnTo>
                <a:lnTo>
                  <a:pt x="4367" y="1503"/>
                </a:lnTo>
                <a:lnTo>
                  <a:pt x="4374" y="1515"/>
                </a:lnTo>
                <a:lnTo>
                  <a:pt x="4387" y="1522"/>
                </a:lnTo>
                <a:lnTo>
                  <a:pt x="4395" y="1524"/>
                </a:lnTo>
                <a:lnTo>
                  <a:pt x="4402" y="1527"/>
                </a:lnTo>
                <a:lnTo>
                  <a:pt x="4410" y="1524"/>
                </a:lnTo>
                <a:lnTo>
                  <a:pt x="4417" y="1522"/>
                </a:lnTo>
                <a:lnTo>
                  <a:pt x="4427" y="1515"/>
                </a:lnTo>
                <a:lnTo>
                  <a:pt x="4438" y="1503"/>
                </a:lnTo>
                <a:lnTo>
                  <a:pt x="4438" y="1498"/>
                </a:lnTo>
                <a:lnTo>
                  <a:pt x="4440" y="1491"/>
                </a:lnTo>
                <a:lnTo>
                  <a:pt x="4438" y="1484"/>
                </a:lnTo>
                <a:lnTo>
                  <a:pt x="4438" y="1477"/>
                </a:lnTo>
                <a:lnTo>
                  <a:pt x="4427" y="1465"/>
                </a:lnTo>
                <a:lnTo>
                  <a:pt x="4417" y="1458"/>
                </a:lnTo>
                <a:lnTo>
                  <a:pt x="4410" y="1456"/>
                </a:lnTo>
                <a:lnTo>
                  <a:pt x="4402" y="1456"/>
                </a:lnTo>
                <a:close/>
                <a:moveTo>
                  <a:pt x="4402" y="1536"/>
                </a:moveTo>
                <a:lnTo>
                  <a:pt x="4402" y="1536"/>
                </a:lnTo>
                <a:lnTo>
                  <a:pt x="4395" y="1536"/>
                </a:lnTo>
                <a:lnTo>
                  <a:pt x="4387" y="1539"/>
                </a:lnTo>
                <a:lnTo>
                  <a:pt x="4374" y="1546"/>
                </a:lnTo>
                <a:lnTo>
                  <a:pt x="4367" y="1558"/>
                </a:lnTo>
                <a:lnTo>
                  <a:pt x="4364" y="1565"/>
                </a:lnTo>
                <a:lnTo>
                  <a:pt x="4364" y="1572"/>
                </a:lnTo>
                <a:lnTo>
                  <a:pt x="4364" y="1579"/>
                </a:lnTo>
                <a:lnTo>
                  <a:pt x="4367" y="1586"/>
                </a:lnTo>
                <a:lnTo>
                  <a:pt x="4374" y="1596"/>
                </a:lnTo>
                <a:lnTo>
                  <a:pt x="4387" y="1605"/>
                </a:lnTo>
                <a:lnTo>
                  <a:pt x="4395" y="1605"/>
                </a:lnTo>
                <a:lnTo>
                  <a:pt x="4402" y="1607"/>
                </a:lnTo>
                <a:lnTo>
                  <a:pt x="4410" y="1605"/>
                </a:lnTo>
                <a:lnTo>
                  <a:pt x="4417" y="1605"/>
                </a:lnTo>
                <a:lnTo>
                  <a:pt x="4427" y="1596"/>
                </a:lnTo>
                <a:lnTo>
                  <a:pt x="4438" y="1586"/>
                </a:lnTo>
                <a:lnTo>
                  <a:pt x="4438" y="1579"/>
                </a:lnTo>
                <a:lnTo>
                  <a:pt x="4440" y="1572"/>
                </a:lnTo>
                <a:lnTo>
                  <a:pt x="4438" y="1565"/>
                </a:lnTo>
                <a:lnTo>
                  <a:pt x="4438" y="1558"/>
                </a:lnTo>
                <a:lnTo>
                  <a:pt x="4427" y="1546"/>
                </a:lnTo>
                <a:lnTo>
                  <a:pt x="4417" y="1539"/>
                </a:lnTo>
                <a:lnTo>
                  <a:pt x="4410" y="1536"/>
                </a:lnTo>
                <a:lnTo>
                  <a:pt x="4402" y="1536"/>
                </a:lnTo>
                <a:close/>
                <a:moveTo>
                  <a:pt x="4402" y="1617"/>
                </a:moveTo>
                <a:lnTo>
                  <a:pt x="4402" y="1617"/>
                </a:lnTo>
                <a:lnTo>
                  <a:pt x="4395" y="1617"/>
                </a:lnTo>
                <a:lnTo>
                  <a:pt x="4387" y="1619"/>
                </a:lnTo>
                <a:lnTo>
                  <a:pt x="4374" y="1626"/>
                </a:lnTo>
                <a:lnTo>
                  <a:pt x="4367" y="1638"/>
                </a:lnTo>
                <a:lnTo>
                  <a:pt x="4364" y="1645"/>
                </a:lnTo>
                <a:lnTo>
                  <a:pt x="4364" y="1652"/>
                </a:lnTo>
                <a:lnTo>
                  <a:pt x="4364" y="1660"/>
                </a:lnTo>
                <a:lnTo>
                  <a:pt x="4367" y="1667"/>
                </a:lnTo>
                <a:lnTo>
                  <a:pt x="4374" y="1676"/>
                </a:lnTo>
                <a:lnTo>
                  <a:pt x="4387" y="1686"/>
                </a:lnTo>
                <a:lnTo>
                  <a:pt x="4395" y="1686"/>
                </a:lnTo>
                <a:lnTo>
                  <a:pt x="4402" y="1688"/>
                </a:lnTo>
                <a:lnTo>
                  <a:pt x="4410" y="1686"/>
                </a:lnTo>
                <a:lnTo>
                  <a:pt x="4417" y="1686"/>
                </a:lnTo>
                <a:lnTo>
                  <a:pt x="4427" y="1676"/>
                </a:lnTo>
                <a:lnTo>
                  <a:pt x="4438" y="1667"/>
                </a:lnTo>
                <a:lnTo>
                  <a:pt x="4438" y="1660"/>
                </a:lnTo>
                <a:lnTo>
                  <a:pt x="4440" y="1652"/>
                </a:lnTo>
                <a:lnTo>
                  <a:pt x="4438" y="1645"/>
                </a:lnTo>
                <a:lnTo>
                  <a:pt x="4438" y="1638"/>
                </a:lnTo>
                <a:lnTo>
                  <a:pt x="4427" y="1626"/>
                </a:lnTo>
                <a:lnTo>
                  <a:pt x="4417" y="1619"/>
                </a:lnTo>
                <a:lnTo>
                  <a:pt x="4410" y="1617"/>
                </a:lnTo>
                <a:lnTo>
                  <a:pt x="4402" y="1617"/>
                </a:lnTo>
                <a:close/>
                <a:moveTo>
                  <a:pt x="4402" y="1697"/>
                </a:moveTo>
                <a:lnTo>
                  <a:pt x="4402" y="1697"/>
                </a:lnTo>
                <a:lnTo>
                  <a:pt x="4395" y="1697"/>
                </a:lnTo>
                <a:lnTo>
                  <a:pt x="4387" y="1700"/>
                </a:lnTo>
                <a:lnTo>
                  <a:pt x="4374" y="1707"/>
                </a:lnTo>
                <a:lnTo>
                  <a:pt x="4367" y="1719"/>
                </a:lnTo>
                <a:lnTo>
                  <a:pt x="4364" y="1726"/>
                </a:lnTo>
                <a:lnTo>
                  <a:pt x="4364" y="1733"/>
                </a:lnTo>
                <a:lnTo>
                  <a:pt x="4364" y="1740"/>
                </a:lnTo>
                <a:lnTo>
                  <a:pt x="4367" y="1747"/>
                </a:lnTo>
                <a:lnTo>
                  <a:pt x="4374" y="1759"/>
                </a:lnTo>
                <a:lnTo>
                  <a:pt x="4387" y="1766"/>
                </a:lnTo>
                <a:lnTo>
                  <a:pt x="4395" y="1769"/>
                </a:lnTo>
                <a:lnTo>
                  <a:pt x="4402" y="1769"/>
                </a:lnTo>
                <a:lnTo>
                  <a:pt x="4410" y="1769"/>
                </a:lnTo>
                <a:lnTo>
                  <a:pt x="4417" y="1766"/>
                </a:lnTo>
                <a:lnTo>
                  <a:pt x="4427" y="1759"/>
                </a:lnTo>
                <a:lnTo>
                  <a:pt x="4438" y="1747"/>
                </a:lnTo>
                <a:lnTo>
                  <a:pt x="4438" y="1740"/>
                </a:lnTo>
                <a:lnTo>
                  <a:pt x="4440" y="1733"/>
                </a:lnTo>
                <a:lnTo>
                  <a:pt x="4438" y="1726"/>
                </a:lnTo>
                <a:lnTo>
                  <a:pt x="4438" y="1719"/>
                </a:lnTo>
                <a:lnTo>
                  <a:pt x="4427" y="1707"/>
                </a:lnTo>
                <a:lnTo>
                  <a:pt x="4417" y="1700"/>
                </a:lnTo>
                <a:lnTo>
                  <a:pt x="4410" y="1697"/>
                </a:lnTo>
                <a:lnTo>
                  <a:pt x="4402" y="1697"/>
                </a:lnTo>
                <a:close/>
                <a:moveTo>
                  <a:pt x="4402" y="1778"/>
                </a:moveTo>
                <a:lnTo>
                  <a:pt x="4402" y="1778"/>
                </a:lnTo>
                <a:lnTo>
                  <a:pt x="4395" y="1778"/>
                </a:lnTo>
                <a:lnTo>
                  <a:pt x="4387" y="1780"/>
                </a:lnTo>
                <a:lnTo>
                  <a:pt x="4374" y="1788"/>
                </a:lnTo>
                <a:lnTo>
                  <a:pt x="4367" y="1799"/>
                </a:lnTo>
                <a:lnTo>
                  <a:pt x="4364" y="1807"/>
                </a:lnTo>
                <a:lnTo>
                  <a:pt x="4364" y="1814"/>
                </a:lnTo>
                <a:lnTo>
                  <a:pt x="4364" y="1821"/>
                </a:lnTo>
                <a:lnTo>
                  <a:pt x="4367" y="1828"/>
                </a:lnTo>
                <a:lnTo>
                  <a:pt x="4374" y="1840"/>
                </a:lnTo>
                <a:lnTo>
                  <a:pt x="4387" y="1847"/>
                </a:lnTo>
                <a:lnTo>
                  <a:pt x="4395" y="1849"/>
                </a:lnTo>
                <a:lnTo>
                  <a:pt x="4402" y="1849"/>
                </a:lnTo>
                <a:lnTo>
                  <a:pt x="4410" y="1849"/>
                </a:lnTo>
                <a:lnTo>
                  <a:pt x="4417" y="1847"/>
                </a:lnTo>
                <a:lnTo>
                  <a:pt x="4427" y="1840"/>
                </a:lnTo>
                <a:lnTo>
                  <a:pt x="4438" y="1828"/>
                </a:lnTo>
                <a:lnTo>
                  <a:pt x="4438" y="1821"/>
                </a:lnTo>
                <a:lnTo>
                  <a:pt x="4440" y="1814"/>
                </a:lnTo>
                <a:lnTo>
                  <a:pt x="4438" y="1807"/>
                </a:lnTo>
                <a:lnTo>
                  <a:pt x="4438" y="1799"/>
                </a:lnTo>
                <a:lnTo>
                  <a:pt x="4427" y="1788"/>
                </a:lnTo>
                <a:lnTo>
                  <a:pt x="4417" y="1780"/>
                </a:lnTo>
                <a:lnTo>
                  <a:pt x="4410" y="1778"/>
                </a:lnTo>
                <a:lnTo>
                  <a:pt x="4402" y="1778"/>
                </a:lnTo>
                <a:close/>
                <a:moveTo>
                  <a:pt x="4402" y="1939"/>
                </a:moveTo>
                <a:lnTo>
                  <a:pt x="4402" y="1939"/>
                </a:lnTo>
                <a:lnTo>
                  <a:pt x="4395" y="1942"/>
                </a:lnTo>
                <a:lnTo>
                  <a:pt x="4387" y="1942"/>
                </a:lnTo>
                <a:lnTo>
                  <a:pt x="4374" y="1951"/>
                </a:lnTo>
                <a:lnTo>
                  <a:pt x="4367" y="1961"/>
                </a:lnTo>
                <a:lnTo>
                  <a:pt x="4364" y="1968"/>
                </a:lnTo>
                <a:lnTo>
                  <a:pt x="4364" y="1975"/>
                </a:lnTo>
                <a:lnTo>
                  <a:pt x="4364" y="1982"/>
                </a:lnTo>
                <a:lnTo>
                  <a:pt x="4367" y="1989"/>
                </a:lnTo>
                <a:lnTo>
                  <a:pt x="4374" y="2001"/>
                </a:lnTo>
                <a:lnTo>
                  <a:pt x="4387" y="2008"/>
                </a:lnTo>
                <a:lnTo>
                  <a:pt x="4395" y="2010"/>
                </a:lnTo>
                <a:lnTo>
                  <a:pt x="4402" y="2010"/>
                </a:lnTo>
                <a:lnTo>
                  <a:pt x="4410" y="2010"/>
                </a:lnTo>
                <a:lnTo>
                  <a:pt x="4417" y="2008"/>
                </a:lnTo>
                <a:lnTo>
                  <a:pt x="4427" y="2001"/>
                </a:lnTo>
                <a:lnTo>
                  <a:pt x="4438" y="1989"/>
                </a:lnTo>
                <a:lnTo>
                  <a:pt x="4438" y="1982"/>
                </a:lnTo>
                <a:lnTo>
                  <a:pt x="4440" y="1975"/>
                </a:lnTo>
                <a:lnTo>
                  <a:pt x="4438" y="1968"/>
                </a:lnTo>
                <a:lnTo>
                  <a:pt x="4438" y="1961"/>
                </a:lnTo>
                <a:lnTo>
                  <a:pt x="4427" y="1951"/>
                </a:lnTo>
                <a:lnTo>
                  <a:pt x="4417" y="1942"/>
                </a:lnTo>
                <a:lnTo>
                  <a:pt x="4410" y="1942"/>
                </a:lnTo>
                <a:lnTo>
                  <a:pt x="4402" y="1939"/>
                </a:lnTo>
                <a:close/>
                <a:moveTo>
                  <a:pt x="4402" y="2020"/>
                </a:moveTo>
                <a:lnTo>
                  <a:pt x="4402" y="2020"/>
                </a:lnTo>
                <a:lnTo>
                  <a:pt x="4395" y="2022"/>
                </a:lnTo>
                <a:lnTo>
                  <a:pt x="4387" y="2025"/>
                </a:lnTo>
                <a:lnTo>
                  <a:pt x="4374" y="2032"/>
                </a:lnTo>
                <a:lnTo>
                  <a:pt x="4367" y="2044"/>
                </a:lnTo>
                <a:lnTo>
                  <a:pt x="4364" y="2048"/>
                </a:lnTo>
                <a:lnTo>
                  <a:pt x="4364" y="2055"/>
                </a:lnTo>
                <a:lnTo>
                  <a:pt x="4364" y="2063"/>
                </a:lnTo>
                <a:lnTo>
                  <a:pt x="4367" y="2070"/>
                </a:lnTo>
                <a:lnTo>
                  <a:pt x="4374" y="2082"/>
                </a:lnTo>
                <a:lnTo>
                  <a:pt x="4387" y="2089"/>
                </a:lnTo>
                <a:lnTo>
                  <a:pt x="4395" y="2091"/>
                </a:lnTo>
                <a:lnTo>
                  <a:pt x="4402" y="2091"/>
                </a:lnTo>
                <a:lnTo>
                  <a:pt x="4410" y="2091"/>
                </a:lnTo>
                <a:lnTo>
                  <a:pt x="4417" y="2089"/>
                </a:lnTo>
                <a:lnTo>
                  <a:pt x="4427" y="2082"/>
                </a:lnTo>
                <a:lnTo>
                  <a:pt x="4438" y="2070"/>
                </a:lnTo>
                <a:lnTo>
                  <a:pt x="4438" y="2063"/>
                </a:lnTo>
                <a:lnTo>
                  <a:pt x="4440" y="2055"/>
                </a:lnTo>
                <a:lnTo>
                  <a:pt x="4438" y="2048"/>
                </a:lnTo>
                <a:lnTo>
                  <a:pt x="4438" y="2044"/>
                </a:lnTo>
                <a:lnTo>
                  <a:pt x="4427" y="2032"/>
                </a:lnTo>
                <a:lnTo>
                  <a:pt x="4417" y="2025"/>
                </a:lnTo>
                <a:lnTo>
                  <a:pt x="4410" y="2022"/>
                </a:lnTo>
                <a:lnTo>
                  <a:pt x="4402" y="2020"/>
                </a:lnTo>
                <a:close/>
                <a:moveTo>
                  <a:pt x="4488" y="322"/>
                </a:moveTo>
                <a:lnTo>
                  <a:pt x="4488" y="322"/>
                </a:lnTo>
                <a:lnTo>
                  <a:pt x="4481" y="322"/>
                </a:lnTo>
                <a:lnTo>
                  <a:pt x="4473" y="325"/>
                </a:lnTo>
                <a:lnTo>
                  <a:pt x="4460" y="334"/>
                </a:lnTo>
                <a:lnTo>
                  <a:pt x="4453" y="344"/>
                </a:lnTo>
                <a:lnTo>
                  <a:pt x="4450" y="351"/>
                </a:lnTo>
                <a:lnTo>
                  <a:pt x="4450" y="358"/>
                </a:lnTo>
                <a:lnTo>
                  <a:pt x="4450" y="365"/>
                </a:lnTo>
                <a:lnTo>
                  <a:pt x="4453" y="372"/>
                </a:lnTo>
                <a:lnTo>
                  <a:pt x="4460" y="384"/>
                </a:lnTo>
                <a:lnTo>
                  <a:pt x="4473" y="391"/>
                </a:lnTo>
                <a:lnTo>
                  <a:pt x="4481" y="394"/>
                </a:lnTo>
                <a:lnTo>
                  <a:pt x="4488" y="394"/>
                </a:lnTo>
                <a:lnTo>
                  <a:pt x="4496" y="394"/>
                </a:lnTo>
                <a:lnTo>
                  <a:pt x="4501" y="391"/>
                </a:lnTo>
                <a:lnTo>
                  <a:pt x="4513" y="384"/>
                </a:lnTo>
                <a:lnTo>
                  <a:pt x="4521" y="372"/>
                </a:lnTo>
                <a:lnTo>
                  <a:pt x="4524" y="365"/>
                </a:lnTo>
                <a:lnTo>
                  <a:pt x="4526" y="358"/>
                </a:lnTo>
                <a:lnTo>
                  <a:pt x="4524" y="351"/>
                </a:lnTo>
                <a:lnTo>
                  <a:pt x="4521" y="344"/>
                </a:lnTo>
                <a:lnTo>
                  <a:pt x="4513" y="334"/>
                </a:lnTo>
                <a:lnTo>
                  <a:pt x="4501" y="325"/>
                </a:lnTo>
                <a:lnTo>
                  <a:pt x="4496" y="322"/>
                </a:lnTo>
                <a:lnTo>
                  <a:pt x="4488" y="322"/>
                </a:lnTo>
                <a:close/>
                <a:moveTo>
                  <a:pt x="4488" y="403"/>
                </a:moveTo>
                <a:lnTo>
                  <a:pt x="4488" y="403"/>
                </a:lnTo>
                <a:lnTo>
                  <a:pt x="4481" y="405"/>
                </a:lnTo>
                <a:lnTo>
                  <a:pt x="4473" y="405"/>
                </a:lnTo>
                <a:lnTo>
                  <a:pt x="4460" y="415"/>
                </a:lnTo>
                <a:lnTo>
                  <a:pt x="4453" y="424"/>
                </a:lnTo>
                <a:lnTo>
                  <a:pt x="4450" y="431"/>
                </a:lnTo>
                <a:lnTo>
                  <a:pt x="4450" y="439"/>
                </a:lnTo>
                <a:lnTo>
                  <a:pt x="4450" y="446"/>
                </a:lnTo>
                <a:lnTo>
                  <a:pt x="4453" y="453"/>
                </a:lnTo>
                <a:lnTo>
                  <a:pt x="4460" y="465"/>
                </a:lnTo>
                <a:lnTo>
                  <a:pt x="4473" y="472"/>
                </a:lnTo>
                <a:lnTo>
                  <a:pt x="4481" y="474"/>
                </a:lnTo>
                <a:lnTo>
                  <a:pt x="4488" y="474"/>
                </a:lnTo>
                <a:lnTo>
                  <a:pt x="4496" y="474"/>
                </a:lnTo>
                <a:lnTo>
                  <a:pt x="4501" y="472"/>
                </a:lnTo>
                <a:lnTo>
                  <a:pt x="4513" y="465"/>
                </a:lnTo>
                <a:lnTo>
                  <a:pt x="4521" y="453"/>
                </a:lnTo>
                <a:lnTo>
                  <a:pt x="4524" y="446"/>
                </a:lnTo>
                <a:lnTo>
                  <a:pt x="4526" y="439"/>
                </a:lnTo>
                <a:lnTo>
                  <a:pt x="4524" y="431"/>
                </a:lnTo>
                <a:lnTo>
                  <a:pt x="4521" y="424"/>
                </a:lnTo>
                <a:lnTo>
                  <a:pt x="4513" y="415"/>
                </a:lnTo>
                <a:lnTo>
                  <a:pt x="4501" y="405"/>
                </a:lnTo>
                <a:lnTo>
                  <a:pt x="4496" y="405"/>
                </a:lnTo>
                <a:lnTo>
                  <a:pt x="4488" y="403"/>
                </a:lnTo>
                <a:close/>
                <a:moveTo>
                  <a:pt x="4488" y="484"/>
                </a:moveTo>
                <a:lnTo>
                  <a:pt x="4488" y="484"/>
                </a:lnTo>
                <a:lnTo>
                  <a:pt x="4481" y="486"/>
                </a:lnTo>
                <a:lnTo>
                  <a:pt x="4473" y="488"/>
                </a:lnTo>
                <a:lnTo>
                  <a:pt x="4460" y="495"/>
                </a:lnTo>
                <a:lnTo>
                  <a:pt x="4453" y="505"/>
                </a:lnTo>
                <a:lnTo>
                  <a:pt x="4450" y="512"/>
                </a:lnTo>
                <a:lnTo>
                  <a:pt x="4450" y="519"/>
                </a:lnTo>
                <a:lnTo>
                  <a:pt x="4450" y="526"/>
                </a:lnTo>
                <a:lnTo>
                  <a:pt x="4453" y="533"/>
                </a:lnTo>
                <a:lnTo>
                  <a:pt x="4460" y="545"/>
                </a:lnTo>
                <a:lnTo>
                  <a:pt x="4473" y="552"/>
                </a:lnTo>
                <a:lnTo>
                  <a:pt x="4481" y="555"/>
                </a:lnTo>
                <a:lnTo>
                  <a:pt x="4488" y="555"/>
                </a:lnTo>
                <a:lnTo>
                  <a:pt x="4496" y="555"/>
                </a:lnTo>
                <a:lnTo>
                  <a:pt x="4501" y="552"/>
                </a:lnTo>
                <a:lnTo>
                  <a:pt x="4513" y="545"/>
                </a:lnTo>
                <a:lnTo>
                  <a:pt x="4521" y="533"/>
                </a:lnTo>
                <a:lnTo>
                  <a:pt x="4524" y="526"/>
                </a:lnTo>
                <a:lnTo>
                  <a:pt x="4526" y="519"/>
                </a:lnTo>
                <a:lnTo>
                  <a:pt x="4524" y="512"/>
                </a:lnTo>
                <a:lnTo>
                  <a:pt x="4521" y="505"/>
                </a:lnTo>
                <a:lnTo>
                  <a:pt x="4513" y="495"/>
                </a:lnTo>
                <a:lnTo>
                  <a:pt x="4501" y="488"/>
                </a:lnTo>
                <a:lnTo>
                  <a:pt x="4496" y="486"/>
                </a:lnTo>
                <a:lnTo>
                  <a:pt x="4488" y="484"/>
                </a:lnTo>
                <a:close/>
                <a:moveTo>
                  <a:pt x="4488" y="564"/>
                </a:moveTo>
                <a:lnTo>
                  <a:pt x="4488" y="564"/>
                </a:lnTo>
                <a:lnTo>
                  <a:pt x="4481" y="567"/>
                </a:lnTo>
                <a:lnTo>
                  <a:pt x="4473" y="569"/>
                </a:lnTo>
                <a:lnTo>
                  <a:pt x="4460" y="576"/>
                </a:lnTo>
                <a:lnTo>
                  <a:pt x="4453" y="588"/>
                </a:lnTo>
                <a:lnTo>
                  <a:pt x="4450" y="593"/>
                </a:lnTo>
                <a:lnTo>
                  <a:pt x="4450" y="600"/>
                </a:lnTo>
                <a:lnTo>
                  <a:pt x="4450" y="607"/>
                </a:lnTo>
                <a:lnTo>
                  <a:pt x="4453" y="614"/>
                </a:lnTo>
                <a:lnTo>
                  <a:pt x="4460" y="626"/>
                </a:lnTo>
                <a:lnTo>
                  <a:pt x="4473" y="633"/>
                </a:lnTo>
                <a:lnTo>
                  <a:pt x="4481" y="635"/>
                </a:lnTo>
                <a:lnTo>
                  <a:pt x="4488" y="635"/>
                </a:lnTo>
                <a:lnTo>
                  <a:pt x="4496" y="635"/>
                </a:lnTo>
                <a:lnTo>
                  <a:pt x="4501" y="633"/>
                </a:lnTo>
                <a:lnTo>
                  <a:pt x="4513" y="626"/>
                </a:lnTo>
                <a:lnTo>
                  <a:pt x="4521" y="614"/>
                </a:lnTo>
                <a:lnTo>
                  <a:pt x="4524" y="607"/>
                </a:lnTo>
                <a:lnTo>
                  <a:pt x="4526" y="600"/>
                </a:lnTo>
                <a:lnTo>
                  <a:pt x="4524" y="593"/>
                </a:lnTo>
                <a:lnTo>
                  <a:pt x="4521" y="588"/>
                </a:lnTo>
                <a:lnTo>
                  <a:pt x="4513" y="576"/>
                </a:lnTo>
                <a:lnTo>
                  <a:pt x="4501" y="569"/>
                </a:lnTo>
                <a:lnTo>
                  <a:pt x="4496" y="567"/>
                </a:lnTo>
                <a:lnTo>
                  <a:pt x="4488" y="564"/>
                </a:lnTo>
                <a:close/>
                <a:moveTo>
                  <a:pt x="4488" y="647"/>
                </a:moveTo>
                <a:lnTo>
                  <a:pt x="4488" y="647"/>
                </a:lnTo>
                <a:lnTo>
                  <a:pt x="4481" y="647"/>
                </a:lnTo>
                <a:lnTo>
                  <a:pt x="4473" y="650"/>
                </a:lnTo>
                <a:lnTo>
                  <a:pt x="4460" y="657"/>
                </a:lnTo>
                <a:lnTo>
                  <a:pt x="4453" y="669"/>
                </a:lnTo>
                <a:lnTo>
                  <a:pt x="4450" y="676"/>
                </a:lnTo>
                <a:lnTo>
                  <a:pt x="4450" y="683"/>
                </a:lnTo>
                <a:lnTo>
                  <a:pt x="4450" y="690"/>
                </a:lnTo>
                <a:lnTo>
                  <a:pt x="4453" y="695"/>
                </a:lnTo>
                <a:lnTo>
                  <a:pt x="4460" y="706"/>
                </a:lnTo>
                <a:lnTo>
                  <a:pt x="4473" y="714"/>
                </a:lnTo>
                <a:lnTo>
                  <a:pt x="4481" y="716"/>
                </a:lnTo>
                <a:lnTo>
                  <a:pt x="4488" y="716"/>
                </a:lnTo>
                <a:lnTo>
                  <a:pt x="4496" y="716"/>
                </a:lnTo>
                <a:lnTo>
                  <a:pt x="4501" y="714"/>
                </a:lnTo>
                <a:lnTo>
                  <a:pt x="4513" y="706"/>
                </a:lnTo>
                <a:lnTo>
                  <a:pt x="4521" y="695"/>
                </a:lnTo>
                <a:lnTo>
                  <a:pt x="4524" y="690"/>
                </a:lnTo>
                <a:lnTo>
                  <a:pt x="4526" y="683"/>
                </a:lnTo>
                <a:lnTo>
                  <a:pt x="4524" y="676"/>
                </a:lnTo>
                <a:lnTo>
                  <a:pt x="4521" y="669"/>
                </a:lnTo>
                <a:lnTo>
                  <a:pt x="4513" y="657"/>
                </a:lnTo>
                <a:lnTo>
                  <a:pt x="4501" y="650"/>
                </a:lnTo>
                <a:lnTo>
                  <a:pt x="4496" y="647"/>
                </a:lnTo>
                <a:lnTo>
                  <a:pt x="4488" y="647"/>
                </a:lnTo>
                <a:close/>
                <a:moveTo>
                  <a:pt x="4488" y="728"/>
                </a:moveTo>
                <a:lnTo>
                  <a:pt x="4488" y="728"/>
                </a:lnTo>
                <a:lnTo>
                  <a:pt x="4481" y="728"/>
                </a:lnTo>
                <a:lnTo>
                  <a:pt x="4473" y="730"/>
                </a:lnTo>
                <a:lnTo>
                  <a:pt x="4460" y="737"/>
                </a:lnTo>
                <a:lnTo>
                  <a:pt x="4453" y="749"/>
                </a:lnTo>
                <a:lnTo>
                  <a:pt x="4450" y="756"/>
                </a:lnTo>
                <a:lnTo>
                  <a:pt x="4450" y="763"/>
                </a:lnTo>
                <a:lnTo>
                  <a:pt x="4450" y="770"/>
                </a:lnTo>
                <a:lnTo>
                  <a:pt x="4453" y="775"/>
                </a:lnTo>
                <a:lnTo>
                  <a:pt x="4460" y="787"/>
                </a:lnTo>
                <a:lnTo>
                  <a:pt x="4473" y="794"/>
                </a:lnTo>
                <a:lnTo>
                  <a:pt x="4481" y="797"/>
                </a:lnTo>
                <a:lnTo>
                  <a:pt x="4488" y="799"/>
                </a:lnTo>
                <a:lnTo>
                  <a:pt x="4496" y="797"/>
                </a:lnTo>
                <a:lnTo>
                  <a:pt x="4501" y="794"/>
                </a:lnTo>
                <a:lnTo>
                  <a:pt x="4513" y="787"/>
                </a:lnTo>
                <a:lnTo>
                  <a:pt x="4521" y="775"/>
                </a:lnTo>
                <a:lnTo>
                  <a:pt x="4524" y="770"/>
                </a:lnTo>
                <a:lnTo>
                  <a:pt x="4526" y="763"/>
                </a:lnTo>
                <a:lnTo>
                  <a:pt x="4524" y="756"/>
                </a:lnTo>
                <a:lnTo>
                  <a:pt x="4521" y="749"/>
                </a:lnTo>
                <a:lnTo>
                  <a:pt x="4513" y="737"/>
                </a:lnTo>
                <a:lnTo>
                  <a:pt x="4501" y="730"/>
                </a:lnTo>
                <a:lnTo>
                  <a:pt x="4496" y="728"/>
                </a:lnTo>
                <a:lnTo>
                  <a:pt x="4488" y="728"/>
                </a:lnTo>
                <a:close/>
                <a:moveTo>
                  <a:pt x="4488" y="808"/>
                </a:moveTo>
                <a:lnTo>
                  <a:pt x="4488" y="808"/>
                </a:lnTo>
                <a:lnTo>
                  <a:pt x="4481" y="808"/>
                </a:lnTo>
                <a:lnTo>
                  <a:pt x="4473" y="811"/>
                </a:lnTo>
                <a:lnTo>
                  <a:pt x="4460" y="818"/>
                </a:lnTo>
                <a:lnTo>
                  <a:pt x="4453" y="830"/>
                </a:lnTo>
                <a:lnTo>
                  <a:pt x="4450" y="837"/>
                </a:lnTo>
                <a:lnTo>
                  <a:pt x="4450" y="844"/>
                </a:lnTo>
                <a:lnTo>
                  <a:pt x="4450" y="851"/>
                </a:lnTo>
                <a:lnTo>
                  <a:pt x="4453" y="858"/>
                </a:lnTo>
                <a:lnTo>
                  <a:pt x="4460" y="868"/>
                </a:lnTo>
                <a:lnTo>
                  <a:pt x="4473" y="877"/>
                </a:lnTo>
                <a:lnTo>
                  <a:pt x="4481" y="877"/>
                </a:lnTo>
                <a:lnTo>
                  <a:pt x="4488" y="880"/>
                </a:lnTo>
                <a:lnTo>
                  <a:pt x="4496" y="877"/>
                </a:lnTo>
                <a:lnTo>
                  <a:pt x="4501" y="877"/>
                </a:lnTo>
                <a:lnTo>
                  <a:pt x="4513" y="868"/>
                </a:lnTo>
                <a:lnTo>
                  <a:pt x="4521" y="858"/>
                </a:lnTo>
                <a:lnTo>
                  <a:pt x="4524" y="851"/>
                </a:lnTo>
                <a:lnTo>
                  <a:pt x="4526" y="844"/>
                </a:lnTo>
                <a:lnTo>
                  <a:pt x="4524" y="837"/>
                </a:lnTo>
                <a:lnTo>
                  <a:pt x="4521" y="830"/>
                </a:lnTo>
                <a:lnTo>
                  <a:pt x="4513" y="818"/>
                </a:lnTo>
                <a:lnTo>
                  <a:pt x="4501" y="811"/>
                </a:lnTo>
                <a:lnTo>
                  <a:pt x="4496" y="808"/>
                </a:lnTo>
                <a:lnTo>
                  <a:pt x="4488" y="808"/>
                </a:lnTo>
                <a:close/>
                <a:moveTo>
                  <a:pt x="4488" y="889"/>
                </a:moveTo>
                <a:lnTo>
                  <a:pt x="4488" y="889"/>
                </a:lnTo>
                <a:lnTo>
                  <a:pt x="4481" y="889"/>
                </a:lnTo>
                <a:lnTo>
                  <a:pt x="4473" y="891"/>
                </a:lnTo>
                <a:lnTo>
                  <a:pt x="4460" y="899"/>
                </a:lnTo>
                <a:lnTo>
                  <a:pt x="4453" y="910"/>
                </a:lnTo>
                <a:lnTo>
                  <a:pt x="4450" y="917"/>
                </a:lnTo>
                <a:lnTo>
                  <a:pt x="4450" y="925"/>
                </a:lnTo>
                <a:lnTo>
                  <a:pt x="4450" y="932"/>
                </a:lnTo>
                <a:lnTo>
                  <a:pt x="4453" y="939"/>
                </a:lnTo>
                <a:lnTo>
                  <a:pt x="4460" y="948"/>
                </a:lnTo>
                <a:lnTo>
                  <a:pt x="4473" y="958"/>
                </a:lnTo>
                <a:lnTo>
                  <a:pt x="4481" y="960"/>
                </a:lnTo>
                <a:lnTo>
                  <a:pt x="4488" y="960"/>
                </a:lnTo>
                <a:lnTo>
                  <a:pt x="4496" y="960"/>
                </a:lnTo>
                <a:lnTo>
                  <a:pt x="4501" y="958"/>
                </a:lnTo>
                <a:lnTo>
                  <a:pt x="4513" y="948"/>
                </a:lnTo>
                <a:lnTo>
                  <a:pt x="4521" y="939"/>
                </a:lnTo>
                <a:lnTo>
                  <a:pt x="4524" y="932"/>
                </a:lnTo>
                <a:lnTo>
                  <a:pt x="4526" y="925"/>
                </a:lnTo>
                <a:lnTo>
                  <a:pt x="4524" y="917"/>
                </a:lnTo>
                <a:lnTo>
                  <a:pt x="4521" y="910"/>
                </a:lnTo>
                <a:lnTo>
                  <a:pt x="4513" y="899"/>
                </a:lnTo>
                <a:lnTo>
                  <a:pt x="4501" y="891"/>
                </a:lnTo>
                <a:lnTo>
                  <a:pt x="4496" y="889"/>
                </a:lnTo>
                <a:lnTo>
                  <a:pt x="4488" y="889"/>
                </a:lnTo>
                <a:close/>
                <a:moveTo>
                  <a:pt x="4488" y="970"/>
                </a:moveTo>
                <a:lnTo>
                  <a:pt x="4488" y="970"/>
                </a:lnTo>
                <a:lnTo>
                  <a:pt x="4481" y="970"/>
                </a:lnTo>
                <a:lnTo>
                  <a:pt x="4473" y="972"/>
                </a:lnTo>
                <a:lnTo>
                  <a:pt x="4460" y="979"/>
                </a:lnTo>
                <a:lnTo>
                  <a:pt x="4453" y="991"/>
                </a:lnTo>
                <a:lnTo>
                  <a:pt x="4450" y="998"/>
                </a:lnTo>
                <a:lnTo>
                  <a:pt x="4450" y="1005"/>
                </a:lnTo>
                <a:lnTo>
                  <a:pt x="4450" y="1012"/>
                </a:lnTo>
                <a:lnTo>
                  <a:pt x="4453" y="1019"/>
                </a:lnTo>
                <a:lnTo>
                  <a:pt x="4460" y="1031"/>
                </a:lnTo>
                <a:lnTo>
                  <a:pt x="4473" y="1038"/>
                </a:lnTo>
                <a:lnTo>
                  <a:pt x="4481" y="1041"/>
                </a:lnTo>
                <a:lnTo>
                  <a:pt x="4488" y="1041"/>
                </a:lnTo>
                <a:lnTo>
                  <a:pt x="4496" y="1041"/>
                </a:lnTo>
                <a:lnTo>
                  <a:pt x="4501" y="1038"/>
                </a:lnTo>
                <a:lnTo>
                  <a:pt x="4513" y="1031"/>
                </a:lnTo>
                <a:lnTo>
                  <a:pt x="4521" y="1019"/>
                </a:lnTo>
                <a:lnTo>
                  <a:pt x="4524" y="1012"/>
                </a:lnTo>
                <a:lnTo>
                  <a:pt x="4526" y="1005"/>
                </a:lnTo>
                <a:lnTo>
                  <a:pt x="4524" y="998"/>
                </a:lnTo>
                <a:lnTo>
                  <a:pt x="4521" y="991"/>
                </a:lnTo>
                <a:lnTo>
                  <a:pt x="4513" y="979"/>
                </a:lnTo>
                <a:lnTo>
                  <a:pt x="4501" y="972"/>
                </a:lnTo>
                <a:lnTo>
                  <a:pt x="4496" y="970"/>
                </a:lnTo>
                <a:lnTo>
                  <a:pt x="4488" y="970"/>
                </a:lnTo>
                <a:close/>
                <a:moveTo>
                  <a:pt x="4488" y="1050"/>
                </a:moveTo>
                <a:lnTo>
                  <a:pt x="4488" y="1050"/>
                </a:lnTo>
                <a:lnTo>
                  <a:pt x="4481" y="1050"/>
                </a:lnTo>
                <a:lnTo>
                  <a:pt x="4473" y="1053"/>
                </a:lnTo>
                <a:lnTo>
                  <a:pt x="4460" y="1060"/>
                </a:lnTo>
                <a:lnTo>
                  <a:pt x="4453" y="1072"/>
                </a:lnTo>
                <a:lnTo>
                  <a:pt x="4450" y="1079"/>
                </a:lnTo>
                <a:lnTo>
                  <a:pt x="4450" y="1086"/>
                </a:lnTo>
                <a:lnTo>
                  <a:pt x="4450" y="1093"/>
                </a:lnTo>
                <a:lnTo>
                  <a:pt x="4453" y="1100"/>
                </a:lnTo>
                <a:lnTo>
                  <a:pt x="4460" y="1112"/>
                </a:lnTo>
                <a:lnTo>
                  <a:pt x="4473" y="1119"/>
                </a:lnTo>
                <a:lnTo>
                  <a:pt x="4481" y="1121"/>
                </a:lnTo>
                <a:lnTo>
                  <a:pt x="4488" y="1121"/>
                </a:lnTo>
                <a:lnTo>
                  <a:pt x="4496" y="1121"/>
                </a:lnTo>
                <a:lnTo>
                  <a:pt x="4501" y="1119"/>
                </a:lnTo>
                <a:lnTo>
                  <a:pt x="4513" y="1112"/>
                </a:lnTo>
                <a:lnTo>
                  <a:pt x="4521" y="1100"/>
                </a:lnTo>
                <a:lnTo>
                  <a:pt x="4524" y="1093"/>
                </a:lnTo>
                <a:lnTo>
                  <a:pt x="4526" y="1086"/>
                </a:lnTo>
                <a:lnTo>
                  <a:pt x="4524" y="1079"/>
                </a:lnTo>
                <a:lnTo>
                  <a:pt x="4521" y="1072"/>
                </a:lnTo>
                <a:lnTo>
                  <a:pt x="4513" y="1060"/>
                </a:lnTo>
                <a:lnTo>
                  <a:pt x="4501" y="1053"/>
                </a:lnTo>
                <a:lnTo>
                  <a:pt x="4496" y="1050"/>
                </a:lnTo>
                <a:lnTo>
                  <a:pt x="4488" y="1050"/>
                </a:lnTo>
                <a:close/>
                <a:moveTo>
                  <a:pt x="4488" y="1131"/>
                </a:moveTo>
                <a:lnTo>
                  <a:pt x="4488" y="1131"/>
                </a:lnTo>
                <a:lnTo>
                  <a:pt x="4481" y="1133"/>
                </a:lnTo>
                <a:lnTo>
                  <a:pt x="4473" y="1133"/>
                </a:lnTo>
                <a:lnTo>
                  <a:pt x="4460" y="1143"/>
                </a:lnTo>
                <a:lnTo>
                  <a:pt x="4453" y="1152"/>
                </a:lnTo>
                <a:lnTo>
                  <a:pt x="4450" y="1159"/>
                </a:lnTo>
                <a:lnTo>
                  <a:pt x="4450" y="1166"/>
                </a:lnTo>
                <a:lnTo>
                  <a:pt x="4450" y="1174"/>
                </a:lnTo>
                <a:lnTo>
                  <a:pt x="4453" y="1181"/>
                </a:lnTo>
                <a:lnTo>
                  <a:pt x="4460" y="1192"/>
                </a:lnTo>
                <a:lnTo>
                  <a:pt x="4473" y="1200"/>
                </a:lnTo>
                <a:lnTo>
                  <a:pt x="4481" y="1202"/>
                </a:lnTo>
                <a:lnTo>
                  <a:pt x="4488" y="1202"/>
                </a:lnTo>
                <a:lnTo>
                  <a:pt x="4496" y="1202"/>
                </a:lnTo>
                <a:lnTo>
                  <a:pt x="4501" y="1200"/>
                </a:lnTo>
                <a:lnTo>
                  <a:pt x="4513" y="1192"/>
                </a:lnTo>
                <a:lnTo>
                  <a:pt x="4521" y="1181"/>
                </a:lnTo>
                <a:lnTo>
                  <a:pt x="4524" y="1174"/>
                </a:lnTo>
                <a:lnTo>
                  <a:pt x="4526" y="1166"/>
                </a:lnTo>
                <a:lnTo>
                  <a:pt x="4524" y="1159"/>
                </a:lnTo>
                <a:lnTo>
                  <a:pt x="4521" y="1152"/>
                </a:lnTo>
                <a:lnTo>
                  <a:pt x="4513" y="1143"/>
                </a:lnTo>
                <a:lnTo>
                  <a:pt x="4501" y="1133"/>
                </a:lnTo>
                <a:lnTo>
                  <a:pt x="4496" y="1133"/>
                </a:lnTo>
                <a:lnTo>
                  <a:pt x="4488" y="1131"/>
                </a:lnTo>
                <a:close/>
                <a:moveTo>
                  <a:pt x="4488" y="1211"/>
                </a:moveTo>
                <a:lnTo>
                  <a:pt x="4488" y="1211"/>
                </a:lnTo>
                <a:lnTo>
                  <a:pt x="4481" y="1214"/>
                </a:lnTo>
                <a:lnTo>
                  <a:pt x="4473" y="1214"/>
                </a:lnTo>
                <a:lnTo>
                  <a:pt x="4460" y="1223"/>
                </a:lnTo>
                <a:lnTo>
                  <a:pt x="4453" y="1233"/>
                </a:lnTo>
                <a:lnTo>
                  <a:pt x="4450" y="1240"/>
                </a:lnTo>
                <a:lnTo>
                  <a:pt x="4450" y="1247"/>
                </a:lnTo>
                <a:lnTo>
                  <a:pt x="4450" y="1254"/>
                </a:lnTo>
                <a:lnTo>
                  <a:pt x="4453" y="1261"/>
                </a:lnTo>
                <a:lnTo>
                  <a:pt x="4460" y="1273"/>
                </a:lnTo>
                <a:lnTo>
                  <a:pt x="4473" y="1280"/>
                </a:lnTo>
                <a:lnTo>
                  <a:pt x="4481" y="1283"/>
                </a:lnTo>
                <a:lnTo>
                  <a:pt x="4488" y="1283"/>
                </a:lnTo>
                <a:lnTo>
                  <a:pt x="4496" y="1283"/>
                </a:lnTo>
                <a:lnTo>
                  <a:pt x="4501" y="1280"/>
                </a:lnTo>
                <a:lnTo>
                  <a:pt x="4513" y="1273"/>
                </a:lnTo>
                <a:lnTo>
                  <a:pt x="4521" y="1261"/>
                </a:lnTo>
                <a:lnTo>
                  <a:pt x="4524" y="1254"/>
                </a:lnTo>
                <a:lnTo>
                  <a:pt x="4526" y="1247"/>
                </a:lnTo>
                <a:lnTo>
                  <a:pt x="4524" y="1240"/>
                </a:lnTo>
                <a:lnTo>
                  <a:pt x="4521" y="1233"/>
                </a:lnTo>
                <a:lnTo>
                  <a:pt x="4513" y="1223"/>
                </a:lnTo>
                <a:lnTo>
                  <a:pt x="4501" y="1214"/>
                </a:lnTo>
                <a:lnTo>
                  <a:pt x="4496" y="1214"/>
                </a:lnTo>
                <a:lnTo>
                  <a:pt x="4488" y="1211"/>
                </a:lnTo>
                <a:close/>
                <a:moveTo>
                  <a:pt x="4488" y="1292"/>
                </a:moveTo>
                <a:lnTo>
                  <a:pt x="4488" y="1292"/>
                </a:lnTo>
                <a:lnTo>
                  <a:pt x="4481" y="1294"/>
                </a:lnTo>
                <a:lnTo>
                  <a:pt x="4473" y="1297"/>
                </a:lnTo>
                <a:lnTo>
                  <a:pt x="4460" y="1304"/>
                </a:lnTo>
                <a:lnTo>
                  <a:pt x="4453" y="1316"/>
                </a:lnTo>
                <a:lnTo>
                  <a:pt x="4450" y="1321"/>
                </a:lnTo>
                <a:lnTo>
                  <a:pt x="4450" y="1328"/>
                </a:lnTo>
                <a:lnTo>
                  <a:pt x="4450" y="1335"/>
                </a:lnTo>
                <a:lnTo>
                  <a:pt x="4453" y="1342"/>
                </a:lnTo>
                <a:lnTo>
                  <a:pt x="4460" y="1354"/>
                </a:lnTo>
                <a:lnTo>
                  <a:pt x="4473" y="1361"/>
                </a:lnTo>
                <a:lnTo>
                  <a:pt x="4481" y="1363"/>
                </a:lnTo>
                <a:lnTo>
                  <a:pt x="4488" y="1363"/>
                </a:lnTo>
                <a:lnTo>
                  <a:pt x="4496" y="1363"/>
                </a:lnTo>
                <a:lnTo>
                  <a:pt x="4501" y="1361"/>
                </a:lnTo>
                <a:lnTo>
                  <a:pt x="4513" y="1354"/>
                </a:lnTo>
                <a:lnTo>
                  <a:pt x="4521" y="1342"/>
                </a:lnTo>
                <a:lnTo>
                  <a:pt x="4524" y="1335"/>
                </a:lnTo>
                <a:lnTo>
                  <a:pt x="4526" y="1328"/>
                </a:lnTo>
                <a:lnTo>
                  <a:pt x="4524" y="1321"/>
                </a:lnTo>
                <a:lnTo>
                  <a:pt x="4521" y="1316"/>
                </a:lnTo>
                <a:lnTo>
                  <a:pt x="4513" y="1304"/>
                </a:lnTo>
                <a:lnTo>
                  <a:pt x="4501" y="1297"/>
                </a:lnTo>
                <a:lnTo>
                  <a:pt x="4496" y="1294"/>
                </a:lnTo>
                <a:lnTo>
                  <a:pt x="4488" y="1292"/>
                </a:lnTo>
                <a:close/>
                <a:moveTo>
                  <a:pt x="4488" y="1375"/>
                </a:moveTo>
                <a:lnTo>
                  <a:pt x="4488" y="1375"/>
                </a:lnTo>
                <a:lnTo>
                  <a:pt x="4481" y="1375"/>
                </a:lnTo>
                <a:lnTo>
                  <a:pt x="4473" y="1377"/>
                </a:lnTo>
                <a:lnTo>
                  <a:pt x="4460" y="1385"/>
                </a:lnTo>
                <a:lnTo>
                  <a:pt x="4453" y="1396"/>
                </a:lnTo>
                <a:lnTo>
                  <a:pt x="4450" y="1401"/>
                </a:lnTo>
                <a:lnTo>
                  <a:pt x="4450" y="1411"/>
                </a:lnTo>
                <a:lnTo>
                  <a:pt x="4450" y="1418"/>
                </a:lnTo>
                <a:lnTo>
                  <a:pt x="4453" y="1422"/>
                </a:lnTo>
                <a:lnTo>
                  <a:pt x="4460" y="1434"/>
                </a:lnTo>
                <a:lnTo>
                  <a:pt x="4473" y="1441"/>
                </a:lnTo>
                <a:lnTo>
                  <a:pt x="4481" y="1444"/>
                </a:lnTo>
                <a:lnTo>
                  <a:pt x="4488" y="1444"/>
                </a:lnTo>
                <a:lnTo>
                  <a:pt x="4496" y="1444"/>
                </a:lnTo>
                <a:lnTo>
                  <a:pt x="4501" y="1441"/>
                </a:lnTo>
                <a:lnTo>
                  <a:pt x="4513" y="1434"/>
                </a:lnTo>
                <a:lnTo>
                  <a:pt x="4521" y="1422"/>
                </a:lnTo>
                <a:lnTo>
                  <a:pt x="4524" y="1418"/>
                </a:lnTo>
                <a:lnTo>
                  <a:pt x="4526" y="1411"/>
                </a:lnTo>
                <a:lnTo>
                  <a:pt x="4524" y="1401"/>
                </a:lnTo>
                <a:lnTo>
                  <a:pt x="4521" y="1396"/>
                </a:lnTo>
                <a:lnTo>
                  <a:pt x="4513" y="1385"/>
                </a:lnTo>
                <a:lnTo>
                  <a:pt x="4501" y="1377"/>
                </a:lnTo>
                <a:lnTo>
                  <a:pt x="4496" y="1375"/>
                </a:lnTo>
                <a:lnTo>
                  <a:pt x="4488" y="1375"/>
                </a:lnTo>
                <a:close/>
                <a:moveTo>
                  <a:pt x="4488" y="1456"/>
                </a:moveTo>
                <a:lnTo>
                  <a:pt x="4488" y="1456"/>
                </a:lnTo>
                <a:lnTo>
                  <a:pt x="4481" y="1456"/>
                </a:lnTo>
                <a:lnTo>
                  <a:pt x="4473" y="1458"/>
                </a:lnTo>
                <a:lnTo>
                  <a:pt x="4460" y="1465"/>
                </a:lnTo>
                <a:lnTo>
                  <a:pt x="4453" y="1477"/>
                </a:lnTo>
                <a:lnTo>
                  <a:pt x="4450" y="1484"/>
                </a:lnTo>
                <a:lnTo>
                  <a:pt x="4450" y="1491"/>
                </a:lnTo>
                <a:lnTo>
                  <a:pt x="4450" y="1498"/>
                </a:lnTo>
                <a:lnTo>
                  <a:pt x="4453" y="1503"/>
                </a:lnTo>
                <a:lnTo>
                  <a:pt x="4460" y="1515"/>
                </a:lnTo>
                <a:lnTo>
                  <a:pt x="4473" y="1522"/>
                </a:lnTo>
                <a:lnTo>
                  <a:pt x="4481" y="1524"/>
                </a:lnTo>
                <a:lnTo>
                  <a:pt x="4488" y="1527"/>
                </a:lnTo>
                <a:lnTo>
                  <a:pt x="4496" y="1524"/>
                </a:lnTo>
                <a:lnTo>
                  <a:pt x="4501" y="1522"/>
                </a:lnTo>
                <a:lnTo>
                  <a:pt x="4513" y="1515"/>
                </a:lnTo>
                <a:lnTo>
                  <a:pt x="4521" y="1503"/>
                </a:lnTo>
                <a:lnTo>
                  <a:pt x="4524" y="1498"/>
                </a:lnTo>
                <a:lnTo>
                  <a:pt x="4526" y="1491"/>
                </a:lnTo>
                <a:lnTo>
                  <a:pt x="4524" y="1484"/>
                </a:lnTo>
                <a:lnTo>
                  <a:pt x="4521" y="1477"/>
                </a:lnTo>
                <a:lnTo>
                  <a:pt x="4513" y="1465"/>
                </a:lnTo>
                <a:lnTo>
                  <a:pt x="4501" y="1458"/>
                </a:lnTo>
                <a:lnTo>
                  <a:pt x="4496" y="1456"/>
                </a:lnTo>
                <a:lnTo>
                  <a:pt x="4488" y="1456"/>
                </a:lnTo>
                <a:close/>
                <a:moveTo>
                  <a:pt x="4488" y="1536"/>
                </a:moveTo>
                <a:lnTo>
                  <a:pt x="4488" y="1536"/>
                </a:lnTo>
                <a:lnTo>
                  <a:pt x="4481" y="1536"/>
                </a:lnTo>
                <a:lnTo>
                  <a:pt x="4473" y="1539"/>
                </a:lnTo>
                <a:lnTo>
                  <a:pt x="4460" y="1546"/>
                </a:lnTo>
                <a:lnTo>
                  <a:pt x="4453" y="1558"/>
                </a:lnTo>
                <a:lnTo>
                  <a:pt x="4450" y="1565"/>
                </a:lnTo>
                <a:lnTo>
                  <a:pt x="4450" y="1572"/>
                </a:lnTo>
                <a:lnTo>
                  <a:pt x="4450" y="1579"/>
                </a:lnTo>
                <a:lnTo>
                  <a:pt x="4453" y="1586"/>
                </a:lnTo>
                <a:lnTo>
                  <a:pt x="4460" y="1596"/>
                </a:lnTo>
                <a:lnTo>
                  <a:pt x="4473" y="1605"/>
                </a:lnTo>
                <a:lnTo>
                  <a:pt x="4481" y="1605"/>
                </a:lnTo>
                <a:lnTo>
                  <a:pt x="4488" y="1607"/>
                </a:lnTo>
                <a:lnTo>
                  <a:pt x="4496" y="1605"/>
                </a:lnTo>
                <a:lnTo>
                  <a:pt x="4501" y="1605"/>
                </a:lnTo>
                <a:lnTo>
                  <a:pt x="4513" y="1596"/>
                </a:lnTo>
                <a:lnTo>
                  <a:pt x="4521" y="1586"/>
                </a:lnTo>
                <a:lnTo>
                  <a:pt x="4524" y="1579"/>
                </a:lnTo>
                <a:lnTo>
                  <a:pt x="4526" y="1572"/>
                </a:lnTo>
                <a:lnTo>
                  <a:pt x="4524" y="1565"/>
                </a:lnTo>
                <a:lnTo>
                  <a:pt x="4521" y="1558"/>
                </a:lnTo>
                <a:lnTo>
                  <a:pt x="4513" y="1546"/>
                </a:lnTo>
                <a:lnTo>
                  <a:pt x="4501" y="1539"/>
                </a:lnTo>
                <a:lnTo>
                  <a:pt x="4496" y="1536"/>
                </a:lnTo>
                <a:lnTo>
                  <a:pt x="4488" y="1536"/>
                </a:lnTo>
                <a:close/>
                <a:moveTo>
                  <a:pt x="4488" y="1697"/>
                </a:moveTo>
                <a:lnTo>
                  <a:pt x="4488" y="1697"/>
                </a:lnTo>
                <a:lnTo>
                  <a:pt x="4481" y="1697"/>
                </a:lnTo>
                <a:lnTo>
                  <a:pt x="4473" y="1700"/>
                </a:lnTo>
                <a:lnTo>
                  <a:pt x="4460" y="1707"/>
                </a:lnTo>
                <a:lnTo>
                  <a:pt x="4453" y="1719"/>
                </a:lnTo>
                <a:lnTo>
                  <a:pt x="4450" y="1726"/>
                </a:lnTo>
                <a:lnTo>
                  <a:pt x="4450" y="1733"/>
                </a:lnTo>
                <a:lnTo>
                  <a:pt x="4450" y="1740"/>
                </a:lnTo>
                <a:lnTo>
                  <a:pt x="4453" y="1747"/>
                </a:lnTo>
                <a:lnTo>
                  <a:pt x="4460" y="1759"/>
                </a:lnTo>
                <a:lnTo>
                  <a:pt x="4473" y="1766"/>
                </a:lnTo>
                <a:lnTo>
                  <a:pt x="4481" y="1769"/>
                </a:lnTo>
                <a:lnTo>
                  <a:pt x="4488" y="1769"/>
                </a:lnTo>
                <a:lnTo>
                  <a:pt x="4496" y="1769"/>
                </a:lnTo>
                <a:lnTo>
                  <a:pt x="4501" y="1766"/>
                </a:lnTo>
                <a:lnTo>
                  <a:pt x="4513" y="1759"/>
                </a:lnTo>
                <a:lnTo>
                  <a:pt x="4521" y="1747"/>
                </a:lnTo>
                <a:lnTo>
                  <a:pt x="4524" y="1740"/>
                </a:lnTo>
                <a:lnTo>
                  <a:pt x="4526" y="1733"/>
                </a:lnTo>
                <a:lnTo>
                  <a:pt x="4524" y="1726"/>
                </a:lnTo>
                <a:lnTo>
                  <a:pt x="4521" y="1719"/>
                </a:lnTo>
                <a:lnTo>
                  <a:pt x="4513" y="1707"/>
                </a:lnTo>
                <a:lnTo>
                  <a:pt x="4501" y="1700"/>
                </a:lnTo>
                <a:lnTo>
                  <a:pt x="4496" y="1697"/>
                </a:lnTo>
                <a:lnTo>
                  <a:pt x="4488" y="1697"/>
                </a:lnTo>
                <a:close/>
                <a:moveTo>
                  <a:pt x="4488" y="1939"/>
                </a:moveTo>
                <a:lnTo>
                  <a:pt x="4488" y="1939"/>
                </a:lnTo>
                <a:lnTo>
                  <a:pt x="4481" y="1942"/>
                </a:lnTo>
                <a:lnTo>
                  <a:pt x="4473" y="1942"/>
                </a:lnTo>
                <a:lnTo>
                  <a:pt x="4460" y="1951"/>
                </a:lnTo>
                <a:lnTo>
                  <a:pt x="4453" y="1961"/>
                </a:lnTo>
                <a:lnTo>
                  <a:pt x="4450" y="1968"/>
                </a:lnTo>
                <a:lnTo>
                  <a:pt x="4450" y="1975"/>
                </a:lnTo>
                <a:lnTo>
                  <a:pt x="4450" y="1982"/>
                </a:lnTo>
                <a:lnTo>
                  <a:pt x="4453" y="1989"/>
                </a:lnTo>
                <a:lnTo>
                  <a:pt x="4460" y="2001"/>
                </a:lnTo>
                <a:lnTo>
                  <a:pt x="4473" y="2008"/>
                </a:lnTo>
                <a:lnTo>
                  <a:pt x="4481" y="2010"/>
                </a:lnTo>
                <a:lnTo>
                  <a:pt x="4488" y="2010"/>
                </a:lnTo>
                <a:lnTo>
                  <a:pt x="4496" y="2010"/>
                </a:lnTo>
                <a:lnTo>
                  <a:pt x="4501" y="2008"/>
                </a:lnTo>
                <a:lnTo>
                  <a:pt x="4513" y="2001"/>
                </a:lnTo>
                <a:lnTo>
                  <a:pt x="4521" y="1989"/>
                </a:lnTo>
                <a:lnTo>
                  <a:pt x="4524" y="1982"/>
                </a:lnTo>
                <a:lnTo>
                  <a:pt x="4526" y="1975"/>
                </a:lnTo>
                <a:lnTo>
                  <a:pt x="4524" y="1968"/>
                </a:lnTo>
                <a:lnTo>
                  <a:pt x="4521" y="1961"/>
                </a:lnTo>
                <a:lnTo>
                  <a:pt x="4513" y="1951"/>
                </a:lnTo>
                <a:lnTo>
                  <a:pt x="4501" y="1942"/>
                </a:lnTo>
                <a:lnTo>
                  <a:pt x="4496" y="1942"/>
                </a:lnTo>
                <a:lnTo>
                  <a:pt x="4488" y="1939"/>
                </a:lnTo>
                <a:close/>
                <a:moveTo>
                  <a:pt x="4488" y="2020"/>
                </a:moveTo>
                <a:lnTo>
                  <a:pt x="4488" y="2020"/>
                </a:lnTo>
                <a:lnTo>
                  <a:pt x="4481" y="2022"/>
                </a:lnTo>
                <a:lnTo>
                  <a:pt x="4473" y="2025"/>
                </a:lnTo>
                <a:lnTo>
                  <a:pt x="4460" y="2032"/>
                </a:lnTo>
                <a:lnTo>
                  <a:pt x="4453" y="2044"/>
                </a:lnTo>
                <a:lnTo>
                  <a:pt x="4450" y="2048"/>
                </a:lnTo>
                <a:lnTo>
                  <a:pt x="4450" y="2055"/>
                </a:lnTo>
                <a:lnTo>
                  <a:pt x="4450" y="2063"/>
                </a:lnTo>
                <a:lnTo>
                  <a:pt x="4453" y="2070"/>
                </a:lnTo>
                <a:lnTo>
                  <a:pt x="4460" y="2082"/>
                </a:lnTo>
                <a:lnTo>
                  <a:pt x="4473" y="2089"/>
                </a:lnTo>
                <a:lnTo>
                  <a:pt x="4481" y="2091"/>
                </a:lnTo>
                <a:lnTo>
                  <a:pt x="4488" y="2091"/>
                </a:lnTo>
                <a:lnTo>
                  <a:pt x="4496" y="2091"/>
                </a:lnTo>
                <a:lnTo>
                  <a:pt x="4501" y="2089"/>
                </a:lnTo>
                <a:lnTo>
                  <a:pt x="4513" y="2082"/>
                </a:lnTo>
                <a:lnTo>
                  <a:pt x="4521" y="2070"/>
                </a:lnTo>
                <a:lnTo>
                  <a:pt x="4524" y="2063"/>
                </a:lnTo>
                <a:lnTo>
                  <a:pt x="4526" y="2055"/>
                </a:lnTo>
                <a:lnTo>
                  <a:pt x="4524" y="2048"/>
                </a:lnTo>
                <a:lnTo>
                  <a:pt x="4521" y="2044"/>
                </a:lnTo>
                <a:lnTo>
                  <a:pt x="4513" y="2032"/>
                </a:lnTo>
                <a:lnTo>
                  <a:pt x="4501" y="2025"/>
                </a:lnTo>
                <a:lnTo>
                  <a:pt x="4496" y="2022"/>
                </a:lnTo>
                <a:lnTo>
                  <a:pt x="4488" y="2020"/>
                </a:lnTo>
                <a:close/>
                <a:moveTo>
                  <a:pt x="4572" y="322"/>
                </a:moveTo>
                <a:lnTo>
                  <a:pt x="4572" y="322"/>
                </a:lnTo>
                <a:lnTo>
                  <a:pt x="4564" y="322"/>
                </a:lnTo>
                <a:lnTo>
                  <a:pt x="4559" y="325"/>
                </a:lnTo>
                <a:lnTo>
                  <a:pt x="4546" y="334"/>
                </a:lnTo>
                <a:lnTo>
                  <a:pt x="4539" y="344"/>
                </a:lnTo>
                <a:lnTo>
                  <a:pt x="4536" y="351"/>
                </a:lnTo>
                <a:lnTo>
                  <a:pt x="4536" y="358"/>
                </a:lnTo>
                <a:lnTo>
                  <a:pt x="4536" y="365"/>
                </a:lnTo>
                <a:lnTo>
                  <a:pt x="4539" y="372"/>
                </a:lnTo>
                <a:lnTo>
                  <a:pt x="4546" y="384"/>
                </a:lnTo>
                <a:lnTo>
                  <a:pt x="4559" y="391"/>
                </a:lnTo>
                <a:lnTo>
                  <a:pt x="4564" y="394"/>
                </a:lnTo>
                <a:lnTo>
                  <a:pt x="4572" y="394"/>
                </a:lnTo>
                <a:lnTo>
                  <a:pt x="4582" y="394"/>
                </a:lnTo>
                <a:lnTo>
                  <a:pt x="4587" y="391"/>
                </a:lnTo>
                <a:lnTo>
                  <a:pt x="4599" y="384"/>
                </a:lnTo>
                <a:lnTo>
                  <a:pt x="4607" y="372"/>
                </a:lnTo>
                <a:lnTo>
                  <a:pt x="4609" y="365"/>
                </a:lnTo>
                <a:lnTo>
                  <a:pt x="4609" y="358"/>
                </a:lnTo>
                <a:lnTo>
                  <a:pt x="4609" y="351"/>
                </a:lnTo>
                <a:lnTo>
                  <a:pt x="4607" y="344"/>
                </a:lnTo>
                <a:lnTo>
                  <a:pt x="4599" y="334"/>
                </a:lnTo>
                <a:lnTo>
                  <a:pt x="4587" y="325"/>
                </a:lnTo>
                <a:lnTo>
                  <a:pt x="4582" y="322"/>
                </a:lnTo>
                <a:lnTo>
                  <a:pt x="4572" y="322"/>
                </a:lnTo>
                <a:close/>
                <a:moveTo>
                  <a:pt x="4572" y="403"/>
                </a:moveTo>
                <a:lnTo>
                  <a:pt x="4572" y="403"/>
                </a:lnTo>
                <a:lnTo>
                  <a:pt x="4564" y="405"/>
                </a:lnTo>
                <a:lnTo>
                  <a:pt x="4559" y="405"/>
                </a:lnTo>
                <a:lnTo>
                  <a:pt x="4546" y="415"/>
                </a:lnTo>
                <a:lnTo>
                  <a:pt x="4539" y="424"/>
                </a:lnTo>
                <a:lnTo>
                  <a:pt x="4536" y="431"/>
                </a:lnTo>
                <a:lnTo>
                  <a:pt x="4536" y="439"/>
                </a:lnTo>
                <a:lnTo>
                  <a:pt x="4536" y="446"/>
                </a:lnTo>
                <a:lnTo>
                  <a:pt x="4539" y="453"/>
                </a:lnTo>
                <a:lnTo>
                  <a:pt x="4546" y="465"/>
                </a:lnTo>
                <a:lnTo>
                  <a:pt x="4559" y="472"/>
                </a:lnTo>
                <a:lnTo>
                  <a:pt x="4564" y="474"/>
                </a:lnTo>
                <a:lnTo>
                  <a:pt x="4572" y="474"/>
                </a:lnTo>
                <a:lnTo>
                  <a:pt x="4582" y="474"/>
                </a:lnTo>
                <a:lnTo>
                  <a:pt x="4587" y="472"/>
                </a:lnTo>
                <a:lnTo>
                  <a:pt x="4599" y="465"/>
                </a:lnTo>
                <a:lnTo>
                  <a:pt x="4607" y="453"/>
                </a:lnTo>
                <a:lnTo>
                  <a:pt x="4609" y="446"/>
                </a:lnTo>
                <a:lnTo>
                  <a:pt x="4609" y="439"/>
                </a:lnTo>
                <a:lnTo>
                  <a:pt x="4609" y="431"/>
                </a:lnTo>
                <a:lnTo>
                  <a:pt x="4607" y="424"/>
                </a:lnTo>
                <a:lnTo>
                  <a:pt x="4599" y="415"/>
                </a:lnTo>
                <a:lnTo>
                  <a:pt x="4587" y="405"/>
                </a:lnTo>
                <a:lnTo>
                  <a:pt x="4582" y="405"/>
                </a:lnTo>
                <a:lnTo>
                  <a:pt x="4572" y="403"/>
                </a:lnTo>
                <a:close/>
                <a:moveTo>
                  <a:pt x="4572" y="484"/>
                </a:moveTo>
                <a:lnTo>
                  <a:pt x="4572" y="484"/>
                </a:lnTo>
                <a:lnTo>
                  <a:pt x="4564" y="486"/>
                </a:lnTo>
                <a:lnTo>
                  <a:pt x="4559" y="488"/>
                </a:lnTo>
                <a:lnTo>
                  <a:pt x="4546" y="495"/>
                </a:lnTo>
                <a:lnTo>
                  <a:pt x="4539" y="505"/>
                </a:lnTo>
                <a:lnTo>
                  <a:pt x="4536" y="512"/>
                </a:lnTo>
                <a:lnTo>
                  <a:pt x="4536" y="519"/>
                </a:lnTo>
                <a:lnTo>
                  <a:pt x="4536" y="526"/>
                </a:lnTo>
                <a:lnTo>
                  <a:pt x="4539" y="533"/>
                </a:lnTo>
                <a:lnTo>
                  <a:pt x="4546" y="545"/>
                </a:lnTo>
                <a:lnTo>
                  <a:pt x="4559" y="552"/>
                </a:lnTo>
                <a:lnTo>
                  <a:pt x="4564" y="555"/>
                </a:lnTo>
                <a:lnTo>
                  <a:pt x="4572" y="555"/>
                </a:lnTo>
                <a:lnTo>
                  <a:pt x="4582" y="555"/>
                </a:lnTo>
                <a:lnTo>
                  <a:pt x="4587" y="552"/>
                </a:lnTo>
                <a:lnTo>
                  <a:pt x="4599" y="545"/>
                </a:lnTo>
                <a:lnTo>
                  <a:pt x="4607" y="533"/>
                </a:lnTo>
                <a:lnTo>
                  <a:pt x="4609" y="526"/>
                </a:lnTo>
                <a:lnTo>
                  <a:pt x="4609" y="519"/>
                </a:lnTo>
                <a:lnTo>
                  <a:pt x="4609" y="512"/>
                </a:lnTo>
                <a:lnTo>
                  <a:pt x="4607" y="505"/>
                </a:lnTo>
                <a:lnTo>
                  <a:pt x="4599" y="495"/>
                </a:lnTo>
                <a:lnTo>
                  <a:pt x="4587" y="488"/>
                </a:lnTo>
                <a:lnTo>
                  <a:pt x="4582" y="486"/>
                </a:lnTo>
                <a:lnTo>
                  <a:pt x="4572" y="484"/>
                </a:lnTo>
                <a:close/>
                <a:moveTo>
                  <a:pt x="4572" y="564"/>
                </a:moveTo>
                <a:lnTo>
                  <a:pt x="4572" y="564"/>
                </a:lnTo>
                <a:lnTo>
                  <a:pt x="4564" y="567"/>
                </a:lnTo>
                <a:lnTo>
                  <a:pt x="4559" y="569"/>
                </a:lnTo>
                <a:lnTo>
                  <a:pt x="4546" y="576"/>
                </a:lnTo>
                <a:lnTo>
                  <a:pt x="4539" y="588"/>
                </a:lnTo>
                <a:lnTo>
                  <a:pt x="4536" y="593"/>
                </a:lnTo>
                <a:lnTo>
                  <a:pt x="4536" y="600"/>
                </a:lnTo>
                <a:lnTo>
                  <a:pt x="4536" y="607"/>
                </a:lnTo>
                <a:lnTo>
                  <a:pt x="4539" y="614"/>
                </a:lnTo>
                <a:lnTo>
                  <a:pt x="4546" y="626"/>
                </a:lnTo>
                <a:lnTo>
                  <a:pt x="4559" y="633"/>
                </a:lnTo>
                <a:lnTo>
                  <a:pt x="4564" y="635"/>
                </a:lnTo>
                <a:lnTo>
                  <a:pt x="4572" y="635"/>
                </a:lnTo>
                <a:lnTo>
                  <a:pt x="4582" y="635"/>
                </a:lnTo>
                <a:lnTo>
                  <a:pt x="4587" y="633"/>
                </a:lnTo>
                <a:lnTo>
                  <a:pt x="4599" y="626"/>
                </a:lnTo>
                <a:lnTo>
                  <a:pt x="4607" y="614"/>
                </a:lnTo>
                <a:lnTo>
                  <a:pt x="4609" y="607"/>
                </a:lnTo>
                <a:lnTo>
                  <a:pt x="4609" y="600"/>
                </a:lnTo>
                <a:lnTo>
                  <a:pt x="4609" y="593"/>
                </a:lnTo>
                <a:lnTo>
                  <a:pt x="4607" y="588"/>
                </a:lnTo>
                <a:lnTo>
                  <a:pt x="4599" y="576"/>
                </a:lnTo>
                <a:lnTo>
                  <a:pt x="4587" y="569"/>
                </a:lnTo>
                <a:lnTo>
                  <a:pt x="4582" y="567"/>
                </a:lnTo>
                <a:lnTo>
                  <a:pt x="4572" y="564"/>
                </a:lnTo>
                <a:close/>
                <a:moveTo>
                  <a:pt x="4572" y="647"/>
                </a:moveTo>
                <a:lnTo>
                  <a:pt x="4572" y="647"/>
                </a:lnTo>
                <a:lnTo>
                  <a:pt x="4564" y="647"/>
                </a:lnTo>
                <a:lnTo>
                  <a:pt x="4559" y="650"/>
                </a:lnTo>
                <a:lnTo>
                  <a:pt x="4546" y="657"/>
                </a:lnTo>
                <a:lnTo>
                  <a:pt x="4539" y="669"/>
                </a:lnTo>
                <a:lnTo>
                  <a:pt x="4536" y="676"/>
                </a:lnTo>
                <a:lnTo>
                  <a:pt x="4536" y="683"/>
                </a:lnTo>
                <a:lnTo>
                  <a:pt x="4536" y="690"/>
                </a:lnTo>
                <a:lnTo>
                  <a:pt x="4539" y="695"/>
                </a:lnTo>
                <a:lnTo>
                  <a:pt x="4546" y="706"/>
                </a:lnTo>
                <a:lnTo>
                  <a:pt x="4559" y="714"/>
                </a:lnTo>
                <a:lnTo>
                  <a:pt x="4564" y="716"/>
                </a:lnTo>
                <a:lnTo>
                  <a:pt x="4572" y="716"/>
                </a:lnTo>
                <a:lnTo>
                  <a:pt x="4582" y="716"/>
                </a:lnTo>
                <a:lnTo>
                  <a:pt x="4587" y="714"/>
                </a:lnTo>
                <a:lnTo>
                  <a:pt x="4599" y="706"/>
                </a:lnTo>
                <a:lnTo>
                  <a:pt x="4607" y="695"/>
                </a:lnTo>
                <a:lnTo>
                  <a:pt x="4609" y="690"/>
                </a:lnTo>
                <a:lnTo>
                  <a:pt x="4609" y="683"/>
                </a:lnTo>
                <a:lnTo>
                  <a:pt x="4609" y="676"/>
                </a:lnTo>
                <a:lnTo>
                  <a:pt x="4607" y="669"/>
                </a:lnTo>
                <a:lnTo>
                  <a:pt x="4599" y="657"/>
                </a:lnTo>
                <a:lnTo>
                  <a:pt x="4587" y="650"/>
                </a:lnTo>
                <a:lnTo>
                  <a:pt x="4582" y="647"/>
                </a:lnTo>
                <a:lnTo>
                  <a:pt x="4572" y="647"/>
                </a:lnTo>
                <a:close/>
                <a:moveTo>
                  <a:pt x="4572" y="728"/>
                </a:moveTo>
                <a:lnTo>
                  <a:pt x="4572" y="728"/>
                </a:lnTo>
                <a:lnTo>
                  <a:pt x="4564" y="728"/>
                </a:lnTo>
                <a:lnTo>
                  <a:pt x="4559" y="730"/>
                </a:lnTo>
                <a:lnTo>
                  <a:pt x="4546" y="737"/>
                </a:lnTo>
                <a:lnTo>
                  <a:pt x="4539" y="749"/>
                </a:lnTo>
                <a:lnTo>
                  <a:pt x="4536" y="756"/>
                </a:lnTo>
                <a:lnTo>
                  <a:pt x="4536" y="763"/>
                </a:lnTo>
                <a:lnTo>
                  <a:pt x="4536" y="770"/>
                </a:lnTo>
                <a:lnTo>
                  <a:pt x="4539" y="775"/>
                </a:lnTo>
                <a:lnTo>
                  <a:pt x="4546" y="787"/>
                </a:lnTo>
                <a:lnTo>
                  <a:pt x="4559" y="794"/>
                </a:lnTo>
                <a:lnTo>
                  <a:pt x="4564" y="797"/>
                </a:lnTo>
                <a:lnTo>
                  <a:pt x="4572" y="799"/>
                </a:lnTo>
                <a:lnTo>
                  <a:pt x="4582" y="797"/>
                </a:lnTo>
                <a:lnTo>
                  <a:pt x="4587" y="794"/>
                </a:lnTo>
                <a:lnTo>
                  <a:pt x="4599" y="787"/>
                </a:lnTo>
                <a:lnTo>
                  <a:pt x="4607" y="775"/>
                </a:lnTo>
                <a:lnTo>
                  <a:pt x="4609" y="770"/>
                </a:lnTo>
                <a:lnTo>
                  <a:pt x="4609" y="763"/>
                </a:lnTo>
                <a:lnTo>
                  <a:pt x="4609" y="756"/>
                </a:lnTo>
                <a:lnTo>
                  <a:pt x="4607" y="749"/>
                </a:lnTo>
                <a:lnTo>
                  <a:pt x="4599" y="737"/>
                </a:lnTo>
                <a:lnTo>
                  <a:pt x="4587" y="730"/>
                </a:lnTo>
                <a:lnTo>
                  <a:pt x="4582" y="728"/>
                </a:lnTo>
                <a:lnTo>
                  <a:pt x="4572" y="728"/>
                </a:lnTo>
                <a:close/>
                <a:moveTo>
                  <a:pt x="4572" y="808"/>
                </a:moveTo>
                <a:lnTo>
                  <a:pt x="4572" y="808"/>
                </a:lnTo>
                <a:lnTo>
                  <a:pt x="4564" y="808"/>
                </a:lnTo>
                <a:lnTo>
                  <a:pt x="4559" y="811"/>
                </a:lnTo>
                <a:lnTo>
                  <a:pt x="4546" y="818"/>
                </a:lnTo>
                <a:lnTo>
                  <a:pt x="4539" y="830"/>
                </a:lnTo>
                <a:lnTo>
                  <a:pt x="4536" y="837"/>
                </a:lnTo>
                <a:lnTo>
                  <a:pt x="4536" y="844"/>
                </a:lnTo>
                <a:lnTo>
                  <a:pt x="4536" y="851"/>
                </a:lnTo>
                <a:lnTo>
                  <a:pt x="4539" y="858"/>
                </a:lnTo>
                <a:lnTo>
                  <a:pt x="4546" y="868"/>
                </a:lnTo>
                <a:lnTo>
                  <a:pt x="4559" y="877"/>
                </a:lnTo>
                <a:lnTo>
                  <a:pt x="4564" y="877"/>
                </a:lnTo>
                <a:lnTo>
                  <a:pt x="4572" y="880"/>
                </a:lnTo>
                <a:lnTo>
                  <a:pt x="4582" y="877"/>
                </a:lnTo>
                <a:lnTo>
                  <a:pt x="4587" y="877"/>
                </a:lnTo>
                <a:lnTo>
                  <a:pt x="4599" y="868"/>
                </a:lnTo>
                <a:lnTo>
                  <a:pt x="4607" y="858"/>
                </a:lnTo>
                <a:lnTo>
                  <a:pt x="4609" y="851"/>
                </a:lnTo>
                <a:lnTo>
                  <a:pt x="4609" y="844"/>
                </a:lnTo>
                <a:lnTo>
                  <a:pt x="4609" y="837"/>
                </a:lnTo>
                <a:lnTo>
                  <a:pt x="4607" y="830"/>
                </a:lnTo>
                <a:lnTo>
                  <a:pt x="4599" y="818"/>
                </a:lnTo>
                <a:lnTo>
                  <a:pt x="4587" y="811"/>
                </a:lnTo>
                <a:lnTo>
                  <a:pt x="4582" y="808"/>
                </a:lnTo>
                <a:lnTo>
                  <a:pt x="4572" y="808"/>
                </a:lnTo>
                <a:close/>
                <a:moveTo>
                  <a:pt x="4572" y="889"/>
                </a:moveTo>
                <a:lnTo>
                  <a:pt x="4572" y="889"/>
                </a:lnTo>
                <a:lnTo>
                  <a:pt x="4564" y="889"/>
                </a:lnTo>
                <a:lnTo>
                  <a:pt x="4559" y="891"/>
                </a:lnTo>
                <a:lnTo>
                  <a:pt x="4546" y="899"/>
                </a:lnTo>
                <a:lnTo>
                  <a:pt x="4539" y="910"/>
                </a:lnTo>
                <a:lnTo>
                  <a:pt x="4536" y="917"/>
                </a:lnTo>
                <a:lnTo>
                  <a:pt x="4536" y="925"/>
                </a:lnTo>
                <a:lnTo>
                  <a:pt x="4536" y="932"/>
                </a:lnTo>
                <a:lnTo>
                  <a:pt x="4539" y="939"/>
                </a:lnTo>
                <a:lnTo>
                  <a:pt x="4546" y="948"/>
                </a:lnTo>
                <a:lnTo>
                  <a:pt x="4559" y="958"/>
                </a:lnTo>
                <a:lnTo>
                  <a:pt x="4564" y="960"/>
                </a:lnTo>
                <a:lnTo>
                  <a:pt x="4572" y="960"/>
                </a:lnTo>
                <a:lnTo>
                  <a:pt x="4582" y="960"/>
                </a:lnTo>
                <a:lnTo>
                  <a:pt x="4587" y="958"/>
                </a:lnTo>
                <a:lnTo>
                  <a:pt x="4599" y="948"/>
                </a:lnTo>
                <a:lnTo>
                  <a:pt x="4607" y="939"/>
                </a:lnTo>
                <a:lnTo>
                  <a:pt x="4609" y="932"/>
                </a:lnTo>
                <a:lnTo>
                  <a:pt x="4609" y="925"/>
                </a:lnTo>
                <a:lnTo>
                  <a:pt x="4609" y="917"/>
                </a:lnTo>
                <a:lnTo>
                  <a:pt x="4607" y="910"/>
                </a:lnTo>
                <a:lnTo>
                  <a:pt x="4599" y="899"/>
                </a:lnTo>
                <a:lnTo>
                  <a:pt x="4587" y="891"/>
                </a:lnTo>
                <a:lnTo>
                  <a:pt x="4582" y="889"/>
                </a:lnTo>
                <a:lnTo>
                  <a:pt x="4572" y="889"/>
                </a:lnTo>
                <a:close/>
                <a:moveTo>
                  <a:pt x="4572" y="970"/>
                </a:moveTo>
                <a:lnTo>
                  <a:pt x="4572" y="970"/>
                </a:lnTo>
                <a:lnTo>
                  <a:pt x="4564" y="970"/>
                </a:lnTo>
                <a:lnTo>
                  <a:pt x="4559" y="972"/>
                </a:lnTo>
                <a:lnTo>
                  <a:pt x="4546" y="979"/>
                </a:lnTo>
                <a:lnTo>
                  <a:pt x="4539" y="991"/>
                </a:lnTo>
                <a:lnTo>
                  <a:pt x="4536" y="998"/>
                </a:lnTo>
                <a:lnTo>
                  <a:pt x="4536" y="1005"/>
                </a:lnTo>
                <a:lnTo>
                  <a:pt x="4536" y="1012"/>
                </a:lnTo>
                <a:lnTo>
                  <a:pt x="4539" y="1019"/>
                </a:lnTo>
                <a:lnTo>
                  <a:pt x="4546" y="1031"/>
                </a:lnTo>
                <a:lnTo>
                  <a:pt x="4559" y="1038"/>
                </a:lnTo>
                <a:lnTo>
                  <a:pt x="4564" y="1041"/>
                </a:lnTo>
                <a:lnTo>
                  <a:pt x="4572" y="1041"/>
                </a:lnTo>
                <a:lnTo>
                  <a:pt x="4582" y="1041"/>
                </a:lnTo>
                <a:lnTo>
                  <a:pt x="4587" y="1038"/>
                </a:lnTo>
                <a:lnTo>
                  <a:pt x="4599" y="1031"/>
                </a:lnTo>
                <a:lnTo>
                  <a:pt x="4607" y="1019"/>
                </a:lnTo>
                <a:lnTo>
                  <a:pt x="4609" y="1012"/>
                </a:lnTo>
                <a:lnTo>
                  <a:pt x="4609" y="1005"/>
                </a:lnTo>
                <a:lnTo>
                  <a:pt x="4609" y="998"/>
                </a:lnTo>
                <a:lnTo>
                  <a:pt x="4607" y="991"/>
                </a:lnTo>
                <a:lnTo>
                  <a:pt x="4599" y="979"/>
                </a:lnTo>
                <a:lnTo>
                  <a:pt x="4587" y="972"/>
                </a:lnTo>
                <a:lnTo>
                  <a:pt x="4582" y="970"/>
                </a:lnTo>
                <a:lnTo>
                  <a:pt x="4572" y="970"/>
                </a:lnTo>
                <a:close/>
                <a:moveTo>
                  <a:pt x="4572" y="1050"/>
                </a:moveTo>
                <a:lnTo>
                  <a:pt x="4572" y="1050"/>
                </a:lnTo>
                <a:lnTo>
                  <a:pt x="4564" y="1050"/>
                </a:lnTo>
                <a:lnTo>
                  <a:pt x="4559" y="1053"/>
                </a:lnTo>
                <a:lnTo>
                  <a:pt x="4546" y="1060"/>
                </a:lnTo>
                <a:lnTo>
                  <a:pt x="4539" y="1072"/>
                </a:lnTo>
                <a:lnTo>
                  <a:pt x="4536" y="1079"/>
                </a:lnTo>
                <a:lnTo>
                  <a:pt x="4536" y="1086"/>
                </a:lnTo>
                <a:lnTo>
                  <a:pt x="4536" y="1093"/>
                </a:lnTo>
                <a:lnTo>
                  <a:pt x="4539" y="1100"/>
                </a:lnTo>
                <a:lnTo>
                  <a:pt x="4546" y="1112"/>
                </a:lnTo>
                <a:lnTo>
                  <a:pt x="4559" y="1119"/>
                </a:lnTo>
                <a:lnTo>
                  <a:pt x="4564" y="1121"/>
                </a:lnTo>
                <a:lnTo>
                  <a:pt x="4572" y="1121"/>
                </a:lnTo>
                <a:lnTo>
                  <a:pt x="4582" y="1121"/>
                </a:lnTo>
                <a:lnTo>
                  <a:pt x="4587" y="1119"/>
                </a:lnTo>
                <a:lnTo>
                  <a:pt x="4599" y="1112"/>
                </a:lnTo>
                <a:lnTo>
                  <a:pt x="4607" y="1100"/>
                </a:lnTo>
                <a:lnTo>
                  <a:pt x="4609" y="1093"/>
                </a:lnTo>
                <a:lnTo>
                  <a:pt x="4609" y="1086"/>
                </a:lnTo>
                <a:lnTo>
                  <a:pt x="4609" y="1079"/>
                </a:lnTo>
                <a:lnTo>
                  <a:pt x="4607" y="1072"/>
                </a:lnTo>
                <a:lnTo>
                  <a:pt x="4599" y="1060"/>
                </a:lnTo>
                <a:lnTo>
                  <a:pt x="4587" y="1053"/>
                </a:lnTo>
                <a:lnTo>
                  <a:pt x="4582" y="1050"/>
                </a:lnTo>
                <a:lnTo>
                  <a:pt x="4572" y="1050"/>
                </a:lnTo>
                <a:close/>
                <a:moveTo>
                  <a:pt x="4572" y="1131"/>
                </a:moveTo>
                <a:lnTo>
                  <a:pt x="4572" y="1131"/>
                </a:lnTo>
                <a:lnTo>
                  <a:pt x="4564" y="1133"/>
                </a:lnTo>
                <a:lnTo>
                  <a:pt x="4559" y="1133"/>
                </a:lnTo>
                <a:lnTo>
                  <a:pt x="4546" y="1143"/>
                </a:lnTo>
                <a:lnTo>
                  <a:pt x="4539" y="1152"/>
                </a:lnTo>
                <a:lnTo>
                  <a:pt x="4536" y="1159"/>
                </a:lnTo>
                <a:lnTo>
                  <a:pt x="4536" y="1166"/>
                </a:lnTo>
                <a:lnTo>
                  <a:pt x="4536" y="1174"/>
                </a:lnTo>
                <a:lnTo>
                  <a:pt x="4539" y="1181"/>
                </a:lnTo>
                <a:lnTo>
                  <a:pt x="4546" y="1192"/>
                </a:lnTo>
                <a:lnTo>
                  <a:pt x="4559" y="1200"/>
                </a:lnTo>
                <a:lnTo>
                  <a:pt x="4564" y="1202"/>
                </a:lnTo>
                <a:lnTo>
                  <a:pt x="4572" y="1202"/>
                </a:lnTo>
                <a:lnTo>
                  <a:pt x="4582" y="1202"/>
                </a:lnTo>
                <a:lnTo>
                  <a:pt x="4587" y="1200"/>
                </a:lnTo>
                <a:lnTo>
                  <a:pt x="4599" y="1192"/>
                </a:lnTo>
                <a:lnTo>
                  <a:pt x="4607" y="1181"/>
                </a:lnTo>
                <a:lnTo>
                  <a:pt x="4609" y="1174"/>
                </a:lnTo>
                <a:lnTo>
                  <a:pt x="4609" y="1166"/>
                </a:lnTo>
                <a:lnTo>
                  <a:pt x="4609" y="1159"/>
                </a:lnTo>
                <a:lnTo>
                  <a:pt x="4607" y="1152"/>
                </a:lnTo>
                <a:lnTo>
                  <a:pt x="4599" y="1143"/>
                </a:lnTo>
                <a:lnTo>
                  <a:pt x="4587" y="1133"/>
                </a:lnTo>
                <a:lnTo>
                  <a:pt x="4582" y="1133"/>
                </a:lnTo>
                <a:lnTo>
                  <a:pt x="4572" y="1131"/>
                </a:lnTo>
                <a:close/>
                <a:moveTo>
                  <a:pt x="4572" y="1211"/>
                </a:moveTo>
                <a:lnTo>
                  <a:pt x="4572" y="1211"/>
                </a:lnTo>
                <a:lnTo>
                  <a:pt x="4564" y="1214"/>
                </a:lnTo>
                <a:lnTo>
                  <a:pt x="4559" y="1214"/>
                </a:lnTo>
                <a:lnTo>
                  <a:pt x="4546" y="1223"/>
                </a:lnTo>
                <a:lnTo>
                  <a:pt x="4539" y="1233"/>
                </a:lnTo>
                <a:lnTo>
                  <a:pt x="4536" y="1240"/>
                </a:lnTo>
                <a:lnTo>
                  <a:pt x="4536" y="1247"/>
                </a:lnTo>
                <a:lnTo>
                  <a:pt x="4536" y="1254"/>
                </a:lnTo>
                <a:lnTo>
                  <a:pt x="4539" y="1261"/>
                </a:lnTo>
                <a:lnTo>
                  <a:pt x="4546" y="1273"/>
                </a:lnTo>
                <a:lnTo>
                  <a:pt x="4559" y="1280"/>
                </a:lnTo>
                <a:lnTo>
                  <a:pt x="4564" y="1283"/>
                </a:lnTo>
                <a:lnTo>
                  <a:pt x="4572" y="1283"/>
                </a:lnTo>
                <a:lnTo>
                  <a:pt x="4582" y="1283"/>
                </a:lnTo>
                <a:lnTo>
                  <a:pt x="4587" y="1280"/>
                </a:lnTo>
                <a:lnTo>
                  <a:pt x="4599" y="1273"/>
                </a:lnTo>
                <a:lnTo>
                  <a:pt x="4607" y="1261"/>
                </a:lnTo>
                <a:lnTo>
                  <a:pt x="4609" y="1254"/>
                </a:lnTo>
                <a:lnTo>
                  <a:pt x="4609" y="1247"/>
                </a:lnTo>
                <a:lnTo>
                  <a:pt x="4609" y="1240"/>
                </a:lnTo>
                <a:lnTo>
                  <a:pt x="4607" y="1233"/>
                </a:lnTo>
                <a:lnTo>
                  <a:pt x="4599" y="1223"/>
                </a:lnTo>
                <a:lnTo>
                  <a:pt x="4587" y="1214"/>
                </a:lnTo>
                <a:lnTo>
                  <a:pt x="4582" y="1214"/>
                </a:lnTo>
                <a:lnTo>
                  <a:pt x="4572" y="1211"/>
                </a:lnTo>
                <a:close/>
                <a:moveTo>
                  <a:pt x="4572" y="1292"/>
                </a:moveTo>
                <a:lnTo>
                  <a:pt x="4572" y="1292"/>
                </a:lnTo>
                <a:lnTo>
                  <a:pt x="4564" y="1294"/>
                </a:lnTo>
                <a:lnTo>
                  <a:pt x="4559" y="1297"/>
                </a:lnTo>
                <a:lnTo>
                  <a:pt x="4546" y="1304"/>
                </a:lnTo>
                <a:lnTo>
                  <a:pt x="4539" y="1316"/>
                </a:lnTo>
                <a:lnTo>
                  <a:pt x="4536" y="1321"/>
                </a:lnTo>
                <a:lnTo>
                  <a:pt x="4536" y="1328"/>
                </a:lnTo>
                <a:lnTo>
                  <a:pt x="4536" y="1335"/>
                </a:lnTo>
                <a:lnTo>
                  <a:pt x="4539" y="1342"/>
                </a:lnTo>
                <a:lnTo>
                  <a:pt x="4546" y="1354"/>
                </a:lnTo>
                <a:lnTo>
                  <a:pt x="4559" y="1361"/>
                </a:lnTo>
                <a:lnTo>
                  <a:pt x="4564" y="1363"/>
                </a:lnTo>
                <a:lnTo>
                  <a:pt x="4572" y="1363"/>
                </a:lnTo>
                <a:lnTo>
                  <a:pt x="4582" y="1363"/>
                </a:lnTo>
                <a:lnTo>
                  <a:pt x="4587" y="1361"/>
                </a:lnTo>
                <a:lnTo>
                  <a:pt x="4599" y="1354"/>
                </a:lnTo>
                <a:lnTo>
                  <a:pt x="4607" y="1342"/>
                </a:lnTo>
                <a:lnTo>
                  <a:pt x="4609" y="1335"/>
                </a:lnTo>
                <a:lnTo>
                  <a:pt x="4609" y="1328"/>
                </a:lnTo>
                <a:lnTo>
                  <a:pt x="4609" y="1321"/>
                </a:lnTo>
                <a:lnTo>
                  <a:pt x="4607" y="1316"/>
                </a:lnTo>
                <a:lnTo>
                  <a:pt x="4599" y="1304"/>
                </a:lnTo>
                <a:lnTo>
                  <a:pt x="4587" y="1297"/>
                </a:lnTo>
                <a:lnTo>
                  <a:pt x="4582" y="1294"/>
                </a:lnTo>
                <a:lnTo>
                  <a:pt x="4572" y="1292"/>
                </a:lnTo>
                <a:close/>
                <a:moveTo>
                  <a:pt x="4572" y="1375"/>
                </a:moveTo>
                <a:lnTo>
                  <a:pt x="4572" y="1375"/>
                </a:lnTo>
                <a:lnTo>
                  <a:pt x="4564" y="1375"/>
                </a:lnTo>
                <a:lnTo>
                  <a:pt x="4559" y="1377"/>
                </a:lnTo>
                <a:lnTo>
                  <a:pt x="4546" y="1385"/>
                </a:lnTo>
                <a:lnTo>
                  <a:pt x="4539" y="1396"/>
                </a:lnTo>
                <a:lnTo>
                  <a:pt x="4536" y="1401"/>
                </a:lnTo>
                <a:lnTo>
                  <a:pt x="4536" y="1411"/>
                </a:lnTo>
                <a:lnTo>
                  <a:pt x="4536" y="1418"/>
                </a:lnTo>
                <a:lnTo>
                  <a:pt x="4539" y="1422"/>
                </a:lnTo>
                <a:lnTo>
                  <a:pt x="4546" y="1434"/>
                </a:lnTo>
                <a:lnTo>
                  <a:pt x="4559" y="1441"/>
                </a:lnTo>
                <a:lnTo>
                  <a:pt x="4564" y="1444"/>
                </a:lnTo>
                <a:lnTo>
                  <a:pt x="4572" y="1444"/>
                </a:lnTo>
                <a:lnTo>
                  <a:pt x="4582" y="1444"/>
                </a:lnTo>
                <a:lnTo>
                  <a:pt x="4587" y="1441"/>
                </a:lnTo>
                <a:lnTo>
                  <a:pt x="4599" y="1434"/>
                </a:lnTo>
                <a:lnTo>
                  <a:pt x="4607" y="1422"/>
                </a:lnTo>
                <a:lnTo>
                  <a:pt x="4609" y="1418"/>
                </a:lnTo>
                <a:lnTo>
                  <a:pt x="4609" y="1411"/>
                </a:lnTo>
                <a:lnTo>
                  <a:pt x="4609" y="1401"/>
                </a:lnTo>
                <a:lnTo>
                  <a:pt x="4607" y="1396"/>
                </a:lnTo>
                <a:lnTo>
                  <a:pt x="4599" y="1385"/>
                </a:lnTo>
                <a:lnTo>
                  <a:pt x="4587" y="1377"/>
                </a:lnTo>
                <a:lnTo>
                  <a:pt x="4582" y="1375"/>
                </a:lnTo>
                <a:lnTo>
                  <a:pt x="4572" y="1375"/>
                </a:lnTo>
                <a:close/>
                <a:moveTo>
                  <a:pt x="4572" y="1456"/>
                </a:moveTo>
                <a:lnTo>
                  <a:pt x="4572" y="1456"/>
                </a:lnTo>
                <a:lnTo>
                  <a:pt x="4564" y="1456"/>
                </a:lnTo>
                <a:lnTo>
                  <a:pt x="4559" y="1458"/>
                </a:lnTo>
                <a:lnTo>
                  <a:pt x="4546" y="1465"/>
                </a:lnTo>
                <a:lnTo>
                  <a:pt x="4539" y="1477"/>
                </a:lnTo>
                <a:lnTo>
                  <a:pt x="4536" y="1484"/>
                </a:lnTo>
                <a:lnTo>
                  <a:pt x="4536" y="1491"/>
                </a:lnTo>
                <a:lnTo>
                  <a:pt x="4536" y="1498"/>
                </a:lnTo>
                <a:lnTo>
                  <a:pt x="4539" y="1503"/>
                </a:lnTo>
                <a:lnTo>
                  <a:pt x="4546" y="1515"/>
                </a:lnTo>
                <a:lnTo>
                  <a:pt x="4559" y="1522"/>
                </a:lnTo>
                <a:lnTo>
                  <a:pt x="4564" y="1524"/>
                </a:lnTo>
                <a:lnTo>
                  <a:pt x="4572" y="1527"/>
                </a:lnTo>
                <a:lnTo>
                  <a:pt x="4582" y="1524"/>
                </a:lnTo>
                <a:lnTo>
                  <a:pt x="4587" y="1522"/>
                </a:lnTo>
                <a:lnTo>
                  <a:pt x="4599" y="1515"/>
                </a:lnTo>
                <a:lnTo>
                  <a:pt x="4607" y="1503"/>
                </a:lnTo>
                <a:lnTo>
                  <a:pt x="4609" y="1498"/>
                </a:lnTo>
                <a:lnTo>
                  <a:pt x="4609" y="1491"/>
                </a:lnTo>
                <a:lnTo>
                  <a:pt x="4609" y="1484"/>
                </a:lnTo>
                <a:lnTo>
                  <a:pt x="4607" y="1477"/>
                </a:lnTo>
                <a:lnTo>
                  <a:pt x="4599" y="1465"/>
                </a:lnTo>
                <a:lnTo>
                  <a:pt x="4587" y="1458"/>
                </a:lnTo>
                <a:lnTo>
                  <a:pt x="4582" y="1456"/>
                </a:lnTo>
                <a:lnTo>
                  <a:pt x="4572" y="1456"/>
                </a:lnTo>
                <a:close/>
                <a:moveTo>
                  <a:pt x="4572" y="1536"/>
                </a:moveTo>
                <a:lnTo>
                  <a:pt x="4572" y="1536"/>
                </a:lnTo>
                <a:lnTo>
                  <a:pt x="4564" y="1536"/>
                </a:lnTo>
                <a:lnTo>
                  <a:pt x="4559" y="1539"/>
                </a:lnTo>
                <a:lnTo>
                  <a:pt x="4546" y="1546"/>
                </a:lnTo>
                <a:lnTo>
                  <a:pt x="4539" y="1558"/>
                </a:lnTo>
                <a:lnTo>
                  <a:pt x="4536" y="1565"/>
                </a:lnTo>
                <a:lnTo>
                  <a:pt x="4536" y="1572"/>
                </a:lnTo>
                <a:lnTo>
                  <a:pt x="4536" y="1579"/>
                </a:lnTo>
                <a:lnTo>
                  <a:pt x="4539" y="1586"/>
                </a:lnTo>
                <a:lnTo>
                  <a:pt x="4546" y="1596"/>
                </a:lnTo>
                <a:lnTo>
                  <a:pt x="4559" y="1605"/>
                </a:lnTo>
                <a:lnTo>
                  <a:pt x="4564" y="1605"/>
                </a:lnTo>
                <a:lnTo>
                  <a:pt x="4572" y="1607"/>
                </a:lnTo>
                <a:lnTo>
                  <a:pt x="4582" y="1605"/>
                </a:lnTo>
                <a:lnTo>
                  <a:pt x="4587" y="1605"/>
                </a:lnTo>
                <a:lnTo>
                  <a:pt x="4599" y="1596"/>
                </a:lnTo>
                <a:lnTo>
                  <a:pt x="4607" y="1586"/>
                </a:lnTo>
                <a:lnTo>
                  <a:pt x="4609" y="1579"/>
                </a:lnTo>
                <a:lnTo>
                  <a:pt x="4609" y="1572"/>
                </a:lnTo>
                <a:lnTo>
                  <a:pt x="4609" y="1565"/>
                </a:lnTo>
                <a:lnTo>
                  <a:pt x="4607" y="1558"/>
                </a:lnTo>
                <a:lnTo>
                  <a:pt x="4599" y="1546"/>
                </a:lnTo>
                <a:lnTo>
                  <a:pt x="4587" y="1539"/>
                </a:lnTo>
                <a:lnTo>
                  <a:pt x="4582" y="1536"/>
                </a:lnTo>
                <a:lnTo>
                  <a:pt x="4572" y="1536"/>
                </a:lnTo>
                <a:close/>
                <a:moveTo>
                  <a:pt x="4572" y="1859"/>
                </a:moveTo>
                <a:lnTo>
                  <a:pt x="4572" y="1859"/>
                </a:lnTo>
                <a:lnTo>
                  <a:pt x="4564" y="1859"/>
                </a:lnTo>
                <a:lnTo>
                  <a:pt x="4559" y="1861"/>
                </a:lnTo>
                <a:lnTo>
                  <a:pt x="4546" y="1871"/>
                </a:lnTo>
                <a:lnTo>
                  <a:pt x="4539" y="1880"/>
                </a:lnTo>
                <a:lnTo>
                  <a:pt x="4536" y="1887"/>
                </a:lnTo>
                <a:lnTo>
                  <a:pt x="4536" y="1894"/>
                </a:lnTo>
                <a:lnTo>
                  <a:pt x="4536" y="1901"/>
                </a:lnTo>
                <a:lnTo>
                  <a:pt x="4539" y="1908"/>
                </a:lnTo>
                <a:lnTo>
                  <a:pt x="4546" y="1920"/>
                </a:lnTo>
                <a:lnTo>
                  <a:pt x="4559" y="1927"/>
                </a:lnTo>
                <a:lnTo>
                  <a:pt x="4564" y="1930"/>
                </a:lnTo>
                <a:lnTo>
                  <a:pt x="4572" y="1930"/>
                </a:lnTo>
                <a:lnTo>
                  <a:pt x="4582" y="1930"/>
                </a:lnTo>
                <a:lnTo>
                  <a:pt x="4587" y="1927"/>
                </a:lnTo>
                <a:lnTo>
                  <a:pt x="4599" y="1920"/>
                </a:lnTo>
                <a:lnTo>
                  <a:pt x="4607" y="1908"/>
                </a:lnTo>
                <a:lnTo>
                  <a:pt x="4609" y="1901"/>
                </a:lnTo>
                <a:lnTo>
                  <a:pt x="4609" y="1894"/>
                </a:lnTo>
                <a:lnTo>
                  <a:pt x="4609" y="1887"/>
                </a:lnTo>
                <a:lnTo>
                  <a:pt x="4607" y="1880"/>
                </a:lnTo>
                <a:lnTo>
                  <a:pt x="4599" y="1871"/>
                </a:lnTo>
                <a:lnTo>
                  <a:pt x="4587" y="1861"/>
                </a:lnTo>
                <a:lnTo>
                  <a:pt x="4582" y="1859"/>
                </a:lnTo>
                <a:lnTo>
                  <a:pt x="4572" y="1859"/>
                </a:lnTo>
                <a:close/>
                <a:moveTo>
                  <a:pt x="4572" y="1939"/>
                </a:moveTo>
                <a:lnTo>
                  <a:pt x="4572" y="1939"/>
                </a:lnTo>
                <a:lnTo>
                  <a:pt x="4564" y="1942"/>
                </a:lnTo>
                <a:lnTo>
                  <a:pt x="4559" y="1942"/>
                </a:lnTo>
                <a:lnTo>
                  <a:pt x="4546" y="1951"/>
                </a:lnTo>
                <a:lnTo>
                  <a:pt x="4539" y="1961"/>
                </a:lnTo>
                <a:lnTo>
                  <a:pt x="4536" y="1968"/>
                </a:lnTo>
                <a:lnTo>
                  <a:pt x="4536" y="1975"/>
                </a:lnTo>
                <a:lnTo>
                  <a:pt x="4536" y="1982"/>
                </a:lnTo>
                <a:lnTo>
                  <a:pt x="4539" y="1989"/>
                </a:lnTo>
                <a:lnTo>
                  <a:pt x="4546" y="2001"/>
                </a:lnTo>
                <a:lnTo>
                  <a:pt x="4559" y="2008"/>
                </a:lnTo>
                <a:lnTo>
                  <a:pt x="4564" y="2010"/>
                </a:lnTo>
                <a:lnTo>
                  <a:pt x="4572" y="2010"/>
                </a:lnTo>
                <a:lnTo>
                  <a:pt x="4582" y="2010"/>
                </a:lnTo>
                <a:lnTo>
                  <a:pt x="4587" y="2008"/>
                </a:lnTo>
                <a:lnTo>
                  <a:pt x="4599" y="2001"/>
                </a:lnTo>
                <a:lnTo>
                  <a:pt x="4607" y="1989"/>
                </a:lnTo>
                <a:lnTo>
                  <a:pt x="4609" y="1982"/>
                </a:lnTo>
                <a:lnTo>
                  <a:pt x="4609" y="1975"/>
                </a:lnTo>
                <a:lnTo>
                  <a:pt x="4609" y="1968"/>
                </a:lnTo>
                <a:lnTo>
                  <a:pt x="4607" y="1961"/>
                </a:lnTo>
                <a:lnTo>
                  <a:pt x="4599" y="1951"/>
                </a:lnTo>
                <a:lnTo>
                  <a:pt x="4587" y="1942"/>
                </a:lnTo>
                <a:lnTo>
                  <a:pt x="4582" y="1942"/>
                </a:lnTo>
                <a:lnTo>
                  <a:pt x="4572" y="1939"/>
                </a:lnTo>
                <a:close/>
                <a:moveTo>
                  <a:pt x="4572" y="2103"/>
                </a:moveTo>
                <a:lnTo>
                  <a:pt x="4572" y="2103"/>
                </a:lnTo>
                <a:lnTo>
                  <a:pt x="4564" y="2103"/>
                </a:lnTo>
                <a:lnTo>
                  <a:pt x="4559" y="2105"/>
                </a:lnTo>
                <a:lnTo>
                  <a:pt x="4546" y="2112"/>
                </a:lnTo>
                <a:lnTo>
                  <a:pt x="4539" y="2124"/>
                </a:lnTo>
                <a:lnTo>
                  <a:pt x="4536" y="2129"/>
                </a:lnTo>
                <a:lnTo>
                  <a:pt x="4536" y="2136"/>
                </a:lnTo>
                <a:lnTo>
                  <a:pt x="4536" y="2146"/>
                </a:lnTo>
                <a:lnTo>
                  <a:pt x="4539" y="2150"/>
                </a:lnTo>
                <a:lnTo>
                  <a:pt x="4546" y="2162"/>
                </a:lnTo>
                <a:lnTo>
                  <a:pt x="4559" y="2169"/>
                </a:lnTo>
                <a:lnTo>
                  <a:pt x="4564" y="2172"/>
                </a:lnTo>
                <a:lnTo>
                  <a:pt x="4572" y="2172"/>
                </a:lnTo>
                <a:lnTo>
                  <a:pt x="4582" y="2172"/>
                </a:lnTo>
                <a:lnTo>
                  <a:pt x="4587" y="2169"/>
                </a:lnTo>
                <a:lnTo>
                  <a:pt x="4599" y="2162"/>
                </a:lnTo>
                <a:lnTo>
                  <a:pt x="4607" y="2150"/>
                </a:lnTo>
                <a:lnTo>
                  <a:pt x="4609" y="2146"/>
                </a:lnTo>
                <a:lnTo>
                  <a:pt x="4609" y="2136"/>
                </a:lnTo>
                <a:lnTo>
                  <a:pt x="4609" y="2129"/>
                </a:lnTo>
                <a:lnTo>
                  <a:pt x="4607" y="2124"/>
                </a:lnTo>
                <a:lnTo>
                  <a:pt x="4599" y="2112"/>
                </a:lnTo>
                <a:lnTo>
                  <a:pt x="4587" y="2105"/>
                </a:lnTo>
                <a:lnTo>
                  <a:pt x="4582" y="2103"/>
                </a:lnTo>
                <a:lnTo>
                  <a:pt x="4572" y="2103"/>
                </a:lnTo>
                <a:close/>
                <a:moveTo>
                  <a:pt x="4572" y="2345"/>
                </a:moveTo>
                <a:lnTo>
                  <a:pt x="4572" y="2345"/>
                </a:lnTo>
                <a:lnTo>
                  <a:pt x="4564" y="2345"/>
                </a:lnTo>
                <a:lnTo>
                  <a:pt x="4559" y="2347"/>
                </a:lnTo>
                <a:lnTo>
                  <a:pt x="4546" y="2354"/>
                </a:lnTo>
                <a:lnTo>
                  <a:pt x="4539" y="2366"/>
                </a:lnTo>
                <a:lnTo>
                  <a:pt x="4536" y="2373"/>
                </a:lnTo>
                <a:lnTo>
                  <a:pt x="4536" y="2380"/>
                </a:lnTo>
                <a:lnTo>
                  <a:pt x="4536" y="2387"/>
                </a:lnTo>
                <a:lnTo>
                  <a:pt x="4539" y="2394"/>
                </a:lnTo>
                <a:lnTo>
                  <a:pt x="4546" y="2404"/>
                </a:lnTo>
                <a:lnTo>
                  <a:pt x="4559" y="2413"/>
                </a:lnTo>
                <a:lnTo>
                  <a:pt x="4564" y="2413"/>
                </a:lnTo>
                <a:lnTo>
                  <a:pt x="4572" y="2416"/>
                </a:lnTo>
                <a:lnTo>
                  <a:pt x="4582" y="2413"/>
                </a:lnTo>
                <a:lnTo>
                  <a:pt x="4587" y="2413"/>
                </a:lnTo>
                <a:lnTo>
                  <a:pt x="4599" y="2404"/>
                </a:lnTo>
                <a:lnTo>
                  <a:pt x="4607" y="2394"/>
                </a:lnTo>
                <a:lnTo>
                  <a:pt x="4609" y="2387"/>
                </a:lnTo>
                <a:lnTo>
                  <a:pt x="4609" y="2380"/>
                </a:lnTo>
                <a:lnTo>
                  <a:pt x="4609" y="2373"/>
                </a:lnTo>
                <a:lnTo>
                  <a:pt x="4607" y="2366"/>
                </a:lnTo>
                <a:lnTo>
                  <a:pt x="4599" y="2354"/>
                </a:lnTo>
                <a:lnTo>
                  <a:pt x="4587" y="2347"/>
                </a:lnTo>
                <a:lnTo>
                  <a:pt x="4582" y="2345"/>
                </a:lnTo>
                <a:lnTo>
                  <a:pt x="4572" y="2345"/>
                </a:lnTo>
                <a:close/>
                <a:moveTo>
                  <a:pt x="4572" y="2425"/>
                </a:moveTo>
                <a:lnTo>
                  <a:pt x="4572" y="2425"/>
                </a:lnTo>
                <a:lnTo>
                  <a:pt x="4564" y="2425"/>
                </a:lnTo>
                <a:lnTo>
                  <a:pt x="4559" y="2428"/>
                </a:lnTo>
                <a:lnTo>
                  <a:pt x="4546" y="2435"/>
                </a:lnTo>
                <a:lnTo>
                  <a:pt x="4539" y="2447"/>
                </a:lnTo>
                <a:lnTo>
                  <a:pt x="4536" y="2454"/>
                </a:lnTo>
                <a:lnTo>
                  <a:pt x="4536" y="2461"/>
                </a:lnTo>
                <a:lnTo>
                  <a:pt x="4536" y="2468"/>
                </a:lnTo>
                <a:lnTo>
                  <a:pt x="4539" y="2475"/>
                </a:lnTo>
                <a:lnTo>
                  <a:pt x="4546" y="2487"/>
                </a:lnTo>
                <a:lnTo>
                  <a:pt x="4559" y="2494"/>
                </a:lnTo>
                <a:lnTo>
                  <a:pt x="4564" y="2496"/>
                </a:lnTo>
                <a:lnTo>
                  <a:pt x="4572" y="2496"/>
                </a:lnTo>
                <a:lnTo>
                  <a:pt x="4582" y="2496"/>
                </a:lnTo>
                <a:lnTo>
                  <a:pt x="4587" y="2494"/>
                </a:lnTo>
                <a:lnTo>
                  <a:pt x="4599" y="2487"/>
                </a:lnTo>
                <a:lnTo>
                  <a:pt x="4607" y="2475"/>
                </a:lnTo>
                <a:lnTo>
                  <a:pt x="4609" y="2468"/>
                </a:lnTo>
                <a:lnTo>
                  <a:pt x="4609" y="2461"/>
                </a:lnTo>
                <a:lnTo>
                  <a:pt x="4609" y="2454"/>
                </a:lnTo>
                <a:lnTo>
                  <a:pt x="4607" y="2447"/>
                </a:lnTo>
                <a:lnTo>
                  <a:pt x="4599" y="2435"/>
                </a:lnTo>
                <a:lnTo>
                  <a:pt x="4587" y="2428"/>
                </a:lnTo>
                <a:lnTo>
                  <a:pt x="4582" y="2425"/>
                </a:lnTo>
                <a:lnTo>
                  <a:pt x="4572" y="2425"/>
                </a:lnTo>
                <a:close/>
                <a:moveTo>
                  <a:pt x="4572" y="2506"/>
                </a:moveTo>
                <a:lnTo>
                  <a:pt x="4572" y="2506"/>
                </a:lnTo>
                <a:lnTo>
                  <a:pt x="4564" y="2506"/>
                </a:lnTo>
                <a:lnTo>
                  <a:pt x="4559" y="2508"/>
                </a:lnTo>
                <a:lnTo>
                  <a:pt x="4546" y="2515"/>
                </a:lnTo>
                <a:lnTo>
                  <a:pt x="4539" y="2527"/>
                </a:lnTo>
                <a:lnTo>
                  <a:pt x="4536" y="2534"/>
                </a:lnTo>
                <a:lnTo>
                  <a:pt x="4536" y="2541"/>
                </a:lnTo>
                <a:lnTo>
                  <a:pt x="4536" y="2549"/>
                </a:lnTo>
                <a:lnTo>
                  <a:pt x="4539" y="2556"/>
                </a:lnTo>
                <a:lnTo>
                  <a:pt x="4546" y="2568"/>
                </a:lnTo>
                <a:lnTo>
                  <a:pt x="4559" y="2575"/>
                </a:lnTo>
                <a:lnTo>
                  <a:pt x="4564" y="2577"/>
                </a:lnTo>
                <a:lnTo>
                  <a:pt x="4572" y="2577"/>
                </a:lnTo>
                <a:lnTo>
                  <a:pt x="4582" y="2577"/>
                </a:lnTo>
                <a:lnTo>
                  <a:pt x="4587" y="2575"/>
                </a:lnTo>
                <a:lnTo>
                  <a:pt x="4599" y="2568"/>
                </a:lnTo>
                <a:lnTo>
                  <a:pt x="4607" y="2556"/>
                </a:lnTo>
                <a:lnTo>
                  <a:pt x="4609" y="2549"/>
                </a:lnTo>
                <a:lnTo>
                  <a:pt x="4609" y="2541"/>
                </a:lnTo>
                <a:lnTo>
                  <a:pt x="4609" y="2534"/>
                </a:lnTo>
                <a:lnTo>
                  <a:pt x="4607" y="2527"/>
                </a:lnTo>
                <a:lnTo>
                  <a:pt x="4599" y="2515"/>
                </a:lnTo>
                <a:lnTo>
                  <a:pt x="4587" y="2508"/>
                </a:lnTo>
                <a:lnTo>
                  <a:pt x="4582" y="2506"/>
                </a:lnTo>
                <a:lnTo>
                  <a:pt x="4572" y="2506"/>
                </a:lnTo>
                <a:close/>
                <a:moveTo>
                  <a:pt x="4658" y="403"/>
                </a:moveTo>
                <a:lnTo>
                  <a:pt x="4658" y="403"/>
                </a:lnTo>
                <a:lnTo>
                  <a:pt x="4650" y="405"/>
                </a:lnTo>
                <a:lnTo>
                  <a:pt x="4645" y="405"/>
                </a:lnTo>
                <a:lnTo>
                  <a:pt x="4632" y="415"/>
                </a:lnTo>
                <a:lnTo>
                  <a:pt x="4625" y="424"/>
                </a:lnTo>
                <a:lnTo>
                  <a:pt x="4622" y="431"/>
                </a:lnTo>
                <a:lnTo>
                  <a:pt x="4620" y="439"/>
                </a:lnTo>
                <a:lnTo>
                  <a:pt x="4622" y="446"/>
                </a:lnTo>
                <a:lnTo>
                  <a:pt x="4625" y="453"/>
                </a:lnTo>
                <a:lnTo>
                  <a:pt x="4632" y="465"/>
                </a:lnTo>
                <a:lnTo>
                  <a:pt x="4645" y="472"/>
                </a:lnTo>
                <a:lnTo>
                  <a:pt x="4650" y="474"/>
                </a:lnTo>
                <a:lnTo>
                  <a:pt x="4658" y="474"/>
                </a:lnTo>
                <a:lnTo>
                  <a:pt x="4665" y="474"/>
                </a:lnTo>
                <a:lnTo>
                  <a:pt x="4673" y="472"/>
                </a:lnTo>
                <a:lnTo>
                  <a:pt x="4685" y="465"/>
                </a:lnTo>
                <a:lnTo>
                  <a:pt x="4693" y="453"/>
                </a:lnTo>
                <a:lnTo>
                  <a:pt x="4695" y="446"/>
                </a:lnTo>
                <a:lnTo>
                  <a:pt x="4695" y="439"/>
                </a:lnTo>
                <a:lnTo>
                  <a:pt x="4695" y="431"/>
                </a:lnTo>
                <a:lnTo>
                  <a:pt x="4693" y="424"/>
                </a:lnTo>
                <a:lnTo>
                  <a:pt x="4685" y="415"/>
                </a:lnTo>
                <a:lnTo>
                  <a:pt x="4673" y="405"/>
                </a:lnTo>
                <a:lnTo>
                  <a:pt x="4665" y="405"/>
                </a:lnTo>
                <a:lnTo>
                  <a:pt x="4658" y="403"/>
                </a:lnTo>
                <a:close/>
                <a:moveTo>
                  <a:pt x="4658" y="484"/>
                </a:moveTo>
                <a:lnTo>
                  <a:pt x="4658" y="484"/>
                </a:lnTo>
                <a:lnTo>
                  <a:pt x="4650" y="486"/>
                </a:lnTo>
                <a:lnTo>
                  <a:pt x="4645" y="488"/>
                </a:lnTo>
                <a:lnTo>
                  <a:pt x="4632" y="495"/>
                </a:lnTo>
                <a:lnTo>
                  <a:pt x="4625" y="505"/>
                </a:lnTo>
                <a:lnTo>
                  <a:pt x="4622" y="512"/>
                </a:lnTo>
                <a:lnTo>
                  <a:pt x="4620" y="519"/>
                </a:lnTo>
                <a:lnTo>
                  <a:pt x="4622" y="526"/>
                </a:lnTo>
                <a:lnTo>
                  <a:pt x="4625" y="533"/>
                </a:lnTo>
                <a:lnTo>
                  <a:pt x="4632" y="545"/>
                </a:lnTo>
                <a:lnTo>
                  <a:pt x="4645" y="552"/>
                </a:lnTo>
                <a:lnTo>
                  <a:pt x="4650" y="555"/>
                </a:lnTo>
                <a:lnTo>
                  <a:pt x="4658" y="555"/>
                </a:lnTo>
                <a:lnTo>
                  <a:pt x="4665" y="555"/>
                </a:lnTo>
                <a:lnTo>
                  <a:pt x="4673" y="552"/>
                </a:lnTo>
                <a:lnTo>
                  <a:pt x="4685" y="545"/>
                </a:lnTo>
                <a:lnTo>
                  <a:pt x="4693" y="533"/>
                </a:lnTo>
                <a:lnTo>
                  <a:pt x="4695" y="526"/>
                </a:lnTo>
                <a:lnTo>
                  <a:pt x="4695" y="519"/>
                </a:lnTo>
                <a:lnTo>
                  <a:pt x="4695" y="512"/>
                </a:lnTo>
                <a:lnTo>
                  <a:pt x="4693" y="505"/>
                </a:lnTo>
                <a:lnTo>
                  <a:pt x="4685" y="495"/>
                </a:lnTo>
                <a:lnTo>
                  <a:pt x="4673" y="488"/>
                </a:lnTo>
                <a:lnTo>
                  <a:pt x="4665" y="486"/>
                </a:lnTo>
                <a:lnTo>
                  <a:pt x="4658" y="484"/>
                </a:lnTo>
                <a:close/>
                <a:moveTo>
                  <a:pt x="4658" y="564"/>
                </a:moveTo>
                <a:lnTo>
                  <a:pt x="4658" y="564"/>
                </a:lnTo>
                <a:lnTo>
                  <a:pt x="4650" y="567"/>
                </a:lnTo>
                <a:lnTo>
                  <a:pt x="4645" y="569"/>
                </a:lnTo>
                <a:lnTo>
                  <a:pt x="4632" y="576"/>
                </a:lnTo>
                <a:lnTo>
                  <a:pt x="4625" y="588"/>
                </a:lnTo>
                <a:lnTo>
                  <a:pt x="4622" y="593"/>
                </a:lnTo>
                <a:lnTo>
                  <a:pt x="4620" y="600"/>
                </a:lnTo>
                <a:lnTo>
                  <a:pt x="4622" y="607"/>
                </a:lnTo>
                <a:lnTo>
                  <a:pt x="4625" y="614"/>
                </a:lnTo>
                <a:lnTo>
                  <a:pt x="4632" y="626"/>
                </a:lnTo>
                <a:lnTo>
                  <a:pt x="4645" y="633"/>
                </a:lnTo>
                <a:lnTo>
                  <a:pt x="4650" y="635"/>
                </a:lnTo>
                <a:lnTo>
                  <a:pt x="4658" y="635"/>
                </a:lnTo>
                <a:lnTo>
                  <a:pt x="4665" y="635"/>
                </a:lnTo>
                <a:lnTo>
                  <a:pt x="4673" y="633"/>
                </a:lnTo>
                <a:lnTo>
                  <a:pt x="4685" y="626"/>
                </a:lnTo>
                <a:lnTo>
                  <a:pt x="4693" y="614"/>
                </a:lnTo>
                <a:lnTo>
                  <a:pt x="4695" y="607"/>
                </a:lnTo>
                <a:lnTo>
                  <a:pt x="4695" y="600"/>
                </a:lnTo>
                <a:lnTo>
                  <a:pt x="4695" y="593"/>
                </a:lnTo>
                <a:lnTo>
                  <a:pt x="4693" y="588"/>
                </a:lnTo>
                <a:lnTo>
                  <a:pt x="4685" y="576"/>
                </a:lnTo>
                <a:lnTo>
                  <a:pt x="4673" y="569"/>
                </a:lnTo>
                <a:lnTo>
                  <a:pt x="4665" y="567"/>
                </a:lnTo>
                <a:lnTo>
                  <a:pt x="4658" y="564"/>
                </a:lnTo>
                <a:close/>
                <a:moveTo>
                  <a:pt x="4658" y="647"/>
                </a:moveTo>
                <a:lnTo>
                  <a:pt x="4658" y="647"/>
                </a:lnTo>
                <a:lnTo>
                  <a:pt x="4650" y="647"/>
                </a:lnTo>
                <a:lnTo>
                  <a:pt x="4645" y="650"/>
                </a:lnTo>
                <a:lnTo>
                  <a:pt x="4632" y="657"/>
                </a:lnTo>
                <a:lnTo>
                  <a:pt x="4625" y="669"/>
                </a:lnTo>
                <a:lnTo>
                  <a:pt x="4622" y="676"/>
                </a:lnTo>
                <a:lnTo>
                  <a:pt x="4620" y="683"/>
                </a:lnTo>
                <a:lnTo>
                  <a:pt x="4622" y="690"/>
                </a:lnTo>
                <a:lnTo>
                  <a:pt x="4625" y="695"/>
                </a:lnTo>
                <a:lnTo>
                  <a:pt x="4632" y="706"/>
                </a:lnTo>
                <a:lnTo>
                  <a:pt x="4645" y="714"/>
                </a:lnTo>
                <a:lnTo>
                  <a:pt x="4650" y="716"/>
                </a:lnTo>
                <a:lnTo>
                  <a:pt x="4658" y="716"/>
                </a:lnTo>
                <a:lnTo>
                  <a:pt x="4665" y="716"/>
                </a:lnTo>
                <a:lnTo>
                  <a:pt x="4673" y="714"/>
                </a:lnTo>
                <a:lnTo>
                  <a:pt x="4685" y="706"/>
                </a:lnTo>
                <a:lnTo>
                  <a:pt x="4693" y="695"/>
                </a:lnTo>
                <a:lnTo>
                  <a:pt x="4695" y="690"/>
                </a:lnTo>
                <a:lnTo>
                  <a:pt x="4695" y="683"/>
                </a:lnTo>
                <a:lnTo>
                  <a:pt x="4695" y="676"/>
                </a:lnTo>
                <a:lnTo>
                  <a:pt x="4693" y="669"/>
                </a:lnTo>
                <a:lnTo>
                  <a:pt x="4685" y="657"/>
                </a:lnTo>
                <a:lnTo>
                  <a:pt x="4673" y="650"/>
                </a:lnTo>
                <a:lnTo>
                  <a:pt x="4665" y="647"/>
                </a:lnTo>
                <a:lnTo>
                  <a:pt x="4658" y="647"/>
                </a:lnTo>
                <a:close/>
                <a:moveTo>
                  <a:pt x="4658" y="728"/>
                </a:moveTo>
                <a:lnTo>
                  <a:pt x="4658" y="728"/>
                </a:lnTo>
                <a:lnTo>
                  <a:pt x="4650" y="728"/>
                </a:lnTo>
                <a:lnTo>
                  <a:pt x="4645" y="730"/>
                </a:lnTo>
                <a:lnTo>
                  <a:pt x="4632" y="737"/>
                </a:lnTo>
                <a:lnTo>
                  <a:pt x="4625" y="749"/>
                </a:lnTo>
                <a:lnTo>
                  <a:pt x="4622" y="756"/>
                </a:lnTo>
                <a:lnTo>
                  <a:pt x="4620" y="763"/>
                </a:lnTo>
                <a:lnTo>
                  <a:pt x="4622" y="770"/>
                </a:lnTo>
                <a:lnTo>
                  <a:pt x="4625" y="775"/>
                </a:lnTo>
                <a:lnTo>
                  <a:pt x="4632" y="787"/>
                </a:lnTo>
                <a:lnTo>
                  <a:pt x="4645" y="794"/>
                </a:lnTo>
                <a:lnTo>
                  <a:pt x="4650" y="797"/>
                </a:lnTo>
                <a:lnTo>
                  <a:pt x="4658" y="799"/>
                </a:lnTo>
                <a:lnTo>
                  <a:pt x="4665" y="797"/>
                </a:lnTo>
                <a:lnTo>
                  <a:pt x="4673" y="794"/>
                </a:lnTo>
                <a:lnTo>
                  <a:pt x="4685" y="787"/>
                </a:lnTo>
                <a:lnTo>
                  <a:pt x="4693" y="775"/>
                </a:lnTo>
                <a:lnTo>
                  <a:pt x="4695" y="770"/>
                </a:lnTo>
                <a:lnTo>
                  <a:pt x="4695" y="763"/>
                </a:lnTo>
                <a:lnTo>
                  <a:pt x="4695" y="756"/>
                </a:lnTo>
                <a:lnTo>
                  <a:pt x="4693" y="749"/>
                </a:lnTo>
                <a:lnTo>
                  <a:pt x="4685" y="737"/>
                </a:lnTo>
                <a:lnTo>
                  <a:pt x="4673" y="730"/>
                </a:lnTo>
                <a:lnTo>
                  <a:pt x="4665" y="728"/>
                </a:lnTo>
                <a:lnTo>
                  <a:pt x="4658" y="728"/>
                </a:lnTo>
                <a:close/>
                <a:moveTo>
                  <a:pt x="4658" y="808"/>
                </a:moveTo>
                <a:lnTo>
                  <a:pt x="4658" y="808"/>
                </a:lnTo>
                <a:lnTo>
                  <a:pt x="4650" y="808"/>
                </a:lnTo>
                <a:lnTo>
                  <a:pt x="4645" y="811"/>
                </a:lnTo>
                <a:lnTo>
                  <a:pt x="4632" y="818"/>
                </a:lnTo>
                <a:lnTo>
                  <a:pt x="4625" y="830"/>
                </a:lnTo>
                <a:lnTo>
                  <a:pt x="4622" y="837"/>
                </a:lnTo>
                <a:lnTo>
                  <a:pt x="4620" y="844"/>
                </a:lnTo>
                <a:lnTo>
                  <a:pt x="4622" y="851"/>
                </a:lnTo>
                <a:lnTo>
                  <a:pt x="4625" y="858"/>
                </a:lnTo>
                <a:lnTo>
                  <a:pt x="4632" y="868"/>
                </a:lnTo>
                <a:lnTo>
                  <a:pt x="4645" y="877"/>
                </a:lnTo>
                <a:lnTo>
                  <a:pt x="4650" y="877"/>
                </a:lnTo>
                <a:lnTo>
                  <a:pt x="4658" y="880"/>
                </a:lnTo>
                <a:lnTo>
                  <a:pt x="4665" y="877"/>
                </a:lnTo>
                <a:lnTo>
                  <a:pt x="4673" y="877"/>
                </a:lnTo>
                <a:lnTo>
                  <a:pt x="4685" y="868"/>
                </a:lnTo>
                <a:lnTo>
                  <a:pt x="4693" y="858"/>
                </a:lnTo>
                <a:lnTo>
                  <a:pt x="4695" y="851"/>
                </a:lnTo>
                <a:lnTo>
                  <a:pt x="4695" y="844"/>
                </a:lnTo>
                <a:lnTo>
                  <a:pt x="4695" y="837"/>
                </a:lnTo>
                <a:lnTo>
                  <a:pt x="4693" y="830"/>
                </a:lnTo>
                <a:lnTo>
                  <a:pt x="4685" y="818"/>
                </a:lnTo>
                <a:lnTo>
                  <a:pt x="4673" y="811"/>
                </a:lnTo>
                <a:lnTo>
                  <a:pt x="4665" y="808"/>
                </a:lnTo>
                <a:lnTo>
                  <a:pt x="4658" y="808"/>
                </a:lnTo>
                <a:close/>
                <a:moveTo>
                  <a:pt x="4658" y="889"/>
                </a:moveTo>
                <a:lnTo>
                  <a:pt x="4658" y="889"/>
                </a:lnTo>
                <a:lnTo>
                  <a:pt x="4650" y="889"/>
                </a:lnTo>
                <a:lnTo>
                  <a:pt x="4645" y="891"/>
                </a:lnTo>
                <a:lnTo>
                  <a:pt x="4632" y="899"/>
                </a:lnTo>
                <a:lnTo>
                  <a:pt x="4625" y="910"/>
                </a:lnTo>
                <a:lnTo>
                  <a:pt x="4622" y="917"/>
                </a:lnTo>
                <a:lnTo>
                  <a:pt x="4620" y="925"/>
                </a:lnTo>
                <a:lnTo>
                  <a:pt x="4622" y="932"/>
                </a:lnTo>
                <a:lnTo>
                  <a:pt x="4625" y="939"/>
                </a:lnTo>
                <a:lnTo>
                  <a:pt x="4632" y="948"/>
                </a:lnTo>
                <a:lnTo>
                  <a:pt x="4645" y="958"/>
                </a:lnTo>
                <a:lnTo>
                  <a:pt x="4650" y="960"/>
                </a:lnTo>
                <a:lnTo>
                  <a:pt x="4658" y="960"/>
                </a:lnTo>
                <a:lnTo>
                  <a:pt x="4665" y="960"/>
                </a:lnTo>
                <a:lnTo>
                  <a:pt x="4673" y="958"/>
                </a:lnTo>
                <a:lnTo>
                  <a:pt x="4685" y="948"/>
                </a:lnTo>
                <a:lnTo>
                  <a:pt x="4693" y="939"/>
                </a:lnTo>
                <a:lnTo>
                  <a:pt x="4695" y="932"/>
                </a:lnTo>
                <a:lnTo>
                  <a:pt x="4695" y="925"/>
                </a:lnTo>
                <a:lnTo>
                  <a:pt x="4695" y="917"/>
                </a:lnTo>
                <a:lnTo>
                  <a:pt x="4693" y="910"/>
                </a:lnTo>
                <a:lnTo>
                  <a:pt x="4685" y="899"/>
                </a:lnTo>
                <a:lnTo>
                  <a:pt x="4673" y="891"/>
                </a:lnTo>
                <a:lnTo>
                  <a:pt x="4665" y="889"/>
                </a:lnTo>
                <a:lnTo>
                  <a:pt x="4658" y="889"/>
                </a:lnTo>
                <a:close/>
                <a:moveTo>
                  <a:pt x="4658" y="970"/>
                </a:moveTo>
                <a:lnTo>
                  <a:pt x="4658" y="970"/>
                </a:lnTo>
                <a:lnTo>
                  <a:pt x="4650" y="970"/>
                </a:lnTo>
                <a:lnTo>
                  <a:pt x="4645" y="972"/>
                </a:lnTo>
                <a:lnTo>
                  <a:pt x="4632" y="979"/>
                </a:lnTo>
                <a:lnTo>
                  <a:pt x="4625" y="991"/>
                </a:lnTo>
                <a:lnTo>
                  <a:pt x="4622" y="998"/>
                </a:lnTo>
                <a:lnTo>
                  <a:pt x="4620" y="1005"/>
                </a:lnTo>
                <a:lnTo>
                  <a:pt x="4622" y="1012"/>
                </a:lnTo>
                <a:lnTo>
                  <a:pt x="4625" y="1019"/>
                </a:lnTo>
                <a:lnTo>
                  <a:pt x="4632" y="1031"/>
                </a:lnTo>
                <a:lnTo>
                  <a:pt x="4645" y="1038"/>
                </a:lnTo>
                <a:lnTo>
                  <a:pt x="4650" y="1041"/>
                </a:lnTo>
                <a:lnTo>
                  <a:pt x="4658" y="1041"/>
                </a:lnTo>
                <a:lnTo>
                  <a:pt x="4665" y="1041"/>
                </a:lnTo>
                <a:lnTo>
                  <a:pt x="4673" y="1038"/>
                </a:lnTo>
                <a:lnTo>
                  <a:pt x="4685" y="1031"/>
                </a:lnTo>
                <a:lnTo>
                  <a:pt x="4693" y="1019"/>
                </a:lnTo>
                <a:lnTo>
                  <a:pt x="4695" y="1012"/>
                </a:lnTo>
                <a:lnTo>
                  <a:pt x="4695" y="1005"/>
                </a:lnTo>
                <a:lnTo>
                  <a:pt x="4695" y="998"/>
                </a:lnTo>
                <a:lnTo>
                  <a:pt x="4693" y="991"/>
                </a:lnTo>
                <a:lnTo>
                  <a:pt x="4685" y="979"/>
                </a:lnTo>
                <a:lnTo>
                  <a:pt x="4673" y="972"/>
                </a:lnTo>
                <a:lnTo>
                  <a:pt x="4665" y="970"/>
                </a:lnTo>
                <a:lnTo>
                  <a:pt x="4658" y="970"/>
                </a:lnTo>
                <a:close/>
                <a:moveTo>
                  <a:pt x="4658" y="1050"/>
                </a:moveTo>
                <a:lnTo>
                  <a:pt x="4658" y="1050"/>
                </a:lnTo>
                <a:lnTo>
                  <a:pt x="4650" y="1050"/>
                </a:lnTo>
                <a:lnTo>
                  <a:pt x="4645" y="1053"/>
                </a:lnTo>
                <a:lnTo>
                  <a:pt x="4632" y="1060"/>
                </a:lnTo>
                <a:lnTo>
                  <a:pt x="4625" y="1072"/>
                </a:lnTo>
                <a:lnTo>
                  <a:pt x="4622" y="1079"/>
                </a:lnTo>
                <a:lnTo>
                  <a:pt x="4620" y="1086"/>
                </a:lnTo>
                <a:lnTo>
                  <a:pt x="4622" y="1093"/>
                </a:lnTo>
                <a:lnTo>
                  <a:pt x="4625" y="1100"/>
                </a:lnTo>
                <a:lnTo>
                  <a:pt x="4632" y="1112"/>
                </a:lnTo>
                <a:lnTo>
                  <a:pt x="4645" y="1119"/>
                </a:lnTo>
                <a:lnTo>
                  <a:pt x="4650" y="1121"/>
                </a:lnTo>
                <a:lnTo>
                  <a:pt x="4658" y="1121"/>
                </a:lnTo>
                <a:lnTo>
                  <a:pt x="4665" y="1121"/>
                </a:lnTo>
                <a:lnTo>
                  <a:pt x="4673" y="1119"/>
                </a:lnTo>
                <a:lnTo>
                  <a:pt x="4685" y="1112"/>
                </a:lnTo>
                <a:lnTo>
                  <a:pt x="4693" y="1100"/>
                </a:lnTo>
                <a:lnTo>
                  <a:pt x="4695" y="1093"/>
                </a:lnTo>
                <a:lnTo>
                  <a:pt x="4695" y="1086"/>
                </a:lnTo>
                <a:lnTo>
                  <a:pt x="4695" y="1079"/>
                </a:lnTo>
                <a:lnTo>
                  <a:pt x="4693" y="1072"/>
                </a:lnTo>
                <a:lnTo>
                  <a:pt x="4685" y="1060"/>
                </a:lnTo>
                <a:lnTo>
                  <a:pt x="4673" y="1053"/>
                </a:lnTo>
                <a:lnTo>
                  <a:pt x="4665" y="1050"/>
                </a:lnTo>
                <a:lnTo>
                  <a:pt x="4658" y="1050"/>
                </a:lnTo>
                <a:close/>
                <a:moveTo>
                  <a:pt x="4658" y="1131"/>
                </a:moveTo>
                <a:lnTo>
                  <a:pt x="4658" y="1131"/>
                </a:lnTo>
                <a:lnTo>
                  <a:pt x="4650" y="1133"/>
                </a:lnTo>
                <a:lnTo>
                  <a:pt x="4645" y="1133"/>
                </a:lnTo>
                <a:lnTo>
                  <a:pt x="4632" y="1143"/>
                </a:lnTo>
                <a:lnTo>
                  <a:pt x="4625" y="1152"/>
                </a:lnTo>
                <a:lnTo>
                  <a:pt x="4622" y="1159"/>
                </a:lnTo>
                <a:lnTo>
                  <a:pt x="4620" y="1166"/>
                </a:lnTo>
                <a:lnTo>
                  <a:pt x="4622" y="1174"/>
                </a:lnTo>
                <a:lnTo>
                  <a:pt x="4625" y="1181"/>
                </a:lnTo>
                <a:lnTo>
                  <a:pt x="4632" y="1192"/>
                </a:lnTo>
                <a:lnTo>
                  <a:pt x="4645" y="1200"/>
                </a:lnTo>
                <a:lnTo>
                  <a:pt x="4650" y="1202"/>
                </a:lnTo>
                <a:lnTo>
                  <a:pt x="4658" y="1202"/>
                </a:lnTo>
                <a:lnTo>
                  <a:pt x="4665" y="1202"/>
                </a:lnTo>
                <a:lnTo>
                  <a:pt x="4673" y="1200"/>
                </a:lnTo>
                <a:lnTo>
                  <a:pt x="4685" y="1192"/>
                </a:lnTo>
                <a:lnTo>
                  <a:pt x="4693" y="1181"/>
                </a:lnTo>
                <a:lnTo>
                  <a:pt x="4695" y="1174"/>
                </a:lnTo>
                <a:lnTo>
                  <a:pt x="4695" y="1166"/>
                </a:lnTo>
                <a:lnTo>
                  <a:pt x="4695" y="1159"/>
                </a:lnTo>
                <a:lnTo>
                  <a:pt x="4693" y="1152"/>
                </a:lnTo>
                <a:lnTo>
                  <a:pt x="4685" y="1143"/>
                </a:lnTo>
                <a:lnTo>
                  <a:pt x="4673" y="1133"/>
                </a:lnTo>
                <a:lnTo>
                  <a:pt x="4665" y="1133"/>
                </a:lnTo>
                <a:lnTo>
                  <a:pt x="4658" y="1131"/>
                </a:lnTo>
                <a:close/>
                <a:moveTo>
                  <a:pt x="4658" y="1211"/>
                </a:moveTo>
                <a:lnTo>
                  <a:pt x="4658" y="1211"/>
                </a:lnTo>
                <a:lnTo>
                  <a:pt x="4650" y="1214"/>
                </a:lnTo>
                <a:lnTo>
                  <a:pt x="4645" y="1214"/>
                </a:lnTo>
                <a:lnTo>
                  <a:pt x="4632" y="1223"/>
                </a:lnTo>
                <a:lnTo>
                  <a:pt x="4625" y="1233"/>
                </a:lnTo>
                <a:lnTo>
                  <a:pt x="4622" y="1240"/>
                </a:lnTo>
                <a:lnTo>
                  <a:pt x="4620" y="1247"/>
                </a:lnTo>
                <a:lnTo>
                  <a:pt x="4622" y="1254"/>
                </a:lnTo>
                <a:lnTo>
                  <a:pt x="4625" y="1261"/>
                </a:lnTo>
                <a:lnTo>
                  <a:pt x="4632" y="1273"/>
                </a:lnTo>
                <a:lnTo>
                  <a:pt x="4645" y="1280"/>
                </a:lnTo>
                <a:lnTo>
                  <a:pt x="4650" y="1283"/>
                </a:lnTo>
                <a:lnTo>
                  <a:pt x="4658" y="1283"/>
                </a:lnTo>
                <a:lnTo>
                  <a:pt x="4665" y="1283"/>
                </a:lnTo>
                <a:lnTo>
                  <a:pt x="4673" y="1280"/>
                </a:lnTo>
                <a:lnTo>
                  <a:pt x="4685" y="1273"/>
                </a:lnTo>
                <a:lnTo>
                  <a:pt x="4693" y="1261"/>
                </a:lnTo>
                <a:lnTo>
                  <a:pt x="4695" y="1254"/>
                </a:lnTo>
                <a:lnTo>
                  <a:pt x="4695" y="1247"/>
                </a:lnTo>
                <a:lnTo>
                  <a:pt x="4695" y="1240"/>
                </a:lnTo>
                <a:lnTo>
                  <a:pt x="4693" y="1233"/>
                </a:lnTo>
                <a:lnTo>
                  <a:pt x="4685" y="1223"/>
                </a:lnTo>
                <a:lnTo>
                  <a:pt x="4673" y="1214"/>
                </a:lnTo>
                <a:lnTo>
                  <a:pt x="4665" y="1214"/>
                </a:lnTo>
                <a:lnTo>
                  <a:pt x="4658" y="1211"/>
                </a:lnTo>
                <a:close/>
                <a:moveTo>
                  <a:pt x="4658" y="1292"/>
                </a:moveTo>
                <a:lnTo>
                  <a:pt x="4658" y="1292"/>
                </a:lnTo>
                <a:lnTo>
                  <a:pt x="4650" y="1294"/>
                </a:lnTo>
                <a:lnTo>
                  <a:pt x="4645" y="1297"/>
                </a:lnTo>
                <a:lnTo>
                  <a:pt x="4632" y="1304"/>
                </a:lnTo>
                <a:lnTo>
                  <a:pt x="4625" y="1316"/>
                </a:lnTo>
                <a:lnTo>
                  <a:pt x="4622" y="1321"/>
                </a:lnTo>
                <a:lnTo>
                  <a:pt x="4620" y="1328"/>
                </a:lnTo>
                <a:lnTo>
                  <a:pt x="4622" y="1335"/>
                </a:lnTo>
                <a:lnTo>
                  <a:pt x="4625" y="1342"/>
                </a:lnTo>
                <a:lnTo>
                  <a:pt x="4632" y="1354"/>
                </a:lnTo>
                <a:lnTo>
                  <a:pt x="4645" y="1361"/>
                </a:lnTo>
                <a:lnTo>
                  <a:pt x="4650" y="1363"/>
                </a:lnTo>
                <a:lnTo>
                  <a:pt x="4658" y="1363"/>
                </a:lnTo>
                <a:lnTo>
                  <a:pt x="4665" y="1363"/>
                </a:lnTo>
                <a:lnTo>
                  <a:pt x="4673" y="1361"/>
                </a:lnTo>
                <a:lnTo>
                  <a:pt x="4685" y="1354"/>
                </a:lnTo>
                <a:lnTo>
                  <a:pt x="4693" y="1342"/>
                </a:lnTo>
                <a:lnTo>
                  <a:pt x="4695" y="1335"/>
                </a:lnTo>
                <a:lnTo>
                  <a:pt x="4695" y="1328"/>
                </a:lnTo>
                <a:lnTo>
                  <a:pt x="4695" y="1321"/>
                </a:lnTo>
                <a:lnTo>
                  <a:pt x="4693" y="1316"/>
                </a:lnTo>
                <a:lnTo>
                  <a:pt x="4685" y="1304"/>
                </a:lnTo>
                <a:lnTo>
                  <a:pt x="4673" y="1297"/>
                </a:lnTo>
                <a:lnTo>
                  <a:pt x="4665" y="1294"/>
                </a:lnTo>
                <a:lnTo>
                  <a:pt x="4658" y="1292"/>
                </a:lnTo>
                <a:close/>
                <a:moveTo>
                  <a:pt x="4658" y="1375"/>
                </a:moveTo>
                <a:lnTo>
                  <a:pt x="4658" y="1375"/>
                </a:lnTo>
                <a:lnTo>
                  <a:pt x="4650" y="1375"/>
                </a:lnTo>
                <a:lnTo>
                  <a:pt x="4645" y="1377"/>
                </a:lnTo>
                <a:lnTo>
                  <a:pt x="4632" y="1385"/>
                </a:lnTo>
                <a:lnTo>
                  <a:pt x="4625" y="1396"/>
                </a:lnTo>
                <a:lnTo>
                  <a:pt x="4622" y="1401"/>
                </a:lnTo>
                <a:lnTo>
                  <a:pt x="4620" y="1411"/>
                </a:lnTo>
                <a:lnTo>
                  <a:pt x="4622" y="1418"/>
                </a:lnTo>
                <a:lnTo>
                  <a:pt x="4625" y="1422"/>
                </a:lnTo>
                <a:lnTo>
                  <a:pt x="4632" y="1434"/>
                </a:lnTo>
                <a:lnTo>
                  <a:pt x="4645" y="1441"/>
                </a:lnTo>
                <a:lnTo>
                  <a:pt x="4650" y="1444"/>
                </a:lnTo>
                <a:lnTo>
                  <a:pt x="4658" y="1444"/>
                </a:lnTo>
                <a:lnTo>
                  <a:pt x="4665" y="1444"/>
                </a:lnTo>
                <a:lnTo>
                  <a:pt x="4673" y="1441"/>
                </a:lnTo>
                <a:lnTo>
                  <a:pt x="4685" y="1434"/>
                </a:lnTo>
                <a:lnTo>
                  <a:pt x="4693" y="1422"/>
                </a:lnTo>
                <a:lnTo>
                  <a:pt x="4695" y="1418"/>
                </a:lnTo>
                <a:lnTo>
                  <a:pt x="4695" y="1411"/>
                </a:lnTo>
                <a:lnTo>
                  <a:pt x="4695" y="1401"/>
                </a:lnTo>
                <a:lnTo>
                  <a:pt x="4693" y="1396"/>
                </a:lnTo>
                <a:lnTo>
                  <a:pt x="4685" y="1385"/>
                </a:lnTo>
                <a:lnTo>
                  <a:pt x="4673" y="1377"/>
                </a:lnTo>
                <a:lnTo>
                  <a:pt x="4665" y="1375"/>
                </a:lnTo>
                <a:lnTo>
                  <a:pt x="4658" y="1375"/>
                </a:lnTo>
                <a:close/>
                <a:moveTo>
                  <a:pt x="4658" y="1456"/>
                </a:moveTo>
                <a:lnTo>
                  <a:pt x="4658" y="1456"/>
                </a:lnTo>
                <a:lnTo>
                  <a:pt x="4650" y="1456"/>
                </a:lnTo>
                <a:lnTo>
                  <a:pt x="4645" y="1458"/>
                </a:lnTo>
                <a:lnTo>
                  <a:pt x="4632" y="1465"/>
                </a:lnTo>
                <a:lnTo>
                  <a:pt x="4625" y="1477"/>
                </a:lnTo>
                <a:lnTo>
                  <a:pt x="4622" y="1484"/>
                </a:lnTo>
                <a:lnTo>
                  <a:pt x="4620" y="1491"/>
                </a:lnTo>
                <a:lnTo>
                  <a:pt x="4622" y="1498"/>
                </a:lnTo>
                <a:lnTo>
                  <a:pt x="4625" y="1503"/>
                </a:lnTo>
                <a:lnTo>
                  <a:pt x="4632" y="1515"/>
                </a:lnTo>
                <a:lnTo>
                  <a:pt x="4645" y="1522"/>
                </a:lnTo>
                <a:lnTo>
                  <a:pt x="4650" y="1524"/>
                </a:lnTo>
                <a:lnTo>
                  <a:pt x="4658" y="1527"/>
                </a:lnTo>
                <a:lnTo>
                  <a:pt x="4665" y="1524"/>
                </a:lnTo>
                <a:lnTo>
                  <a:pt x="4673" y="1522"/>
                </a:lnTo>
                <a:lnTo>
                  <a:pt x="4685" y="1515"/>
                </a:lnTo>
                <a:lnTo>
                  <a:pt x="4693" y="1503"/>
                </a:lnTo>
                <a:lnTo>
                  <a:pt x="4695" y="1498"/>
                </a:lnTo>
                <a:lnTo>
                  <a:pt x="4695" y="1491"/>
                </a:lnTo>
                <a:lnTo>
                  <a:pt x="4695" y="1484"/>
                </a:lnTo>
                <a:lnTo>
                  <a:pt x="4693" y="1477"/>
                </a:lnTo>
                <a:lnTo>
                  <a:pt x="4685" y="1465"/>
                </a:lnTo>
                <a:lnTo>
                  <a:pt x="4673" y="1458"/>
                </a:lnTo>
                <a:lnTo>
                  <a:pt x="4665" y="1456"/>
                </a:lnTo>
                <a:lnTo>
                  <a:pt x="4658" y="1456"/>
                </a:lnTo>
                <a:close/>
                <a:moveTo>
                  <a:pt x="4658" y="1536"/>
                </a:moveTo>
                <a:lnTo>
                  <a:pt x="4658" y="1536"/>
                </a:lnTo>
                <a:lnTo>
                  <a:pt x="4650" y="1536"/>
                </a:lnTo>
                <a:lnTo>
                  <a:pt x="4645" y="1539"/>
                </a:lnTo>
                <a:lnTo>
                  <a:pt x="4632" y="1546"/>
                </a:lnTo>
                <a:lnTo>
                  <a:pt x="4625" y="1558"/>
                </a:lnTo>
                <a:lnTo>
                  <a:pt x="4622" y="1565"/>
                </a:lnTo>
                <a:lnTo>
                  <a:pt x="4620" y="1572"/>
                </a:lnTo>
                <a:lnTo>
                  <a:pt x="4622" y="1579"/>
                </a:lnTo>
                <a:lnTo>
                  <a:pt x="4625" y="1586"/>
                </a:lnTo>
                <a:lnTo>
                  <a:pt x="4632" y="1596"/>
                </a:lnTo>
                <a:lnTo>
                  <a:pt x="4645" y="1605"/>
                </a:lnTo>
                <a:lnTo>
                  <a:pt x="4650" y="1605"/>
                </a:lnTo>
                <a:lnTo>
                  <a:pt x="4658" y="1607"/>
                </a:lnTo>
                <a:lnTo>
                  <a:pt x="4665" y="1605"/>
                </a:lnTo>
                <a:lnTo>
                  <a:pt x="4673" y="1605"/>
                </a:lnTo>
                <a:lnTo>
                  <a:pt x="4685" y="1596"/>
                </a:lnTo>
                <a:lnTo>
                  <a:pt x="4693" y="1586"/>
                </a:lnTo>
                <a:lnTo>
                  <a:pt x="4695" y="1579"/>
                </a:lnTo>
                <a:lnTo>
                  <a:pt x="4695" y="1572"/>
                </a:lnTo>
                <a:lnTo>
                  <a:pt x="4695" y="1565"/>
                </a:lnTo>
                <a:lnTo>
                  <a:pt x="4693" y="1558"/>
                </a:lnTo>
                <a:lnTo>
                  <a:pt x="4685" y="1546"/>
                </a:lnTo>
                <a:lnTo>
                  <a:pt x="4673" y="1539"/>
                </a:lnTo>
                <a:lnTo>
                  <a:pt x="4665" y="1536"/>
                </a:lnTo>
                <a:lnTo>
                  <a:pt x="4658" y="1536"/>
                </a:lnTo>
                <a:close/>
                <a:moveTo>
                  <a:pt x="4658" y="1617"/>
                </a:moveTo>
                <a:lnTo>
                  <a:pt x="4658" y="1617"/>
                </a:lnTo>
                <a:lnTo>
                  <a:pt x="4650" y="1617"/>
                </a:lnTo>
                <a:lnTo>
                  <a:pt x="4645" y="1619"/>
                </a:lnTo>
                <a:lnTo>
                  <a:pt x="4632" y="1626"/>
                </a:lnTo>
                <a:lnTo>
                  <a:pt x="4625" y="1638"/>
                </a:lnTo>
                <a:lnTo>
                  <a:pt x="4622" y="1645"/>
                </a:lnTo>
                <a:lnTo>
                  <a:pt x="4620" y="1652"/>
                </a:lnTo>
                <a:lnTo>
                  <a:pt x="4622" y="1660"/>
                </a:lnTo>
                <a:lnTo>
                  <a:pt x="4625" y="1667"/>
                </a:lnTo>
                <a:lnTo>
                  <a:pt x="4632" y="1676"/>
                </a:lnTo>
                <a:lnTo>
                  <a:pt x="4645" y="1686"/>
                </a:lnTo>
                <a:lnTo>
                  <a:pt x="4650" y="1686"/>
                </a:lnTo>
                <a:lnTo>
                  <a:pt x="4658" y="1688"/>
                </a:lnTo>
                <a:lnTo>
                  <a:pt x="4665" y="1686"/>
                </a:lnTo>
                <a:lnTo>
                  <a:pt x="4673" y="1686"/>
                </a:lnTo>
                <a:lnTo>
                  <a:pt x="4685" y="1676"/>
                </a:lnTo>
                <a:lnTo>
                  <a:pt x="4693" y="1667"/>
                </a:lnTo>
                <a:lnTo>
                  <a:pt x="4695" y="1660"/>
                </a:lnTo>
                <a:lnTo>
                  <a:pt x="4695" y="1652"/>
                </a:lnTo>
                <a:lnTo>
                  <a:pt x="4695" y="1645"/>
                </a:lnTo>
                <a:lnTo>
                  <a:pt x="4693" y="1638"/>
                </a:lnTo>
                <a:lnTo>
                  <a:pt x="4685" y="1626"/>
                </a:lnTo>
                <a:lnTo>
                  <a:pt x="4673" y="1619"/>
                </a:lnTo>
                <a:lnTo>
                  <a:pt x="4665" y="1617"/>
                </a:lnTo>
                <a:lnTo>
                  <a:pt x="4658" y="1617"/>
                </a:lnTo>
                <a:close/>
                <a:moveTo>
                  <a:pt x="4658" y="1697"/>
                </a:moveTo>
                <a:lnTo>
                  <a:pt x="4658" y="1697"/>
                </a:lnTo>
                <a:lnTo>
                  <a:pt x="4650" y="1697"/>
                </a:lnTo>
                <a:lnTo>
                  <a:pt x="4645" y="1700"/>
                </a:lnTo>
                <a:lnTo>
                  <a:pt x="4632" y="1707"/>
                </a:lnTo>
                <a:lnTo>
                  <a:pt x="4625" y="1719"/>
                </a:lnTo>
                <a:lnTo>
                  <a:pt x="4622" y="1726"/>
                </a:lnTo>
                <a:lnTo>
                  <a:pt x="4620" y="1733"/>
                </a:lnTo>
                <a:lnTo>
                  <a:pt x="4622" y="1740"/>
                </a:lnTo>
                <a:lnTo>
                  <a:pt x="4625" y="1747"/>
                </a:lnTo>
                <a:lnTo>
                  <a:pt x="4632" y="1759"/>
                </a:lnTo>
                <a:lnTo>
                  <a:pt x="4645" y="1766"/>
                </a:lnTo>
                <a:lnTo>
                  <a:pt x="4650" y="1769"/>
                </a:lnTo>
                <a:lnTo>
                  <a:pt x="4658" y="1769"/>
                </a:lnTo>
                <a:lnTo>
                  <a:pt x="4665" y="1769"/>
                </a:lnTo>
                <a:lnTo>
                  <a:pt x="4673" y="1766"/>
                </a:lnTo>
                <a:lnTo>
                  <a:pt x="4685" y="1759"/>
                </a:lnTo>
                <a:lnTo>
                  <a:pt x="4693" y="1747"/>
                </a:lnTo>
                <a:lnTo>
                  <a:pt x="4695" y="1740"/>
                </a:lnTo>
                <a:lnTo>
                  <a:pt x="4695" y="1733"/>
                </a:lnTo>
                <a:lnTo>
                  <a:pt x="4695" y="1726"/>
                </a:lnTo>
                <a:lnTo>
                  <a:pt x="4693" y="1719"/>
                </a:lnTo>
                <a:lnTo>
                  <a:pt x="4685" y="1707"/>
                </a:lnTo>
                <a:lnTo>
                  <a:pt x="4673" y="1700"/>
                </a:lnTo>
                <a:lnTo>
                  <a:pt x="4665" y="1697"/>
                </a:lnTo>
                <a:lnTo>
                  <a:pt x="4658" y="1697"/>
                </a:lnTo>
                <a:close/>
                <a:moveTo>
                  <a:pt x="4658" y="1778"/>
                </a:moveTo>
                <a:lnTo>
                  <a:pt x="4658" y="1778"/>
                </a:lnTo>
                <a:lnTo>
                  <a:pt x="4650" y="1778"/>
                </a:lnTo>
                <a:lnTo>
                  <a:pt x="4645" y="1780"/>
                </a:lnTo>
                <a:lnTo>
                  <a:pt x="4632" y="1788"/>
                </a:lnTo>
                <a:lnTo>
                  <a:pt x="4625" y="1799"/>
                </a:lnTo>
                <a:lnTo>
                  <a:pt x="4622" y="1807"/>
                </a:lnTo>
                <a:lnTo>
                  <a:pt x="4620" y="1814"/>
                </a:lnTo>
                <a:lnTo>
                  <a:pt x="4622" y="1821"/>
                </a:lnTo>
                <a:lnTo>
                  <a:pt x="4625" y="1828"/>
                </a:lnTo>
                <a:lnTo>
                  <a:pt x="4632" y="1840"/>
                </a:lnTo>
                <a:lnTo>
                  <a:pt x="4645" y="1847"/>
                </a:lnTo>
                <a:lnTo>
                  <a:pt x="4650" y="1849"/>
                </a:lnTo>
                <a:lnTo>
                  <a:pt x="4658" y="1849"/>
                </a:lnTo>
                <a:lnTo>
                  <a:pt x="4665" y="1849"/>
                </a:lnTo>
                <a:lnTo>
                  <a:pt x="4673" y="1847"/>
                </a:lnTo>
                <a:lnTo>
                  <a:pt x="4685" y="1840"/>
                </a:lnTo>
                <a:lnTo>
                  <a:pt x="4693" y="1828"/>
                </a:lnTo>
                <a:lnTo>
                  <a:pt x="4695" y="1821"/>
                </a:lnTo>
                <a:lnTo>
                  <a:pt x="4695" y="1814"/>
                </a:lnTo>
                <a:lnTo>
                  <a:pt x="4695" y="1807"/>
                </a:lnTo>
                <a:lnTo>
                  <a:pt x="4693" y="1799"/>
                </a:lnTo>
                <a:lnTo>
                  <a:pt x="4685" y="1788"/>
                </a:lnTo>
                <a:lnTo>
                  <a:pt x="4673" y="1780"/>
                </a:lnTo>
                <a:lnTo>
                  <a:pt x="4665" y="1778"/>
                </a:lnTo>
                <a:lnTo>
                  <a:pt x="4658" y="1778"/>
                </a:lnTo>
                <a:close/>
                <a:moveTo>
                  <a:pt x="4658" y="1939"/>
                </a:moveTo>
                <a:lnTo>
                  <a:pt x="4658" y="1939"/>
                </a:lnTo>
                <a:lnTo>
                  <a:pt x="4650" y="1942"/>
                </a:lnTo>
                <a:lnTo>
                  <a:pt x="4645" y="1942"/>
                </a:lnTo>
                <a:lnTo>
                  <a:pt x="4632" y="1951"/>
                </a:lnTo>
                <a:lnTo>
                  <a:pt x="4625" y="1961"/>
                </a:lnTo>
                <a:lnTo>
                  <a:pt x="4622" y="1968"/>
                </a:lnTo>
                <a:lnTo>
                  <a:pt x="4620" y="1975"/>
                </a:lnTo>
                <a:lnTo>
                  <a:pt x="4622" y="1982"/>
                </a:lnTo>
                <a:lnTo>
                  <a:pt x="4625" y="1989"/>
                </a:lnTo>
                <a:lnTo>
                  <a:pt x="4632" y="2001"/>
                </a:lnTo>
                <a:lnTo>
                  <a:pt x="4645" y="2008"/>
                </a:lnTo>
                <a:lnTo>
                  <a:pt x="4650" y="2010"/>
                </a:lnTo>
                <a:lnTo>
                  <a:pt x="4658" y="2010"/>
                </a:lnTo>
                <a:lnTo>
                  <a:pt x="4665" y="2010"/>
                </a:lnTo>
                <a:lnTo>
                  <a:pt x="4673" y="2008"/>
                </a:lnTo>
                <a:lnTo>
                  <a:pt x="4685" y="2001"/>
                </a:lnTo>
                <a:lnTo>
                  <a:pt x="4693" y="1989"/>
                </a:lnTo>
                <a:lnTo>
                  <a:pt x="4695" y="1982"/>
                </a:lnTo>
                <a:lnTo>
                  <a:pt x="4695" y="1975"/>
                </a:lnTo>
                <a:lnTo>
                  <a:pt x="4695" y="1968"/>
                </a:lnTo>
                <a:lnTo>
                  <a:pt x="4693" y="1961"/>
                </a:lnTo>
                <a:lnTo>
                  <a:pt x="4685" y="1951"/>
                </a:lnTo>
                <a:lnTo>
                  <a:pt x="4673" y="1942"/>
                </a:lnTo>
                <a:lnTo>
                  <a:pt x="4665" y="1942"/>
                </a:lnTo>
                <a:lnTo>
                  <a:pt x="4658" y="1939"/>
                </a:lnTo>
                <a:close/>
                <a:moveTo>
                  <a:pt x="4658" y="2020"/>
                </a:moveTo>
                <a:lnTo>
                  <a:pt x="4658" y="2020"/>
                </a:lnTo>
                <a:lnTo>
                  <a:pt x="4650" y="2022"/>
                </a:lnTo>
                <a:lnTo>
                  <a:pt x="4645" y="2025"/>
                </a:lnTo>
                <a:lnTo>
                  <a:pt x="4632" y="2032"/>
                </a:lnTo>
                <a:lnTo>
                  <a:pt x="4625" y="2044"/>
                </a:lnTo>
                <a:lnTo>
                  <a:pt x="4622" y="2048"/>
                </a:lnTo>
                <a:lnTo>
                  <a:pt x="4620" y="2055"/>
                </a:lnTo>
                <a:lnTo>
                  <a:pt x="4622" y="2063"/>
                </a:lnTo>
                <a:lnTo>
                  <a:pt x="4625" y="2070"/>
                </a:lnTo>
                <a:lnTo>
                  <a:pt x="4632" y="2082"/>
                </a:lnTo>
                <a:lnTo>
                  <a:pt x="4645" y="2089"/>
                </a:lnTo>
                <a:lnTo>
                  <a:pt x="4650" y="2091"/>
                </a:lnTo>
                <a:lnTo>
                  <a:pt x="4658" y="2091"/>
                </a:lnTo>
                <a:lnTo>
                  <a:pt x="4665" y="2091"/>
                </a:lnTo>
                <a:lnTo>
                  <a:pt x="4673" y="2089"/>
                </a:lnTo>
                <a:lnTo>
                  <a:pt x="4685" y="2082"/>
                </a:lnTo>
                <a:lnTo>
                  <a:pt x="4693" y="2070"/>
                </a:lnTo>
                <a:lnTo>
                  <a:pt x="4695" y="2063"/>
                </a:lnTo>
                <a:lnTo>
                  <a:pt x="4695" y="2055"/>
                </a:lnTo>
                <a:lnTo>
                  <a:pt x="4695" y="2048"/>
                </a:lnTo>
                <a:lnTo>
                  <a:pt x="4693" y="2044"/>
                </a:lnTo>
                <a:lnTo>
                  <a:pt x="4685" y="2032"/>
                </a:lnTo>
                <a:lnTo>
                  <a:pt x="4673" y="2025"/>
                </a:lnTo>
                <a:lnTo>
                  <a:pt x="4665" y="2022"/>
                </a:lnTo>
                <a:lnTo>
                  <a:pt x="4658" y="2020"/>
                </a:lnTo>
                <a:close/>
                <a:moveTo>
                  <a:pt x="4658" y="2264"/>
                </a:moveTo>
                <a:lnTo>
                  <a:pt x="4658" y="2264"/>
                </a:lnTo>
                <a:lnTo>
                  <a:pt x="4650" y="2264"/>
                </a:lnTo>
                <a:lnTo>
                  <a:pt x="4645" y="2266"/>
                </a:lnTo>
                <a:lnTo>
                  <a:pt x="4632" y="2274"/>
                </a:lnTo>
                <a:lnTo>
                  <a:pt x="4625" y="2285"/>
                </a:lnTo>
                <a:lnTo>
                  <a:pt x="4622" y="2293"/>
                </a:lnTo>
                <a:lnTo>
                  <a:pt x="4620" y="2300"/>
                </a:lnTo>
                <a:lnTo>
                  <a:pt x="4622" y="2307"/>
                </a:lnTo>
                <a:lnTo>
                  <a:pt x="4625" y="2314"/>
                </a:lnTo>
                <a:lnTo>
                  <a:pt x="4632" y="2323"/>
                </a:lnTo>
                <a:lnTo>
                  <a:pt x="4645" y="2330"/>
                </a:lnTo>
                <a:lnTo>
                  <a:pt x="4650" y="2333"/>
                </a:lnTo>
                <a:lnTo>
                  <a:pt x="4658" y="2335"/>
                </a:lnTo>
                <a:lnTo>
                  <a:pt x="4665" y="2333"/>
                </a:lnTo>
                <a:lnTo>
                  <a:pt x="4673" y="2330"/>
                </a:lnTo>
                <a:lnTo>
                  <a:pt x="4685" y="2323"/>
                </a:lnTo>
                <a:lnTo>
                  <a:pt x="4693" y="2314"/>
                </a:lnTo>
                <a:lnTo>
                  <a:pt x="4695" y="2307"/>
                </a:lnTo>
                <a:lnTo>
                  <a:pt x="4695" y="2300"/>
                </a:lnTo>
                <a:lnTo>
                  <a:pt x="4695" y="2293"/>
                </a:lnTo>
                <a:lnTo>
                  <a:pt x="4693" y="2285"/>
                </a:lnTo>
                <a:lnTo>
                  <a:pt x="4685" y="2274"/>
                </a:lnTo>
                <a:lnTo>
                  <a:pt x="4673" y="2266"/>
                </a:lnTo>
                <a:lnTo>
                  <a:pt x="4665" y="2264"/>
                </a:lnTo>
                <a:lnTo>
                  <a:pt x="4658" y="2264"/>
                </a:lnTo>
                <a:close/>
                <a:moveTo>
                  <a:pt x="4658" y="2345"/>
                </a:moveTo>
                <a:lnTo>
                  <a:pt x="4658" y="2345"/>
                </a:lnTo>
                <a:lnTo>
                  <a:pt x="4650" y="2345"/>
                </a:lnTo>
                <a:lnTo>
                  <a:pt x="4645" y="2347"/>
                </a:lnTo>
                <a:lnTo>
                  <a:pt x="4632" y="2354"/>
                </a:lnTo>
                <a:lnTo>
                  <a:pt x="4625" y="2366"/>
                </a:lnTo>
                <a:lnTo>
                  <a:pt x="4622" y="2373"/>
                </a:lnTo>
                <a:lnTo>
                  <a:pt x="4620" y="2380"/>
                </a:lnTo>
                <a:lnTo>
                  <a:pt x="4622" y="2387"/>
                </a:lnTo>
                <a:lnTo>
                  <a:pt x="4625" y="2394"/>
                </a:lnTo>
                <a:lnTo>
                  <a:pt x="4632" y="2404"/>
                </a:lnTo>
                <a:lnTo>
                  <a:pt x="4645" y="2413"/>
                </a:lnTo>
                <a:lnTo>
                  <a:pt x="4650" y="2413"/>
                </a:lnTo>
                <a:lnTo>
                  <a:pt x="4658" y="2416"/>
                </a:lnTo>
                <a:lnTo>
                  <a:pt x="4665" y="2413"/>
                </a:lnTo>
                <a:lnTo>
                  <a:pt x="4673" y="2413"/>
                </a:lnTo>
                <a:lnTo>
                  <a:pt x="4685" y="2404"/>
                </a:lnTo>
                <a:lnTo>
                  <a:pt x="4693" y="2394"/>
                </a:lnTo>
                <a:lnTo>
                  <a:pt x="4695" y="2387"/>
                </a:lnTo>
                <a:lnTo>
                  <a:pt x="4695" y="2380"/>
                </a:lnTo>
                <a:lnTo>
                  <a:pt x="4695" y="2373"/>
                </a:lnTo>
                <a:lnTo>
                  <a:pt x="4693" y="2366"/>
                </a:lnTo>
                <a:lnTo>
                  <a:pt x="4685" y="2354"/>
                </a:lnTo>
                <a:lnTo>
                  <a:pt x="4673" y="2347"/>
                </a:lnTo>
                <a:lnTo>
                  <a:pt x="4665" y="2345"/>
                </a:lnTo>
                <a:lnTo>
                  <a:pt x="4658" y="2345"/>
                </a:lnTo>
                <a:close/>
                <a:moveTo>
                  <a:pt x="4658" y="2425"/>
                </a:moveTo>
                <a:lnTo>
                  <a:pt x="4658" y="2425"/>
                </a:lnTo>
                <a:lnTo>
                  <a:pt x="4650" y="2425"/>
                </a:lnTo>
                <a:lnTo>
                  <a:pt x="4645" y="2428"/>
                </a:lnTo>
                <a:lnTo>
                  <a:pt x="4632" y="2435"/>
                </a:lnTo>
                <a:lnTo>
                  <a:pt x="4625" y="2447"/>
                </a:lnTo>
                <a:lnTo>
                  <a:pt x="4622" y="2454"/>
                </a:lnTo>
                <a:lnTo>
                  <a:pt x="4620" y="2461"/>
                </a:lnTo>
                <a:lnTo>
                  <a:pt x="4622" y="2468"/>
                </a:lnTo>
                <a:lnTo>
                  <a:pt x="4625" y="2475"/>
                </a:lnTo>
                <a:lnTo>
                  <a:pt x="4632" y="2487"/>
                </a:lnTo>
                <a:lnTo>
                  <a:pt x="4645" y="2494"/>
                </a:lnTo>
                <a:lnTo>
                  <a:pt x="4650" y="2496"/>
                </a:lnTo>
                <a:lnTo>
                  <a:pt x="4658" y="2496"/>
                </a:lnTo>
                <a:lnTo>
                  <a:pt x="4665" y="2496"/>
                </a:lnTo>
                <a:lnTo>
                  <a:pt x="4673" y="2494"/>
                </a:lnTo>
                <a:lnTo>
                  <a:pt x="4685" y="2487"/>
                </a:lnTo>
                <a:lnTo>
                  <a:pt x="4693" y="2475"/>
                </a:lnTo>
                <a:lnTo>
                  <a:pt x="4695" y="2468"/>
                </a:lnTo>
                <a:lnTo>
                  <a:pt x="4695" y="2461"/>
                </a:lnTo>
                <a:lnTo>
                  <a:pt x="4695" y="2454"/>
                </a:lnTo>
                <a:lnTo>
                  <a:pt x="4693" y="2447"/>
                </a:lnTo>
                <a:lnTo>
                  <a:pt x="4685" y="2435"/>
                </a:lnTo>
                <a:lnTo>
                  <a:pt x="4673" y="2428"/>
                </a:lnTo>
                <a:lnTo>
                  <a:pt x="4665" y="2425"/>
                </a:lnTo>
                <a:lnTo>
                  <a:pt x="4658" y="2425"/>
                </a:lnTo>
                <a:close/>
                <a:moveTo>
                  <a:pt x="4658" y="2506"/>
                </a:moveTo>
                <a:lnTo>
                  <a:pt x="4658" y="2506"/>
                </a:lnTo>
                <a:lnTo>
                  <a:pt x="4650" y="2506"/>
                </a:lnTo>
                <a:lnTo>
                  <a:pt x="4645" y="2508"/>
                </a:lnTo>
                <a:lnTo>
                  <a:pt x="4632" y="2515"/>
                </a:lnTo>
                <a:lnTo>
                  <a:pt x="4625" y="2527"/>
                </a:lnTo>
                <a:lnTo>
                  <a:pt x="4622" y="2534"/>
                </a:lnTo>
                <a:lnTo>
                  <a:pt x="4620" y="2541"/>
                </a:lnTo>
                <a:lnTo>
                  <a:pt x="4622" y="2549"/>
                </a:lnTo>
                <a:lnTo>
                  <a:pt x="4625" y="2556"/>
                </a:lnTo>
                <a:lnTo>
                  <a:pt x="4632" y="2568"/>
                </a:lnTo>
                <a:lnTo>
                  <a:pt x="4645" y="2575"/>
                </a:lnTo>
                <a:lnTo>
                  <a:pt x="4650" y="2577"/>
                </a:lnTo>
                <a:lnTo>
                  <a:pt x="4658" y="2577"/>
                </a:lnTo>
                <a:lnTo>
                  <a:pt x="4665" y="2577"/>
                </a:lnTo>
                <a:lnTo>
                  <a:pt x="4673" y="2575"/>
                </a:lnTo>
                <a:lnTo>
                  <a:pt x="4685" y="2568"/>
                </a:lnTo>
                <a:lnTo>
                  <a:pt x="4693" y="2556"/>
                </a:lnTo>
                <a:lnTo>
                  <a:pt x="4695" y="2549"/>
                </a:lnTo>
                <a:lnTo>
                  <a:pt x="4695" y="2541"/>
                </a:lnTo>
                <a:lnTo>
                  <a:pt x="4695" y="2534"/>
                </a:lnTo>
                <a:lnTo>
                  <a:pt x="4693" y="2527"/>
                </a:lnTo>
                <a:lnTo>
                  <a:pt x="4685" y="2515"/>
                </a:lnTo>
                <a:lnTo>
                  <a:pt x="4673" y="2508"/>
                </a:lnTo>
                <a:lnTo>
                  <a:pt x="4665" y="2506"/>
                </a:lnTo>
                <a:lnTo>
                  <a:pt x="4658" y="2506"/>
                </a:lnTo>
                <a:close/>
                <a:moveTo>
                  <a:pt x="4743" y="403"/>
                </a:moveTo>
                <a:lnTo>
                  <a:pt x="4743" y="403"/>
                </a:lnTo>
                <a:lnTo>
                  <a:pt x="4736" y="405"/>
                </a:lnTo>
                <a:lnTo>
                  <a:pt x="4728" y="405"/>
                </a:lnTo>
                <a:lnTo>
                  <a:pt x="4718" y="415"/>
                </a:lnTo>
                <a:lnTo>
                  <a:pt x="4708" y="424"/>
                </a:lnTo>
                <a:lnTo>
                  <a:pt x="4708" y="431"/>
                </a:lnTo>
                <a:lnTo>
                  <a:pt x="4706" y="439"/>
                </a:lnTo>
                <a:lnTo>
                  <a:pt x="4708" y="446"/>
                </a:lnTo>
                <a:lnTo>
                  <a:pt x="4708" y="453"/>
                </a:lnTo>
                <a:lnTo>
                  <a:pt x="4718" y="465"/>
                </a:lnTo>
                <a:lnTo>
                  <a:pt x="4728" y="472"/>
                </a:lnTo>
                <a:lnTo>
                  <a:pt x="4736" y="474"/>
                </a:lnTo>
                <a:lnTo>
                  <a:pt x="4743" y="474"/>
                </a:lnTo>
                <a:lnTo>
                  <a:pt x="4751" y="474"/>
                </a:lnTo>
                <a:lnTo>
                  <a:pt x="4759" y="472"/>
                </a:lnTo>
                <a:lnTo>
                  <a:pt x="4771" y="465"/>
                </a:lnTo>
                <a:lnTo>
                  <a:pt x="4779" y="453"/>
                </a:lnTo>
                <a:lnTo>
                  <a:pt x="4781" y="446"/>
                </a:lnTo>
                <a:lnTo>
                  <a:pt x="4781" y="439"/>
                </a:lnTo>
                <a:lnTo>
                  <a:pt x="4781" y="431"/>
                </a:lnTo>
                <a:lnTo>
                  <a:pt x="4779" y="424"/>
                </a:lnTo>
                <a:lnTo>
                  <a:pt x="4771" y="415"/>
                </a:lnTo>
                <a:lnTo>
                  <a:pt x="4759" y="405"/>
                </a:lnTo>
                <a:lnTo>
                  <a:pt x="4751" y="405"/>
                </a:lnTo>
                <a:lnTo>
                  <a:pt x="4743" y="403"/>
                </a:lnTo>
                <a:close/>
                <a:moveTo>
                  <a:pt x="4743" y="484"/>
                </a:moveTo>
                <a:lnTo>
                  <a:pt x="4743" y="484"/>
                </a:lnTo>
                <a:lnTo>
                  <a:pt x="4736" y="486"/>
                </a:lnTo>
                <a:lnTo>
                  <a:pt x="4728" y="488"/>
                </a:lnTo>
                <a:lnTo>
                  <a:pt x="4718" y="495"/>
                </a:lnTo>
                <a:lnTo>
                  <a:pt x="4708" y="505"/>
                </a:lnTo>
                <a:lnTo>
                  <a:pt x="4708" y="512"/>
                </a:lnTo>
                <a:lnTo>
                  <a:pt x="4706" y="519"/>
                </a:lnTo>
                <a:lnTo>
                  <a:pt x="4708" y="526"/>
                </a:lnTo>
                <a:lnTo>
                  <a:pt x="4708" y="533"/>
                </a:lnTo>
                <a:lnTo>
                  <a:pt x="4718" y="545"/>
                </a:lnTo>
                <a:lnTo>
                  <a:pt x="4728" y="552"/>
                </a:lnTo>
                <a:lnTo>
                  <a:pt x="4736" y="555"/>
                </a:lnTo>
                <a:lnTo>
                  <a:pt x="4743" y="555"/>
                </a:lnTo>
                <a:lnTo>
                  <a:pt x="4751" y="555"/>
                </a:lnTo>
                <a:lnTo>
                  <a:pt x="4759" y="552"/>
                </a:lnTo>
                <a:lnTo>
                  <a:pt x="4771" y="545"/>
                </a:lnTo>
                <a:lnTo>
                  <a:pt x="4779" y="533"/>
                </a:lnTo>
                <a:lnTo>
                  <a:pt x="4781" y="526"/>
                </a:lnTo>
                <a:lnTo>
                  <a:pt x="4781" y="519"/>
                </a:lnTo>
                <a:lnTo>
                  <a:pt x="4781" y="512"/>
                </a:lnTo>
                <a:lnTo>
                  <a:pt x="4779" y="505"/>
                </a:lnTo>
                <a:lnTo>
                  <a:pt x="4771" y="495"/>
                </a:lnTo>
                <a:lnTo>
                  <a:pt x="4759" y="488"/>
                </a:lnTo>
                <a:lnTo>
                  <a:pt x="4751" y="486"/>
                </a:lnTo>
                <a:lnTo>
                  <a:pt x="4743" y="484"/>
                </a:lnTo>
                <a:close/>
                <a:moveTo>
                  <a:pt x="4743" y="564"/>
                </a:moveTo>
                <a:lnTo>
                  <a:pt x="4743" y="564"/>
                </a:lnTo>
                <a:lnTo>
                  <a:pt x="4736" y="567"/>
                </a:lnTo>
                <a:lnTo>
                  <a:pt x="4728" y="569"/>
                </a:lnTo>
                <a:lnTo>
                  <a:pt x="4718" y="576"/>
                </a:lnTo>
                <a:lnTo>
                  <a:pt x="4708" y="588"/>
                </a:lnTo>
                <a:lnTo>
                  <a:pt x="4708" y="593"/>
                </a:lnTo>
                <a:lnTo>
                  <a:pt x="4706" y="600"/>
                </a:lnTo>
                <a:lnTo>
                  <a:pt x="4708" y="607"/>
                </a:lnTo>
                <a:lnTo>
                  <a:pt x="4708" y="614"/>
                </a:lnTo>
                <a:lnTo>
                  <a:pt x="4718" y="626"/>
                </a:lnTo>
                <a:lnTo>
                  <a:pt x="4728" y="633"/>
                </a:lnTo>
                <a:lnTo>
                  <a:pt x="4736" y="635"/>
                </a:lnTo>
                <a:lnTo>
                  <a:pt x="4743" y="635"/>
                </a:lnTo>
                <a:lnTo>
                  <a:pt x="4751" y="635"/>
                </a:lnTo>
                <a:lnTo>
                  <a:pt x="4759" y="633"/>
                </a:lnTo>
                <a:lnTo>
                  <a:pt x="4771" y="626"/>
                </a:lnTo>
                <a:lnTo>
                  <a:pt x="4779" y="614"/>
                </a:lnTo>
                <a:lnTo>
                  <a:pt x="4781" y="607"/>
                </a:lnTo>
                <a:lnTo>
                  <a:pt x="4781" y="600"/>
                </a:lnTo>
                <a:lnTo>
                  <a:pt x="4781" y="593"/>
                </a:lnTo>
                <a:lnTo>
                  <a:pt x="4779" y="588"/>
                </a:lnTo>
                <a:lnTo>
                  <a:pt x="4771" y="576"/>
                </a:lnTo>
                <a:lnTo>
                  <a:pt x="4759" y="569"/>
                </a:lnTo>
                <a:lnTo>
                  <a:pt x="4751" y="567"/>
                </a:lnTo>
                <a:lnTo>
                  <a:pt x="4743" y="564"/>
                </a:lnTo>
                <a:close/>
                <a:moveTo>
                  <a:pt x="4743" y="647"/>
                </a:moveTo>
                <a:lnTo>
                  <a:pt x="4743" y="647"/>
                </a:lnTo>
                <a:lnTo>
                  <a:pt x="4736" y="647"/>
                </a:lnTo>
                <a:lnTo>
                  <a:pt x="4728" y="650"/>
                </a:lnTo>
                <a:lnTo>
                  <a:pt x="4718" y="657"/>
                </a:lnTo>
                <a:lnTo>
                  <a:pt x="4708" y="669"/>
                </a:lnTo>
                <a:lnTo>
                  <a:pt x="4708" y="676"/>
                </a:lnTo>
                <a:lnTo>
                  <a:pt x="4706" y="683"/>
                </a:lnTo>
                <a:lnTo>
                  <a:pt x="4708" y="690"/>
                </a:lnTo>
                <a:lnTo>
                  <a:pt x="4708" y="695"/>
                </a:lnTo>
                <a:lnTo>
                  <a:pt x="4718" y="706"/>
                </a:lnTo>
                <a:lnTo>
                  <a:pt x="4728" y="714"/>
                </a:lnTo>
                <a:lnTo>
                  <a:pt x="4736" y="716"/>
                </a:lnTo>
                <a:lnTo>
                  <a:pt x="4743" y="716"/>
                </a:lnTo>
                <a:lnTo>
                  <a:pt x="4751" y="716"/>
                </a:lnTo>
                <a:lnTo>
                  <a:pt x="4759" y="714"/>
                </a:lnTo>
                <a:lnTo>
                  <a:pt x="4771" y="706"/>
                </a:lnTo>
                <a:lnTo>
                  <a:pt x="4779" y="695"/>
                </a:lnTo>
                <a:lnTo>
                  <a:pt x="4781" y="690"/>
                </a:lnTo>
                <a:lnTo>
                  <a:pt x="4781" y="683"/>
                </a:lnTo>
                <a:lnTo>
                  <a:pt x="4781" y="676"/>
                </a:lnTo>
                <a:lnTo>
                  <a:pt x="4779" y="669"/>
                </a:lnTo>
                <a:lnTo>
                  <a:pt x="4771" y="657"/>
                </a:lnTo>
                <a:lnTo>
                  <a:pt x="4759" y="650"/>
                </a:lnTo>
                <a:lnTo>
                  <a:pt x="4751" y="647"/>
                </a:lnTo>
                <a:lnTo>
                  <a:pt x="4743" y="647"/>
                </a:lnTo>
                <a:close/>
                <a:moveTo>
                  <a:pt x="4743" y="728"/>
                </a:moveTo>
                <a:lnTo>
                  <a:pt x="4743" y="728"/>
                </a:lnTo>
                <a:lnTo>
                  <a:pt x="4736" y="728"/>
                </a:lnTo>
                <a:lnTo>
                  <a:pt x="4728" y="730"/>
                </a:lnTo>
                <a:lnTo>
                  <a:pt x="4718" y="737"/>
                </a:lnTo>
                <a:lnTo>
                  <a:pt x="4708" y="749"/>
                </a:lnTo>
                <a:lnTo>
                  <a:pt x="4708" y="756"/>
                </a:lnTo>
                <a:lnTo>
                  <a:pt x="4706" y="763"/>
                </a:lnTo>
                <a:lnTo>
                  <a:pt x="4708" y="770"/>
                </a:lnTo>
                <a:lnTo>
                  <a:pt x="4708" y="775"/>
                </a:lnTo>
                <a:lnTo>
                  <a:pt x="4718" y="787"/>
                </a:lnTo>
                <a:lnTo>
                  <a:pt x="4728" y="794"/>
                </a:lnTo>
                <a:lnTo>
                  <a:pt x="4736" y="797"/>
                </a:lnTo>
                <a:lnTo>
                  <a:pt x="4743" y="799"/>
                </a:lnTo>
                <a:lnTo>
                  <a:pt x="4751" y="797"/>
                </a:lnTo>
                <a:lnTo>
                  <a:pt x="4759" y="794"/>
                </a:lnTo>
                <a:lnTo>
                  <a:pt x="4771" y="787"/>
                </a:lnTo>
                <a:lnTo>
                  <a:pt x="4779" y="775"/>
                </a:lnTo>
                <a:lnTo>
                  <a:pt x="4781" y="770"/>
                </a:lnTo>
                <a:lnTo>
                  <a:pt x="4781" y="763"/>
                </a:lnTo>
                <a:lnTo>
                  <a:pt x="4781" y="756"/>
                </a:lnTo>
                <a:lnTo>
                  <a:pt x="4779" y="749"/>
                </a:lnTo>
                <a:lnTo>
                  <a:pt x="4771" y="737"/>
                </a:lnTo>
                <a:lnTo>
                  <a:pt x="4759" y="730"/>
                </a:lnTo>
                <a:lnTo>
                  <a:pt x="4751" y="728"/>
                </a:lnTo>
                <a:lnTo>
                  <a:pt x="4743" y="728"/>
                </a:lnTo>
                <a:close/>
                <a:moveTo>
                  <a:pt x="4743" y="808"/>
                </a:moveTo>
                <a:lnTo>
                  <a:pt x="4743" y="808"/>
                </a:lnTo>
                <a:lnTo>
                  <a:pt x="4736" y="808"/>
                </a:lnTo>
                <a:lnTo>
                  <a:pt x="4728" y="811"/>
                </a:lnTo>
                <a:lnTo>
                  <a:pt x="4718" y="818"/>
                </a:lnTo>
                <a:lnTo>
                  <a:pt x="4708" y="830"/>
                </a:lnTo>
                <a:lnTo>
                  <a:pt x="4708" y="837"/>
                </a:lnTo>
                <a:lnTo>
                  <a:pt x="4706" y="844"/>
                </a:lnTo>
                <a:lnTo>
                  <a:pt x="4708" y="851"/>
                </a:lnTo>
                <a:lnTo>
                  <a:pt x="4708" y="858"/>
                </a:lnTo>
                <a:lnTo>
                  <a:pt x="4718" y="868"/>
                </a:lnTo>
                <a:lnTo>
                  <a:pt x="4728" y="877"/>
                </a:lnTo>
                <a:lnTo>
                  <a:pt x="4736" y="877"/>
                </a:lnTo>
                <a:lnTo>
                  <a:pt x="4743" y="880"/>
                </a:lnTo>
                <a:lnTo>
                  <a:pt x="4751" y="877"/>
                </a:lnTo>
                <a:lnTo>
                  <a:pt x="4759" y="877"/>
                </a:lnTo>
                <a:lnTo>
                  <a:pt x="4771" y="868"/>
                </a:lnTo>
                <a:lnTo>
                  <a:pt x="4779" y="858"/>
                </a:lnTo>
                <a:lnTo>
                  <a:pt x="4781" y="851"/>
                </a:lnTo>
                <a:lnTo>
                  <a:pt x="4781" y="844"/>
                </a:lnTo>
                <a:lnTo>
                  <a:pt x="4781" y="837"/>
                </a:lnTo>
                <a:lnTo>
                  <a:pt x="4779" y="830"/>
                </a:lnTo>
                <a:lnTo>
                  <a:pt x="4771" y="818"/>
                </a:lnTo>
                <a:lnTo>
                  <a:pt x="4759" y="811"/>
                </a:lnTo>
                <a:lnTo>
                  <a:pt x="4751" y="808"/>
                </a:lnTo>
                <a:lnTo>
                  <a:pt x="4743" y="808"/>
                </a:lnTo>
                <a:close/>
                <a:moveTo>
                  <a:pt x="4743" y="889"/>
                </a:moveTo>
                <a:lnTo>
                  <a:pt x="4743" y="889"/>
                </a:lnTo>
                <a:lnTo>
                  <a:pt x="4736" y="889"/>
                </a:lnTo>
                <a:lnTo>
                  <a:pt x="4728" y="891"/>
                </a:lnTo>
                <a:lnTo>
                  <a:pt x="4718" y="899"/>
                </a:lnTo>
                <a:lnTo>
                  <a:pt x="4708" y="910"/>
                </a:lnTo>
                <a:lnTo>
                  <a:pt x="4708" y="917"/>
                </a:lnTo>
                <a:lnTo>
                  <a:pt x="4706" y="925"/>
                </a:lnTo>
                <a:lnTo>
                  <a:pt x="4708" y="932"/>
                </a:lnTo>
                <a:lnTo>
                  <a:pt x="4708" y="939"/>
                </a:lnTo>
                <a:lnTo>
                  <a:pt x="4718" y="948"/>
                </a:lnTo>
                <a:lnTo>
                  <a:pt x="4728" y="958"/>
                </a:lnTo>
                <a:lnTo>
                  <a:pt x="4736" y="960"/>
                </a:lnTo>
                <a:lnTo>
                  <a:pt x="4743" y="960"/>
                </a:lnTo>
                <a:lnTo>
                  <a:pt x="4751" y="960"/>
                </a:lnTo>
                <a:lnTo>
                  <a:pt x="4759" y="958"/>
                </a:lnTo>
                <a:lnTo>
                  <a:pt x="4771" y="948"/>
                </a:lnTo>
                <a:lnTo>
                  <a:pt x="4779" y="939"/>
                </a:lnTo>
                <a:lnTo>
                  <a:pt x="4781" y="932"/>
                </a:lnTo>
                <a:lnTo>
                  <a:pt x="4781" y="925"/>
                </a:lnTo>
                <a:lnTo>
                  <a:pt x="4781" y="917"/>
                </a:lnTo>
                <a:lnTo>
                  <a:pt x="4779" y="910"/>
                </a:lnTo>
                <a:lnTo>
                  <a:pt x="4771" y="899"/>
                </a:lnTo>
                <a:lnTo>
                  <a:pt x="4759" y="891"/>
                </a:lnTo>
                <a:lnTo>
                  <a:pt x="4751" y="889"/>
                </a:lnTo>
                <a:lnTo>
                  <a:pt x="4743" y="889"/>
                </a:lnTo>
                <a:close/>
                <a:moveTo>
                  <a:pt x="4743" y="970"/>
                </a:moveTo>
                <a:lnTo>
                  <a:pt x="4743" y="970"/>
                </a:lnTo>
                <a:lnTo>
                  <a:pt x="4736" y="970"/>
                </a:lnTo>
                <a:lnTo>
                  <a:pt x="4728" y="972"/>
                </a:lnTo>
                <a:lnTo>
                  <a:pt x="4718" y="979"/>
                </a:lnTo>
                <a:lnTo>
                  <a:pt x="4708" y="991"/>
                </a:lnTo>
                <a:lnTo>
                  <a:pt x="4708" y="998"/>
                </a:lnTo>
                <a:lnTo>
                  <a:pt x="4706" y="1005"/>
                </a:lnTo>
                <a:lnTo>
                  <a:pt x="4708" y="1012"/>
                </a:lnTo>
                <a:lnTo>
                  <a:pt x="4708" y="1019"/>
                </a:lnTo>
                <a:lnTo>
                  <a:pt x="4718" y="1031"/>
                </a:lnTo>
                <a:lnTo>
                  <a:pt x="4728" y="1038"/>
                </a:lnTo>
                <a:lnTo>
                  <a:pt x="4736" y="1041"/>
                </a:lnTo>
                <a:lnTo>
                  <a:pt x="4743" y="1041"/>
                </a:lnTo>
                <a:lnTo>
                  <a:pt x="4751" y="1041"/>
                </a:lnTo>
                <a:lnTo>
                  <a:pt x="4759" y="1038"/>
                </a:lnTo>
                <a:lnTo>
                  <a:pt x="4771" y="1031"/>
                </a:lnTo>
                <a:lnTo>
                  <a:pt x="4779" y="1019"/>
                </a:lnTo>
                <a:lnTo>
                  <a:pt x="4781" y="1012"/>
                </a:lnTo>
                <a:lnTo>
                  <a:pt x="4781" y="1005"/>
                </a:lnTo>
                <a:lnTo>
                  <a:pt x="4781" y="998"/>
                </a:lnTo>
                <a:lnTo>
                  <a:pt x="4779" y="991"/>
                </a:lnTo>
                <a:lnTo>
                  <a:pt x="4771" y="979"/>
                </a:lnTo>
                <a:lnTo>
                  <a:pt x="4759" y="972"/>
                </a:lnTo>
                <a:lnTo>
                  <a:pt x="4751" y="970"/>
                </a:lnTo>
                <a:lnTo>
                  <a:pt x="4743" y="970"/>
                </a:lnTo>
                <a:close/>
                <a:moveTo>
                  <a:pt x="4743" y="1050"/>
                </a:moveTo>
                <a:lnTo>
                  <a:pt x="4743" y="1050"/>
                </a:lnTo>
                <a:lnTo>
                  <a:pt x="4736" y="1050"/>
                </a:lnTo>
                <a:lnTo>
                  <a:pt x="4728" y="1053"/>
                </a:lnTo>
                <a:lnTo>
                  <a:pt x="4718" y="1060"/>
                </a:lnTo>
                <a:lnTo>
                  <a:pt x="4708" y="1072"/>
                </a:lnTo>
                <a:lnTo>
                  <a:pt x="4708" y="1079"/>
                </a:lnTo>
                <a:lnTo>
                  <a:pt x="4706" y="1086"/>
                </a:lnTo>
                <a:lnTo>
                  <a:pt x="4708" y="1093"/>
                </a:lnTo>
                <a:lnTo>
                  <a:pt x="4708" y="1100"/>
                </a:lnTo>
                <a:lnTo>
                  <a:pt x="4718" y="1112"/>
                </a:lnTo>
                <a:lnTo>
                  <a:pt x="4728" y="1119"/>
                </a:lnTo>
                <a:lnTo>
                  <a:pt x="4736" y="1121"/>
                </a:lnTo>
                <a:lnTo>
                  <a:pt x="4743" y="1121"/>
                </a:lnTo>
                <a:lnTo>
                  <a:pt x="4751" y="1121"/>
                </a:lnTo>
                <a:lnTo>
                  <a:pt x="4759" y="1119"/>
                </a:lnTo>
                <a:lnTo>
                  <a:pt x="4771" y="1112"/>
                </a:lnTo>
                <a:lnTo>
                  <a:pt x="4779" y="1100"/>
                </a:lnTo>
                <a:lnTo>
                  <a:pt x="4781" y="1093"/>
                </a:lnTo>
                <a:lnTo>
                  <a:pt x="4781" y="1086"/>
                </a:lnTo>
                <a:lnTo>
                  <a:pt x="4781" y="1079"/>
                </a:lnTo>
                <a:lnTo>
                  <a:pt x="4779" y="1072"/>
                </a:lnTo>
                <a:lnTo>
                  <a:pt x="4771" y="1060"/>
                </a:lnTo>
                <a:lnTo>
                  <a:pt x="4759" y="1053"/>
                </a:lnTo>
                <a:lnTo>
                  <a:pt x="4751" y="1050"/>
                </a:lnTo>
                <a:lnTo>
                  <a:pt x="4743" y="1050"/>
                </a:lnTo>
                <a:close/>
                <a:moveTo>
                  <a:pt x="4743" y="1131"/>
                </a:moveTo>
                <a:lnTo>
                  <a:pt x="4743" y="1131"/>
                </a:lnTo>
                <a:lnTo>
                  <a:pt x="4736" y="1133"/>
                </a:lnTo>
                <a:lnTo>
                  <a:pt x="4728" y="1133"/>
                </a:lnTo>
                <a:lnTo>
                  <a:pt x="4718" y="1143"/>
                </a:lnTo>
                <a:lnTo>
                  <a:pt x="4708" y="1152"/>
                </a:lnTo>
                <a:lnTo>
                  <a:pt x="4708" y="1159"/>
                </a:lnTo>
                <a:lnTo>
                  <a:pt x="4706" y="1166"/>
                </a:lnTo>
                <a:lnTo>
                  <a:pt x="4708" y="1174"/>
                </a:lnTo>
                <a:lnTo>
                  <a:pt x="4708" y="1181"/>
                </a:lnTo>
                <a:lnTo>
                  <a:pt x="4718" y="1192"/>
                </a:lnTo>
                <a:lnTo>
                  <a:pt x="4728" y="1200"/>
                </a:lnTo>
                <a:lnTo>
                  <a:pt x="4736" y="1202"/>
                </a:lnTo>
                <a:lnTo>
                  <a:pt x="4743" y="1202"/>
                </a:lnTo>
                <a:lnTo>
                  <a:pt x="4751" y="1202"/>
                </a:lnTo>
                <a:lnTo>
                  <a:pt x="4759" y="1200"/>
                </a:lnTo>
                <a:lnTo>
                  <a:pt x="4771" y="1192"/>
                </a:lnTo>
                <a:lnTo>
                  <a:pt x="4779" y="1181"/>
                </a:lnTo>
                <a:lnTo>
                  <a:pt x="4781" y="1174"/>
                </a:lnTo>
                <a:lnTo>
                  <a:pt x="4781" y="1166"/>
                </a:lnTo>
                <a:lnTo>
                  <a:pt x="4781" y="1159"/>
                </a:lnTo>
                <a:lnTo>
                  <a:pt x="4779" y="1152"/>
                </a:lnTo>
                <a:lnTo>
                  <a:pt x="4771" y="1143"/>
                </a:lnTo>
                <a:lnTo>
                  <a:pt x="4759" y="1133"/>
                </a:lnTo>
                <a:lnTo>
                  <a:pt x="4751" y="1133"/>
                </a:lnTo>
                <a:lnTo>
                  <a:pt x="4743" y="1131"/>
                </a:lnTo>
                <a:close/>
                <a:moveTo>
                  <a:pt x="4743" y="1211"/>
                </a:moveTo>
                <a:lnTo>
                  <a:pt x="4743" y="1211"/>
                </a:lnTo>
                <a:lnTo>
                  <a:pt x="4736" y="1214"/>
                </a:lnTo>
                <a:lnTo>
                  <a:pt x="4728" y="1214"/>
                </a:lnTo>
                <a:lnTo>
                  <a:pt x="4718" y="1223"/>
                </a:lnTo>
                <a:lnTo>
                  <a:pt x="4708" y="1233"/>
                </a:lnTo>
                <a:lnTo>
                  <a:pt x="4708" y="1240"/>
                </a:lnTo>
                <a:lnTo>
                  <a:pt x="4706" y="1247"/>
                </a:lnTo>
                <a:lnTo>
                  <a:pt x="4708" y="1254"/>
                </a:lnTo>
                <a:lnTo>
                  <a:pt x="4708" y="1261"/>
                </a:lnTo>
                <a:lnTo>
                  <a:pt x="4718" y="1273"/>
                </a:lnTo>
                <a:lnTo>
                  <a:pt x="4728" y="1280"/>
                </a:lnTo>
                <a:lnTo>
                  <a:pt x="4736" y="1283"/>
                </a:lnTo>
                <a:lnTo>
                  <a:pt x="4743" y="1283"/>
                </a:lnTo>
                <a:lnTo>
                  <a:pt x="4751" y="1283"/>
                </a:lnTo>
                <a:lnTo>
                  <a:pt x="4759" y="1280"/>
                </a:lnTo>
                <a:lnTo>
                  <a:pt x="4771" y="1273"/>
                </a:lnTo>
                <a:lnTo>
                  <a:pt x="4779" y="1261"/>
                </a:lnTo>
                <a:lnTo>
                  <a:pt x="4781" y="1254"/>
                </a:lnTo>
                <a:lnTo>
                  <a:pt x="4781" y="1247"/>
                </a:lnTo>
                <a:lnTo>
                  <a:pt x="4781" y="1240"/>
                </a:lnTo>
                <a:lnTo>
                  <a:pt x="4779" y="1233"/>
                </a:lnTo>
                <a:lnTo>
                  <a:pt x="4771" y="1223"/>
                </a:lnTo>
                <a:lnTo>
                  <a:pt x="4759" y="1214"/>
                </a:lnTo>
                <a:lnTo>
                  <a:pt x="4751" y="1214"/>
                </a:lnTo>
                <a:lnTo>
                  <a:pt x="4743" y="1211"/>
                </a:lnTo>
                <a:close/>
                <a:moveTo>
                  <a:pt x="4743" y="1292"/>
                </a:moveTo>
                <a:lnTo>
                  <a:pt x="4743" y="1292"/>
                </a:lnTo>
                <a:lnTo>
                  <a:pt x="4736" y="1294"/>
                </a:lnTo>
                <a:lnTo>
                  <a:pt x="4728" y="1297"/>
                </a:lnTo>
                <a:lnTo>
                  <a:pt x="4718" y="1304"/>
                </a:lnTo>
                <a:lnTo>
                  <a:pt x="4708" y="1316"/>
                </a:lnTo>
                <a:lnTo>
                  <a:pt x="4708" y="1321"/>
                </a:lnTo>
                <a:lnTo>
                  <a:pt x="4706" y="1328"/>
                </a:lnTo>
                <a:lnTo>
                  <a:pt x="4708" y="1335"/>
                </a:lnTo>
                <a:lnTo>
                  <a:pt x="4708" y="1342"/>
                </a:lnTo>
                <a:lnTo>
                  <a:pt x="4718" y="1354"/>
                </a:lnTo>
                <a:lnTo>
                  <a:pt x="4728" y="1361"/>
                </a:lnTo>
                <a:lnTo>
                  <a:pt x="4736" y="1363"/>
                </a:lnTo>
                <a:lnTo>
                  <a:pt x="4743" y="1363"/>
                </a:lnTo>
                <a:lnTo>
                  <a:pt x="4751" y="1363"/>
                </a:lnTo>
                <a:lnTo>
                  <a:pt x="4759" y="1361"/>
                </a:lnTo>
                <a:lnTo>
                  <a:pt x="4771" y="1354"/>
                </a:lnTo>
                <a:lnTo>
                  <a:pt x="4779" y="1342"/>
                </a:lnTo>
                <a:lnTo>
                  <a:pt x="4781" y="1335"/>
                </a:lnTo>
                <a:lnTo>
                  <a:pt x="4781" y="1328"/>
                </a:lnTo>
                <a:lnTo>
                  <a:pt x="4781" y="1321"/>
                </a:lnTo>
                <a:lnTo>
                  <a:pt x="4779" y="1316"/>
                </a:lnTo>
                <a:lnTo>
                  <a:pt x="4771" y="1304"/>
                </a:lnTo>
                <a:lnTo>
                  <a:pt x="4759" y="1297"/>
                </a:lnTo>
                <a:lnTo>
                  <a:pt x="4751" y="1294"/>
                </a:lnTo>
                <a:lnTo>
                  <a:pt x="4743" y="1292"/>
                </a:lnTo>
                <a:close/>
                <a:moveTo>
                  <a:pt x="4743" y="1697"/>
                </a:moveTo>
                <a:lnTo>
                  <a:pt x="4743" y="1697"/>
                </a:lnTo>
                <a:lnTo>
                  <a:pt x="4736" y="1697"/>
                </a:lnTo>
                <a:lnTo>
                  <a:pt x="4728" y="1700"/>
                </a:lnTo>
                <a:lnTo>
                  <a:pt x="4718" y="1707"/>
                </a:lnTo>
                <a:lnTo>
                  <a:pt x="4708" y="1719"/>
                </a:lnTo>
                <a:lnTo>
                  <a:pt x="4708" y="1726"/>
                </a:lnTo>
                <a:lnTo>
                  <a:pt x="4706" y="1733"/>
                </a:lnTo>
                <a:lnTo>
                  <a:pt x="4708" y="1740"/>
                </a:lnTo>
                <a:lnTo>
                  <a:pt x="4708" y="1747"/>
                </a:lnTo>
                <a:lnTo>
                  <a:pt x="4718" y="1759"/>
                </a:lnTo>
                <a:lnTo>
                  <a:pt x="4728" y="1766"/>
                </a:lnTo>
                <a:lnTo>
                  <a:pt x="4736" y="1769"/>
                </a:lnTo>
                <a:lnTo>
                  <a:pt x="4743" y="1769"/>
                </a:lnTo>
                <a:lnTo>
                  <a:pt x="4751" y="1769"/>
                </a:lnTo>
                <a:lnTo>
                  <a:pt x="4759" y="1766"/>
                </a:lnTo>
                <a:lnTo>
                  <a:pt x="4771" y="1759"/>
                </a:lnTo>
                <a:lnTo>
                  <a:pt x="4779" y="1747"/>
                </a:lnTo>
                <a:lnTo>
                  <a:pt x="4781" y="1740"/>
                </a:lnTo>
                <a:lnTo>
                  <a:pt x="4781" y="1733"/>
                </a:lnTo>
                <a:lnTo>
                  <a:pt x="4781" y="1726"/>
                </a:lnTo>
                <a:lnTo>
                  <a:pt x="4779" y="1719"/>
                </a:lnTo>
                <a:lnTo>
                  <a:pt x="4771" y="1707"/>
                </a:lnTo>
                <a:lnTo>
                  <a:pt x="4759" y="1700"/>
                </a:lnTo>
                <a:lnTo>
                  <a:pt x="4751" y="1697"/>
                </a:lnTo>
                <a:lnTo>
                  <a:pt x="4743" y="1697"/>
                </a:lnTo>
                <a:close/>
                <a:moveTo>
                  <a:pt x="4743" y="1778"/>
                </a:moveTo>
                <a:lnTo>
                  <a:pt x="4743" y="1778"/>
                </a:lnTo>
                <a:lnTo>
                  <a:pt x="4736" y="1778"/>
                </a:lnTo>
                <a:lnTo>
                  <a:pt x="4728" y="1780"/>
                </a:lnTo>
                <a:lnTo>
                  <a:pt x="4718" y="1788"/>
                </a:lnTo>
                <a:lnTo>
                  <a:pt x="4708" y="1799"/>
                </a:lnTo>
                <a:lnTo>
                  <a:pt x="4708" y="1807"/>
                </a:lnTo>
                <a:lnTo>
                  <a:pt x="4706" y="1814"/>
                </a:lnTo>
                <a:lnTo>
                  <a:pt x="4708" y="1821"/>
                </a:lnTo>
                <a:lnTo>
                  <a:pt x="4708" y="1828"/>
                </a:lnTo>
                <a:lnTo>
                  <a:pt x="4718" y="1840"/>
                </a:lnTo>
                <a:lnTo>
                  <a:pt x="4728" y="1847"/>
                </a:lnTo>
                <a:lnTo>
                  <a:pt x="4736" y="1849"/>
                </a:lnTo>
                <a:lnTo>
                  <a:pt x="4743" y="1849"/>
                </a:lnTo>
                <a:lnTo>
                  <a:pt x="4751" y="1849"/>
                </a:lnTo>
                <a:lnTo>
                  <a:pt x="4759" y="1847"/>
                </a:lnTo>
                <a:lnTo>
                  <a:pt x="4771" y="1840"/>
                </a:lnTo>
                <a:lnTo>
                  <a:pt x="4779" y="1828"/>
                </a:lnTo>
                <a:lnTo>
                  <a:pt x="4781" y="1821"/>
                </a:lnTo>
                <a:lnTo>
                  <a:pt x="4781" y="1814"/>
                </a:lnTo>
                <a:lnTo>
                  <a:pt x="4781" y="1807"/>
                </a:lnTo>
                <a:lnTo>
                  <a:pt x="4779" y="1799"/>
                </a:lnTo>
                <a:lnTo>
                  <a:pt x="4771" y="1788"/>
                </a:lnTo>
                <a:lnTo>
                  <a:pt x="4759" y="1780"/>
                </a:lnTo>
                <a:lnTo>
                  <a:pt x="4751" y="1778"/>
                </a:lnTo>
                <a:lnTo>
                  <a:pt x="4743" y="1778"/>
                </a:lnTo>
                <a:close/>
                <a:moveTo>
                  <a:pt x="4743" y="1859"/>
                </a:moveTo>
                <a:lnTo>
                  <a:pt x="4743" y="1859"/>
                </a:lnTo>
                <a:lnTo>
                  <a:pt x="4736" y="1859"/>
                </a:lnTo>
                <a:lnTo>
                  <a:pt x="4728" y="1861"/>
                </a:lnTo>
                <a:lnTo>
                  <a:pt x="4718" y="1871"/>
                </a:lnTo>
                <a:lnTo>
                  <a:pt x="4708" y="1880"/>
                </a:lnTo>
                <a:lnTo>
                  <a:pt x="4708" y="1887"/>
                </a:lnTo>
                <a:lnTo>
                  <a:pt x="4706" y="1894"/>
                </a:lnTo>
                <a:lnTo>
                  <a:pt x="4708" y="1901"/>
                </a:lnTo>
                <a:lnTo>
                  <a:pt x="4708" y="1908"/>
                </a:lnTo>
                <a:lnTo>
                  <a:pt x="4718" y="1920"/>
                </a:lnTo>
                <a:lnTo>
                  <a:pt x="4728" y="1927"/>
                </a:lnTo>
                <a:lnTo>
                  <a:pt x="4736" y="1930"/>
                </a:lnTo>
                <a:lnTo>
                  <a:pt x="4743" y="1930"/>
                </a:lnTo>
                <a:lnTo>
                  <a:pt x="4751" y="1930"/>
                </a:lnTo>
                <a:lnTo>
                  <a:pt x="4759" y="1927"/>
                </a:lnTo>
                <a:lnTo>
                  <a:pt x="4771" y="1920"/>
                </a:lnTo>
                <a:lnTo>
                  <a:pt x="4779" y="1908"/>
                </a:lnTo>
                <a:lnTo>
                  <a:pt x="4781" y="1901"/>
                </a:lnTo>
                <a:lnTo>
                  <a:pt x="4781" y="1894"/>
                </a:lnTo>
                <a:lnTo>
                  <a:pt x="4781" y="1887"/>
                </a:lnTo>
                <a:lnTo>
                  <a:pt x="4779" y="1880"/>
                </a:lnTo>
                <a:lnTo>
                  <a:pt x="4771" y="1871"/>
                </a:lnTo>
                <a:lnTo>
                  <a:pt x="4759" y="1861"/>
                </a:lnTo>
                <a:lnTo>
                  <a:pt x="4751" y="1859"/>
                </a:lnTo>
                <a:lnTo>
                  <a:pt x="4743" y="1859"/>
                </a:lnTo>
                <a:close/>
                <a:moveTo>
                  <a:pt x="4743" y="1939"/>
                </a:moveTo>
                <a:lnTo>
                  <a:pt x="4743" y="1939"/>
                </a:lnTo>
                <a:lnTo>
                  <a:pt x="4736" y="1942"/>
                </a:lnTo>
                <a:lnTo>
                  <a:pt x="4728" y="1942"/>
                </a:lnTo>
                <a:lnTo>
                  <a:pt x="4718" y="1951"/>
                </a:lnTo>
                <a:lnTo>
                  <a:pt x="4708" y="1961"/>
                </a:lnTo>
                <a:lnTo>
                  <a:pt x="4708" y="1968"/>
                </a:lnTo>
                <a:lnTo>
                  <a:pt x="4706" y="1975"/>
                </a:lnTo>
                <a:lnTo>
                  <a:pt x="4708" y="1982"/>
                </a:lnTo>
                <a:lnTo>
                  <a:pt x="4708" y="1989"/>
                </a:lnTo>
                <a:lnTo>
                  <a:pt x="4718" y="2001"/>
                </a:lnTo>
                <a:lnTo>
                  <a:pt x="4728" y="2008"/>
                </a:lnTo>
                <a:lnTo>
                  <a:pt x="4736" y="2010"/>
                </a:lnTo>
                <a:lnTo>
                  <a:pt x="4743" y="2010"/>
                </a:lnTo>
                <a:lnTo>
                  <a:pt x="4751" y="2010"/>
                </a:lnTo>
                <a:lnTo>
                  <a:pt x="4759" y="2008"/>
                </a:lnTo>
                <a:lnTo>
                  <a:pt x="4771" y="2001"/>
                </a:lnTo>
                <a:lnTo>
                  <a:pt x="4779" y="1989"/>
                </a:lnTo>
                <a:lnTo>
                  <a:pt x="4781" y="1982"/>
                </a:lnTo>
                <a:lnTo>
                  <a:pt x="4781" y="1975"/>
                </a:lnTo>
                <a:lnTo>
                  <a:pt x="4781" y="1968"/>
                </a:lnTo>
                <a:lnTo>
                  <a:pt x="4779" y="1961"/>
                </a:lnTo>
                <a:lnTo>
                  <a:pt x="4771" y="1951"/>
                </a:lnTo>
                <a:lnTo>
                  <a:pt x="4759" y="1942"/>
                </a:lnTo>
                <a:lnTo>
                  <a:pt x="4751" y="1942"/>
                </a:lnTo>
                <a:lnTo>
                  <a:pt x="4743" y="1939"/>
                </a:lnTo>
                <a:close/>
                <a:moveTo>
                  <a:pt x="4743" y="2183"/>
                </a:moveTo>
                <a:lnTo>
                  <a:pt x="4743" y="2183"/>
                </a:lnTo>
                <a:lnTo>
                  <a:pt x="4736" y="2183"/>
                </a:lnTo>
                <a:lnTo>
                  <a:pt x="4728" y="2186"/>
                </a:lnTo>
                <a:lnTo>
                  <a:pt x="4718" y="2193"/>
                </a:lnTo>
                <a:lnTo>
                  <a:pt x="4708" y="2205"/>
                </a:lnTo>
                <a:lnTo>
                  <a:pt x="4708" y="2212"/>
                </a:lnTo>
                <a:lnTo>
                  <a:pt x="4706" y="2219"/>
                </a:lnTo>
                <a:lnTo>
                  <a:pt x="4708" y="2226"/>
                </a:lnTo>
                <a:lnTo>
                  <a:pt x="4708" y="2231"/>
                </a:lnTo>
                <a:lnTo>
                  <a:pt x="4718" y="2243"/>
                </a:lnTo>
                <a:lnTo>
                  <a:pt x="4728" y="2250"/>
                </a:lnTo>
                <a:lnTo>
                  <a:pt x="4736" y="2252"/>
                </a:lnTo>
                <a:lnTo>
                  <a:pt x="4743" y="2255"/>
                </a:lnTo>
                <a:lnTo>
                  <a:pt x="4751" y="2252"/>
                </a:lnTo>
                <a:lnTo>
                  <a:pt x="4759" y="2250"/>
                </a:lnTo>
                <a:lnTo>
                  <a:pt x="4771" y="2243"/>
                </a:lnTo>
                <a:lnTo>
                  <a:pt x="4779" y="2231"/>
                </a:lnTo>
                <a:lnTo>
                  <a:pt x="4781" y="2226"/>
                </a:lnTo>
                <a:lnTo>
                  <a:pt x="4781" y="2219"/>
                </a:lnTo>
                <a:lnTo>
                  <a:pt x="4781" y="2212"/>
                </a:lnTo>
                <a:lnTo>
                  <a:pt x="4779" y="2205"/>
                </a:lnTo>
                <a:lnTo>
                  <a:pt x="4771" y="2193"/>
                </a:lnTo>
                <a:lnTo>
                  <a:pt x="4759" y="2186"/>
                </a:lnTo>
                <a:lnTo>
                  <a:pt x="4751" y="2183"/>
                </a:lnTo>
                <a:lnTo>
                  <a:pt x="4743" y="2183"/>
                </a:lnTo>
                <a:close/>
                <a:moveTo>
                  <a:pt x="4743" y="2264"/>
                </a:moveTo>
                <a:lnTo>
                  <a:pt x="4743" y="2264"/>
                </a:lnTo>
                <a:lnTo>
                  <a:pt x="4736" y="2264"/>
                </a:lnTo>
                <a:lnTo>
                  <a:pt x="4728" y="2266"/>
                </a:lnTo>
                <a:lnTo>
                  <a:pt x="4718" y="2274"/>
                </a:lnTo>
                <a:lnTo>
                  <a:pt x="4708" y="2285"/>
                </a:lnTo>
                <a:lnTo>
                  <a:pt x="4708" y="2293"/>
                </a:lnTo>
                <a:lnTo>
                  <a:pt x="4706" y="2300"/>
                </a:lnTo>
                <a:lnTo>
                  <a:pt x="4708" y="2307"/>
                </a:lnTo>
                <a:lnTo>
                  <a:pt x="4708" y="2314"/>
                </a:lnTo>
                <a:lnTo>
                  <a:pt x="4718" y="2323"/>
                </a:lnTo>
                <a:lnTo>
                  <a:pt x="4728" y="2330"/>
                </a:lnTo>
                <a:lnTo>
                  <a:pt x="4736" y="2333"/>
                </a:lnTo>
                <a:lnTo>
                  <a:pt x="4743" y="2335"/>
                </a:lnTo>
                <a:lnTo>
                  <a:pt x="4751" y="2333"/>
                </a:lnTo>
                <a:lnTo>
                  <a:pt x="4759" y="2330"/>
                </a:lnTo>
                <a:lnTo>
                  <a:pt x="4771" y="2323"/>
                </a:lnTo>
                <a:lnTo>
                  <a:pt x="4779" y="2314"/>
                </a:lnTo>
                <a:lnTo>
                  <a:pt x="4781" y="2307"/>
                </a:lnTo>
                <a:lnTo>
                  <a:pt x="4781" y="2300"/>
                </a:lnTo>
                <a:lnTo>
                  <a:pt x="4781" y="2293"/>
                </a:lnTo>
                <a:lnTo>
                  <a:pt x="4779" y="2285"/>
                </a:lnTo>
                <a:lnTo>
                  <a:pt x="4771" y="2274"/>
                </a:lnTo>
                <a:lnTo>
                  <a:pt x="4759" y="2266"/>
                </a:lnTo>
                <a:lnTo>
                  <a:pt x="4751" y="2264"/>
                </a:lnTo>
                <a:lnTo>
                  <a:pt x="4743" y="2264"/>
                </a:lnTo>
                <a:close/>
                <a:moveTo>
                  <a:pt x="4743" y="2345"/>
                </a:moveTo>
                <a:lnTo>
                  <a:pt x="4743" y="2345"/>
                </a:lnTo>
                <a:lnTo>
                  <a:pt x="4736" y="2345"/>
                </a:lnTo>
                <a:lnTo>
                  <a:pt x="4728" y="2347"/>
                </a:lnTo>
                <a:lnTo>
                  <a:pt x="4718" y="2354"/>
                </a:lnTo>
                <a:lnTo>
                  <a:pt x="4708" y="2366"/>
                </a:lnTo>
                <a:lnTo>
                  <a:pt x="4708" y="2373"/>
                </a:lnTo>
                <a:lnTo>
                  <a:pt x="4706" y="2380"/>
                </a:lnTo>
                <a:lnTo>
                  <a:pt x="4708" y="2387"/>
                </a:lnTo>
                <a:lnTo>
                  <a:pt x="4708" y="2394"/>
                </a:lnTo>
                <a:lnTo>
                  <a:pt x="4718" y="2404"/>
                </a:lnTo>
                <a:lnTo>
                  <a:pt x="4728" y="2413"/>
                </a:lnTo>
                <a:lnTo>
                  <a:pt x="4736" y="2413"/>
                </a:lnTo>
                <a:lnTo>
                  <a:pt x="4743" y="2416"/>
                </a:lnTo>
                <a:lnTo>
                  <a:pt x="4751" y="2413"/>
                </a:lnTo>
                <a:lnTo>
                  <a:pt x="4759" y="2413"/>
                </a:lnTo>
                <a:lnTo>
                  <a:pt x="4771" y="2404"/>
                </a:lnTo>
                <a:lnTo>
                  <a:pt x="4779" y="2394"/>
                </a:lnTo>
                <a:lnTo>
                  <a:pt x="4781" y="2387"/>
                </a:lnTo>
                <a:lnTo>
                  <a:pt x="4781" y="2380"/>
                </a:lnTo>
                <a:lnTo>
                  <a:pt x="4781" y="2373"/>
                </a:lnTo>
                <a:lnTo>
                  <a:pt x="4779" y="2366"/>
                </a:lnTo>
                <a:lnTo>
                  <a:pt x="4771" y="2354"/>
                </a:lnTo>
                <a:lnTo>
                  <a:pt x="4759" y="2347"/>
                </a:lnTo>
                <a:lnTo>
                  <a:pt x="4751" y="2345"/>
                </a:lnTo>
                <a:lnTo>
                  <a:pt x="4743" y="2345"/>
                </a:lnTo>
                <a:close/>
                <a:moveTo>
                  <a:pt x="4743" y="2425"/>
                </a:moveTo>
                <a:lnTo>
                  <a:pt x="4743" y="2425"/>
                </a:lnTo>
                <a:lnTo>
                  <a:pt x="4736" y="2425"/>
                </a:lnTo>
                <a:lnTo>
                  <a:pt x="4728" y="2428"/>
                </a:lnTo>
                <a:lnTo>
                  <a:pt x="4718" y="2435"/>
                </a:lnTo>
                <a:lnTo>
                  <a:pt x="4708" y="2447"/>
                </a:lnTo>
                <a:lnTo>
                  <a:pt x="4708" y="2454"/>
                </a:lnTo>
                <a:lnTo>
                  <a:pt x="4706" y="2461"/>
                </a:lnTo>
                <a:lnTo>
                  <a:pt x="4708" y="2468"/>
                </a:lnTo>
                <a:lnTo>
                  <a:pt x="4708" y="2475"/>
                </a:lnTo>
                <a:lnTo>
                  <a:pt x="4718" y="2487"/>
                </a:lnTo>
                <a:lnTo>
                  <a:pt x="4728" y="2494"/>
                </a:lnTo>
                <a:lnTo>
                  <a:pt x="4736" y="2496"/>
                </a:lnTo>
                <a:lnTo>
                  <a:pt x="4743" y="2496"/>
                </a:lnTo>
                <a:lnTo>
                  <a:pt x="4751" y="2496"/>
                </a:lnTo>
                <a:lnTo>
                  <a:pt x="4759" y="2494"/>
                </a:lnTo>
                <a:lnTo>
                  <a:pt x="4771" y="2487"/>
                </a:lnTo>
                <a:lnTo>
                  <a:pt x="4779" y="2475"/>
                </a:lnTo>
                <a:lnTo>
                  <a:pt x="4781" y="2468"/>
                </a:lnTo>
                <a:lnTo>
                  <a:pt x="4781" y="2461"/>
                </a:lnTo>
                <a:lnTo>
                  <a:pt x="4781" y="2454"/>
                </a:lnTo>
                <a:lnTo>
                  <a:pt x="4779" y="2447"/>
                </a:lnTo>
                <a:lnTo>
                  <a:pt x="4771" y="2435"/>
                </a:lnTo>
                <a:lnTo>
                  <a:pt x="4759" y="2428"/>
                </a:lnTo>
                <a:lnTo>
                  <a:pt x="4751" y="2425"/>
                </a:lnTo>
                <a:lnTo>
                  <a:pt x="4743" y="2425"/>
                </a:lnTo>
                <a:close/>
                <a:moveTo>
                  <a:pt x="4743" y="2506"/>
                </a:moveTo>
                <a:lnTo>
                  <a:pt x="4743" y="2506"/>
                </a:lnTo>
                <a:lnTo>
                  <a:pt x="4736" y="2506"/>
                </a:lnTo>
                <a:lnTo>
                  <a:pt x="4728" y="2508"/>
                </a:lnTo>
                <a:lnTo>
                  <a:pt x="4718" y="2515"/>
                </a:lnTo>
                <a:lnTo>
                  <a:pt x="4708" y="2527"/>
                </a:lnTo>
                <a:lnTo>
                  <a:pt x="4708" y="2534"/>
                </a:lnTo>
                <a:lnTo>
                  <a:pt x="4706" y="2541"/>
                </a:lnTo>
                <a:lnTo>
                  <a:pt x="4708" y="2549"/>
                </a:lnTo>
                <a:lnTo>
                  <a:pt x="4708" y="2556"/>
                </a:lnTo>
                <a:lnTo>
                  <a:pt x="4718" y="2568"/>
                </a:lnTo>
                <a:lnTo>
                  <a:pt x="4728" y="2575"/>
                </a:lnTo>
                <a:lnTo>
                  <a:pt x="4736" y="2577"/>
                </a:lnTo>
                <a:lnTo>
                  <a:pt x="4743" y="2577"/>
                </a:lnTo>
                <a:lnTo>
                  <a:pt x="4751" y="2577"/>
                </a:lnTo>
                <a:lnTo>
                  <a:pt x="4759" y="2575"/>
                </a:lnTo>
                <a:lnTo>
                  <a:pt x="4771" y="2568"/>
                </a:lnTo>
                <a:lnTo>
                  <a:pt x="4779" y="2556"/>
                </a:lnTo>
                <a:lnTo>
                  <a:pt x="4781" y="2549"/>
                </a:lnTo>
                <a:lnTo>
                  <a:pt x="4781" y="2541"/>
                </a:lnTo>
                <a:lnTo>
                  <a:pt x="4781" y="2534"/>
                </a:lnTo>
                <a:lnTo>
                  <a:pt x="4779" y="2527"/>
                </a:lnTo>
                <a:lnTo>
                  <a:pt x="4771" y="2515"/>
                </a:lnTo>
                <a:lnTo>
                  <a:pt x="4759" y="2508"/>
                </a:lnTo>
                <a:lnTo>
                  <a:pt x="4751" y="2506"/>
                </a:lnTo>
                <a:lnTo>
                  <a:pt x="4743" y="2506"/>
                </a:lnTo>
                <a:close/>
                <a:moveTo>
                  <a:pt x="4829" y="484"/>
                </a:moveTo>
                <a:lnTo>
                  <a:pt x="4829" y="484"/>
                </a:lnTo>
                <a:lnTo>
                  <a:pt x="4822" y="486"/>
                </a:lnTo>
                <a:lnTo>
                  <a:pt x="4814" y="488"/>
                </a:lnTo>
                <a:lnTo>
                  <a:pt x="4802" y="495"/>
                </a:lnTo>
                <a:lnTo>
                  <a:pt x="4794" y="505"/>
                </a:lnTo>
                <a:lnTo>
                  <a:pt x="4792" y="512"/>
                </a:lnTo>
                <a:lnTo>
                  <a:pt x="4792" y="519"/>
                </a:lnTo>
                <a:lnTo>
                  <a:pt x="4792" y="526"/>
                </a:lnTo>
                <a:lnTo>
                  <a:pt x="4794" y="533"/>
                </a:lnTo>
                <a:lnTo>
                  <a:pt x="4802" y="545"/>
                </a:lnTo>
                <a:lnTo>
                  <a:pt x="4814" y="552"/>
                </a:lnTo>
                <a:lnTo>
                  <a:pt x="4822" y="555"/>
                </a:lnTo>
                <a:lnTo>
                  <a:pt x="4829" y="555"/>
                </a:lnTo>
                <a:lnTo>
                  <a:pt x="4837" y="555"/>
                </a:lnTo>
                <a:lnTo>
                  <a:pt x="4845" y="552"/>
                </a:lnTo>
                <a:lnTo>
                  <a:pt x="4857" y="545"/>
                </a:lnTo>
                <a:lnTo>
                  <a:pt x="4865" y="533"/>
                </a:lnTo>
                <a:lnTo>
                  <a:pt x="4867" y="526"/>
                </a:lnTo>
                <a:lnTo>
                  <a:pt x="4867" y="519"/>
                </a:lnTo>
                <a:lnTo>
                  <a:pt x="4867" y="512"/>
                </a:lnTo>
                <a:lnTo>
                  <a:pt x="4865" y="505"/>
                </a:lnTo>
                <a:lnTo>
                  <a:pt x="4857" y="495"/>
                </a:lnTo>
                <a:lnTo>
                  <a:pt x="4845" y="488"/>
                </a:lnTo>
                <a:lnTo>
                  <a:pt x="4837" y="486"/>
                </a:lnTo>
                <a:lnTo>
                  <a:pt x="4829" y="484"/>
                </a:lnTo>
                <a:close/>
                <a:moveTo>
                  <a:pt x="4829" y="564"/>
                </a:moveTo>
                <a:lnTo>
                  <a:pt x="4829" y="564"/>
                </a:lnTo>
                <a:lnTo>
                  <a:pt x="4822" y="567"/>
                </a:lnTo>
                <a:lnTo>
                  <a:pt x="4814" y="569"/>
                </a:lnTo>
                <a:lnTo>
                  <a:pt x="4802" y="576"/>
                </a:lnTo>
                <a:lnTo>
                  <a:pt x="4794" y="588"/>
                </a:lnTo>
                <a:lnTo>
                  <a:pt x="4792" y="593"/>
                </a:lnTo>
                <a:lnTo>
                  <a:pt x="4792" y="600"/>
                </a:lnTo>
                <a:lnTo>
                  <a:pt x="4792" y="607"/>
                </a:lnTo>
                <a:lnTo>
                  <a:pt x="4794" y="614"/>
                </a:lnTo>
                <a:lnTo>
                  <a:pt x="4802" y="626"/>
                </a:lnTo>
                <a:lnTo>
                  <a:pt x="4814" y="633"/>
                </a:lnTo>
                <a:lnTo>
                  <a:pt x="4822" y="635"/>
                </a:lnTo>
                <a:lnTo>
                  <a:pt x="4829" y="635"/>
                </a:lnTo>
                <a:lnTo>
                  <a:pt x="4837" y="635"/>
                </a:lnTo>
                <a:lnTo>
                  <a:pt x="4845" y="633"/>
                </a:lnTo>
                <a:lnTo>
                  <a:pt x="4857" y="626"/>
                </a:lnTo>
                <a:lnTo>
                  <a:pt x="4865" y="614"/>
                </a:lnTo>
                <a:lnTo>
                  <a:pt x="4867" y="607"/>
                </a:lnTo>
                <a:lnTo>
                  <a:pt x="4867" y="600"/>
                </a:lnTo>
                <a:lnTo>
                  <a:pt x="4867" y="593"/>
                </a:lnTo>
                <a:lnTo>
                  <a:pt x="4865" y="588"/>
                </a:lnTo>
                <a:lnTo>
                  <a:pt x="4857" y="576"/>
                </a:lnTo>
                <a:lnTo>
                  <a:pt x="4845" y="569"/>
                </a:lnTo>
                <a:lnTo>
                  <a:pt x="4837" y="567"/>
                </a:lnTo>
                <a:lnTo>
                  <a:pt x="4829" y="564"/>
                </a:lnTo>
                <a:close/>
                <a:moveTo>
                  <a:pt x="4829" y="647"/>
                </a:moveTo>
                <a:lnTo>
                  <a:pt x="4829" y="647"/>
                </a:lnTo>
                <a:lnTo>
                  <a:pt x="4822" y="647"/>
                </a:lnTo>
                <a:lnTo>
                  <a:pt x="4814" y="650"/>
                </a:lnTo>
                <a:lnTo>
                  <a:pt x="4802" y="657"/>
                </a:lnTo>
                <a:lnTo>
                  <a:pt x="4794" y="669"/>
                </a:lnTo>
                <a:lnTo>
                  <a:pt x="4792" y="676"/>
                </a:lnTo>
                <a:lnTo>
                  <a:pt x="4792" y="683"/>
                </a:lnTo>
                <a:lnTo>
                  <a:pt x="4792" y="690"/>
                </a:lnTo>
                <a:lnTo>
                  <a:pt x="4794" y="695"/>
                </a:lnTo>
                <a:lnTo>
                  <a:pt x="4802" y="706"/>
                </a:lnTo>
                <a:lnTo>
                  <a:pt x="4814" y="714"/>
                </a:lnTo>
                <a:lnTo>
                  <a:pt x="4822" y="716"/>
                </a:lnTo>
                <a:lnTo>
                  <a:pt x="4829" y="716"/>
                </a:lnTo>
                <a:lnTo>
                  <a:pt x="4837" y="716"/>
                </a:lnTo>
                <a:lnTo>
                  <a:pt x="4845" y="714"/>
                </a:lnTo>
                <a:lnTo>
                  <a:pt x="4857" y="706"/>
                </a:lnTo>
                <a:lnTo>
                  <a:pt x="4865" y="695"/>
                </a:lnTo>
                <a:lnTo>
                  <a:pt x="4867" y="690"/>
                </a:lnTo>
                <a:lnTo>
                  <a:pt x="4867" y="683"/>
                </a:lnTo>
                <a:lnTo>
                  <a:pt x="4867" y="676"/>
                </a:lnTo>
                <a:lnTo>
                  <a:pt x="4865" y="669"/>
                </a:lnTo>
                <a:lnTo>
                  <a:pt x="4857" y="657"/>
                </a:lnTo>
                <a:lnTo>
                  <a:pt x="4845" y="650"/>
                </a:lnTo>
                <a:lnTo>
                  <a:pt x="4837" y="647"/>
                </a:lnTo>
                <a:lnTo>
                  <a:pt x="4829" y="647"/>
                </a:lnTo>
                <a:close/>
                <a:moveTo>
                  <a:pt x="4829" y="728"/>
                </a:moveTo>
                <a:lnTo>
                  <a:pt x="4829" y="728"/>
                </a:lnTo>
                <a:lnTo>
                  <a:pt x="4822" y="728"/>
                </a:lnTo>
                <a:lnTo>
                  <a:pt x="4814" y="730"/>
                </a:lnTo>
                <a:lnTo>
                  <a:pt x="4802" y="737"/>
                </a:lnTo>
                <a:lnTo>
                  <a:pt x="4794" y="749"/>
                </a:lnTo>
                <a:lnTo>
                  <a:pt x="4792" y="756"/>
                </a:lnTo>
                <a:lnTo>
                  <a:pt x="4792" y="763"/>
                </a:lnTo>
                <a:lnTo>
                  <a:pt x="4792" y="770"/>
                </a:lnTo>
                <a:lnTo>
                  <a:pt x="4794" y="775"/>
                </a:lnTo>
                <a:lnTo>
                  <a:pt x="4802" y="787"/>
                </a:lnTo>
                <a:lnTo>
                  <a:pt x="4814" y="794"/>
                </a:lnTo>
                <a:lnTo>
                  <a:pt x="4822" y="797"/>
                </a:lnTo>
                <a:lnTo>
                  <a:pt x="4829" y="799"/>
                </a:lnTo>
                <a:lnTo>
                  <a:pt x="4837" y="797"/>
                </a:lnTo>
                <a:lnTo>
                  <a:pt x="4845" y="794"/>
                </a:lnTo>
                <a:lnTo>
                  <a:pt x="4857" y="787"/>
                </a:lnTo>
                <a:lnTo>
                  <a:pt x="4865" y="775"/>
                </a:lnTo>
                <a:lnTo>
                  <a:pt x="4867" y="770"/>
                </a:lnTo>
                <a:lnTo>
                  <a:pt x="4867" y="763"/>
                </a:lnTo>
                <a:lnTo>
                  <a:pt x="4867" y="756"/>
                </a:lnTo>
                <a:lnTo>
                  <a:pt x="4865" y="749"/>
                </a:lnTo>
                <a:lnTo>
                  <a:pt x="4857" y="737"/>
                </a:lnTo>
                <a:lnTo>
                  <a:pt x="4845" y="730"/>
                </a:lnTo>
                <a:lnTo>
                  <a:pt x="4837" y="728"/>
                </a:lnTo>
                <a:lnTo>
                  <a:pt x="4829" y="728"/>
                </a:lnTo>
                <a:close/>
                <a:moveTo>
                  <a:pt x="4829" y="808"/>
                </a:moveTo>
                <a:lnTo>
                  <a:pt x="4829" y="808"/>
                </a:lnTo>
                <a:lnTo>
                  <a:pt x="4822" y="808"/>
                </a:lnTo>
                <a:lnTo>
                  <a:pt x="4814" y="811"/>
                </a:lnTo>
                <a:lnTo>
                  <a:pt x="4802" y="818"/>
                </a:lnTo>
                <a:lnTo>
                  <a:pt x="4794" y="830"/>
                </a:lnTo>
                <a:lnTo>
                  <a:pt x="4792" y="837"/>
                </a:lnTo>
                <a:lnTo>
                  <a:pt x="4792" y="844"/>
                </a:lnTo>
                <a:lnTo>
                  <a:pt x="4792" y="851"/>
                </a:lnTo>
                <a:lnTo>
                  <a:pt x="4794" y="858"/>
                </a:lnTo>
                <a:lnTo>
                  <a:pt x="4802" y="868"/>
                </a:lnTo>
                <a:lnTo>
                  <a:pt x="4814" y="877"/>
                </a:lnTo>
                <a:lnTo>
                  <a:pt x="4822" y="877"/>
                </a:lnTo>
                <a:lnTo>
                  <a:pt x="4829" y="880"/>
                </a:lnTo>
                <a:lnTo>
                  <a:pt x="4837" y="877"/>
                </a:lnTo>
                <a:lnTo>
                  <a:pt x="4845" y="877"/>
                </a:lnTo>
                <a:lnTo>
                  <a:pt x="4857" y="868"/>
                </a:lnTo>
                <a:lnTo>
                  <a:pt x="4865" y="858"/>
                </a:lnTo>
                <a:lnTo>
                  <a:pt x="4867" y="851"/>
                </a:lnTo>
                <a:lnTo>
                  <a:pt x="4867" y="844"/>
                </a:lnTo>
                <a:lnTo>
                  <a:pt x="4867" y="837"/>
                </a:lnTo>
                <a:lnTo>
                  <a:pt x="4865" y="830"/>
                </a:lnTo>
                <a:lnTo>
                  <a:pt x="4857" y="818"/>
                </a:lnTo>
                <a:lnTo>
                  <a:pt x="4845" y="811"/>
                </a:lnTo>
                <a:lnTo>
                  <a:pt x="4837" y="808"/>
                </a:lnTo>
                <a:lnTo>
                  <a:pt x="4829" y="808"/>
                </a:lnTo>
                <a:close/>
                <a:moveTo>
                  <a:pt x="4829" y="889"/>
                </a:moveTo>
                <a:lnTo>
                  <a:pt x="4829" y="889"/>
                </a:lnTo>
                <a:lnTo>
                  <a:pt x="4822" y="889"/>
                </a:lnTo>
                <a:lnTo>
                  <a:pt x="4814" y="891"/>
                </a:lnTo>
                <a:lnTo>
                  <a:pt x="4802" y="899"/>
                </a:lnTo>
                <a:lnTo>
                  <a:pt x="4794" y="910"/>
                </a:lnTo>
                <a:lnTo>
                  <a:pt x="4792" y="917"/>
                </a:lnTo>
                <a:lnTo>
                  <a:pt x="4792" y="925"/>
                </a:lnTo>
                <a:lnTo>
                  <a:pt x="4792" y="932"/>
                </a:lnTo>
                <a:lnTo>
                  <a:pt x="4794" y="939"/>
                </a:lnTo>
                <a:lnTo>
                  <a:pt x="4802" y="948"/>
                </a:lnTo>
                <a:lnTo>
                  <a:pt x="4814" y="958"/>
                </a:lnTo>
                <a:lnTo>
                  <a:pt x="4822" y="960"/>
                </a:lnTo>
                <a:lnTo>
                  <a:pt x="4829" y="960"/>
                </a:lnTo>
                <a:lnTo>
                  <a:pt x="4837" y="960"/>
                </a:lnTo>
                <a:lnTo>
                  <a:pt x="4845" y="958"/>
                </a:lnTo>
                <a:lnTo>
                  <a:pt x="4857" y="948"/>
                </a:lnTo>
                <a:lnTo>
                  <a:pt x="4865" y="939"/>
                </a:lnTo>
                <a:lnTo>
                  <a:pt x="4867" y="932"/>
                </a:lnTo>
                <a:lnTo>
                  <a:pt x="4867" y="925"/>
                </a:lnTo>
                <a:lnTo>
                  <a:pt x="4867" y="917"/>
                </a:lnTo>
                <a:lnTo>
                  <a:pt x="4865" y="910"/>
                </a:lnTo>
                <a:lnTo>
                  <a:pt x="4857" y="899"/>
                </a:lnTo>
                <a:lnTo>
                  <a:pt x="4845" y="891"/>
                </a:lnTo>
                <a:lnTo>
                  <a:pt x="4837" y="889"/>
                </a:lnTo>
                <a:lnTo>
                  <a:pt x="4829" y="889"/>
                </a:lnTo>
                <a:close/>
                <a:moveTo>
                  <a:pt x="4829" y="970"/>
                </a:moveTo>
                <a:lnTo>
                  <a:pt x="4829" y="970"/>
                </a:lnTo>
                <a:lnTo>
                  <a:pt x="4822" y="970"/>
                </a:lnTo>
                <a:lnTo>
                  <a:pt x="4814" y="972"/>
                </a:lnTo>
                <a:lnTo>
                  <a:pt x="4802" y="979"/>
                </a:lnTo>
                <a:lnTo>
                  <a:pt x="4794" y="991"/>
                </a:lnTo>
                <a:lnTo>
                  <a:pt x="4792" y="998"/>
                </a:lnTo>
                <a:lnTo>
                  <a:pt x="4792" y="1005"/>
                </a:lnTo>
                <a:lnTo>
                  <a:pt x="4792" y="1012"/>
                </a:lnTo>
                <a:lnTo>
                  <a:pt x="4794" y="1019"/>
                </a:lnTo>
                <a:lnTo>
                  <a:pt x="4802" y="1031"/>
                </a:lnTo>
                <a:lnTo>
                  <a:pt x="4814" y="1038"/>
                </a:lnTo>
                <a:lnTo>
                  <a:pt x="4822" y="1041"/>
                </a:lnTo>
                <a:lnTo>
                  <a:pt x="4829" y="1041"/>
                </a:lnTo>
                <a:lnTo>
                  <a:pt x="4837" y="1041"/>
                </a:lnTo>
                <a:lnTo>
                  <a:pt x="4845" y="1038"/>
                </a:lnTo>
                <a:lnTo>
                  <a:pt x="4857" y="1031"/>
                </a:lnTo>
                <a:lnTo>
                  <a:pt x="4865" y="1019"/>
                </a:lnTo>
                <a:lnTo>
                  <a:pt x="4867" y="1012"/>
                </a:lnTo>
                <a:lnTo>
                  <a:pt x="4867" y="1005"/>
                </a:lnTo>
                <a:lnTo>
                  <a:pt x="4867" y="998"/>
                </a:lnTo>
                <a:lnTo>
                  <a:pt x="4865" y="991"/>
                </a:lnTo>
                <a:lnTo>
                  <a:pt x="4857" y="979"/>
                </a:lnTo>
                <a:lnTo>
                  <a:pt x="4845" y="972"/>
                </a:lnTo>
                <a:lnTo>
                  <a:pt x="4837" y="970"/>
                </a:lnTo>
                <a:lnTo>
                  <a:pt x="4829" y="970"/>
                </a:lnTo>
                <a:close/>
                <a:moveTo>
                  <a:pt x="4829" y="1050"/>
                </a:moveTo>
                <a:lnTo>
                  <a:pt x="4829" y="1050"/>
                </a:lnTo>
                <a:lnTo>
                  <a:pt x="4822" y="1050"/>
                </a:lnTo>
                <a:lnTo>
                  <a:pt x="4814" y="1053"/>
                </a:lnTo>
                <a:lnTo>
                  <a:pt x="4802" y="1060"/>
                </a:lnTo>
                <a:lnTo>
                  <a:pt x="4794" y="1072"/>
                </a:lnTo>
                <a:lnTo>
                  <a:pt x="4792" y="1079"/>
                </a:lnTo>
                <a:lnTo>
                  <a:pt x="4792" y="1086"/>
                </a:lnTo>
                <a:lnTo>
                  <a:pt x="4792" y="1093"/>
                </a:lnTo>
                <a:lnTo>
                  <a:pt x="4794" y="1100"/>
                </a:lnTo>
                <a:lnTo>
                  <a:pt x="4802" y="1112"/>
                </a:lnTo>
                <a:lnTo>
                  <a:pt x="4814" y="1119"/>
                </a:lnTo>
                <a:lnTo>
                  <a:pt x="4822" y="1121"/>
                </a:lnTo>
                <a:lnTo>
                  <a:pt x="4829" y="1121"/>
                </a:lnTo>
                <a:lnTo>
                  <a:pt x="4837" y="1121"/>
                </a:lnTo>
                <a:lnTo>
                  <a:pt x="4845" y="1119"/>
                </a:lnTo>
                <a:lnTo>
                  <a:pt x="4857" y="1112"/>
                </a:lnTo>
                <a:lnTo>
                  <a:pt x="4865" y="1100"/>
                </a:lnTo>
                <a:lnTo>
                  <a:pt x="4867" y="1093"/>
                </a:lnTo>
                <a:lnTo>
                  <a:pt x="4867" y="1086"/>
                </a:lnTo>
                <a:lnTo>
                  <a:pt x="4867" y="1079"/>
                </a:lnTo>
                <a:lnTo>
                  <a:pt x="4865" y="1072"/>
                </a:lnTo>
                <a:lnTo>
                  <a:pt x="4857" y="1060"/>
                </a:lnTo>
                <a:lnTo>
                  <a:pt x="4845" y="1053"/>
                </a:lnTo>
                <a:lnTo>
                  <a:pt x="4837" y="1050"/>
                </a:lnTo>
                <a:lnTo>
                  <a:pt x="4829" y="1050"/>
                </a:lnTo>
                <a:close/>
                <a:moveTo>
                  <a:pt x="4829" y="1131"/>
                </a:moveTo>
                <a:lnTo>
                  <a:pt x="4829" y="1131"/>
                </a:lnTo>
                <a:lnTo>
                  <a:pt x="4822" y="1133"/>
                </a:lnTo>
                <a:lnTo>
                  <a:pt x="4814" y="1133"/>
                </a:lnTo>
                <a:lnTo>
                  <a:pt x="4802" y="1143"/>
                </a:lnTo>
                <a:lnTo>
                  <a:pt x="4794" y="1152"/>
                </a:lnTo>
                <a:lnTo>
                  <a:pt x="4792" y="1159"/>
                </a:lnTo>
                <a:lnTo>
                  <a:pt x="4792" y="1166"/>
                </a:lnTo>
                <a:lnTo>
                  <a:pt x="4792" y="1174"/>
                </a:lnTo>
                <a:lnTo>
                  <a:pt x="4794" y="1181"/>
                </a:lnTo>
                <a:lnTo>
                  <a:pt x="4802" y="1192"/>
                </a:lnTo>
                <a:lnTo>
                  <a:pt x="4814" y="1200"/>
                </a:lnTo>
                <a:lnTo>
                  <a:pt x="4822" y="1202"/>
                </a:lnTo>
                <a:lnTo>
                  <a:pt x="4829" y="1202"/>
                </a:lnTo>
                <a:lnTo>
                  <a:pt x="4837" y="1202"/>
                </a:lnTo>
                <a:lnTo>
                  <a:pt x="4845" y="1200"/>
                </a:lnTo>
                <a:lnTo>
                  <a:pt x="4857" y="1192"/>
                </a:lnTo>
                <a:lnTo>
                  <a:pt x="4865" y="1181"/>
                </a:lnTo>
                <a:lnTo>
                  <a:pt x="4867" y="1174"/>
                </a:lnTo>
                <a:lnTo>
                  <a:pt x="4867" y="1166"/>
                </a:lnTo>
                <a:lnTo>
                  <a:pt x="4867" y="1159"/>
                </a:lnTo>
                <a:lnTo>
                  <a:pt x="4865" y="1152"/>
                </a:lnTo>
                <a:lnTo>
                  <a:pt x="4857" y="1143"/>
                </a:lnTo>
                <a:lnTo>
                  <a:pt x="4845" y="1133"/>
                </a:lnTo>
                <a:lnTo>
                  <a:pt x="4837" y="1133"/>
                </a:lnTo>
                <a:lnTo>
                  <a:pt x="4829" y="1131"/>
                </a:lnTo>
                <a:close/>
                <a:moveTo>
                  <a:pt x="4829" y="1292"/>
                </a:moveTo>
                <a:lnTo>
                  <a:pt x="4829" y="1292"/>
                </a:lnTo>
                <a:lnTo>
                  <a:pt x="4822" y="1294"/>
                </a:lnTo>
                <a:lnTo>
                  <a:pt x="4814" y="1297"/>
                </a:lnTo>
                <a:lnTo>
                  <a:pt x="4802" y="1304"/>
                </a:lnTo>
                <a:lnTo>
                  <a:pt x="4794" y="1316"/>
                </a:lnTo>
                <a:lnTo>
                  <a:pt x="4792" y="1321"/>
                </a:lnTo>
                <a:lnTo>
                  <a:pt x="4792" y="1328"/>
                </a:lnTo>
                <a:lnTo>
                  <a:pt x="4792" y="1335"/>
                </a:lnTo>
                <a:lnTo>
                  <a:pt x="4794" y="1342"/>
                </a:lnTo>
                <a:lnTo>
                  <a:pt x="4802" y="1354"/>
                </a:lnTo>
                <a:lnTo>
                  <a:pt x="4814" y="1361"/>
                </a:lnTo>
                <a:lnTo>
                  <a:pt x="4822" y="1363"/>
                </a:lnTo>
                <a:lnTo>
                  <a:pt x="4829" y="1363"/>
                </a:lnTo>
                <a:lnTo>
                  <a:pt x="4837" y="1363"/>
                </a:lnTo>
                <a:lnTo>
                  <a:pt x="4845" y="1361"/>
                </a:lnTo>
                <a:lnTo>
                  <a:pt x="4857" y="1354"/>
                </a:lnTo>
                <a:lnTo>
                  <a:pt x="4865" y="1342"/>
                </a:lnTo>
                <a:lnTo>
                  <a:pt x="4867" y="1335"/>
                </a:lnTo>
                <a:lnTo>
                  <a:pt x="4867" y="1328"/>
                </a:lnTo>
                <a:lnTo>
                  <a:pt x="4867" y="1321"/>
                </a:lnTo>
                <a:lnTo>
                  <a:pt x="4865" y="1316"/>
                </a:lnTo>
                <a:lnTo>
                  <a:pt x="4857" y="1304"/>
                </a:lnTo>
                <a:lnTo>
                  <a:pt x="4845" y="1297"/>
                </a:lnTo>
                <a:lnTo>
                  <a:pt x="4837" y="1294"/>
                </a:lnTo>
                <a:lnTo>
                  <a:pt x="4829" y="1292"/>
                </a:lnTo>
                <a:close/>
                <a:moveTo>
                  <a:pt x="4829" y="1375"/>
                </a:moveTo>
                <a:lnTo>
                  <a:pt x="4829" y="1375"/>
                </a:lnTo>
                <a:lnTo>
                  <a:pt x="4822" y="1375"/>
                </a:lnTo>
                <a:lnTo>
                  <a:pt x="4814" y="1377"/>
                </a:lnTo>
                <a:lnTo>
                  <a:pt x="4802" y="1385"/>
                </a:lnTo>
                <a:lnTo>
                  <a:pt x="4794" y="1396"/>
                </a:lnTo>
                <a:lnTo>
                  <a:pt x="4792" y="1401"/>
                </a:lnTo>
                <a:lnTo>
                  <a:pt x="4792" y="1411"/>
                </a:lnTo>
                <a:lnTo>
                  <a:pt x="4792" y="1418"/>
                </a:lnTo>
                <a:lnTo>
                  <a:pt x="4794" y="1422"/>
                </a:lnTo>
                <a:lnTo>
                  <a:pt x="4802" y="1434"/>
                </a:lnTo>
                <a:lnTo>
                  <a:pt x="4814" y="1441"/>
                </a:lnTo>
                <a:lnTo>
                  <a:pt x="4822" y="1444"/>
                </a:lnTo>
                <a:lnTo>
                  <a:pt x="4829" y="1444"/>
                </a:lnTo>
                <a:lnTo>
                  <a:pt x="4837" y="1444"/>
                </a:lnTo>
                <a:lnTo>
                  <a:pt x="4845" y="1441"/>
                </a:lnTo>
                <a:lnTo>
                  <a:pt x="4857" y="1434"/>
                </a:lnTo>
                <a:lnTo>
                  <a:pt x="4865" y="1422"/>
                </a:lnTo>
                <a:lnTo>
                  <a:pt x="4867" y="1418"/>
                </a:lnTo>
                <a:lnTo>
                  <a:pt x="4867" y="1411"/>
                </a:lnTo>
                <a:lnTo>
                  <a:pt x="4867" y="1401"/>
                </a:lnTo>
                <a:lnTo>
                  <a:pt x="4865" y="1396"/>
                </a:lnTo>
                <a:lnTo>
                  <a:pt x="4857" y="1385"/>
                </a:lnTo>
                <a:lnTo>
                  <a:pt x="4845" y="1377"/>
                </a:lnTo>
                <a:lnTo>
                  <a:pt x="4837" y="1375"/>
                </a:lnTo>
                <a:lnTo>
                  <a:pt x="4829" y="1375"/>
                </a:lnTo>
                <a:close/>
                <a:moveTo>
                  <a:pt x="4829" y="1939"/>
                </a:moveTo>
                <a:lnTo>
                  <a:pt x="4829" y="1939"/>
                </a:lnTo>
                <a:lnTo>
                  <a:pt x="4822" y="1942"/>
                </a:lnTo>
                <a:lnTo>
                  <a:pt x="4814" y="1942"/>
                </a:lnTo>
                <a:lnTo>
                  <a:pt x="4802" y="1951"/>
                </a:lnTo>
                <a:lnTo>
                  <a:pt x="4794" y="1961"/>
                </a:lnTo>
                <a:lnTo>
                  <a:pt x="4792" y="1968"/>
                </a:lnTo>
                <a:lnTo>
                  <a:pt x="4792" y="1975"/>
                </a:lnTo>
                <a:lnTo>
                  <a:pt x="4792" y="1982"/>
                </a:lnTo>
                <a:lnTo>
                  <a:pt x="4794" y="1989"/>
                </a:lnTo>
                <a:lnTo>
                  <a:pt x="4802" y="2001"/>
                </a:lnTo>
                <a:lnTo>
                  <a:pt x="4814" y="2008"/>
                </a:lnTo>
                <a:lnTo>
                  <a:pt x="4822" y="2010"/>
                </a:lnTo>
                <a:lnTo>
                  <a:pt x="4829" y="2010"/>
                </a:lnTo>
                <a:lnTo>
                  <a:pt x="4837" y="2010"/>
                </a:lnTo>
                <a:lnTo>
                  <a:pt x="4845" y="2008"/>
                </a:lnTo>
                <a:lnTo>
                  <a:pt x="4857" y="2001"/>
                </a:lnTo>
                <a:lnTo>
                  <a:pt x="4865" y="1989"/>
                </a:lnTo>
                <a:lnTo>
                  <a:pt x="4867" y="1982"/>
                </a:lnTo>
                <a:lnTo>
                  <a:pt x="4867" y="1975"/>
                </a:lnTo>
                <a:lnTo>
                  <a:pt x="4867" y="1968"/>
                </a:lnTo>
                <a:lnTo>
                  <a:pt x="4865" y="1961"/>
                </a:lnTo>
                <a:lnTo>
                  <a:pt x="4857" y="1951"/>
                </a:lnTo>
                <a:lnTo>
                  <a:pt x="4845" y="1942"/>
                </a:lnTo>
                <a:lnTo>
                  <a:pt x="4837" y="1942"/>
                </a:lnTo>
                <a:lnTo>
                  <a:pt x="4829" y="1939"/>
                </a:lnTo>
                <a:close/>
                <a:moveTo>
                  <a:pt x="4829" y="2103"/>
                </a:moveTo>
                <a:lnTo>
                  <a:pt x="4829" y="2103"/>
                </a:lnTo>
                <a:lnTo>
                  <a:pt x="4822" y="2103"/>
                </a:lnTo>
                <a:lnTo>
                  <a:pt x="4814" y="2105"/>
                </a:lnTo>
                <a:lnTo>
                  <a:pt x="4802" y="2112"/>
                </a:lnTo>
                <a:lnTo>
                  <a:pt x="4794" y="2124"/>
                </a:lnTo>
                <a:lnTo>
                  <a:pt x="4792" y="2129"/>
                </a:lnTo>
                <a:lnTo>
                  <a:pt x="4792" y="2136"/>
                </a:lnTo>
                <a:lnTo>
                  <a:pt x="4792" y="2146"/>
                </a:lnTo>
                <a:lnTo>
                  <a:pt x="4794" y="2150"/>
                </a:lnTo>
                <a:lnTo>
                  <a:pt x="4802" y="2162"/>
                </a:lnTo>
                <a:lnTo>
                  <a:pt x="4814" y="2169"/>
                </a:lnTo>
                <a:lnTo>
                  <a:pt x="4822" y="2172"/>
                </a:lnTo>
                <a:lnTo>
                  <a:pt x="4829" y="2172"/>
                </a:lnTo>
                <a:lnTo>
                  <a:pt x="4837" y="2172"/>
                </a:lnTo>
                <a:lnTo>
                  <a:pt x="4845" y="2169"/>
                </a:lnTo>
                <a:lnTo>
                  <a:pt x="4857" y="2162"/>
                </a:lnTo>
                <a:lnTo>
                  <a:pt x="4865" y="2150"/>
                </a:lnTo>
                <a:lnTo>
                  <a:pt x="4867" y="2146"/>
                </a:lnTo>
                <a:lnTo>
                  <a:pt x="4867" y="2136"/>
                </a:lnTo>
                <a:lnTo>
                  <a:pt x="4867" y="2129"/>
                </a:lnTo>
                <a:lnTo>
                  <a:pt x="4865" y="2124"/>
                </a:lnTo>
                <a:lnTo>
                  <a:pt x="4857" y="2112"/>
                </a:lnTo>
                <a:lnTo>
                  <a:pt x="4845" y="2105"/>
                </a:lnTo>
                <a:lnTo>
                  <a:pt x="4837" y="2103"/>
                </a:lnTo>
                <a:lnTo>
                  <a:pt x="4829" y="2103"/>
                </a:lnTo>
                <a:close/>
                <a:moveTo>
                  <a:pt x="4829" y="2183"/>
                </a:moveTo>
                <a:lnTo>
                  <a:pt x="4829" y="2183"/>
                </a:lnTo>
                <a:lnTo>
                  <a:pt x="4822" y="2183"/>
                </a:lnTo>
                <a:lnTo>
                  <a:pt x="4814" y="2186"/>
                </a:lnTo>
                <a:lnTo>
                  <a:pt x="4802" y="2193"/>
                </a:lnTo>
                <a:lnTo>
                  <a:pt x="4794" y="2205"/>
                </a:lnTo>
                <a:lnTo>
                  <a:pt x="4792" y="2212"/>
                </a:lnTo>
                <a:lnTo>
                  <a:pt x="4792" y="2219"/>
                </a:lnTo>
                <a:lnTo>
                  <a:pt x="4792" y="2226"/>
                </a:lnTo>
                <a:lnTo>
                  <a:pt x="4794" y="2231"/>
                </a:lnTo>
                <a:lnTo>
                  <a:pt x="4802" y="2243"/>
                </a:lnTo>
                <a:lnTo>
                  <a:pt x="4814" y="2250"/>
                </a:lnTo>
                <a:lnTo>
                  <a:pt x="4822" y="2252"/>
                </a:lnTo>
                <a:lnTo>
                  <a:pt x="4829" y="2255"/>
                </a:lnTo>
                <a:lnTo>
                  <a:pt x="4837" y="2252"/>
                </a:lnTo>
                <a:lnTo>
                  <a:pt x="4845" y="2250"/>
                </a:lnTo>
                <a:lnTo>
                  <a:pt x="4857" y="2243"/>
                </a:lnTo>
                <a:lnTo>
                  <a:pt x="4865" y="2231"/>
                </a:lnTo>
                <a:lnTo>
                  <a:pt x="4867" y="2226"/>
                </a:lnTo>
                <a:lnTo>
                  <a:pt x="4867" y="2219"/>
                </a:lnTo>
                <a:lnTo>
                  <a:pt x="4867" y="2212"/>
                </a:lnTo>
                <a:lnTo>
                  <a:pt x="4865" y="2205"/>
                </a:lnTo>
                <a:lnTo>
                  <a:pt x="4857" y="2193"/>
                </a:lnTo>
                <a:lnTo>
                  <a:pt x="4845" y="2186"/>
                </a:lnTo>
                <a:lnTo>
                  <a:pt x="4837" y="2183"/>
                </a:lnTo>
                <a:lnTo>
                  <a:pt x="4829" y="2183"/>
                </a:lnTo>
                <a:close/>
                <a:moveTo>
                  <a:pt x="4829" y="2264"/>
                </a:moveTo>
                <a:lnTo>
                  <a:pt x="4829" y="2264"/>
                </a:lnTo>
                <a:lnTo>
                  <a:pt x="4822" y="2264"/>
                </a:lnTo>
                <a:lnTo>
                  <a:pt x="4814" y="2266"/>
                </a:lnTo>
                <a:lnTo>
                  <a:pt x="4802" y="2274"/>
                </a:lnTo>
                <a:lnTo>
                  <a:pt x="4794" y="2285"/>
                </a:lnTo>
                <a:lnTo>
                  <a:pt x="4792" y="2293"/>
                </a:lnTo>
                <a:lnTo>
                  <a:pt x="4792" y="2300"/>
                </a:lnTo>
                <a:lnTo>
                  <a:pt x="4792" y="2307"/>
                </a:lnTo>
                <a:lnTo>
                  <a:pt x="4794" y="2314"/>
                </a:lnTo>
                <a:lnTo>
                  <a:pt x="4802" y="2323"/>
                </a:lnTo>
                <a:lnTo>
                  <a:pt x="4814" y="2330"/>
                </a:lnTo>
                <a:lnTo>
                  <a:pt x="4822" y="2333"/>
                </a:lnTo>
                <a:lnTo>
                  <a:pt x="4829" y="2335"/>
                </a:lnTo>
                <a:lnTo>
                  <a:pt x="4837" y="2333"/>
                </a:lnTo>
                <a:lnTo>
                  <a:pt x="4845" y="2330"/>
                </a:lnTo>
                <a:lnTo>
                  <a:pt x="4857" y="2323"/>
                </a:lnTo>
                <a:lnTo>
                  <a:pt x="4865" y="2314"/>
                </a:lnTo>
                <a:lnTo>
                  <a:pt x="4867" y="2307"/>
                </a:lnTo>
                <a:lnTo>
                  <a:pt x="4867" y="2300"/>
                </a:lnTo>
                <a:lnTo>
                  <a:pt x="4867" y="2293"/>
                </a:lnTo>
                <a:lnTo>
                  <a:pt x="4865" y="2285"/>
                </a:lnTo>
                <a:lnTo>
                  <a:pt x="4857" y="2274"/>
                </a:lnTo>
                <a:lnTo>
                  <a:pt x="4845" y="2266"/>
                </a:lnTo>
                <a:lnTo>
                  <a:pt x="4837" y="2264"/>
                </a:lnTo>
                <a:lnTo>
                  <a:pt x="4829" y="2264"/>
                </a:lnTo>
                <a:close/>
                <a:moveTo>
                  <a:pt x="4829" y="2345"/>
                </a:moveTo>
                <a:lnTo>
                  <a:pt x="4829" y="2345"/>
                </a:lnTo>
                <a:lnTo>
                  <a:pt x="4822" y="2345"/>
                </a:lnTo>
                <a:lnTo>
                  <a:pt x="4814" y="2347"/>
                </a:lnTo>
                <a:lnTo>
                  <a:pt x="4802" y="2354"/>
                </a:lnTo>
                <a:lnTo>
                  <a:pt x="4794" y="2366"/>
                </a:lnTo>
                <a:lnTo>
                  <a:pt x="4792" y="2373"/>
                </a:lnTo>
                <a:lnTo>
                  <a:pt x="4792" y="2380"/>
                </a:lnTo>
                <a:lnTo>
                  <a:pt x="4792" y="2387"/>
                </a:lnTo>
                <a:lnTo>
                  <a:pt x="4794" y="2394"/>
                </a:lnTo>
                <a:lnTo>
                  <a:pt x="4802" y="2404"/>
                </a:lnTo>
                <a:lnTo>
                  <a:pt x="4814" y="2413"/>
                </a:lnTo>
                <a:lnTo>
                  <a:pt x="4822" y="2413"/>
                </a:lnTo>
                <a:lnTo>
                  <a:pt x="4829" y="2416"/>
                </a:lnTo>
                <a:lnTo>
                  <a:pt x="4837" y="2413"/>
                </a:lnTo>
                <a:lnTo>
                  <a:pt x="4845" y="2413"/>
                </a:lnTo>
                <a:lnTo>
                  <a:pt x="4857" y="2404"/>
                </a:lnTo>
                <a:lnTo>
                  <a:pt x="4865" y="2394"/>
                </a:lnTo>
                <a:lnTo>
                  <a:pt x="4867" y="2387"/>
                </a:lnTo>
                <a:lnTo>
                  <a:pt x="4867" y="2380"/>
                </a:lnTo>
                <a:lnTo>
                  <a:pt x="4867" y="2373"/>
                </a:lnTo>
                <a:lnTo>
                  <a:pt x="4865" y="2366"/>
                </a:lnTo>
                <a:lnTo>
                  <a:pt x="4857" y="2354"/>
                </a:lnTo>
                <a:lnTo>
                  <a:pt x="4845" y="2347"/>
                </a:lnTo>
                <a:lnTo>
                  <a:pt x="4837" y="2345"/>
                </a:lnTo>
                <a:lnTo>
                  <a:pt x="4829" y="2345"/>
                </a:lnTo>
                <a:close/>
                <a:moveTo>
                  <a:pt x="4829" y="2425"/>
                </a:moveTo>
                <a:lnTo>
                  <a:pt x="4829" y="2425"/>
                </a:lnTo>
                <a:lnTo>
                  <a:pt x="4822" y="2425"/>
                </a:lnTo>
                <a:lnTo>
                  <a:pt x="4814" y="2428"/>
                </a:lnTo>
                <a:lnTo>
                  <a:pt x="4802" y="2435"/>
                </a:lnTo>
                <a:lnTo>
                  <a:pt x="4794" y="2447"/>
                </a:lnTo>
                <a:lnTo>
                  <a:pt x="4792" y="2454"/>
                </a:lnTo>
                <a:lnTo>
                  <a:pt x="4792" y="2461"/>
                </a:lnTo>
                <a:lnTo>
                  <a:pt x="4792" y="2468"/>
                </a:lnTo>
                <a:lnTo>
                  <a:pt x="4794" y="2475"/>
                </a:lnTo>
                <a:lnTo>
                  <a:pt x="4802" y="2487"/>
                </a:lnTo>
                <a:lnTo>
                  <a:pt x="4814" y="2494"/>
                </a:lnTo>
                <a:lnTo>
                  <a:pt x="4822" y="2496"/>
                </a:lnTo>
                <a:lnTo>
                  <a:pt x="4829" y="2496"/>
                </a:lnTo>
                <a:lnTo>
                  <a:pt x="4837" y="2496"/>
                </a:lnTo>
                <a:lnTo>
                  <a:pt x="4845" y="2494"/>
                </a:lnTo>
                <a:lnTo>
                  <a:pt x="4857" y="2487"/>
                </a:lnTo>
                <a:lnTo>
                  <a:pt x="4865" y="2475"/>
                </a:lnTo>
                <a:lnTo>
                  <a:pt x="4867" y="2468"/>
                </a:lnTo>
                <a:lnTo>
                  <a:pt x="4867" y="2461"/>
                </a:lnTo>
                <a:lnTo>
                  <a:pt x="4867" y="2454"/>
                </a:lnTo>
                <a:lnTo>
                  <a:pt x="4865" y="2447"/>
                </a:lnTo>
                <a:lnTo>
                  <a:pt x="4857" y="2435"/>
                </a:lnTo>
                <a:lnTo>
                  <a:pt x="4845" y="2428"/>
                </a:lnTo>
                <a:lnTo>
                  <a:pt x="4837" y="2425"/>
                </a:lnTo>
                <a:lnTo>
                  <a:pt x="4829" y="2425"/>
                </a:lnTo>
                <a:close/>
                <a:moveTo>
                  <a:pt x="4829" y="2506"/>
                </a:moveTo>
                <a:lnTo>
                  <a:pt x="4829" y="2506"/>
                </a:lnTo>
                <a:lnTo>
                  <a:pt x="4822" y="2506"/>
                </a:lnTo>
                <a:lnTo>
                  <a:pt x="4814" y="2508"/>
                </a:lnTo>
                <a:lnTo>
                  <a:pt x="4802" y="2515"/>
                </a:lnTo>
                <a:lnTo>
                  <a:pt x="4794" y="2527"/>
                </a:lnTo>
                <a:lnTo>
                  <a:pt x="4792" y="2534"/>
                </a:lnTo>
                <a:lnTo>
                  <a:pt x="4792" y="2541"/>
                </a:lnTo>
                <a:lnTo>
                  <a:pt x="4792" y="2549"/>
                </a:lnTo>
                <a:lnTo>
                  <a:pt x="4794" y="2556"/>
                </a:lnTo>
                <a:lnTo>
                  <a:pt x="4802" y="2568"/>
                </a:lnTo>
                <a:lnTo>
                  <a:pt x="4814" y="2575"/>
                </a:lnTo>
                <a:lnTo>
                  <a:pt x="4822" y="2577"/>
                </a:lnTo>
                <a:lnTo>
                  <a:pt x="4829" y="2577"/>
                </a:lnTo>
                <a:lnTo>
                  <a:pt x="4837" y="2577"/>
                </a:lnTo>
                <a:lnTo>
                  <a:pt x="4845" y="2575"/>
                </a:lnTo>
                <a:lnTo>
                  <a:pt x="4857" y="2568"/>
                </a:lnTo>
                <a:lnTo>
                  <a:pt x="4865" y="2556"/>
                </a:lnTo>
                <a:lnTo>
                  <a:pt x="4867" y="2549"/>
                </a:lnTo>
                <a:lnTo>
                  <a:pt x="4867" y="2541"/>
                </a:lnTo>
                <a:lnTo>
                  <a:pt x="4867" y="2534"/>
                </a:lnTo>
                <a:lnTo>
                  <a:pt x="4865" y="2527"/>
                </a:lnTo>
                <a:lnTo>
                  <a:pt x="4857" y="2515"/>
                </a:lnTo>
                <a:lnTo>
                  <a:pt x="4845" y="2508"/>
                </a:lnTo>
                <a:lnTo>
                  <a:pt x="4837" y="2506"/>
                </a:lnTo>
                <a:lnTo>
                  <a:pt x="4829" y="2506"/>
                </a:lnTo>
                <a:close/>
                <a:moveTo>
                  <a:pt x="4915" y="322"/>
                </a:moveTo>
                <a:lnTo>
                  <a:pt x="4915" y="322"/>
                </a:lnTo>
                <a:lnTo>
                  <a:pt x="4908" y="322"/>
                </a:lnTo>
                <a:lnTo>
                  <a:pt x="4900" y="325"/>
                </a:lnTo>
                <a:lnTo>
                  <a:pt x="4888" y="334"/>
                </a:lnTo>
                <a:lnTo>
                  <a:pt x="4880" y="344"/>
                </a:lnTo>
                <a:lnTo>
                  <a:pt x="4878" y="351"/>
                </a:lnTo>
                <a:lnTo>
                  <a:pt x="4878" y="358"/>
                </a:lnTo>
                <a:lnTo>
                  <a:pt x="4878" y="365"/>
                </a:lnTo>
                <a:lnTo>
                  <a:pt x="4880" y="372"/>
                </a:lnTo>
                <a:lnTo>
                  <a:pt x="4888" y="384"/>
                </a:lnTo>
                <a:lnTo>
                  <a:pt x="4900" y="391"/>
                </a:lnTo>
                <a:lnTo>
                  <a:pt x="4908" y="394"/>
                </a:lnTo>
                <a:lnTo>
                  <a:pt x="4915" y="394"/>
                </a:lnTo>
                <a:lnTo>
                  <a:pt x="4923" y="394"/>
                </a:lnTo>
                <a:lnTo>
                  <a:pt x="4931" y="391"/>
                </a:lnTo>
                <a:lnTo>
                  <a:pt x="4941" y="384"/>
                </a:lnTo>
                <a:lnTo>
                  <a:pt x="4951" y="372"/>
                </a:lnTo>
                <a:lnTo>
                  <a:pt x="4953" y="365"/>
                </a:lnTo>
                <a:lnTo>
                  <a:pt x="4953" y="358"/>
                </a:lnTo>
                <a:lnTo>
                  <a:pt x="4953" y="351"/>
                </a:lnTo>
                <a:lnTo>
                  <a:pt x="4951" y="344"/>
                </a:lnTo>
                <a:lnTo>
                  <a:pt x="4941" y="334"/>
                </a:lnTo>
                <a:lnTo>
                  <a:pt x="4931" y="325"/>
                </a:lnTo>
                <a:lnTo>
                  <a:pt x="4923" y="322"/>
                </a:lnTo>
                <a:lnTo>
                  <a:pt x="4915" y="322"/>
                </a:lnTo>
                <a:close/>
                <a:moveTo>
                  <a:pt x="4915" y="484"/>
                </a:moveTo>
                <a:lnTo>
                  <a:pt x="4915" y="484"/>
                </a:lnTo>
                <a:lnTo>
                  <a:pt x="4908" y="486"/>
                </a:lnTo>
                <a:lnTo>
                  <a:pt x="4900" y="488"/>
                </a:lnTo>
                <a:lnTo>
                  <a:pt x="4888" y="495"/>
                </a:lnTo>
                <a:lnTo>
                  <a:pt x="4880" y="505"/>
                </a:lnTo>
                <a:lnTo>
                  <a:pt x="4878" y="512"/>
                </a:lnTo>
                <a:lnTo>
                  <a:pt x="4878" y="519"/>
                </a:lnTo>
                <a:lnTo>
                  <a:pt x="4878" y="526"/>
                </a:lnTo>
                <a:lnTo>
                  <a:pt x="4880" y="533"/>
                </a:lnTo>
                <a:lnTo>
                  <a:pt x="4888" y="545"/>
                </a:lnTo>
                <a:lnTo>
                  <a:pt x="4900" y="552"/>
                </a:lnTo>
                <a:lnTo>
                  <a:pt x="4908" y="555"/>
                </a:lnTo>
                <a:lnTo>
                  <a:pt x="4915" y="555"/>
                </a:lnTo>
                <a:lnTo>
                  <a:pt x="4923" y="555"/>
                </a:lnTo>
                <a:lnTo>
                  <a:pt x="4931" y="552"/>
                </a:lnTo>
                <a:lnTo>
                  <a:pt x="4941" y="545"/>
                </a:lnTo>
                <a:lnTo>
                  <a:pt x="4951" y="533"/>
                </a:lnTo>
                <a:lnTo>
                  <a:pt x="4953" y="526"/>
                </a:lnTo>
                <a:lnTo>
                  <a:pt x="4953" y="519"/>
                </a:lnTo>
                <a:lnTo>
                  <a:pt x="4953" y="512"/>
                </a:lnTo>
                <a:lnTo>
                  <a:pt x="4951" y="505"/>
                </a:lnTo>
                <a:lnTo>
                  <a:pt x="4941" y="495"/>
                </a:lnTo>
                <a:lnTo>
                  <a:pt x="4931" y="488"/>
                </a:lnTo>
                <a:lnTo>
                  <a:pt x="4923" y="486"/>
                </a:lnTo>
                <a:lnTo>
                  <a:pt x="4915" y="484"/>
                </a:lnTo>
                <a:close/>
                <a:moveTo>
                  <a:pt x="4915" y="564"/>
                </a:moveTo>
                <a:lnTo>
                  <a:pt x="4915" y="564"/>
                </a:lnTo>
                <a:lnTo>
                  <a:pt x="4908" y="567"/>
                </a:lnTo>
                <a:lnTo>
                  <a:pt x="4900" y="569"/>
                </a:lnTo>
                <a:lnTo>
                  <a:pt x="4888" y="576"/>
                </a:lnTo>
                <a:lnTo>
                  <a:pt x="4880" y="588"/>
                </a:lnTo>
                <a:lnTo>
                  <a:pt x="4878" y="593"/>
                </a:lnTo>
                <a:lnTo>
                  <a:pt x="4878" y="600"/>
                </a:lnTo>
                <a:lnTo>
                  <a:pt x="4878" y="607"/>
                </a:lnTo>
                <a:lnTo>
                  <a:pt x="4880" y="614"/>
                </a:lnTo>
                <a:lnTo>
                  <a:pt x="4888" y="626"/>
                </a:lnTo>
                <a:lnTo>
                  <a:pt x="4900" y="633"/>
                </a:lnTo>
                <a:lnTo>
                  <a:pt x="4908" y="635"/>
                </a:lnTo>
                <a:lnTo>
                  <a:pt x="4915" y="635"/>
                </a:lnTo>
                <a:lnTo>
                  <a:pt x="4923" y="635"/>
                </a:lnTo>
                <a:lnTo>
                  <a:pt x="4931" y="633"/>
                </a:lnTo>
                <a:lnTo>
                  <a:pt x="4941" y="626"/>
                </a:lnTo>
                <a:lnTo>
                  <a:pt x="4951" y="614"/>
                </a:lnTo>
                <a:lnTo>
                  <a:pt x="4953" y="607"/>
                </a:lnTo>
                <a:lnTo>
                  <a:pt x="4953" y="600"/>
                </a:lnTo>
                <a:lnTo>
                  <a:pt x="4953" y="593"/>
                </a:lnTo>
                <a:lnTo>
                  <a:pt x="4951" y="588"/>
                </a:lnTo>
                <a:lnTo>
                  <a:pt x="4941" y="576"/>
                </a:lnTo>
                <a:lnTo>
                  <a:pt x="4931" y="569"/>
                </a:lnTo>
                <a:lnTo>
                  <a:pt x="4923" y="567"/>
                </a:lnTo>
                <a:lnTo>
                  <a:pt x="4915" y="564"/>
                </a:lnTo>
                <a:close/>
                <a:moveTo>
                  <a:pt x="4915" y="647"/>
                </a:moveTo>
                <a:lnTo>
                  <a:pt x="4915" y="647"/>
                </a:lnTo>
                <a:lnTo>
                  <a:pt x="4908" y="647"/>
                </a:lnTo>
                <a:lnTo>
                  <a:pt x="4900" y="650"/>
                </a:lnTo>
                <a:lnTo>
                  <a:pt x="4888" y="657"/>
                </a:lnTo>
                <a:lnTo>
                  <a:pt x="4880" y="669"/>
                </a:lnTo>
                <a:lnTo>
                  <a:pt x="4878" y="676"/>
                </a:lnTo>
                <a:lnTo>
                  <a:pt x="4878" y="683"/>
                </a:lnTo>
                <a:lnTo>
                  <a:pt x="4878" y="690"/>
                </a:lnTo>
                <a:lnTo>
                  <a:pt x="4880" y="695"/>
                </a:lnTo>
                <a:lnTo>
                  <a:pt x="4888" y="706"/>
                </a:lnTo>
                <a:lnTo>
                  <a:pt x="4900" y="714"/>
                </a:lnTo>
                <a:lnTo>
                  <a:pt x="4908" y="716"/>
                </a:lnTo>
                <a:lnTo>
                  <a:pt x="4915" y="716"/>
                </a:lnTo>
                <a:lnTo>
                  <a:pt x="4923" y="716"/>
                </a:lnTo>
                <a:lnTo>
                  <a:pt x="4931" y="714"/>
                </a:lnTo>
                <a:lnTo>
                  <a:pt x="4941" y="706"/>
                </a:lnTo>
                <a:lnTo>
                  <a:pt x="4951" y="695"/>
                </a:lnTo>
                <a:lnTo>
                  <a:pt x="4953" y="690"/>
                </a:lnTo>
                <a:lnTo>
                  <a:pt x="4953" y="683"/>
                </a:lnTo>
                <a:lnTo>
                  <a:pt x="4953" y="676"/>
                </a:lnTo>
                <a:lnTo>
                  <a:pt x="4951" y="669"/>
                </a:lnTo>
                <a:lnTo>
                  <a:pt x="4941" y="657"/>
                </a:lnTo>
                <a:lnTo>
                  <a:pt x="4931" y="650"/>
                </a:lnTo>
                <a:lnTo>
                  <a:pt x="4923" y="647"/>
                </a:lnTo>
                <a:lnTo>
                  <a:pt x="4915" y="647"/>
                </a:lnTo>
                <a:close/>
                <a:moveTo>
                  <a:pt x="4915" y="728"/>
                </a:moveTo>
                <a:lnTo>
                  <a:pt x="4915" y="728"/>
                </a:lnTo>
                <a:lnTo>
                  <a:pt x="4908" y="728"/>
                </a:lnTo>
                <a:lnTo>
                  <a:pt x="4900" y="730"/>
                </a:lnTo>
                <a:lnTo>
                  <a:pt x="4888" y="737"/>
                </a:lnTo>
                <a:lnTo>
                  <a:pt x="4880" y="749"/>
                </a:lnTo>
                <a:lnTo>
                  <a:pt x="4878" y="756"/>
                </a:lnTo>
                <a:lnTo>
                  <a:pt x="4878" y="763"/>
                </a:lnTo>
                <a:lnTo>
                  <a:pt x="4878" y="770"/>
                </a:lnTo>
                <a:lnTo>
                  <a:pt x="4880" y="775"/>
                </a:lnTo>
                <a:lnTo>
                  <a:pt x="4888" y="787"/>
                </a:lnTo>
                <a:lnTo>
                  <a:pt x="4900" y="794"/>
                </a:lnTo>
                <a:lnTo>
                  <a:pt x="4908" y="797"/>
                </a:lnTo>
                <a:lnTo>
                  <a:pt x="4915" y="799"/>
                </a:lnTo>
                <a:lnTo>
                  <a:pt x="4923" y="797"/>
                </a:lnTo>
                <a:lnTo>
                  <a:pt x="4931" y="794"/>
                </a:lnTo>
                <a:lnTo>
                  <a:pt x="4941" y="787"/>
                </a:lnTo>
                <a:lnTo>
                  <a:pt x="4951" y="775"/>
                </a:lnTo>
                <a:lnTo>
                  <a:pt x="4953" y="770"/>
                </a:lnTo>
                <a:lnTo>
                  <a:pt x="4953" y="763"/>
                </a:lnTo>
                <a:lnTo>
                  <a:pt x="4953" y="756"/>
                </a:lnTo>
                <a:lnTo>
                  <a:pt x="4951" y="749"/>
                </a:lnTo>
                <a:lnTo>
                  <a:pt x="4941" y="737"/>
                </a:lnTo>
                <a:lnTo>
                  <a:pt x="4931" y="730"/>
                </a:lnTo>
                <a:lnTo>
                  <a:pt x="4923" y="728"/>
                </a:lnTo>
                <a:lnTo>
                  <a:pt x="4915" y="728"/>
                </a:lnTo>
                <a:close/>
                <a:moveTo>
                  <a:pt x="4915" y="808"/>
                </a:moveTo>
                <a:lnTo>
                  <a:pt x="4915" y="808"/>
                </a:lnTo>
                <a:lnTo>
                  <a:pt x="4908" y="808"/>
                </a:lnTo>
                <a:lnTo>
                  <a:pt x="4900" y="811"/>
                </a:lnTo>
                <a:lnTo>
                  <a:pt x="4888" y="818"/>
                </a:lnTo>
                <a:lnTo>
                  <a:pt x="4880" y="830"/>
                </a:lnTo>
                <a:lnTo>
                  <a:pt x="4878" y="837"/>
                </a:lnTo>
                <a:lnTo>
                  <a:pt x="4878" y="844"/>
                </a:lnTo>
                <a:lnTo>
                  <a:pt x="4878" y="851"/>
                </a:lnTo>
                <a:lnTo>
                  <a:pt x="4880" y="858"/>
                </a:lnTo>
                <a:lnTo>
                  <a:pt x="4888" y="868"/>
                </a:lnTo>
                <a:lnTo>
                  <a:pt x="4900" y="877"/>
                </a:lnTo>
                <a:lnTo>
                  <a:pt x="4908" y="877"/>
                </a:lnTo>
                <a:lnTo>
                  <a:pt x="4915" y="880"/>
                </a:lnTo>
                <a:lnTo>
                  <a:pt x="4923" y="877"/>
                </a:lnTo>
                <a:lnTo>
                  <a:pt x="4931" y="877"/>
                </a:lnTo>
                <a:lnTo>
                  <a:pt x="4941" y="868"/>
                </a:lnTo>
                <a:lnTo>
                  <a:pt x="4951" y="858"/>
                </a:lnTo>
                <a:lnTo>
                  <a:pt x="4953" y="851"/>
                </a:lnTo>
                <a:lnTo>
                  <a:pt x="4953" y="844"/>
                </a:lnTo>
                <a:lnTo>
                  <a:pt x="4953" y="837"/>
                </a:lnTo>
                <a:lnTo>
                  <a:pt x="4951" y="830"/>
                </a:lnTo>
                <a:lnTo>
                  <a:pt x="4941" y="818"/>
                </a:lnTo>
                <a:lnTo>
                  <a:pt x="4931" y="811"/>
                </a:lnTo>
                <a:lnTo>
                  <a:pt x="4923" y="808"/>
                </a:lnTo>
                <a:lnTo>
                  <a:pt x="4915" y="808"/>
                </a:lnTo>
                <a:close/>
                <a:moveTo>
                  <a:pt x="4915" y="889"/>
                </a:moveTo>
                <a:lnTo>
                  <a:pt x="4915" y="889"/>
                </a:lnTo>
                <a:lnTo>
                  <a:pt x="4908" y="889"/>
                </a:lnTo>
                <a:lnTo>
                  <a:pt x="4900" y="891"/>
                </a:lnTo>
                <a:lnTo>
                  <a:pt x="4888" y="899"/>
                </a:lnTo>
                <a:lnTo>
                  <a:pt x="4880" y="910"/>
                </a:lnTo>
                <a:lnTo>
                  <a:pt x="4878" y="917"/>
                </a:lnTo>
                <a:lnTo>
                  <a:pt x="4878" y="925"/>
                </a:lnTo>
                <a:lnTo>
                  <a:pt x="4878" y="932"/>
                </a:lnTo>
                <a:lnTo>
                  <a:pt x="4880" y="939"/>
                </a:lnTo>
                <a:lnTo>
                  <a:pt x="4888" y="948"/>
                </a:lnTo>
                <a:lnTo>
                  <a:pt x="4900" y="958"/>
                </a:lnTo>
                <a:lnTo>
                  <a:pt x="4908" y="960"/>
                </a:lnTo>
                <a:lnTo>
                  <a:pt x="4915" y="960"/>
                </a:lnTo>
                <a:lnTo>
                  <a:pt x="4923" y="960"/>
                </a:lnTo>
                <a:lnTo>
                  <a:pt x="4931" y="958"/>
                </a:lnTo>
                <a:lnTo>
                  <a:pt x="4941" y="948"/>
                </a:lnTo>
                <a:lnTo>
                  <a:pt x="4951" y="939"/>
                </a:lnTo>
                <a:lnTo>
                  <a:pt x="4953" y="932"/>
                </a:lnTo>
                <a:lnTo>
                  <a:pt x="4953" y="925"/>
                </a:lnTo>
                <a:lnTo>
                  <a:pt x="4953" y="917"/>
                </a:lnTo>
                <a:lnTo>
                  <a:pt x="4951" y="910"/>
                </a:lnTo>
                <a:lnTo>
                  <a:pt x="4941" y="899"/>
                </a:lnTo>
                <a:lnTo>
                  <a:pt x="4931" y="891"/>
                </a:lnTo>
                <a:lnTo>
                  <a:pt x="4923" y="889"/>
                </a:lnTo>
                <a:lnTo>
                  <a:pt x="4915" y="889"/>
                </a:lnTo>
                <a:close/>
                <a:moveTo>
                  <a:pt x="4915" y="970"/>
                </a:moveTo>
                <a:lnTo>
                  <a:pt x="4915" y="970"/>
                </a:lnTo>
                <a:lnTo>
                  <a:pt x="4908" y="970"/>
                </a:lnTo>
                <a:lnTo>
                  <a:pt x="4900" y="972"/>
                </a:lnTo>
                <a:lnTo>
                  <a:pt x="4888" y="979"/>
                </a:lnTo>
                <a:lnTo>
                  <a:pt x="4880" y="991"/>
                </a:lnTo>
                <a:lnTo>
                  <a:pt x="4878" y="998"/>
                </a:lnTo>
                <a:lnTo>
                  <a:pt x="4878" y="1005"/>
                </a:lnTo>
                <a:lnTo>
                  <a:pt x="4878" y="1012"/>
                </a:lnTo>
                <a:lnTo>
                  <a:pt x="4880" y="1019"/>
                </a:lnTo>
                <a:lnTo>
                  <a:pt x="4888" y="1031"/>
                </a:lnTo>
                <a:lnTo>
                  <a:pt x="4900" y="1038"/>
                </a:lnTo>
                <a:lnTo>
                  <a:pt x="4908" y="1041"/>
                </a:lnTo>
                <a:lnTo>
                  <a:pt x="4915" y="1041"/>
                </a:lnTo>
                <a:lnTo>
                  <a:pt x="4923" y="1041"/>
                </a:lnTo>
                <a:lnTo>
                  <a:pt x="4931" y="1038"/>
                </a:lnTo>
                <a:lnTo>
                  <a:pt x="4941" y="1031"/>
                </a:lnTo>
                <a:lnTo>
                  <a:pt x="4951" y="1019"/>
                </a:lnTo>
                <a:lnTo>
                  <a:pt x="4953" y="1012"/>
                </a:lnTo>
                <a:lnTo>
                  <a:pt x="4953" y="1005"/>
                </a:lnTo>
                <a:lnTo>
                  <a:pt x="4953" y="998"/>
                </a:lnTo>
                <a:lnTo>
                  <a:pt x="4951" y="991"/>
                </a:lnTo>
                <a:lnTo>
                  <a:pt x="4941" y="979"/>
                </a:lnTo>
                <a:lnTo>
                  <a:pt x="4931" y="972"/>
                </a:lnTo>
                <a:lnTo>
                  <a:pt x="4923" y="970"/>
                </a:lnTo>
                <a:lnTo>
                  <a:pt x="4915" y="970"/>
                </a:lnTo>
                <a:close/>
                <a:moveTo>
                  <a:pt x="4915" y="1050"/>
                </a:moveTo>
                <a:lnTo>
                  <a:pt x="4915" y="1050"/>
                </a:lnTo>
                <a:lnTo>
                  <a:pt x="4908" y="1050"/>
                </a:lnTo>
                <a:lnTo>
                  <a:pt x="4900" y="1053"/>
                </a:lnTo>
                <a:lnTo>
                  <a:pt x="4888" y="1060"/>
                </a:lnTo>
                <a:lnTo>
                  <a:pt x="4880" y="1072"/>
                </a:lnTo>
                <a:lnTo>
                  <a:pt x="4878" y="1079"/>
                </a:lnTo>
                <a:lnTo>
                  <a:pt x="4878" y="1086"/>
                </a:lnTo>
                <a:lnTo>
                  <a:pt x="4878" y="1093"/>
                </a:lnTo>
                <a:lnTo>
                  <a:pt x="4880" y="1100"/>
                </a:lnTo>
                <a:lnTo>
                  <a:pt x="4888" y="1112"/>
                </a:lnTo>
                <a:lnTo>
                  <a:pt x="4900" y="1119"/>
                </a:lnTo>
                <a:lnTo>
                  <a:pt x="4908" y="1121"/>
                </a:lnTo>
                <a:lnTo>
                  <a:pt x="4915" y="1121"/>
                </a:lnTo>
                <a:lnTo>
                  <a:pt x="4923" y="1121"/>
                </a:lnTo>
                <a:lnTo>
                  <a:pt x="4931" y="1119"/>
                </a:lnTo>
                <a:lnTo>
                  <a:pt x="4941" y="1112"/>
                </a:lnTo>
                <a:lnTo>
                  <a:pt x="4951" y="1100"/>
                </a:lnTo>
                <a:lnTo>
                  <a:pt x="4953" y="1093"/>
                </a:lnTo>
                <a:lnTo>
                  <a:pt x="4953" y="1086"/>
                </a:lnTo>
                <a:lnTo>
                  <a:pt x="4953" y="1079"/>
                </a:lnTo>
                <a:lnTo>
                  <a:pt x="4951" y="1072"/>
                </a:lnTo>
                <a:lnTo>
                  <a:pt x="4941" y="1060"/>
                </a:lnTo>
                <a:lnTo>
                  <a:pt x="4931" y="1053"/>
                </a:lnTo>
                <a:lnTo>
                  <a:pt x="4923" y="1050"/>
                </a:lnTo>
                <a:lnTo>
                  <a:pt x="4915" y="1050"/>
                </a:lnTo>
                <a:close/>
                <a:moveTo>
                  <a:pt x="4915" y="1131"/>
                </a:moveTo>
                <a:lnTo>
                  <a:pt x="4915" y="1131"/>
                </a:lnTo>
                <a:lnTo>
                  <a:pt x="4908" y="1133"/>
                </a:lnTo>
                <a:lnTo>
                  <a:pt x="4900" y="1133"/>
                </a:lnTo>
                <a:lnTo>
                  <a:pt x="4888" y="1143"/>
                </a:lnTo>
                <a:lnTo>
                  <a:pt x="4880" y="1152"/>
                </a:lnTo>
                <a:lnTo>
                  <a:pt x="4878" y="1159"/>
                </a:lnTo>
                <a:lnTo>
                  <a:pt x="4878" y="1166"/>
                </a:lnTo>
                <a:lnTo>
                  <a:pt x="4878" y="1174"/>
                </a:lnTo>
                <a:lnTo>
                  <a:pt x="4880" y="1181"/>
                </a:lnTo>
                <a:lnTo>
                  <a:pt x="4888" y="1192"/>
                </a:lnTo>
                <a:lnTo>
                  <a:pt x="4900" y="1200"/>
                </a:lnTo>
                <a:lnTo>
                  <a:pt x="4908" y="1202"/>
                </a:lnTo>
                <a:lnTo>
                  <a:pt x="4915" y="1202"/>
                </a:lnTo>
                <a:lnTo>
                  <a:pt x="4923" y="1202"/>
                </a:lnTo>
                <a:lnTo>
                  <a:pt x="4931" y="1200"/>
                </a:lnTo>
                <a:lnTo>
                  <a:pt x="4941" y="1192"/>
                </a:lnTo>
                <a:lnTo>
                  <a:pt x="4951" y="1181"/>
                </a:lnTo>
                <a:lnTo>
                  <a:pt x="4953" y="1174"/>
                </a:lnTo>
                <a:lnTo>
                  <a:pt x="4953" y="1166"/>
                </a:lnTo>
                <a:lnTo>
                  <a:pt x="4953" y="1159"/>
                </a:lnTo>
                <a:lnTo>
                  <a:pt x="4951" y="1152"/>
                </a:lnTo>
                <a:lnTo>
                  <a:pt x="4941" y="1143"/>
                </a:lnTo>
                <a:lnTo>
                  <a:pt x="4931" y="1133"/>
                </a:lnTo>
                <a:lnTo>
                  <a:pt x="4923" y="1133"/>
                </a:lnTo>
                <a:lnTo>
                  <a:pt x="4915" y="1131"/>
                </a:lnTo>
                <a:close/>
                <a:moveTo>
                  <a:pt x="4915" y="1292"/>
                </a:moveTo>
                <a:lnTo>
                  <a:pt x="4915" y="1292"/>
                </a:lnTo>
                <a:lnTo>
                  <a:pt x="4908" y="1294"/>
                </a:lnTo>
                <a:lnTo>
                  <a:pt x="4900" y="1297"/>
                </a:lnTo>
                <a:lnTo>
                  <a:pt x="4888" y="1304"/>
                </a:lnTo>
                <a:lnTo>
                  <a:pt x="4880" y="1316"/>
                </a:lnTo>
                <a:lnTo>
                  <a:pt x="4878" y="1321"/>
                </a:lnTo>
                <a:lnTo>
                  <a:pt x="4878" y="1328"/>
                </a:lnTo>
                <a:lnTo>
                  <a:pt x="4878" y="1335"/>
                </a:lnTo>
                <a:lnTo>
                  <a:pt x="4880" y="1342"/>
                </a:lnTo>
                <a:lnTo>
                  <a:pt x="4888" y="1354"/>
                </a:lnTo>
                <a:lnTo>
                  <a:pt x="4900" y="1361"/>
                </a:lnTo>
                <a:lnTo>
                  <a:pt x="4908" y="1363"/>
                </a:lnTo>
                <a:lnTo>
                  <a:pt x="4915" y="1363"/>
                </a:lnTo>
                <a:lnTo>
                  <a:pt x="4923" y="1363"/>
                </a:lnTo>
                <a:lnTo>
                  <a:pt x="4931" y="1361"/>
                </a:lnTo>
                <a:lnTo>
                  <a:pt x="4941" y="1354"/>
                </a:lnTo>
                <a:lnTo>
                  <a:pt x="4951" y="1342"/>
                </a:lnTo>
                <a:lnTo>
                  <a:pt x="4953" y="1335"/>
                </a:lnTo>
                <a:lnTo>
                  <a:pt x="4953" y="1328"/>
                </a:lnTo>
                <a:lnTo>
                  <a:pt x="4953" y="1321"/>
                </a:lnTo>
                <a:lnTo>
                  <a:pt x="4951" y="1316"/>
                </a:lnTo>
                <a:lnTo>
                  <a:pt x="4941" y="1304"/>
                </a:lnTo>
                <a:lnTo>
                  <a:pt x="4931" y="1297"/>
                </a:lnTo>
                <a:lnTo>
                  <a:pt x="4923" y="1294"/>
                </a:lnTo>
                <a:lnTo>
                  <a:pt x="4915" y="1292"/>
                </a:lnTo>
                <a:close/>
                <a:moveTo>
                  <a:pt x="4915" y="1939"/>
                </a:moveTo>
                <a:lnTo>
                  <a:pt x="4915" y="1939"/>
                </a:lnTo>
                <a:lnTo>
                  <a:pt x="4908" y="1942"/>
                </a:lnTo>
                <a:lnTo>
                  <a:pt x="4900" y="1942"/>
                </a:lnTo>
                <a:lnTo>
                  <a:pt x="4888" y="1951"/>
                </a:lnTo>
                <a:lnTo>
                  <a:pt x="4880" y="1961"/>
                </a:lnTo>
                <a:lnTo>
                  <a:pt x="4878" y="1968"/>
                </a:lnTo>
                <a:lnTo>
                  <a:pt x="4878" y="1975"/>
                </a:lnTo>
                <a:lnTo>
                  <a:pt x="4878" y="1982"/>
                </a:lnTo>
                <a:lnTo>
                  <a:pt x="4880" y="1989"/>
                </a:lnTo>
                <a:lnTo>
                  <a:pt x="4888" y="2001"/>
                </a:lnTo>
                <a:lnTo>
                  <a:pt x="4900" y="2008"/>
                </a:lnTo>
                <a:lnTo>
                  <a:pt x="4908" y="2010"/>
                </a:lnTo>
                <a:lnTo>
                  <a:pt x="4915" y="2010"/>
                </a:lnTo>
                <a:lnTo>
                  <a:pt x="4923" y="2010"/>
                </a:lnTo>
                <a:lnTo>
                  <a:pt x="4931" y="2008"/>
                </a:lnTo>
                <a:lnTo>
                  <a:pt x="4941" y="2001"/>
                </a:lnTo>
                <a:lnTo>
                  <a:pt x="4951" y="1989"/>
                </a:lnTo>
                <a:lnTo>
                  <a:pt x="4953" y="1982"/>
                </a:lnTo>
                <a:lnTo>
                  <a:pt x="4953" y="1975"/>
                </a:lnTo>
                <a:lnTo>
                  <a:pt x="4953" y="1968"/>
                </a:lnTo>
                <a:lnTo>
                  <a:pt x="4951" y="1961"/>
                </a:lnTo>
                <a:lnTo>
                  <a:pt x="4941" y="1951"/>
                </a:lnTo>
                <a:lnTo>
                  <a:pt x="4931" y="1942"/>
                </a:lnTo>
                <a:lnTo>
                  <a:pt x="4923" y="1942"/>
                </a:lnTo>
                <a:lnTo>
                  <a:pt x="4915" y="1939"/>
                </a:lnTo>
                <a:close/>
                <a:moveTo>
                  <a:pt x="4915" y="2020"/>
                </a:moveTo>
                <a:lnTo>
                  <a:pt x="4915" y="2020"/>
                </a:lnTo>
                <a:lnTo>
                  <a:pt x="4908" y="2022"/>
                </a:lnTo>
                <a:lnTo>
                  <a:pt x="4900" y="2025"/>
                </a:lnTo>
                <a:lnTo>
                  <a:pt x="4888" y="2032"/>
                </a:lnTo>
                <a:lnTo>
                  <a:pt x="4880" y="2044"/>
                </a:lnTo>
                <a:lnTo>
                  <a:pt x="4878" y="2048"/>
                </a:lnTo>
                <a:lnTo>
                  <a:pt x="4878" y="2055"/>
                </a:lnTo>
                <a:lnTo>
                  <a:pt x="4878" y="2063"/>
                </a:lnTo>
                <a:lnTo>
                  <a:pt x="4880" y="2070"/>
                </a:lnTo>
                <a:lnTo>
                  <a:pt x="4888" y="2082"/>
                </a:lnTo>
                <a:lnTo>
                  <a:pt x="4900" y="2089"/>
                </a:lnTo>
                <a:lnTo>
                  <a:pt x="4908" y="2091"/>
                </a:lnTo>
                <a:lnTo>
                  <a:pt x="4915" y="2091"/>
                </a:lnTo>
                <a:lnTo>
                  <a:pt x="4923" y="2091"/>
                </a:lnTo>
                <a:lnTo>
                  <a:pt x="4931" y="2089"/>
                </a:lnTo>
                <a:lnTo>
                  <a:pt x="4941" y="2082"/>
                </a:lnTo>
                <a:lnTo>
                  <a:pt x="4951" y="2070"/>
                </a:lnTo>
                <a:lnTo>
                  <a:pt x="4953" y="2063"/>
                </a:lnTo>
                <a:lnTo>
                  <a:pt x="4953" y="2055"/>
                </a:lnTo>
                <a:lnTo>
                  <a:pt x="4953" y="2048"/>
                </a:lnTo>
                <a:lnTo>
                  <a:pt x="4951" y="2044"/>
                </a:lnTo>
                <a:lnTo>
                  <a:pt x="4941" y="2032"/>
                </a:lnTo>
                <a:lnTo>
                  <a:pt x="4931" y="2025"/>
                </a:lnTo>
                <a:lnTo>
                  <a:pt x="4923" y="2022"/>
                </a:lnTo>
                <a:lnTo>
                  <a:pt x="4915" y="2020"/>
                </a:lnTo>
                <a:close/>
                <a:moveTo>
                  <a:pt x="4915" y="2183"/>
                </a:moveTo>
                <a:lnTo>
                  <a:pt x="4915" y="2183"/>
                </a:lnTo>
                <a:lnTo>
                  <a:pt x="4908" y="2183"/>
                </a:lnTo>
                <a:lnTo>
                  <a:pt x="4900" y="2186"/>
                </a:lnTo>
                <a:lnTo>
                  <a:pt x="4888" y="2193"/>
                </a:lnTo>
                <a:lnTo>
                  <a:pt x="4880" y="2205"/>
                </a:lnTo>
                <a:lnTo>
                  <a:pt x="4878" y="2212"/>
                </a:lnTo>
                <a:lnTo>
                  <a:pt x="4878" y="2219"/>
                </a:lnTo>
                <a:lnTo>
                  <a:pt x="4878" y="2226"/>
                </a:lnTo>
                <a:lnTo>
                  <a:pt x="4880" y="2231"/>
                </a:lnTo>
                <a:lnTo>
                  <a:pt x="4888" y="2243"/>
                </a:lnTo>
                <a:lnTo>
                  <a:pt x="4900" y="2250"/>
                </a:lnTo>
                <a:lnTo>
                  <a:pt x="4908" y="2252"/>
                </a:lnTo>
                <a:lnTo>
                  <a:pt x="4915" y="2255"/>
                </a:lnTo>
                <a:lnTo>
                  <a:pt x="4923" y="2252"/>
                </a:lnTo>
                <a:lnTo>
                  <a:pt x="4931" y="2250"/>
                </a:lnTo>
                <a:lnTo>
                  <a:pt x="4941" y="2243"/>
                </a:lnTo>
                <a:lnTo>
                  <a:pt x="4951" y="2231"/>
                </a:lnTo>
                <a:lnTo>
                  <a:pt x="4953" y="2226"/>
                </a:lnTo>
                <a:lnTo>
                  <a:pt x="4953" y="2219"/>
                </a:lnTo>
                <a:lnTo>
                  <a:pt x="4953" y="2212"/>
                </a:lnTo>
                <a:lnTo>
                  <a:pt x="4951" y="2205"/>
                </a:lnTo>
                <a:lnTo>
                  <a:pt x="4941" y="2193"/>
                </a:lnTo>
                <a:lnTo>
                  <a:pt x="4931" y="2186"/>
                </a:lnTo>
                <a:lnTo>
                  <a:pt x="4923" y="2183"/>
                </a:lnTo>
                <a:lnTo>
                  <a:pt x="4915" y="2183"/>
                </a:lnTo>
                <a:close/>
                <a:moveTo>
                  <a:pt x="4915" y="2264"/>
                </a:moveTo>
                <a:lnTo>
                  <a:pt x="4915" y="2264"/>
                </a:lnTo>
                <a:lnTo>
                  <a:pt x="4908" y="2264"/>
                </a:lnTo>
                <a:lnTo>
                  <a:pt x="4900" y="2266"/>
                </a:lnTo>
                <a:lnTo>
                  <a:pt x="4888" y="2274"/>
                </a:lnTo>
                <a:lnTo>
                  <a:pt x="4880" y="2285"/>
                </a:lnTo>
                <a:lnTo>
                  <a:pt x="4878" y="2293"/>
                </a:lnTo>
                <a:lnTo>
                  <a:pt x="4878" y="2300"/>
                </a:lnTo>
                <a:lnTo>
                  <a:pt x="4878" y="2307"/>
                </a:lnTo>
                <a:lnTo>
                  <a:pt x="4880" y="2314"/>
                </a:lnTo>
                <a:lnTo>
                  <a:pt x="4888" y="2323"/>
                </a:lnTo>
                <a:lnTo>
                  <a:pt x="4900" y="2330"/>
                </a:lnTo>
                <a:lnTo>
                  <a:pt x="4908" y="2333"/>
                </a:lnTo>
                <a:lnTo>
                  <a:pt x="4915" y="2335"/>
                </a:lnTo>
                <a:lnTo>
                  <a:pt x="4923" y="2333"/>
                </a:lnTo>
                <a:lnTo>
                  <a:pt x="4931" y="2330"/>
                </a:lnTo>
                <a:lnTo>
                  <a:pt x="4941" y="2323"/>
                </a:lnTo>
                <a:lnTo>
                  <a:pt x="4951" y="2314"/>
                </a:lnTo>
                <a:lnTo>
                  <a:pt x="4953" y="2307"/>
                </a:lnTo>
                <a:lnTo>
                  <a:pt x="4953" y="2300"/>
                </a:lnTo>
                <a:lnTo>
                  <a:pt x="4953" y="2293"/>
                </a:lnTo>
                <a:lnTo>
                  <a:pt x="4951" y="2285"/>
                </a:lnTo>
                <a:lnTo>
                  <a:pt x="4941" y="2274"/>
                </a:lnTo>
                <a:lnTo>
                  <a:pt x="4931" y="2266"/>
                </a:lnTo>
                <a:lnTo>
                  <a:pt x="4923" y="2264"/>
                </a:lnTo>
                <a:lnTo>
                  <a:pt x="4915" y="2264"/>
                </a:lnTo>
                <a:close/>
                <a:moveTo>
                  <a:pt x="4915" y="2345"/>
                </a:moveTo>
                <a:lnTo>
                  <a:pt x="4915" y="2345"/>
                </a:lnTo>
                <a:lnTo>
                  <a:pt x="4908" y="2345"/>
                </a:lnTo>
                <a:lnTo>
                  <a:pt x="4900" y="2347"/>
                </a:lnTo>
                <a:lnTo>
                  <a:pt x="4888" y="2354"/>
                </a:lnTo>
                <a:lnTo>
                  <a:pt x="4880" y="2366"/>
                </a:lnTo>
                <a:lnTo>
                  <a:pt x="4878" y="2373"/>
                </a:lnTo>
                <a:lnTo>
                  <a:pt x="4878" y="2380"/>
                </a:lnTo>
                <a:lnTo>
                  <a:pt x="4878" y="2387"/>
                </a:lnTo>
                <a:lnTo>
                  <a:pt x="4880" y="2394"/>
                </a:lnTo>
                <a:lnTo>
                  <a:pt x="4888" y="2404"/>
                </a:lnTo>
                <a:lnTo>
                  <a:pt x="4900" y="2413"/>
                </a:lnTo>
                <a:lnTo>
                  <a:pt x="4908" y="2413"/>
                </a:lnTo>
                <a:lnTo>
                  <a:pt x="4915" y="2416"/>
                </a:lnTo>
                <a:lnTo>
                  <a:pt x="4923" y="2413"/>
                </a:lnTo>
                <a:lnTo>
                  <a:pt x="4931" y="2413"/>
                </a:lnTo>
                <a:lnTo>
                  <a:pt x="4941" y="2404"/>
                </a:lnTo>
                <a:lnTo>
                  <a:pt x="4951" y="2394"/>
                </a:lnTo>
                <a:lnTo>
                  <a:pt x="4953" y="2387"/>
                </a:lnTo>
                <a:lnTo>
                  <a:pt x="4953" y="2380"/>
                </a:lnTo>
                <a:lnTo>
                  <a:pt x="4953" y="2373"/>
                </a:lnTo>
                <a:lnTo>
                  <a:pt x="4951" y="2366"/>
                </a:lnTo>
                <a:lnTo>
                  <a:pt x="4941" y="2354"/>
                </a:lnTo>
                <a:lnTo>
                  <a:pt x="4931" y="2347"/>
                </a:lnTo>
                <a:lnTo>
                  <a:pt x="4923" y="2345"/>
                </a:lnTo>
                <a:lnTo>
                  <a:pt x="4915" y="2345"/>
                </a:lnTo>
                <a:close/>
                <a:moveTo>
                  <a:pt x="4915" y="2425"/>
                </a:moveTo>
                <a:lnTo>
                  <a:pt x="4915" y="2425"/>
                </a:lnTo>
                <a:lnTo>
                  <a:pt x="4908" y="2425"/>
                </a:lnTo>
                <a:lnTo>
                  <a:pt x="4900" y="2428"/>
                </a:lnTo>
                <a:lnTo>
                  <a:pt x="4888" y="2435"/>
                </a:lnTo>
                <a:lnTo>
                  <a:pt x="4880" y="2447"/>
                </a:lnTo>
                <a:lnTo>
                  <a:pt x="4878" y="2454"/>
                </a:lnTo>
                <a:lnTo>
                  <a:pt x="4878" y="2461"/>
                </a:lnTo>
                <a:lnTo>
                  <a:pt x="4878" y="2468"/>
                </a:lnTo>
                <a:lnTo>
                  <a:pt x="4880" y="2475"/>
                </a:lnTo>
                <a:lnTo>
                  <a:pt x="4888" y="2487"/>
                </a:lnTo>
                <a:lnTo>
                  <a:pt x="4900" y="2494"/>
                </a:lnTo>
                <a:lnTo>
                  <a:pt x="4908" y="2496"/>
                </a:lnTo>
                <a:lnTo>
                  <a:pt x="4915" y="2496"/>
                </a:lnTo>
                <a:lnTo>
                  <a:pt x="4923" y="2496"/>
                </a:lnTo>
                <a:lnTo>
                  <a:pt x="4931" y="2494"/>
                </a:lnTo>
                <a:lnTo>
                  <a:pt x="4941" y="2487"/>
                </a:lnTo>
                <a:lnTo>
                  <a:pt x="4951" y="2475"/>
                </a:lnTo>
                <a:lnTo>
                  <a:pt x="4953" y="2468"/>
                </a:lnTo>
                <a:lnTo>
                  <a:pt x="4953" y="2461"/>
                </a:lnTo>
                <a:lnTo>
                  <a:pt x="4953" y="2454"/>
                </a:lnTo>
                <a:lnTo>
                  <a:pt x="4951" y="2447"/>
                </a:lnTo>
                <a:lnTo>
                  <a:pt x="4941" y="2435"/>
                </a:lnTo>
                <a:lnTo>
                  <a:pt x="4931" y="2428"/>
                </a:lnTo>
                <a:lnTo>
                  <a:pt x="4923" y="2425"/>
                </a:lnTo>
                <a:lnTo>
                  <a:pt x="4915" y="2425"/>
                </a:lnTo>
                <a:close/>
                <a:moveTo>
                  <a:pt x="4915" y="2506"/>
                </a:moveTo>
                <a:lnTo>
                  <a:pt x="4915" y="2506"/>
                </a:lnTo>
                <a:lnTo>
                  <a:pt x="4908" y="2506"/>
                </a:lnTo>
                <a:lnTo>
                  <a:pt x="4900" y="2508"/>
                </a:lnTo>
                <a:lnTo>
                  <a:pt x="4888" y="2515"/>
                </a:lnTo>
                <a:lnTo>
                  <a:pt x="4880" y="2527"/>
                </a:lnTo>
                <a:lnTo>
                  <a:pt x="4878" y="2534"/>
                </a:lnTo>
                <a:lnTo>
                  <a:pt x="4878" y="2541"/>
                </a:lnTo>
                <a:lnTo>
                  <a:pt x="4878" y="2549"/>
                </a:lnTo>
                <a:lnTo>
                  <a:pt x="4880" y="2556"/>
                </a:lnTo>
                <a:lnTo>
                  <a:pt x="4888" y="2568"/>
                </a:lnTo>
                <a:lnTo>
                  <a:pt x="4900" y="2575"/>
                </a:lnTo>
                <a:lnTo>
                  <a:pt x="4908" y="2577"/>
                </a:lnTo>
                <a:lnTo>
                  <a:pt x="4915" y="2577"/>
                </a:lnTo>
                <a:lnTo>
                  <a:pt x="4923" y="2577"/>
                </a:lnTo>
                <a:lnTo>
                  <a:pt x="4931" y="2575"/>
                </a:lnTo>
                <a:lnTo>
                  <a:pt x="4941" y="2568"/>
                </a:lnTo>
                <a:lnTo>
                  <a:pt x="4951" y="2556"/>
                </a:lnTo>
                <a:lnTo>
                  <a:pt x="4953" y="2549"/>
                </a:lnTo>
                <a:lnTo>
                  <a:pt x="4953" y="2541"/>
                </a:lnTo>
                <a:lnTo>
                  <a:pt x="4953" y="2534"/>
                </a:lnTo>
                <a:lnTo>
                  <a:pt x="4951" y="2527"/>
                </a:lnTo>
                <a:lnTo>
                  <a:pt x="4941" y="2515"/>
                </a:lnTo>
                <a:lnTo>
                  <a:pt x="4931" y="2508"/>
                </a:lnTo>
                <a:lnTo>
                  <a:pt x="4923" y="2506"/>
                </a:lnTo>
                <a:lnTo>
                  <a:pt x="4915" y="2506"/>
                </a:lnTo>
                <a:close/>
                <a:moveTo>
                  <a:pt x="5001" y="322"/>
                </a:moveTo>
                <a:lnTo>
                  <a:pt x="5001" y="322"/>
                </a:lnTo>
                <a:lnTo>
                  <a:pt x="4994" y="322"/>
                </a:lnTo>
                <a:lnTo>
                  <a:pt x="4986" y="325"/>
                </a:lnTo>
                <a:lnTo>
                  <a:pt x="4974" y="334"/>
                </a:lnTo>
                <a:lnTo>
                  <a:pt x="4966" y="344"/>
                </a:lnTo>
                <a:lnTo>
                  <a:pt x="4963" y="351"/>
                </a:lnTo>
                <a:lnTo>
                  <a:pt x="4963" y="358"/>
                </a:lnTo>
                <a:lnTo>
                  <a:pt x="4963" y="365"/>
                </a:lnTo>
                <a:lnTo>
                  <a:pt x="4966" y="372"/>
                </a:lnTo>
                <a:lnTo>
                  <a:pt x="4974" y="384"/>
                </a:lnTo>
                <a:lnTo>
                  <a:pt x="4986" y="391"/>
                </a:lnTo>
                <a:lnTo>
                  <a:pt x="4994" y="394"/>
                </a:lnTo>
                <a:lnTo>
                  <a:pt x="5001" y="394"/>
                </a:lnTo>
                <a:lnTo>
                  <a:pt x="5009" y="394"/>
                </a:lnTo>
                <a:lnTo>
                  <a:pt x="5014" y="391"/>
                </a:lnTo>
                <a:lnTo>
                  <a:pt x="5027" y="384"/>
                </a:lnTo>
                <a:lnTo>
                  <a:pt x="5034" y="372"/>
                </a:lnTo>
                <a:lnTo>
                  <a:pt x="5037" y="365"/>
                </a:lnTo>
                <a:lnTo>
                  <a:pt x="5039" y="358"/>
                </a:lnTo>
                <a:lnTo>
                  <a:pt x="5037" y="351"/>
                </a:lnTo>
                <a:lnTo>
                  <a:pt x="5034" y="344"/>
                </a:lnTo>
                <a:lnTo>
                  <a:pt x="5027" y="334"/>
                </a:lnTo>
                <a:lnTo>
                  <a:pt x="5014" y="325"/>
                </a:lnTo>
                <a:lnTo>
                  <a:pt x="5009" y="322"/>
                </a:lnTo>
                <a:lnTo>
                  <a:pt x="5001" y="322"/>
                </a:lnTo>
                <a:close/>
                <a:moveTo>
                  <a:pt x="5001" y="403"/>
                </a:moveTo>
                <a:lnTo>
                  <a:pt x="5001" y="403"/>
                </a:lnTo>
                <a:lnTo>
                  <a:pt x="4994" y="405"/>
                </a:lnTo>
                <a:lnTo>
                  <a:pt x="4986" y="405"/>
                </a:lnTo>
                <a:lnTo>
                  <a:pt x="4974" y="415"/>
                </a:lnTo>
                <a:lnTo>
                  <a:pt x="4966" y="424"/>
                </a:lnTo>
                <a:lnTo>
                  <a:pt x="4963" y="431"/>
                </a:lnTo>
                <a:lnTo>
                  <a:pt x="4963" y="439"/>
                </a:lnTo>
                <a:lnTo>
                  <a:pt x="4963" y="446"/>
                </a:lnTo>
                <a:lnTo>
                  <a:pt x="4966" y="453"/>
                </a:lnTo>
                <a:lnTo>
                  <a:pt x="4974" y="465"/>
                </a:lnTo>
                <a:lnTo>
                  <a:pt x="4986" y="472"/>
                </a:lnTo>
                <a:lnTo>
                  <a:pt x="4994" y="474"/>
                </a:lnTo>
                <a:lnTo>
                  <a:pt x="5001" y="474"/>
                </a:lnTo>
                <a:lnTo>
                  <a:pt x="5009" y="474"/>
                </a:lnTo>
                <a:lnTo>
                  <a:pt x="5014" y="472"/>
                </a:lnTo>
                <a:lnTo>
                  <a:pt x="5027" y="465"/>
                </a:lnTo>
                <a:lnTo>
                  <a:pt x="5034" y="453"/>
                </a:lnTo>
                <a:lnTo>
                  <a:pt x="5037" y="446"/>
                </a:lnTo>
                <a:lnTo>
                  <a:pt x="5039" y="439"/>
                </a:lnTo>
                <a:lnTo>
                  <a:pt x="5037" y="431"/>
                </a:lnTo>
                <a:lnTo>
                  <a:pt x="5034" y="424"/>
                </a:lnTo>
                <a:lnTo>
                  <a:pt x="5027" y="415"/>
                </a:lnTo>
                <a:lnTo>
                  <a:pt x="5014" y="405"/>
                </a:lnTo>
                <a:lnTo>
                  <a:pt x="5009" y="405"/>
                </a:lnTo>
                <a:lnTo>
                  <a:pt x="5001" y="403"/>
                </a:lnTo>
                <a:close/>
                <a:moveTo>
                  <a:pt x="5001" y="484"/>
                </a:moveTo>
                <a:lnTo>
                  <a:pt x="5001" y="484"/>
                </a:lnTo>
                <a:lnTo>
                  <a:pt x="4994" y="486"/>
                </a:lnTo>
                <a:lnTo>
                  <a:pt x="4986" y="488"/>
                </a:lnTo>
                <a:lnTo>
                  <a:pt x="4974" y="495"/>
                </a:lnTo>
                <a:lnTo>
                  <a:pt x="4966" y="505"/>
                </a:lnTo>
                <a:lnTo>
                  <a:pt x="4963" y="512"/>
                </a:lnTo>
                <a:lnTo>
                  <a:pt x="4963" y="519"/>
                </a:lnTo>
                <a:lnTo>
                  <a:pt x="4963" y="526"/>
                </a:lnTo>
                <a:lnTo>
                  <a:pt x="4966" y="533"/>
                </a:lnTo>
                <a:lnTo>
                  <a:pt x="4974" y="545"/>
                </a:lnTo>
                <a:lnTo>
                  <a:pt x="4986" y="552"/>
                </a:lnTo>
                <a:lnTo>
                  <a:pt x="4994" y="555"/>
                </a:lnTo>
                <a:lnTo>
                  <a:pt x="5001" y="555"/>
                </a:lnTo>
                <a:lnTo>
                  <a:pt x="5009" y="555"/>
                </a:lnTo>
                <a:lnTo>
                  <a:pt x="5014" y="552"/>
                </a:lnTo>
                <a:lnTo>
                  <a:pt x="5027" y="545"/>
                </a:lnTo>
                <a:lnTo>
                  <a:pt x="5034" y="533"/>
                </a:lnTo>
                <a:lnTo>
                  <a:pt x="5037" y="526"/>
                </a:lnTo>
                <a:lnTo>
                  <a:pt x="5039" y="519"/>
                </a:lnTo>
                <a:lnTo>
                  <a:pt x="5037" y="512"/>
                </a:lnTo>
                <a:lnTo>
                  <a:pt x="5034" y="505"/>
                </a:lnTo>
                <a:lnTo>
                  <a:pt x="5027" y="495"/>
                </a:lnTo>
                <a:lnTo>
                  <a:pt x="5014" y="488"/>
                </a:lnTo>
                <a:lnTo>
                  <a:pt x="5009" y="486"/>
                </a:lnTo>
                <a:lnTo>
                  <a:pt x="5001" y="484"/>
                </a:lnTo>
                <a:close/>
                <a:moveTo>
                  <a:pt x="5001" y="564"/>
                </a:moveTo>
                <a:lnTo>
                  <a:pt x="5001" y="564"/>
                </a:lnTo>
                <a:lnTo>
                  <a:pt x="4994" y="567"/>
                </a:lnTo>
                <a:lnTo>
                  <a:pt x="4986" y="569"/>
                </a:lnTo>
                <a:lnTo>
                  <a:pt x="4974" y="576"/>
                </a:lnTo>
                <a:lnTo>
                  <a:pt x="4966" y="588"/>
                </a:lnTo>
                <a:lnTo>
                  <a:pt x="4963" y="593"/>
                </a:lnTo>
                <a:lnTo>
                  <a:pt x="4963" y="600"/>
                </a:lnTo>
                <a:lnTo>
                  <a:pt x="4963" y="607"/>
                </a:lnTo>
                <a:lnTo>
                  <a:pt x="4966" y="614"/>
                </a:lnTo>
                <a:lnTo>
                  <a:pt x="4974" y="626"/>
                </a:lnTo>
                <a:lnTo>
                  <a:pt x="4986" y="633"/>
                </a:lnTo>
                <a:lnTo>
                  <a:pt x="4994" y="635"/>
                </a:lnTo>
                <a:lnTo>
                  <a:pt x="5001" y="635"/>
                </a:lnTo>
                <a:lnTo>
                  <a:pt x="5009" y="635"/>
                </a:lnTo>
                <a:lnTo>
                  <a:pt x="5014" y="633"/>
                </a:lnTo>
                <a:lnTo>
                  <a:pt x="5027" y="626"/>
                </a:lnTo>
                <a:lnTo>
                  <a:pt x="5034" y="614"/>
                </a:lnTo>
                <a:lnTo>
                  <a:pt x="5037" y="607"/>
                </a:lnTo>
                <a:lnTo>
                  <a:pt x="5039" y="600"/>
                </a:lnTo>
                <a:lnTo>
                  <a:pt x="5037" y="593"/>
                </a:lnTo>
                <a:lnTo>
                  <a:pt x="5034" y="588"/>
                </a:lnTo>
                <a:lnTo>
                  <a:pt x="5027" y="576"/>
                </a:lnTo>
                <a:lnTo>
                  <a:pt x="5014" y="569"/>
                </a:lnTo>
                <a:lnTo>
                  <a:pt x="5009" y="567"/>
                </a:lnTo>
                <a:lnTo>
                  <a:pt x="5001" y="564"/>
                </a:lnTo>
                <a:close/>
                <a:moveTo>
                  <a:pt x="5001" y="647"/>
                </a:moveTo>
                <a:lnTo>
                  <a:pt x="5001" y="647"/>
                </a:lnTo>
                <a:lnTo>
                  <a:pt x="4994" y="647"/>
                </a:lnTo>
                <a:lnTo>
                  <a:pt x="4986" y="650"/>
                </a:lnTo>
                <a:lnTo>
                  <a:pt x="4974" y="657"/>
                </a:lnTo>
                <a:lnTo>
                  <a:pt x="4966" y="669"/>
                </a:lnTo>
                <a:lnTo>
                  <a:pt x="4963" y="676"/>
                </a:lnTo>
                <a:lnTo>
                  <a:pt x="4963" y="683"/>
                </a:lnTo>
                <a:lnTo>
                  <a:pt x="4963" y="690"/>
                </a:lnTo>
                <a:lnTo>
                  <a:pt x="4966" y="695"/>
                </a:lnTo>
                <a:lnTo>
                  <a:pt x="4974" y="706"/>
                </a:lnTo>
                <a:lnTo>
                  <a:pt x="4986" y="714"/>
                </a:lnTo>
                <a:lnTo>
                  <a:pt x="4994" y="716"/>
                </a:lnTo>
                <a:lnTo>
                  <a:pt x="5001" y="716"/>
                </a:lnTo>
                <a:lnTo>
                  <a:pt x="5009" y="716"/>
                </a:lnTo>
                <a:lnTo>
                  <a:pt x="5014" y="714"/>
                </a:lnTo>
                <a:lnTo>
                  <a:pt x="5027" y="706"/>
                </a:lnTo>
                <a:lnTo>
                  <a:pt x="5034" y="695"/>
                </a:lnTo>
                <a:lnTo>
                  <a:pt x="5037" y="690"/>
                </a:lnTo>
                <a:lnTo>
                  <a:pt x="5039" y="683"/>
                </a:lnTo>
                <a:lnTo>
                  <a:pt x="5037" y="676"/>
                </a:lnTo>
                <a:lnTo>
                  <a:pt x="5034" y="669"/>
                </a:lnTo>
                <a:lnTo>
                  <a:pt x="5027" y="657"/>
                </a:lnTo>
                <a:lnTo>
                  <a:pt x="5014" y="650"/>
                </a:lnTo>
                <a:lnTo>
                  <a:pt x="5009" y="647"/>
                </a:lnTo>
                <a:lnTo>
                  <a:pt x="5001" y="647"/>
                </a:lnTo>
                <a:close/>
                <a:moveTo>
                  <a:pt x="5001" y="728"/>
                </a:moveTo>
                <a:lnTo>
                  <a:pt x="5001" y="728"/>
                </a:lnTo>
                <a:lnTo>
                  <a:pt x="4994" y="728"/>
                </a:lnTo>
                <a:lnTo>
                  <a:pt x="4986" y="730"/>
                </a:lnTo>
                <a:lnTo>
                  <a:pt x="4974" y="737"/>
                </a:lnTo>
                <a:lnTo>
                  <a:pt x="4966" y="749"/>
                </a:lnTo>
                <a:lnTo>
                  <a:pt x="4963" y="756"/>
                </a:lnTo>
                <a:lnTo>
                  <a:pt x="4963" y="763"/>
                </a:lnTo>
                <a:lnTo>
                  <a:pt x="4963" y="770"/>
                </a:lnTo>
                <a:lnTo>
                  <a:pt x="4966" y="775"/>
                </a:lnTo>
                <a:lnTo>
                  <a:pt x="4974" y="787"/>
                </a:lnTo>
                <a:lnTo>
                  <a:pt x="4986" y="794"/>
                </a:lnTo>
                <a:lnTo>
                  <a:pt x="4994" y="797"/>
                </a:lnTo>
                <a:lnTo>
                  <a:pt x="5001" y="799"/>
                </a:lnTo>
                <a:lnTo>
                  <a:pt x="5009" y="797"/>
                </a:lnTo>
                <a:lnTo>
                  <a:pt x="5014" y="794"/>
                </a:lnTo>
                <a:lnTo>
                  <a:pt x="5027" y="787"/>
                </a:lnTo>
                <a:lnTo>
                  <a:pt x="5034" y="775"/>
                </a:lnTo>
                <a:lnTo>
                  <a:pt x="5037" y="770"/>
                </a:lnTo>
                <a:lnTo>
                  <a:pt x="5039" y="763"/>
                </a:lnTo>
                <a:lnTo>
                  <a:pt x="5037" y="756"/>
                </a:lnTo>
                <a:lnTo>
                  <a:pt x="5034" y="749"/>
                </a:lnTo>
                <a:lnTo>
                  <a:pt x="5027" y="737"/>
                </a:lnTo>
                <a:lnTo>
                  <a:pt x="5014" y="730"/>
                </a:lnTo>
                <a:lnTo>
                  <a:pt x="5009" y="728"/>
                </a:lnTo>
                <a:lnTo>
                  <a:pt x="5001" y="728"/>
                </a:lnTo>
                <a:close/>
                <a:moveTo>
                  <a:pt x="5001" y="808"/>
                </a:moveTo>
                <a:lnTo>
                  <a:pt x="5001" y="808"/>
                </a:lnTo>
                <a:lnTo>
                  <a:pt x="4994" y="808"/>
                </a:lnTo>
                <a:lnTo>
                  <a:pt x="4986" y="811"/>
                </a:lnTo>
                <a:lnTo>
                  <a:pt x="4974" y="818"/>
                </a:lnTo>
                <a:lnTo>
                  <a:pt x="4966" y="830"/>
                </a:lnTo>
                <a:lnTo>
                  <a:pt x="4963" y="837"/>
                </a:lnTo>
                <a:lnTo>
                  <a:pt x="4963" y="844"/>
                </a:lnTo>
                <a:lnTo>
                  <a:pt x="4963" y="851"/>
                </a:lnTo>
                <a:lnTo>
                  <a:pt x="4966" y="858"/>
                </a:lnTo>
                <a:lnTo>
                  <a:pt x="4974" y="868"/>
                </a:lnTo>
                <a:lnTo>
                  <a:pt x="4986" y="877"/>
                </a:lnTo>
                <a:lnTo>
                  <a:pt x="4994" y="877"/>
                </a:lnTo>
                <a:lnTo>
                  <a:pt x="5001" y="880"/>
                </a:lnTo>
                <a:lnTo>
                  <a:pt x="5009" y="877"/>
                </a:lnTo>
                <a:lnTo>
                  <a:pt x="5014" y="877"/>
                </a:lnTo>
                <a:lnTo>
                  <a:pt x="5027" y="868"/>
                </a:lnTo>
                <a:lnTo>
                  <a:pt x="5034" y="858"/>
                </a:lnTo>
                <a:lnTo>
                  <a:pt x="5037" y="851"/>
                </a:lnTo>
                <a:lnTo>
                  <a:pt x="5039" y="844"/>
                </a:lnTo>
                <a:lnTo>
                  <a:pt x="5037" y="837"/>
                </a:lnTo>
                <a:lnTo>
                  <a:pt x="5034" y="830"/>
                </a:lnTo>
                <a:lnTo>
                  <a:pt x="5027" y="818"/>
                </a:lnTo>
                <a:lnTo>
                  <a:pt x="5014" y="811"/>
                </a:lnTo>
                <a:lnTo>
                  <a:pt x="5009" y="808"/>
                </a:lnTo>
                <a:lnTo>
                  <a:pt x="5001" y="808"/>
                </a:lnTo>
                <a:close/>
                <a:moveTo>
                  <a:pt x="5001" y="889"/>
                </a:moveTo>
                <a:lnTo>
                  <a:pt x="5001" y="889"/>
                </a:lnTo>
                <a:lnTo>
                  <a:pt x="4994" y="889"/>
                </a:lnTo>
                <a:lnTo>
                  <a:pt x="4986" y="891"/>
                </a:lnTo>
                <a:lnTo>
                  <a:pt x="4974" y="899"/>
                </a:lnTo>
                <a:lnTo>
                  <a:pt x="4966" y="910"/>
                </a:lnTo>
                <a:lnTo>
                  <a:pt x="4963" y="917"/>
                </a:lnTo>
                <a:lnTo>
                  <a:pt x="4963" y="925"/>
                </a:lnTo>
                <a:lnTo>
                  <a:pt x="4963" y="932"/>
                </a:lnTo>
                <a:lnTo>
                  <a:pt x="4966" y="939"/>
                </a:lnTo>
                <a:lnTo>
                  <a:pt x="4974" y="948"/>
                </a:lnTo>
                <a:lnTo>
                  <a:pt x="4986" y="958"/>
                </a:lnTo>
                <a:lnTo>
                  <a:pt x="4994" y="960"/>
                </a:lnTo>
                <a:lnTo>
                  <a:pt x="5001" y="960"/>
                </a:lnTo>
                <a:lnTo>
                  <a:pt x="5009" y="960"/>
                </a:lnTo>
                <a:lnTo>
                  <a:pt x="5014" y="958"/>
                </a:lnTo>
                <a:lnTo>
                  <a:pt x="5027" y="948"/>
                </a:lnTo>
                <a:lnTo>
                  <a:pt x="5034" y="939"/>
                </a:lnTo>
                <a:lnTo>
                  <a:pt x="5037" y="932"/>
                </a:lnTo>
                <a:lnTo>
                  <a:pt x="5039" y="925"/>
                </a:lnTo>
                <a:lnTo>
                  <a:pt x="5037" y="917"/>
                </a:lnTo>
                <a:lnTo>
                  <a:pt x="5034" y="910"/>
                </a:lnTo>
                <a:lnTo>
                  <a:pt x="5027" y="899"/>
                </a:lnTo>
                <a:lnTo>
                  <a:pt x="5014" y="891"/>
                </a:lnTo>
                <a:lnTo>
                  <a:pt x="5009" y="889"/>
                </a:lnTo>
                <a:lnTo>
                  <a:pt x="5001" y="889"/>
                </a:lnTo>
                <a:close/>
                <a:moveTo>
                  <a:pt x="5001" y="970"/>
                </a:moveTo>
                <a:lnTo>
                  <a:pt x="5001" y="970"/>
                </a:lnTo>
                <a:lnTo>
                  <a:pt x="4994" y="970"/>
                </a:lnTo>
                <a:lnTo>
                  <a:pt x="4986" y="972"/>
                </a:lnTo>
                <a:lnTo>
                  <a:pt x="4974" y="979"/>
                </a:lnTo>
                <a:lnTo>
                  <a:pt x="4966" y="991"/>
                </a:lnTo>
                <a:lnTo>
                  <a:pt x="4963" y="998"/>
                </a:lnTo>
                <a:lnTo>
                  <a:pt x="4963" y="1005"/>
                </a:lnTo>
                <a:lnTo>
                  <a:pt x="4963" y="1012"/>
                </a:lnTo>
                <a:lnTo>
                  <a:pt x="4966" y="1019"/>
                </a:lnTo>
                <a:lnTo>
                  <a:pt x="4974" y="1031"/>
                </a:lnTo>
                <a:lnTo>
                  <a:pt x="4986" y="1038"/>
                </a:lnTo>
                <a:lnTo>
                  <a:pt x="4994" y="1041"/>
                </a:lnTo>
                <a:lnTo>
                  <a:pt x="5001" y="1041"/>
                </a:lnTo>
                <a:lnTo>
                  <a:pt x="5009" y="1041"/>
                </a:lnTo>
                <a:lnTo>
                  <a:pt x="5014" y="1038"/>
                </a:lnTo>
                <a:lnTo>
                  <a:pt x="5027" y="1031"/>
                </a:lnTo>
                <a:lnTo>
                  <a:pt x="5034" y="1019"/>
                </a:lnTo>
                <a:lnTo>
                  <a:pt x="5037" y="1012"/>
                </a:lnTo>
                <a:lnTo>
                  <a:pt x="5039" y="1005"/>
                </a:lnTo>
                <a:lnTo>
                  <a:pt x="5037" y="998"/>
                </a:lnTo>
                <a:lnTo>
                  <a:pt x="5034" y="991"/>
                </a:lnTo>
                <a:lnTo>
                  <a:pt x="5027" y="979"/>
                </a:lnTo>
                <a:lnTo>
                  <a:pt x="5014" y="972"/>
                </a:lnTo>
                <a:lnTo>
                  <a:pt x="5009" y="970"/>
                </a:lnTo>
                <a:lnTo>
                  <a:pt x="5001" y="970"/>
                </a:lnTo>
                <a:close/>
                <a:moveTo>
                  <a:pt x="5001" y="1050"/>
                </a:moveTo>
                <a:lnTo>
                  <a:pt x="5001" y="1050"/>
                </a:lnTo>
                <a:lnTo>
                  <a:pt x="4994" y="1050"/>
                </a:lnTo>
                <a:lnTo>
                  <a:pt x="4986" y="1053"/>
                </a:lnTo>
                <a:lnTo>
                  <a:pt x="4974" y="1060"/>
                </a:lnTo>
                <a:lnTo>
                  <a:pt x="4966" y="1072"/>
                </a:lnTo>
                <a:lnTo>
                  <a:pt x="4963" y="1079"/>
                </a:lnTo>
                <a:lnTo>
                  <a:pt x="4963" y="1086"/>
                </a:lnTo>
                <a:lnTo>
                  <a:pt x="4963" y="1093"/>
                </a:lnTo>
                <a:lnTo>
                  <a:pt x="4966" y="1100"/>
                </a:lnTo>
                <a:lnTo>
                  <a:pt x="4974" y="1112"/>
                </a:lnTo>
                <a:lnTo>
                  <a:pt x="4986" y="1119"/>
                </a:lnTo>
                <a:lnTo>
                  <a:pt x="4994" y="1121"/>
                </a:lnTo>
                <a:lnTo>
                  <a:pt x="5001" y="1121"/>
                </a:lnTo>
                <a:lnTo>
                  <a:pt x="5009" y="1121"/>
                </a:lnTo>
                <a:lnTo>
                  <a:pt x="5014" y="1119"/>
                </a:lnTo>
                <a:lnTo>
                  <a:pt x="5027" y="1112"/>
                </a:lnTo>
                <a:lnTo>
                  <a:pt x="5034" y="1100"/>
                </a:lnTo>
                <a:lnTo>
                  <a:pt x="5037" y="1093"/>
                </a:lnTo>
                <a:lnTo>
                  <a:pt x="5039" y="1086"/>
                </a:lnTo>
                <a:lnTo>
                  <a:pt x="5037" y="1079"/>
                </a:lnTo>
                <a:lnTo>
                  <a:pt x="5034" y="1072"/>
                </a:lnTo>
                <a:lnTo>
                  <a:pt x="5027" y="1060"/>
                </a:lnTo>
                <a:lnTo>
                  <a:pt x="5014" y="1053"/>
                </a:lnTo>
                <a:lnTo>
                  <a:pt x="5009" y="1050"/>
                </a:lnTo>
                <a:lnTo>
                  <a:pt x="5001" y="1050"/>
                </a:lnTo>
                <a:close/>
                <a:moveTo>
                  <a:pt x="5001" y="1131"/>
                </a:moveTo>
                <a:lnTo>
                  <a:pt x="5001" y="1131"/>
                </a:lnTo>
                <a:lnTo>
                  <a:pt x="4994" y="1133"/>
                </a:lnTo>
                <a:lnTo>
                  <a:pt x="4986" y="1133"/>
                </a:lnTo>
                <a:lnTo>
                  <a:pt x="4974" y="1143"/>
                </a:lnTo>
                <a:lnTo>
                  <a:pt x="4966" y="1152"/>
                </a:lnTo>
                <a:lnTo>
                  <a:pt x="4963" y="1159"/>
                </a:lnTo>
                <a:lnTo>
                  <a:pt x="4963" y="1166"/>
                </a:lnTo>
                <a:lnTo>
                  <a:pt x="4963" y="1174"/>
                </a:lnTo>
                <a:lnTo>
                  <a:pt x="4966" y="1181"/>
                </a:lnTo>
                <a:lnTo>
                  <a:pt x="4974" y="1192"/>
                </a:lnTo>
                <a:lnTo>
                  <a:pt x="4986" y="1200"/>
                </a:lnTo>
                <a:lnTo>
                  <a:pt x="4994" y="1202"/>
                </a:lnTo>
                <a:lnTo>
                  <a:pt x="5001" y="1202"/>
                </a:lnTo>
                <a:lnTo>
                  <a:pt x="5009" y="1202"/>
                </a:lnTo>
                <a:lnTo>
                  <a:pt x="5014" y="1200"/>
                </a:lnTo>
                <a:lnTo>
                  <a:pt x="5027" y="1192"/>
                </a:lnTo>
                <a:lnTo>
                  <a:pt x="5034" y="1181"/>
                </a:lnTo>
                <a:lnTo>
                  <a:pt x="5037" y="1174"/>
                </a:lnTo>
                <a:lnTo>
                  <a:pt x="5039" y="1166"/>
                </a:lnTo>
                <a:lnTo>
                  <a:pt x="5037" y="1159"/>
                </a:lnTo>
                <a:lnTo>
                  <a:pt x="5034" y="1152"/>
                </a:lnTo>
                <a:lnTo>
                  <a:pt x="5027" y="1143"/>
                </a:lnTo>
                <a:lnTo>
                  <a:pt x="5014" y="1133"/>
                </a:lnTo>
                <a:lnTo>
                  <a:pt x="5009" y="1133"/>
                </a:lnTo>
                <a:lnTo>
                  <a:pt x="5001" y="1131"/>
                </a:lnTo>
                <a:close/>
                <a:moveTo>
                  <a:pt x="5001" y="1211"/>
                </a:moveTo>
                <a:lnTo>
                  <a:pt x="5001" y="1211"/>
                </a:lnTo>
                <a:lnTo>
                  <a:pt x="4994" y="1214"/>
                </a:lnTo>
                <a:lnTo>
                  <a:pt x="4986" y="1214"/>
                </a:lnTo>
                <a:lnTo>
                  <a:pt x="4974" y="1223"/>
                </a:lnTo>
                <a:lnTo>
                  <a:pt x="4966" y="1233"/>
                </a:lnTo>
                <a:lnTo>
                  <a:pt x="4963" y="1240"/>
                </a:lnTo>
                <a:lnTo>
                  <a:pt x="4963" y="1247"/>
                </a:lnTo>
                <a:lnTo>
                  <a:pt x="4963" y="1254"/>
                </a:lnTo>
                <a:lnTo>
                  <a:pt x="4966" y="1261"/>
                </a:lnTo>
                <a:lnTo>
                  <a:pt x="4974" y="1273"/>
                </a:lnTo>
                <a:lnTo>
                  <a:pt x="4986" y="1280"/>
                </a:lnTo>
                <a:lnTo>
                  <a:pt x="4994" y="1283"/>
                </a:lnTo>
                <a:lnTo>
                  <a:pt x="5001" y="1283"/>
                </a:lnTo>
                <a:lnTo>
                  <a:pt x="5009" y="1283"/>
                </a:lnTo>
                <a:lnTo>
                  <a:pt x="5014" y="1280"/>
                </a:lnTo>
                <a:lnTo>
                  <a:pt x="5027" y="1273"/>
                </a:lnTo>
                <a:lnTo>
                  <a:pt x="5034" y="1261"/>
                </a:lnTo>
                <a:lnTo>
                  <a:pt x="5037" y="1254"/>
                </a:lnTo>
                <a:lnTo>
                  <a:pt x="5039" y="1247"/>
                </a:lnTo>
                <a:lnTo>
                  <a:pt x="5037" y="1240"/>
                </a:lnTo>
                <a:lnTo>
                  <a:pt x="5034" y="1233"/>
                </a:lnTo>
                <a:lnTo>
                  <a:pt x="5027" y="1223"/>
                </a:lnTo>
                <a:lnTo>
                  <a:pt x="5014" y="1214"/>
                </a:lnTo>
                <a:lnTo>
                  <a:pt x="5009" y="1214"/>
                </a:lnTo>
                <a:lnTo>
                  <a:pt x="5001" y="1211"/>
                </a:lnTo>
                <a:close/>
                <a:moveTo>
                  <a:pt x="5001" y="1292"/>
                </a:moveTo>
                <a:lnTo>
                  <a:pt x="5001" y="1292"/>
                </a:lnTo>
                <a:lnTo>
                  <a:pt x="4994" y="1294"/>
                </a:lnTo>
                <a:lnTo>
                  <a:pt x="4986" y="1297"/>
                </a:lnTo>
                <a:lnTo>
                  <a:pt x="4974" y="1304"/>
                </a:lnTo>
                <a:lnTo>
                  <a:pt x="4966" y="1316"/>
                </a:lnTo>
                <a:lnTo>
                  <a:pt x="4963" y="1321"/>
                </a:lnTo>
                <a:lnTo>
                  <a:pt x="4963" y="1328"/>
                </a:lnTo>
                <a:lnTo>
                  <a:pt x="4963" y="1335"/>
                </a:lnTo>
                <a:lnTo>
                  <a:pt x="4966" y="1342"/>
                </a:lnTo>
                <a:lnTo>
                  <a:pt x="4974" y="1354"/>
                </a:lnTo>
                <a:lnTo>
                  <a:pt x="4986" y="1361"/>
                </a:lnTo>
                <a:lnTo>
                  <a:pt x="4994" y="1363"/>
                </a:lnTo>
                <a:lnTo>
                  <a:pt x="5001" y="1363"/>
                </a:lnTo>
                <a:lnTo>
                  <a:pt x="5009" y="1363"/>
                </a:lnTo>
                <a:lnTo>
                  <a:pt x="5014" y="1361"/>
                </a:lnTo>
                <a:lnTo>
                  <a:pt x="5027" y="1354"/>
                </a:lnTo>
                <a:lnTo>
                  <a:pt x="5034" y="1342"/>
                </a:lnTo>
                <a:lnTo>
                  <a:pt x="5037" y="1335"/>
                </a:lnTo>
                <a:lnTo>
                  <a:pt x="5039" y="1328"/>
                </a:lnTo>
                <a:lnTo>
                  <a:pt x="5037" y="1321"/>
                </a:lnTo>
                <a:lnTo>
                  <a:pt x="5034" y="1316"/>
                </a:lnTo>
                <a:lnTo>
                  <a:pt x="5027" y="1304"/>
                </a:lnTo>
                <a:lnTo>
                  <a:pt x="5014" y="1297"/>
                </a:lnTo>
                <a:lnTo>
                  <a:pt x="5009" y="1294"/>
                </a:lnTo>
                <a:lnTo>
                  <a:pt x="5001" y="1292"/>
                </a:lnTo>
                <a:close/>
                <a:moveTo>
                  <a:pt x="5001" y="2020"/>
                </a:moveTo>
                <a:lnTo>
                  <a:pt x="5001" y="2020"/>
                </a:lnTo>
                <a:lnTo>
                  <a:pt x="4994" y="2022"/>
                </a:lnTo>
                <a:lnTo>
                  <a:pt x="4986" y="2025"/>
                </a:lnTo>
                <a:lnTo>
                  <a:pt x="4974" y="2032"/>
                </a:lnTo>
                <a:lnTo>
                  <a:pt x="4966" y="2044"/>
                </a:lnTo>
                <a:lnTo>
                  <a:pt x="4963" y="2048"/>
                </a:lnTo>
                <a:lnTo>
                  <a:pt x="4963" y="2055"/>
                </a:lnTo>
                <a:lnTo>
                  <a:pt x="4963" y="2063"/>
                </a:lnTo>
                <a:lnTo>
                  <a:pt x="4966" y="2070"/>
                </a:lnTo>
                <a:lnTo>
                  <a:pt x="4974" y="2082"/>
                </a:lnTo>
                <a:lnTo>
                  <a:pt x="4986" y="2089"/>
                </a:lnTo>
                <a:lnTo>
                  <a:pt x="4994" y="2091"/>
                </a:lnTo>
                <a:lnTo>
                  <a:pt x="5001" y="2091"/>
                </a:lnTo>
                <a:lnTo>
                  <a:pt x="5009" y="2091"/>
                </a:lnTo>
                <a:lnTo>
                  <a:pt x="5014" y="2089"/>
                </a:lnTo>
                <a:lnTo>
                  <a:pt x="5027" y="2082"/>
                </a:lnTo>
                <a:lnTo>
                  <a:pt x="5034" y="2070"/>
                </a:lnTo>
                <a:lnTo>
                  <a:pt x="5037" y="2063"/>
                </a:lnTo>
                <a:lnTo>
                  <a:pt x="5039" y="2055"/>
                </a:lnTo>
                <a:lnTo>
                  <a:pt x="5037" y="2048"/>
                </a:lnTo>
                <a:lnTo>
                  <a:pt x="5034" y="2044"/>
                </a:lnTo>
                <a:lnTo>
                  <a:pt x="5027" y="2032"/>
                </a:lnTo>
                <a:lnTo>
                  <a:pt x="5014" y="2025"/>
                </a:lnTo>
                <a:lnTo>
                  <a:pt x="5009" y="2022"/>
                </a:lnTo>
                <a:lnTo>
                  <a:pt x="5001" y="2020"/>
                </a:lnTo>
                <a:close/>
                <a:moveTo>
                  <a:pt x="5001" y="2103"/>
                </a:moveTo>
                <a:lnTo>
                  <a:pt x="5001" y="2103"/>
                </a:lnTo>
                <a:lnTo>
                  <a:pt x="4994" y="2103"/>
                </a:lnTo>
                <a:lnTo>
                  <a:pt x="4986" y="2105"/>
                </a:lnTo>
                <a:lnTo>
                  <a:pt x="4974" y="2112"/>
                </a:lnTo>
                <a:lnTo>
                  <a:pt x="4966" y="2124"/>
                </a:lnTo>
                <a:lnTo>
                  <a:pt x="4963" y="2129"/>
                </a:lnTo>
                <a:lnTo>
                  <a:pt x="4963" y="2136"/>
                </a:lnTo>
                <a:lnTo>
                  <a:pt x="4963" y="2146"/>
                </a:lnTo>
                <a:lnTo>
                  <a:pt x="4966" y="2150"/>
                </a:lnTo>
                <a:lnTo>
                  <a:pt x="4974" y="2162"/>
                </a:lnTo>
                <a:lnTo>
                  <a:pt x="4986" y="2169"/>
                </a:lnTo>
                <a:lnTo>
                  <a:pt x="4994" y="2172"/>
                </a:lnTo>
                <a:lnTo>
                  <a:pt x="5001" y="2172"/>
                </a:lnTo>
                <a:lnTo>
                  <a:pt x="5009" y="2172"/>
                </a:lnTo>
                <a:lnTo>
                  <a:pt x="5014" y="2169"/>
                </a:lnTo>
                <a:lnTo>
                  <a:pt x="5027" y="2162"/>
                </a:lnTo>
                <a:lnTo>
                  <a:pt x="5034" y="2150"/>
                </a:lnTo>
                <a:lnTo>
                  <a:pt x="5037" y="2146"/>
                </a:lnTo>
                <a:lnTo>
                  <a:pt x="5039" y="2136"/>
                </a:lnTo>
                <a:lnTo>
                  <a:pt x="5037" y="2129"/>
                </a:lnTo>
                <a:lnTo>
                  <a:pt x="5034" y="2124"/>
                </a:lnTo>
                <a:lnTo>
                  <a:pt x="5027" y="2112"/>
                </a:lnTo>
                <a:lnTo>
                  <a:pt x="5014" y="2105"/>
                </a:lnTo>
                <a:lnTo>
                  <a:pt x="5009" y="2103"/>
                </a:lnTo>
                <a:lnTo>
                  <a:pt x="5001" y="2103"/>
                </a:lnTo>
                <a:close/>
                <a:moveTo>
                  <a:pt x="5001" y="2183"/>
                </a:moveTo>
                <a:lnTo>
                  <a:pt x="5001" y="2183"/>
                </a:lnTo>
                <a:lnTo>
                  <a:pt x="4994" y="2183"/>
                </a:lnTo>
                <a:lnTo>
                  <a:pt x="4986" y="2186"/>
                </a:lnTo>
                <a:lnTo>
                  <a:pt x="4974" y="2193"/>
                </a:lnTo>
                <a:lnTo>
                  <a:pt x="4966" y="2205"/>
                </a:lnTo>
                <a:lnTo>
                  <a:pt x="4963" y="2212"/>
                </a:lnTo>
                <a:lnTo>
                  <a:pt x="4963" y="2219"/>
                </a:lnTo>
                <a:lnTo>
                  <a:pt x="4963" y="2226"/>
                </a:lnTo>
                <a:lnTo>
                  <a:pt x="4966" y="2231"/>
                </a:lnTo>
                <a:lnTo>
                  <a:pt x="4974" y="2243"/>
                </a:lnTo>
                <a:lnTo>
                  <a:pt x="4986" y="2250"/>
                </a:lnTo>
                <a:lnTo>
                  <a:pt x="4994" y="2252"/>
                </a:lnTo>
                <a:lnTo>
                  <a:pt x="5001" y="2255"/>
                </a:lnTo>
                <a:lnTo>
                  <a:pt x="5009" y="2252"/>
                </a:lnTo>
                <a:lnTo>
                  <a:pt x="5014" y="2250"/>
                </a:lnTo>
                <a:lnTo>
                  <a:pt x="5027" y="2243"/>
                </a:lnTo>
                <a:lnTo>
                  <a:pt x="5034" y="2231"/>
                </a:lnTo>
                <a:lnTo>
                  <a:pt x="5037" y="2226"/>
                </a:lnTo>
                <a:lnTo>
                  <a:pt x="5039" y="2219"/>
                </a:lnTo>
                <a:lnTo>
                  <a:pt x="5037" y="2212"/>
                </a:lnTo>
                <a:lnTo>
                  <a:pt x="5034" y="2205"/>
                </a:lnTo>
                <a:lnTo>
                  <a:pt x="5027" y="2193"/>
                </a:lnTo>
                <a:lnTo>
                  <a:pt x="5014" y="2186"/>
                </a:lnTo>
                <a:lnTo>
                  <a:pt x="5009" y="2183"/>
                </a:lnTo>
                <a:lnTo>
                  <a:pt x="5001" y="2183"/>
                </a:lnTo>
                <a:close/>
                <a:moveTo>
                  <a:pt x="5001" y="2264"/>
                </a:moveTo>
                <a:lnTo>
                  <a:pt x="5001" y="2264"/>
                </a:lnTo>
                <a:lnTo>
                  <a:pt x="4994" y="2264"/>
                </a:lnTo>
                <a:lnTo>
                  <a:pt x="4986" y="2266"/>
                </a:lnTo>
                <a:lnTo>
                  <a:pt x="4974" y="2274"/>
                </a:lnTo>
                <a:lnTo>
                  <a:pt x="4966" y="2285"/>
                </a:lnTo>
                <a:lnTo>
                  <a:pt x="4963" y="2293"/>
                </a:lnTo>
                <a:lnTo>
                  <a:pt x="4963" y="2300"/>
                </a:lnTo>
                <a:lnTo>
                  <a:pt x="4963" y="2307"/>
                </a:lnTo>
                <a:lnTo>
                  <a:pt x="4966" y="2314"/>
                </a:lnTo>
                <a:lnTo>
                  <a:pt x="4974" y="2323"/>
                </a:lnTo>
                <a:lnTo>
                  <a:pt x="4986" y="2330"/>
                </a:lnTo>
                <a:lnTo>
                  <a:pt x="4994" y="2333"/>
                </a:lnTo>
                <a:lnTo>
                  <a:pt x="5001" y="2335"/>
                </a:lnTo>
                <a:lnTo>
                  <a:pt x="5009" y="2333"/>
                </a:lnTo>
                <a:lnTo>
                  <a:pt x="5014" y="2330"/>
                </a:lnTo>
                <a:lnTo>
                  <a:pt x="5027" y="2323"/>
                </a:lnTo>
                <a:lnTo>
                  <a:pt x="5034" y="2314"/>
                </a:lnTo>
                <a:lnTo>
                  <a:pt x="5037" y="2307"/>
                </a:lnTo>
                <a:lnTo>
                  <a:pt x="5039" y="2300"/>
                </a:lnTo>
                <a:lnTo>
                  <a:pt x="5037" y="2293"/>
                </a:lnTo>
                <a:lnTo>
                  <a:pt x="5034" y="2285"/>
                </a:lnTo>
                <a:lnTo>
                  <a:pt x="5027" y="2274"/>
                </a:lnTo>
                <a:lnTo>
                  <a:pt x="5014" y="2266"/>
                </a:lnTo>
                <a:lnTo>
                  <a:pt x="5009" y="2264"/>
                </a:lnTo>
                <a:lnTo>
                  <a:pt x="5001" y="2264"/>
                </a:lnTo>
                <a:close/>
                <a:moveTo>
                  <a:pt x="5001" y="2345"/>
                </a:moveTo>
                <a:lnTo>
                  <a:pt x="5001" y="2345"/>
                </a:lnTo>
                <a:lnTo>
                  <a:pt x="4994" y="2345"/>
                </a:lnTo>
                <a:lnTo>
                  <a:pt x="4986" y="2347"/>
                </a:lnTo>
                <a:lnTo>
                  <a:pt x="4974" y="2354"/>
                </a:lnTo>
                <a:lnTo>
                  <a:pt x="4966" y="2366"/>
                </a:lnTo>
                <a:lnTo>
                  <a:pt x="4963" y="2373"/>
                </a:lnTo>
                <a:lnTo>
                  <a:pt x="4963" y="2380"/>
                </a:lnTo>
                <a:lnTo>
                  <a:pt x="4963" y="2387"/>
                </a:lnTo>
                <a:lnTo>
                  <a:pt x="4966" y="2394"/>
                </a:lnTo>
                <a:lnTo>
                  <a:pt x="4974" y="2404"/>
                </a:lnTo>
                <a:lnTo>
                  <a:pt x="4986" y="2413"/>
                </a:lnTo>
                <a:lnTo>
                  <a:pt x="4994" y="2413"/>
                </a:lnTo>
                <a:lnTo>
                  <a:pt x="5001" y="2416"/>
                </a:lnTo>
                <a:lnTo>
                  <a:pt x="5009" y="2413"/>
                </a:lnTo>
                <a:lnTo>
                  <a:pt x="5014" y="2413"/>
                </a:lnTo>
                <a:lnTo>
                  <a:pt x="5027" y="2404"/>
                </a:lnTo>
                <a:lnTo>
                  <a:pt x="5034" y="2394"/>
                </a:lnTo>
                <a:lnTo>
                  <a:pt x="5037" y="2387"/>
                </a:lnTo>
                <a:lnTo>
                  <a:pt x="5039" y="2380"/>
                </a:lnTo>
                <a:lnTo>
                  <a:pt x="5037" y="2373"/>
                </a:lnTo>
                <a:lnTo>
                  <a:pt x="5034" y="2366"/>
                </a:lnTo>
                <a:lnTo>
                  <a:pt x="5027" y="2354"/>
                </a:lnTo>
                <a:lnTo>
                  <a:pt x="5014" y="2347"/>
                </a:lnTo>
                <a:lnTo>
                  <a:pt x="5009" y="2345"/>
                </a:lnTo>
                <a:lnTo>
                  <a:pt x="5001" y="2345"/>
                </a:lnTo>
                <a:close/>
                <a:moveTo>
                  <a:pt x="5001" y="2425"/>
                </a:moveTo>
                <a:lnTo>
                  <a:pt x="5001" y="2425"/>
                </a:lnTo>
                <a:lnTo>
                  <a:pt x="4994" y="2425"/>
                </a:lnTo>
                <a:lnTo>
                  <a:pt x="4986" y="2428"/>
                </a:lnTo>
                <a:lnTo>
                  <a:pt x="4974" y="2435"/>
                </a:lnTo>
                <a:lnTo>
                  <a:pt x="4966" y="2447"/>
                </a:lnTo>
                <a:lnTo>
                  <a:pt x="4963" y="2454"/>
                </a:lnTo>
                <a:lnTo>
                  <a:pt x="4963" y="2461"/>
                </a:lnTo>
                <a:lnTo>
                  <a:pt x="4963" y="2468"/>
                </a:lnTo>
                <a:lnTo>
                  <a:pt x="4966" y="2475"/>
                </a:lnTo>
                <a:lnTo>
                  <a:pt x="4974" y="2487"/>
                </a:lnTo>
                <a:lnTo>
                  <a:pt x="4986" y="2494"/>
                </a:lnTo>
                <a:lnTo>
                  <a:pt x="4994" y="2496"/>
                </a:lnTo>
                <a:lnTo>
                  <a:pt x="5001" y="2496"/>
                </a:lnTo>
                <a:lnTo>
                  <a:pt x="5009" y="2496"/>
                </a:lnTo>
                <a:lnTo>
                  <a:pt x="5014" y="2494"/>
                </a:lnTo>
                <a:lnTo>
                  <a:pt x="5027" y="2487"/>
                </a:lnTo>
                <a:lnTo>
                  <a:pt x="5034" y="2475"/>
                </a:lnTo>
                <a:lnTo>
                  <a:pt x="5037" y="2468"/>
                </a:lnTo>
                <a:lnTo>
                  <a:pt x="5039" y="2461"/>
                </a:lnTo>
                <a:lnTo>
                  <a:pt x="5037" y="2454"/>
                </a:lnTo>
                <a:lnTo>
                  <a:pt x="5034" y="2447"/>
                </a:lnTo>
                <a:lnTo>
                  <a:pt x="5027" y="2435"/>
                </a:lnTo>
                <a:lnTo>
                  <a:pt x="5014" y="2428"/>
                </a:lnTo>
                <a:lnTo>
                  <a:pt x="5009" y="2425"/>
                </a:lnTo>
                <a:lnTo>
                  <a:pt x="5001" y="2425"/>
                </a:lnTo>
                <a:close/>
                <a:moveTo>
                  <a:pt x="5001" y="2506"/>
                </a:moveTo>
                <a:lnTo>
                  <a:pt x="5001" y="2506"/>
                </a:lnTo>
                <a:lnTo>
                  <a:pt x="4994" y="2506"/>
                </a:lnTo>
                <a:lnTo>
                  <a:pt x="4986" y="2508"/>
                </a:lnTo>
                <a:lnTo>
                  <a:pt x="4974" y="2515"/>
                </a:lnTo>
                <a:lnTo>
                  <a:pt x="4966" y="2527"/>
                </a:lnTo>
                <a:lnTo>
                  <a:pt x="4963" y="2534"/>
                </a:lnTo>
                <a:lnTo>
                  <a:pt x="4963" y="2541"/>
                </a:lnTo>
                <a:lnTo>
                  <a:pt x="4963" y="2549"/>
                </a:lnTo>
                <a:lnTo>
                  <a:pt x="4966" y="2556"/>
                </a:lnTo>
                <a:lnTo>
                  <a:pt x="4974" y="2568"/>
                </a:lnTo>
                <a:lnTo>
                  <a:pt x="4986" y="2575"/>
                </a:lnTo>
                <a:lnTo>
                  <a:pt x="4994" y="2577"/>
                </a:lnTo>
                <a:lnTo>
                  <a:pt x="5001" y="2577"/>
                </a:lnTo>
                <a:lnTo>
                  <a:pt x="5009" y="2577"/>
                </a:lnTo>
                <a:lnTo>
                  <a:pt x="5014" y="2575"/>
                </a:lnTo>
                <a:lnTo>
                  <a:pt x="5027" y="2568"/>
                </a:lnTo>
                <a:lnTo>
                  <a:pt x="5034" y="2556"/>
                </a:lnTo>
                <a:lnTo>
                  <a:pt x="5037" y="2549"/>
                </a:lnTo>
                <a:lnTo>
                  <a:pt x="5039" y="2541"/>
                </a:lnTo>
                <a:lnTo>
                  <a:pt x="5037" y="2534"/>
                </a:lnTo>
                <a:lnTo>
                  <a:pt x="5034" y="2527"/>
                </a:lnTo>
                <a:lnTo>
                  <a:pt x="5027" y="2515"/>
                </a:lnTo>
                <a:lnTo>
                  <a:pt x="5014" y="2508"/>
                </a:lnTo>
                <a:lnTo>
                  <a:pt x="5009" y="2506"/>
                </a:lnTo>
                <a:lnTo>
                  <a:pt x="5001" y="2506"/>
                </a:lnTo>
                <a:close/>
                <a:moveTo>
                  <a:pt x="5001" y="2586"/>
                </a:moveTo>
                <a:lnTo>
                  <a:pt x="5001" y="2586"/>
                </a:lnTo>
                <a:lnTo>
                  <a:pt x="4994" y="2586"/>
                </a:lnTo>
                <a:lnTo>
                  <a:pt x="4986" y="2589"/>
                </a:lnTo>
                <a:lnTo>
                  <a:pt x="4974" y="2598"/>
                </a:lnTo>
                <a:lnTo>
                  <a:pt x="4966" y="2608"/>
                </a:lnTo>
                <a:lnTo>
                  <a:pt x="4963" y="2615"/>
                </a:lnTo>
                <a:lnTo>
                  <a:pt x="4963" y="2622"/>
                </a:lnTo>
                <a:lnTo>
                  <a:pt x="4963" y="2629"/>
                </a:lnTo>
                <a:lnTo>
                  <a:pt x="4966" y="2636"/>
                </a:lnTo>
                <a:lnTo>
                  <a:pt x="4974" y="2648"/>
                </a:lnTo>
                <a:lnTo>
                  <a:pt x="4986" y="2655"/>
                </a:lnTo>
                <a:lnTo>
                  <a:pt x="4994" y="2658"/>
                </a:lnTo>
                <a:lnTo>
                  <a:pt x="5001" y="2658"/>
                </a:lnTo>
                <a:lnTo>
                  <a:pt x="5009" y="2658"/>
                </a:lnTo>
                <a:lnTo>
                  <a:pt x="5014" y="2655"/>
                </a:lnTo>
                <a:lnTo>
                  <a:pt x="5027" y="2648"/>
                </a:lnTo>
                <a:lnTo>
                  <a:pt x="5034" y="2636"/>
                </a:lnTo>
                <a:lnTo>
                  <a:pt x="5037" y="2629"/>
                </a:lnTo>
                <a:lnTo>
                  <a:pt x="5039" y="2622"/>
                </a:lnTo>
                <a:lnTo>
                  <a:pt x="5037" y="2615"/>
                </a:lnTo>
                <a:lnTo>
                  <a:pt x="5034" y="2608"/>
                </a:lnTo>
                <a:lnTo>
                  <a:pt x="5027" y="2598"/>
                </a:lnTo>
                <a:lnTo>
                  <a:pt x="5014" y="2589"/>
                </a:lnTo>
                <a:lnTo>
                  <a:pt x="5009" y="2586"/>
                </a:lnTo>
                <a:lnTo>
                  <a:pt x="5001" y="2586"/>
                </a:lnTo>
                <a:close/>
                <a:moveTo>
                  <a:pt x="5087" y="322"/>
                </a:moveTo>
                <a:lnTo>
                  <a:pt x="5087" y="322"/>
                </a:lnTo>
                <a:lnTo>
                  <a:pt x="5077" y="322"/>
                </a:lnTo>
                <a:lnTo>
                  <a:pt x="5072" y="325"/>
                </a:lnTo>
                <a:lnTo>
                  <a:pt x="5060" y="334"/>
                </a:lnTo>
                <a:lnTo>
                  <a:pt x="5052" y="344"/>
                </a:lnTo>
                <a:lnTo>
                  <a:pt x="5049" y="351"/>
                </a:lnTo>
                <a:lnTo>
                  <a:pt x="5049" y="358"/>
                </a:lnTo>
                <a:lnTo>
                  <a:pt x="5049" y="365"/>
                </a:lnTo>
                <a:lnTo>
                  <a:pt x="5052" y="372"/>
                </a:lnTo>
                <a:lnTo>
                  <a:pt x="5060" y="384"/>
                </a:lnTo>
                <a:lnTo>
                  <a:pt x="5072" y="391"/>
                </a:lnTo>
                <a:lnTo>
                  <a:pt x="5077" y="394"/>
                </a:lnTo>
                <a:lnTo>
                  <a:pt x="5087" y="394"/>
                </a:lnTo>
                <a:lnTo>
                  <a:pt x="5095" y="394"/>
                </a:lnTo>
                <a:lnTo>
                  <a:pt x="5100" y="391"/>
                </a:lnTo>
                <a:lnTo>
                  <a:pt x="5113" y="384"/>
                </a:lnTo>
                <a:lnTo>
                  <a:pt x="5120" y="372"/>
                </a:lnTo>
                <a:lnTo>
                  <a:pt x="5123" y="365"/>
                </a:lnTo>
                <a:lnTo>
                  <a:pt x="5123" y="358"/>
                </a:lnTo>
                <a:lnTo>
                  <a:pt x="5123" y="351"/>
                </a:lnTo>
                <a:lnTo>
                  <a:pt x="5120" y="344"/>
                </a:lnTo>
                <a:lnTo>
                  <a:pt x="5113" y="334"/>
                </a:lnTo>
                <a:lnTo>
                  <a:pt x="5100" y="325"/>
                </a:lnTo>
                <a:lnTo>
                  <a:pt x="5095" y="322"/>
                </a:lnTo>
                <a:lnTo>
                  <a:pt x="5087" y="322"/>
                </a:lnTo>
                <a:close/>
                <a:moveTo>
                  <a:pt x="5087" y="484"/>
                </a:moveTo>
                <a:lnTo>
                  <a:pt x="5087" y="484"/>
                </a:lnTo>
                <a:lnTo>
                  <a:pt x="5077" y="486"/>
                </a:lnTo>
                <a:lnTo>
                  <a:pt x="5072" y="488"/>
                </a:lnTo>
                <a:lnTo>
                  <a:pt x="5060" y="495"/>
                </a:lnTo>
                <a:lnTo>
                  <a:pt x="5052" y="505"/>
                </a:lnTo>
                <a:lnTo>
                  <a:pt x="5049" y="512"/>
                </a:lnTo>
                <a:lnTo>
                  <a:pt x="5049" y="519"/>
                </a:lnTo>
                <a:lnTo>
                  <a:pt x="5049" y="526"/>
                </a:lnTo>
                <a:lnTo>
                  <a:pt x="5052" y="533"/>
                </a:lnTo>
                <a:lnTo>
                  <a:pt x="5060" y="545"/>
                </a:lnTo>
                <a:lnTo>
                  <a:pt x="5072" y="552"/>
                </a:lnTo>
                <a:lnTo>
                  <a:pt x="5077" y="555"/>
                </a:lnTo>
                <a:lnTo>
                  <a:pt x="5087" y="555"/>
                </a:lnTo>
                <a:lnTo>
                  <a:pt x="5095" y="555"/>
                </a:lnTo>
                <a:lnTo>
                  <a:pt x="5100" y="552"/>
                </a:lnTo>
                <a:lnTo>
                  <a:pt x="5113" y="545"/>
                </a:lnTo>
                <a:lnTo>
                  <a:pt x="5120" y="533"/>
                </a:lnTo>
                <a:lnTo>
                  <a:pt x="5123" y="526"/>
                </a:lnTo>
                <a:lnTo>
                  <a:pt x="5123" y="519"/>
                </a:lnTo>
                <a:lnTo>
                  <a:pt x="5123" y="512"/>
                </a:lnTo>
                <a:lnTo>
                  <a:pt x="5120" y="505"/>
                </a:lnTo>
                <a:lnTo>
                  <a:pt x="5113" y="495"/>
                </a:lnTo>
                <a:lnTo>
                  <a:pt x="5100" y="488"/>
                </a:lnTo>
                <a:lnTo>
                  <a:pt x="5095" y="486"/>
                </a:lnTo>
                <a:lnTo>
                  <a:pt x="5087" y="484"/>
                </a:lnTo>
                <a:close/>
                <a:moveTo>
                  <a:pt x="5087" y="564"/>
                </a:moveTo>
                <a:lnTo>
                  <a:pt x="5087" y="564"/>
                </a:lnTo>
                <a:lnTo>
                  <a:pt x="5077" y="567"/>
                </a:lnTo>
                <a:lnTo>
                  <a:pt x="5072" y="569"/>
                </a:lnTo>
                <a:lnTo>
                  <a:pt x="5060" y="576"/>
                </a:lnTo>
                <a:lnTo>
                  <a:pt x="5052" y="588"/>
                </a:lnTo>
                <a:lnTo>
                  <a:pt x="5049" y="593"/>
                </a:lnTo>
                <a:lnTo>
                  <a:pt x="5049" y="600"/>
                </a:lnTo>
                <a:lnTo>
                  <a:pt x="5049" y="607"/>
                </a:lnTo>
                <a:lnTo>
                  <a:pt x="5052" y="614"/>
                </a:lnTo>
                <a:lnTo>
                  <a:pt x="5060" y="626"/>
                </a:lnTo>
                <a:lnTo>
                  <a:pt x="5072" y="633"/>
                </a:lnTo>
                <a:lnTo>
                  <a:pt x="5077" y="635"/>
                </a:lnTo>
                <a:lnTo>
                  <a:pt x="5087" y="635"/>
                </a:lnTo>
                <a:lnTo>
                  <a:pt x="5095" y="635"/>
                </a:lnTo>
                <a:lnTo>
                  <a:pt x="5100" y="633"/>
                </a:lnTo>
                <a:lnTo>
                  <a:pt x="5113" y="626"/>
                </a:lnTo>
                <a:lnTo>
                  <a:pt x="5120" y="614"/>
                </a:lnTo>
                <a:lnTo>
                  <a:pt x="5123" y="607"/>
                </a:lnTo>
                <a:lnTo>
                  <a:pt x="5123" y="600"/>
                </a:lnTo>
                <a:lnTo>
                  <a:pt x="5123" y="593"/>
                </a:lnTo>
                <a:lnTo>
                  <a:pt x="5120" y="588"/>
                </a:lnTo>
                <a:lnTo>
                  <a:pt x="5113" y="576"/>
                </a:lnTo>
                <a:lnTo>
                  <a:pt x="5100" y="569"/>
                </a:lnTo>
                <a:lnTo>
                  <a:pt x="5095" y="567"/>
                </a:lnTo>
                <a:lnTo>
                  <a:pt x="5087" y="564"/>
                </a:lnTo>
                <a:close/>
                <a:moveTo>
                  <a:pt x="5087" y="647"/>
                </a:moveTo>
                <a:lnTo>
                  <a:pt x="5087" y="647"/>
                </a:lnTo>
                <a:lnTo>
                  <a:pt x="5077" y="647"/>
                </a:lnTo>
                <a:lnTo>
                  <a:pt x="5072" y="650"/>
                </a:lnTo>
                <a:lnTo>
                  <a:pt x="5060" y="657"/>
                </a:lnTo>
                <a:lnTo>
                  <a:pt x="5052" y="669"/>
                </a:lnTo>
                <a:lnTo>
                  <a:pt x="5049" y="676"/>
                </a:lnTo>
                <a:lnTo>
                  <a:pt x="5049" y="683"/>
                </a:lnTo>
                <a:lnTo>
                  <a:pt x="5049" y="690"/>
                </a:lnTo>
                <a:lnTo>
                  <a:pt x="5052" y="695"/>
                </a:lnTo>
                <a:lnTo>
                  <a:pt x="5060" y="706"/>
                </a:lnTo>
                <a:lnTo>
                  <a:pt x="5072" y="714"/>
                </a:lnTo>
                <a:lnTo>
                  <a:pt x="5077" y="716"/>
                </a:lnTo>
                <a:lnTo>
                  <a:pt x="5087" y="716"/>
                </a:lnTo>
                <a:lnTo>
                  <a:pt x="5095" y="716"/>
                </a:lnTo>
                <a:lnTo>
                  <a:pt x="5100" y="714"/>
                </a:lnTo>
                <a:lnTo>
                  <a:pt x="5113" y="706"/>
                </a:lnTo>
                <a:lnTo>
                  <a:pt x="5120" y="695"/>
                </a:lnTo>
                <a:lnTo>
                  <a:pt x="5123" y="690"/>
                </a:lnTo>
                <a:lnTo>
                  <a:pt x="5123" y="683"/>
                </a:lnTo>
                <a:lnTo>
                  <a:pt x="5123" y="676"/>
                </a:lnTo>
                <a:lnTo>
                  <a:pt x="5120" y="669"/>
                </a:lnTo>
                <a:lnTo>
                  <a:pt x="5113" y="657"/>
                </a:lnTo>
                <a:lnTo>
                  <a:pt x="5100" y="650"/>
                </a:lnTo>
                <a:lnTo>
                  <a:pt x="5095" y="647"/>
                </a:lnTo>
                <a:lnTo>
                  <a:pt x="5087" y="647"/>
                </a:lnTo>
                <a:close/>
                <a:moveTo>
                  <a:pt x="5087" y="728"/>
                </a:moveTo>
                <a:lnTo>
                  <a:pt x="5087" y="728"/>
                </a:lnTo>
                <a:lnTo>
                  <a:pt x="5077" y="728"/>
                </a:lnTo>
                <a:lnTo>
                  <a:pt x="5072" y="730"/>
                </a:lnTo>
                <a:lnTo>
                  <a:pt x="5060" y="737"/>
                </a:lnTo>
                <a:lnTo>
                  <a:pt x="5052" y="749"/>
                </a:lnTo>
                <a:lnTo>
                  <a:pt x="5049" y="756"/>
                </a:lnTo>
                <a:lnTo>
                  <a:pt x="5049" y="763"/>
                </a:lnTo>
                <a:lnTo>
                  <a:pt x="5049" y="770"/>
                </a:lnTo>
                <a:lnTo>
                  <a:pt x="5052" y="775"/>
                </a:lnTo>
                <a:lnTo>
                  <a:pt x="5060" y="787"/>
                </a:lnTo>
                <a:lnTo>
                  <a:pt x="5072" y="794"/>
                </a:lnTo>
                <a:lnTo>
                  <a:pt x="5077" y="797"/>
                </a:lnTo>
                <a:lnTo>
                  <a:pt x="5087" y="799"/>
                </a:lnTo>
                <a:lnTo>
                  <a:pt x="5095" y="797"/>
                </a:lnTo>
                <a:lnTo>
                  <a:pt x="5100" y="794"/>
                </a:lnTo>
                <a:lnTo>
                  <a:pt x="5113" y="787"/>
                </a:lnTo>
                <a:lnTo>
                  <a:pt x="5120" y="775"/>
                </a:lnTo>
                <a:lnTo>
                  <a:pt x="5123" y="770"/>
                </a:lnTo>
                <a:lnTo>
                  <a:pt x="5123" y="763"/>
                </a:lnTo>
                <a:lnTo>
                  <a:pt x="5123" y="756"/>
                </a:lnTo>
                <a:lnTo>
                  <a:pt x="5120" y="749"/>
                </a:lnTo>
                <a:lnTo>
                  <a:pt x="5113" y="737"/>
                </a:lnTo>
                <a:lnTo>
                  <a:pt x="5100" y="730"/>
                </a:lnTo>
                <a:lnTo>
                  <a:pt x="5095" y="728"/>
                </a:lnTo>
                <a:lnTo>
                  <a:pt x="5087" y="728"/>
                </a:lnTo>
                <a:close/>
                <a:moveTo>
                  <a:pt x="5087" y="808"/>
                </a:moveTo>
                <a:lnTo>
                  <a:pt x="5087" y="808"/>
                </a:lnTo>
                <a:lnTo>
                  <a:pt x="5077" y="808"/>
                </a:lnTo>
                <a:lnTo>
                  <a:pt x="5072" y="811"/>
                </a:lnTo>
                <a:lnTo>
                  <a:pt x="5060" y="818"/>
                </a:lnTo>
                <a:lnTo>
                  <a:pt x="5052" y="830"/>
                </a:lnTo>
                <a:lnTo>
                  <a:pt x="5049" y="837"/>
                </a:lnTo>
                <a:lnTo>
                  <a:pt x="5049" y="844"/>
                </a:lnTo>
                <a:lnTo>
                  <a:pt x="5049" y="851"/>
                </a:lnTo>
                <a:lnTo>
                  <a:pt x="5052" y="858"/>
                </a:lnTo>
                <a:lnTo>
                  <a:pt x="5060" y="868"/>
                </a:lnTo>
                <a:lnTo>
                  <a:pt x="5072" y="877"/>
                </a:lnTo>
                <a:lnTo>
                  <a:pt x="5077" y="877"/>
                </a:lnTo>
                <a:lnTo>
                  <a:pt x="5087" y="880"/>
                </a:lnTo>
                <a:lnTo>
                  <a:pt x="5095" y="877"/>
                </a:lnTo>
                <a:lnTo>
                  <a:pt x="5100" y="877"/>
                </a:lnTo>
                <a:lnTo>
                  <a:pt x="5113" y="868"/>
                </a:lnTo>
                <a:lnTo>
                  <a:pt x="5120" y="858"/>
                </a:lnTo>
                <a:lnTo>
                  <a:pt x="5123" y="851"/>
                </a:lnTo>
                <a:lnTo>
                  <a:pt x="5123" y="844"/>
                </a:lnTo>
                <a:lnTo>
                  <a:pt x="5123" y="837"/>
                </a:lnTo>
                <a:lnTo>
                  <a:pt x="5120" y="830"/>
                </a:lnTo>
                <a:lnTo>
                  <a:pt x="5113" y="818"/>
                </a:lnTo>
                <a:lnTo>
                  <a:pt x="5100" y="811"/>
                </a:lnTo>
                <a:lnTo>
                  <a:pt x="5095" y="808"/>
                </a:lnTo>
                <a:lnTo>
                  <a:pt x="5087" y="808"/>
                </a:lnTo>
                <a:close/>
                <a:moveTo>
                  <a:pt x="5087" y="1131"/>
                </a:moveTo>
                <a:lnTo>
                  <a:pt x="5087" y="1131"/>
                </a:lnTo>
                <a:lnTo>
                  <a:pt x="5077" y="1133"/>
                </a:lnTo>
                <a:lnTo>
                  <a:pt x="5072" y="1133"/>
                </a:lnTo>
                <a:lnTo>
                  <a:pt x="5060" y="1143"/>
                </a:lnTo>
                <a:lnTo>
                  <a:pt x="5052" y="1152"/>
                </a:lnTo>
                <a:lnTo>
                  <a:pt x="5049" y="1159"/>
                </a:lnTo>
                <a:lnTo>
                  <a:pt x="5049" y="1166"/>
                </a:lnTo>
                <a:lnTo>
                  <a:pt x="5049" y="1174"/>
                </a:lnTo>
                <a:lnTo>
                  <a:pt x="5052" y="1181"/>
                </a:lnTo>
                <a:lnTo>
                  <a:pt x="5060" y="1192"/>
                </a:lnTo>
                <a:lnTo>
                  <a:pt x="5072" y="1200"/>
                </a:lnTo>
                <a:lnTo>
                  <a:pt x="5077" y="1202"/>
                </a:lnTo>
                <a:lnTo>
                  <a:pt x="5087" y="1202"/>
                </a:lnTo>
                <a:lnTo>
                  <a:pt x="5095" y="1202"/>
                </a:lnTo>
                <a:lnTo>
                  <a:pt x="5100" y="1200"/>
                </a:lnTo>
                <a:lnTo>
                  <a:pt x="5113" y="1192"/>
                </a:lnTo>
                <a:lnTo>
                  <a:pt x="5120" y="1181"/>
                </a:lnTo>
                <a:lnTo>
                  <a:pt x="5123" y="1174"/>
                </a:lnTo>
                <a:lnTo>
                  <a:pt x="5123" y="1166"/>
                </a:lnTo>
                <a:lnTo>
                  <a:pt x="5123" y="1159"/>
                </a:lnTo>
                <a:lnTo>
                  <a:pt x="5120" y="1152"/>
                </a:lnTo>
                <a:lnTo>
                  <a:pt x="5113" y="1143"/>
                </a:lnTo>
                <a:lnTo>
                  <a:pt x="5100" y="1133"/>
                </a:lnTo>
                <a:lnTo>
                  <a:pt x="5095" y="1133"/>
                </a:lnTo>
                <a:lnTo>
                  <a:pt x="5087" y="1131"/>
                </a:lnTo>
                <a:close/>
                <a:moveTo>
                  <a:pt x="5087" y="2020"/>
                </a:moveTo>
                <a:lnTo>
                  <a:pt x="5087" y="2020"/>
                </a:lnTo>
                <a:lnTo>
                  <a:pt x="5077" y="2022"/>
                </a:lnTo>
                <a:lnTo>
                  <a:pt x="5072" y="2025"/>
                </a:lnTo>
                <a:lnTo>
                  <a:pt x="5060" y="2032"/>
                </a:lnTo>
                <a:lnTo>
                  <a:pt x="5052" y="2044"/>
                </a:lnTo>
                <a:lnTo>
                  <a:pt x="5049" y="2048"/>
                </a:lnTo>
                <a:lnTo>
                  <a:pt x="5049" y="2055"/>
                </a:lnTo>
                <a:lnTo>
                  <a:pt x="5049" y="2063"/>
                </a:lnTo>
                <a:lnTo>
                  <a:pt x="5052" y="2070"/>
                </a:lnTo>
                <a:lnTo>
                  <a:pt x="5060" y="2082"/>
                </a:lnTo>
                <a:lnTo>
                  <a:pt x="5072" y="2089"/>
                </a:lnTo>
                <a:lnTo>
                  <a:pt x="5077" y="2091"/>
                </a:lnTo>
                <a:lnTo>
                  <a:pt x="5087" y="2091"/>
                </a:lnTo>
                <a:lnTo>
                  <a:pt x="5095" y="2091"/>
                </a:lnTo>
                <a:lnTo>
                  <a:pt x="5100" y="2089"/>
                </a:lnTo>
                <a:lnTo>
                  <a:pt x="5113" y="2082"/>
                </a:lnTo>
                <a:lnTo>
                  <a:pt x="5120" y="2070"/>
                </a:lnTo>
                <a:lnTo>
                  <a:pt x="5123" y="2063"/>
                </a:lnTo>
                <a:lnTo>
                  <a:pt x="5123" y="2055"/>
                </a:lnTo>
                <a:lnTo>
                  <a:pt x="5123" y="2048"/>
                </a:lnTo>
                <a:lnTo>
                  <a:pt x="5120" y="2044"/>
                </a:lnTo>
                <a:lnTo>
                  <a:pt x="5113" y="2032"/>
                </a:lnTo>
                <a:lnTo>
                  <a:pt x="5100" y="2025"/>
                </a:lnTo>
                <a:lnTo>
                  <a:pt x="5095" y="2022"/>
                </a:lnTo>
                <a:lnTo>
                  <a:pt x="5087" y="2020"/>
                </a:lnTo>
                <a:close/>
                <a:moveTo>
                  <a:pt x="5087" y="2103"/>
                </a:moveTo>
                <a:lnTo>
                  <a:pt x="5087" y="2103"/>
                </a:lnTo>
                <a:lnTo>
                  <a:pt x="5077" y="2103"/>
                </a:lnTo>
                <a:lnTo>
                  <a:pt x="5072" y="2105"/>
                </a:lnTo>
                <a:lnTo>
                  <a:pt x="5060" y="2112"/>
                </a:lnTo>
                <a:lnTo>
                  <a:pt x="5052" y="2124"/>
                </a:lnTo>
                <a:lnTo>
                  <a:pt x="5049" y="2129"/>
                </a:lnTo>
                <a:lnTo>
                  <a:pt x="5049" y="2136"/>
                </a:lnTo>
                <a:lnTo>
                  <a:pt x="5049" y="2146"/>
                </a:lnTo>
                <a:lnTo>
                  <a:pt x="5052" y="2150"/>
                </a:lnTo>
                <a:lnTo>
                  <a:pt x="5060" y="2162"/>
                </a:lnTo>
                <a:lnTo>
                  <a:pt x="5072" y="2169"/>
                </a:lnTo>
                <a:lnTo>
                  <a:pt x="5077" y="2172"/>
                </a:lnTo>
                <a:lnTo>
                  <a:pt x="5087" y="2172"/>
                </a:lnTo>
                <a:lnTo>
                  <a:pt x="5095" y="2172"/>
                </a:lnTo>
                <a:lnTo>
                  <a:pt x="5100" y="2169"/>
                </a:lnTo>
                <a:lnTo>
                  <a:pt x="5113" y="2162"/>
                </a:lnTo>
                <a:lnTo>
                  <a:pt x="5120" y="2150"/>
                </a:lnTo>
                <a:lnTo>
                  <a:pt x="5123" y="2146"/>
                </a:lnTo>
                <a:lnTo>
                  <a:pt x="5123" y="2136"/>
                </a:lnTo>
                <a:lnTo>
                  <a:pt x="5123" y="2129"/>
                </a:lnTo>
                <a:lnTo>
                  <a:pt x="5120" y="2124"/>
                </a:lnTo>
                <a:lnTo>
                  <a:pt x="5113" y="2112"/>
                </a:lnTo>
                <a:lnTo>
                  <a:pt x="5100" y="2105"/>
                </a:lnTo>
                <a:lnTo>
                  <a:pt x="5095" y="2103"/>
                </a:lnTo>
                <a:lnTo>
                  <a:pt x="5087" y="2103"/>
                </a:lnTo>
                <a:close/>
                <a:moveTo>
                  <a:pt x="5087" y="2264"/>
                </a:moveTo>
                <a:lnTo>
                  <a:pt x="5087" y="2264"/>
                </a:lnTo>
                <a:lnTo>
                  <a:pt x="5077" y="2264"/>
                </a:lnTo>
                <a:lnTo>
                  <a:pt x="5072" y="2266"/>
                </a:lnTo>
                <a:lnTo>
                  <a:pt x="5060" y="2274"/>
                </a:lnTo>
                <a:lnTo>
                  <a:pt x="5052" y="2285"/>
                </a:lnTo>
                <a:lnTo>
                  <a:pt x="5049" y="2293"/>
                </a:lnTo>
                <a:lnTo>
                  <a:pt x="5049" y="2300"/>
                </a:lnTo>
                <a:lnTo>
                  <a:pt x="5049" y="2307"/>
                </a:lnTo>
                <a:lnTo>
                  <a:pt x="5052" y="2314"/>
                </a:lnTo>
                <a:lnTo>
                  <a:pt x="5060" y="2323"/>
                </a:lnTo>
                <a:lnTo>
                  <a:pt x="5072" y="2330"/>
                </a:lnTo>
                <a:lnTo>
                  <a:pt x="5077" y="2333"/>
                </a:lnTo>
                <a:lnTo>
                  <a:pt x="5087" y="2335"/>
                </a:lnTo>
                <a:lnTo>
                  <a:pt x="5095" y="2333"/>
                </a:lnTo>
                <a:lnTo>
                  <a:pt x="5100" y="2330"/>
                </a:lnTo>
                <a:lnTo>
                  <a:pt x="5113" y="2323"/>
                </a:lnTo>
                <a:lnTo>
                  <a:pt x="5120" y="2314"/>
                </a:lnTo>
                <a:lnTo>
                  <a:pt x="5123" y="2307"/>
                </a:lnTo>
                <a:lnTo>
                  <a:pt x="5123" y="2300"/>
                </a:lnTo>
                <a:lnTo>
                  <a:pt x="5123" y="2293"/>
                </a:lnTo>
                <a:lnTo>
                  <a:pt x="5120" y="2285"/>
                </a:lnTo>
                <a:lnTo>
                  <a:pt x="5113" y="2274"/>
                </a:lnTo>
                <a:lnTo>
                  <a:pt x="5100" y="2266"/>
                </a:lnTo>
                <a:lnTo>
                  <a:pt x="5095" y="2264"/>
                </a:lnTo>
                <a:lnTo>
                  <a:pt x="5087" y="2264"/>
                </a:lnTo>
                <a:close/>
                <a:moveTo>
                  <a:pt x="5087" y="2345"/>
                </a:moveTo>
                <a:lnTo>
                  <a:pt x="5087" y="2345"/>
                </a:lnTo>
                <a:lnTo>
                  <a:pt x="5077" y="2345"/>
                </a:lnTo>
                <a:lnTo>
                  <a:pt x="5072" y="2347"/>
                </a:lnTo>
                <a:lnTo>
                  <a:pt x="5060" y="2354"/>
                </a:lnTo>
                <a:lnTo>
                  <a:pt x="5052" y="2366"/>
                </a:lnTo>
                <a:lnTo>
                  <a:pt x="5049" y="2373"/>
                </a:lnTo>
                <a:lnTo>
                  <a:pt x="5049" y="2380"/>
                </a:lnTo>
                <a:lnTo>
                  <a:pt x="5049" y="2387"/>
                </a:lnTo>
                <a:lnTo>
                  <a:pt x="5052" y="2394"/>
                </a:lnTo>
                <a:lnTo>
                  <a:pt x="5060" y="2404"/>
                </a:lnTo>
                <a:lnTo>
                  <a:pt x="5072" y="2413"/>
                </a:lnTo>
                <a:lnTo>
                  <a:pt x="5077" y="2413"/>
                </a:lnTo>
                <a:lnTo>
                  <a:pt x="5087" y="2416"/>
                </a:lnTo>
                <a:lnTo>
                  <a:pt x="5095" y="2413"/>
                </a:lnTo>
                <a:lnTo>
                  <a:pt x="5100" y="2413"/>
                </a:lnTo>
                <a:lnTo>
                  <a:pt x="5113" y="2404"/>
                </a:lnTo>
                <a:lnTo>
                  <a:pt x="5120" y="2394"/>
                </a:lnTo>
                <a:lnTo>
                  <a:pt x="5123" y="2387"/>
                </a:lnTo>
                <a:lnTo>
                  <a:pt x="5123" y="2380"/>
                </a:lnTo>
                <a:lnTo>
                  <a:pt x="5123" y="2373"/>
                </a:lnTo>
                <a:lnTo>
                  <a:pt x="5120" y="2366"/>
                </a:lnTo>
                <a:lnTo>
                  <a:pt x="5113" y="2354"/>
                </a:lnTo>
                <a:lnTo>
                  <a:pt x="5100" y="2347"/>
                </a:lnTo>
                <a:lnTo>
                  <a:pt x="5095" y="2345"/>
                </a:lnTo>
                <a:lnTo>
                  <a:pt x="5087" y="2345"/>
                </a:lnTo>
                <a:close/>
                <a:moveTo>
                  <a:pt x="5087" y="2425"/>
                </a:moveTo>
                <a:lnTo>
                  <a:pt x="5087" y="2425"/>
                </a:lnTo>
                <a:lnTo>
                  <a:pt x="5077" y="2425"/>
                </a:lnTo>
                <a:lnTo>
                  <a:pt x="5072" y="2428"/>
                </a:lnTo>
                <a:lnTo>
                  <a:pt x="5060" y="2435"/>
                </a:lnTo>
                <a:lnTo>
                  <a:pt x="5052" y="2447"/>
                </a:lnTo>
                <a:lnTo>
                  <a:pt x="5049" y="2454"/>
                </a:lnTo>
                <a:lnTo>
                  <a:pt x="5049" y="2461"/>
                </a:lnTo>
                <a:lnTo>
                  <a:pt x="5049" y="2468"/>
                </a:lnTo>
                <a:lnTo>
                  <a:pt x="5052" y="2475"/>
                </a:lnTo>
                <a:lnTo>
                  <a:pt x="5060" y="2487"/>
                </a:lnTo>
                <a:lnTo>
                  <a:pt x="5072" y="2494"/>
                </a:lnTo>
                <a:lnTo>
                  <a:pt x="5077" y="2496"/>
                </a:lnTo>
                <a:lnTo>
                  <a:pt x="5087" y="2496"/>
                </a:lnTo>
                <a:lnTo>
                  <a:pt x="5095" y="2496"/>
                </a:lnTo>
                <a:lnTo>
                  <a:pt x="5100" y="2494"/>
                </a:lnTo>
                <a:lnTo>
                  <a:pt x="5113" y="2487"/>
                </a:lnTo>
                <a:lnTo>
                  <a:pt x="5120" y="2475"/>
                </a:lnTo>
                <a:lnTo>
                  <a:pt x="5123" y="2468"/>
                </a:lnTo>
                <a:lnTo>
                  <a:pt x="5123" y="2461"/>
                </a:lnTo>
                <a:lnTo>
                  <a:pt x="5123" y="2454"/>
                </a:lnTo>
                <a:lnTo>
                  <a:pt x="5120" y="2447"/>
                </a:lnTo>
                <a:lnTo>
                  <a:pt x="5113" y="2435"/>
                </a:lnTo>
                <a:lnTo>
                  <a:pt x="5100" y="2428"/>
                </a:lnTo>
                <a:lnTo>
                  <a:pt x="5095" y="2425"/>
                </a:lnTo>
                <a:lnTo>
                  <a:pt x="5087" y="2425"/>
                </a:lnTo>
                <a:close/>
                <a:moveTo>
                  <a:pt x="5087" y="2506"/>
                </a:moveTo>
                <a:lnTo>
                  <a:pt x="5087" y="2506"/>
                </a:lnTo>
                <a:lnTo>
                  <a:pt x="5077" y="2506"/>
                </a:lnTo>
                <a:lnTo>
                  <a:pt x="5072" y="2508"/>
                </a:lnTo>
                <a:lnTo>
                  <a:pt x="5060" y="2515"/>
                </a:lnTo>
                <a:lnTo>
                  <a:pt x="5052" y="2527"/>
                </a:lnTo>
                <a:lnTo>
                  <a:pt x="5049" y="2534"/>
                </a:lnTo>
                <a:lnTo>
                  <a:pt x="5049" y="2541"/>
                </a:lnTo>
                <a:lnTo>
                  <a:pt x="5049" y="2549"/>
                </a:lnTo>
                <a:lnTo>
                  <a:pt x="5052" y="2556"/>
                </a:lnTo>
                <a:lnTo>
                  <a:pt x="5060" y="2568"/>
                </a:lnTo>
                <a:lnTo>
                  <a:pt x="5072" y="2575"/>
                </a:lnTo>
                <a:lnTo>
                  <a:pt x="5077" y="2577"/>
                </a:lnTo>
                <a:lnTo>
                  <a:pt x="5087" y="2577"/>
                </a:lnTo>
                <a:lnTo>
                  <a:pt x="5095" y="2577"/>
                </a:lnTo>
                <a:lnTo>
                  <a:pt x="5100" y="2575"/>
                </a:lnTo>
                <a:lnTo>
                  <a:pt x="5113" y="2568"/>
                </a:lnTo>
                <a:lnTo>
                  <a:pt x="5120" y="2556"/>
                </a:lnTo>
                <a:lnTo>
                  <a:pt x="5123" y="2549"/>
                </a:lnTo>
                <a:lnTo>
                  <a:pt x="5123" y="2541"/>
                </a:lnTo>
                <a:lnTo>
                  <a:pt x="5123" y="2534"/>
                </a:lnTo>
                <a:lnTo>
                  <a:pt x="5120" y="2527"/>
                </a:lnTo>
                <a:lnTo>
                  <a:pt x="5113" y="2515"/>
                </a:lnTo>
                <a:lnTo>
                  <a:pt x="5100" y="2508"/>
                </a:lnTo>
                <a:lnTo>
                  <a:pt x="5095" y="2506"/>
                </a:lnTo>
                <a:lnTo>
                  <a:pt x="5087" y="2506"/>
                </a:lnTo>
                <a:close/>
                <a:moveTo>
                  <a:pt x="5087" y="2586"/>
                </a:moveTo>
                <a:lnTo>
                  <a:pt x="5087" y="2586"/>
                </a:lnTo>
                <a:lnTo>
                  <a:pt x="5077" y="2586"/>
                </a:lnTo>
                <a:lnTo>
                  <a:pt x="5072" y="2589"/>
                </a:lnTo>
                <a:lnTo>
                  <a:pt x="5060" y="2598"/>
                </a:lnTo>
                <a:lnTo>
                  <a:pt x="5052" y="2608"/>
                </a:lnTo>
                <a:lnTo>
                  <a:pt x="5049" y="2615"/>
                </a:lnTo>
                <a:lnTo>
                  <a:pt x="5049" y="2622"/>
                </a:lnTo>
                <a:lnTo>
                  <a:pt x="5049" y="2629"/>
                </a:lnTo>
                <a:lnTo>
                  <a:pt x="5052" y="2636"/>
                </a:lnTo>
                <a:lnTo>
                  <a:pt x="5060" y="2648"/>
                </a:lnTo>
                <a:lnTo>
                  <a:pt x="5072" y="2655"/>
                </a:lnTo>
                <a:lnTo>
                  <a:pt x="5077" y="2658"/>
                </a:lnTo>
                <a:lnTo>
                  <a:pt x="5087" y="2658"/>
                </a:lnTo>
                <a:lnTo>
                  <a:pt x="5095" y="2658"/>
                </a:lnTo>
                <a:lnTo>
                  <a:pt x="5100" y="2655"/>
                </a:lnTo>
                <a:lnTo>
                  <a:pt x="5113" y="2648"/>
                </a:lnTo>
                <a:lnTo>
                  <a:pt x="5120" y="2636"/>
                </a:lnTo>
                <a:lnTo>
                  <a:pt x="5123" y="2629"/>
                </a:lnTo>
                <a:lnTo>
                  <a:pt x="5123" y="2622"/>
                </a:lnTo>
                <a:lnTo>
                  <a:pt x="5123" y="2615"/>
                </a:lnTo>
                <a:lnTo>
                  <a:pt x="5120" y="2608"/>
                </a:lnTo>
                <a:lnTo>
                  <a:pt x="5113" y="2598"/>
                </a:lnTo>
                <a:lnTo>
                  <a:pt x="5100" y="2589"/>
                </a:lnTo>
                <a:lnTo>
                  <a:pt x="5095" y="2586"/>
                </a:lnTo>
                <a:lnTo>
                  <a:pt x="5087" y="2586"/>
                </a:lnTo>
                <a:close/>
                <a:moveTo>
                  <a:pt x="5087" y="2748"/>
                </a:moveTo>
                <a:lnTo>
                  <a:pt x="5087" y="2748"/>
                </a:lnTo>
                <a:lnTo>
                  <a:pt x="5077" y="2750"/>
                </a:lnTo>
                <a:lnTo>
                  <a:pt x="5072" y="2752"/>
                </a:lnTo>
                <a:lnTo>
                  <a:pt x="5060" y="2760"/>
                </a:lnTo>
                <a:lnTo>
                  <a:pt x="5052" y="2771"/>
                </a:lnTo>
                <a:lnTo>
                  <a:pt x="5049" y="2776"/>
                </a:lnTo>
                <a:lnTo>
                  <a:pt x="5049" y="2783"/>
                </a:lnTo>
                <a:lnTo>
                  <a:pt x="5049" y="2790"/>
                </a:lnTo>
                <a:lnTo>
                  <a:pt x="5052" y="2797"/>
                </a:lnTo>
                <a:lnTo>
                  <a:pt x="5060" y="2809"/>
                </a:lnTo>
                <a:lnTo>
                  <a:pt x="5072" y="2816"/>
                </a:lnTo>
                <a:lnTo>
                  <a:pt x="5077" y="2819"/>
                </a:lnTo>
                <a:lnTo>
                  <a:pt x="5087" y="2819"/>
                </a:lnTo>
                <a:lnTo>
                  <a:pt x="5095" y="2819"/>
                </a:lnTo>
                <a:lnTo>
                  <a:pt x="5100" y="2816"/>
                </a:lnTo>
                <a:lnTo>
                  <a:pt x="5113" y="2809"/>
                </a:lnTo>
                <a:lnTo>
                  <a:pt x="5120" y="2797"/>
                </a:lnTo>
                <a:lnTo>
                  <a:pt x="5123" y="2790"/>
                </a:lnTo>
                <a:lnTo>
                  <a:pt x="5123" y="2783"/>
                </a:lnTo>
                <a:lnTo>
                  <a:pt x="5123" y="2776"/>
                </a:lnTo>
                <a:lnTo>
                  <a:pt x="5120" y="2771"/>
                </a:lnTo>
                <a:lnTo>
                  <a:pt x="5113" y="2760"/>
                </a:lnTo>
                <a:lnTo>
                  <a:pt x="5100" y="2752"/>
                </a:lnTo>
                <a:lnTo>
                  <a:pt x="5095" y="2750"/>
                </a:lnTo>
                <a:lnTo>
                  <a:pt x="5087" y="2748"/>
                </a:lnTo>
                <a:close/>
                <a:moveTo>
                  <a:pt x="5171" y="484"/>
                </a:moveTo>
                <a:lnTo>
                  <a:pt x="5171" y="484"/>
                </a:lnTo>
                <a:lnTo>
                  <a:pt x="5163" y="486"/>
                </a:lnTo>
                <a:lnTo>
                  <a:pt x="5158" y="488"/>
                </a:lnTo>
                <a:lnTo>
                  <a:pt x="5146" y="495"/>
                </a:lnTo>
                <a:lnTo>
                  <a:pt x="5138" y="505"/>
                </a:lnTo>
                <a:lnTo>
                  <a:pt x="5135" y="512"/>
                </a:lnTo>
                <a:lnTo>
                  <a:pt x="5133" y="519"/>
                </a:lnTo>
                <a:lnTo>
                  <a:pt x="5135" y="526"/>
                </a:lnTo>
                <a:lnTo>
                  <a:pt x="5138" y="533"/>
                </a:lnTo>
                <a:lnTo>
                  <a:pt x="5146" y="545"/>
                </a:lnTo>
                <a:lnTo>
                  <a:pt x="5158" y="552"/>
                </a:lnTo>
                <a:lnTo>
                  <a:pt x="5163" y="555"/>
                </a:lnTo>
                <a:lnTo>
                  <a:pt x="5171" y="555"/>
                </a:lnTo>
                <a:lnTo>
                  <a:pt x="5178" y="555"/>
                </a:lnTo>
                <a:lnTo>
                  <a:pt x="5186" y="552"/>
                </a:lnTo>
                <a:lnTo>
                  <a:pt x="5199" y="545"/>
                </a:lnTo>
                <a:lnTo>
                  <a:pt x="5206" y="533"/>
                </a:lnTo>
                <a:lnTo>
                  <a:pt x="5209" y="526"/>
                </a:lnTo>
                <a:lnTo>
                  <a:pt x="5209" y="519"/>
                </a:lnTo>
                <a:lnTo>
                  <a:pt x="5209" y="512"/>
                </a:lnTo>
                <a:lnTo>
                  <a:pt x="5206" y="505"/>
                </a:lnTo>
                <a:lnTo>
                  <a:pt x="5199" y="495"/>
                </a:lnTo>
                <a:lnTo>
                  <a:pt x="5186" y="488"/>
                </a:lnTo>
                <a:lnTo>
                  <a:pt x="5178" y="486"/>
                </a:lnTo>
                <a:lnTo>
                  <a:pt x="5171" y="484"/>
                </a:lnTo>
                <a:close/>
                <a:moveTo>
                  <a:pt x="5171" y="564"/>
                </a:moveTo>
                <a:lnTo>
                  <a:pt x="5171" y="564"/>
                </a:lnTo>
                <a:lnTo>
                  <a:pt x="5163" y="567"/>
                </a:lnTo>
                <a:lnTo>
                  <a:pt x="5158" y="569"/>
                </a:lnTo>
                <a:lnTo>
                  <a:pt x="5146" y="576"/>
                </a:lnTo>
                <a:lnTo>
                  <a:pt x="5138" y="588"/>
                </a:lnTo>
                <a:lnTo>
                  <a:pt x="5135" y="593"/>
                </a:lnTo>
                <a:lnTo>
                  <a:pt x="5133" y="600"/>
                </a:lnTo>
                <a:lnTo>
                  <a:pt x="5135" y="607"/>
                </a:lnTo>
                <a:lnTo>
                  <a:pt x="5138" y="614"/>
                </a:lnTo>
                <a:lnTo>
                  <a:pt x="5146" y="626"/>
                </a:lnTo>
                <a:lnTo>
                  <a:pt x="5158" y="633"/>
                </a:lnTo>
                <a:lnTo>
                  <a:pt x="5163" y="635"/>
                </a:lnTo>
                <a:lnTo>
                  <a:pt x="5171" y="635"/>
                </a:lnTo>
                <a:lnTo>
                  <a:pt x="5178" y="635"/>
                </a:lnTo>
                <a:lnTo>
                  <a:pt x="5186" y="633"/>
                </a:lnTo>
                <a:lnTo>
                  <a:pt x="5199" y="626"/>
                </a:lnTo>
                <a:lnTo>
                  <a:pt x="5206" y="614"/>
                </a:lnTo>
                <a:lnTo>
                  <a:pt x="5209" y="607"/>
                </a:lnTo>
                <a:lnTo>
                  <a:pt x="5209" y="600"/>
                </a:lnTo>
                <a:lnTo>
                  <a:pt x="5209" y="593"/>
                </a:lnTo>
                <a:lnTo>
                  <a:pt x="5206" y="588"/>
                </a:lnTo>
                <a:lnTo>
                  <a:pt x="5199" y="576"/>
                </a:lnTo>
                <a:lnTo>
                  <a:pt x="5186" y="569"/>
                </a:lnTo>
                <a:lnTo>
                  <a:pt x="5178" y="567"/>
                </a:lnTo>
                <a:lnTo>
                  <a:pt x="5171" y="564"/>
                </a:lnTo>
                <a:close/>
                <a:moveTo>
                  <a:pt x="5171" y="647"/>
                </a:moveTo>
                <a:lnTo>
                  <a:pt x="5171" y="647"/>
                </a:lnTo>
                <a:lnTo>
                  <a:pt x="5163" y="647"/>
                </a:lnTo>
                <a:lnTo>
                  <a:pt x="5158" y="650"/>
                </a:lnTo>
                <a:lnTo>
                  <a:pt x="5146" y="657"/>
                </a:lnTo>
                <a:lnTo>
                  <a:pt x="5138" y="669"/>
                </a:lnTo>
                <a:lnTo>
                  <a:pt x="5135" y="676"/>
                </a:lnTo>
                <a:lnTo>
                  <a:pt x="5133" y="683"/>
                </a:lnTo>
                <a:lnTo>
                  <a:pt x="5135" y="690"/>
                </a:lnTo>
                <a:lnTo>
                  <a:pt x="5138" y="695"/>
                </a:lnTo>
                <a:lnTo>
                  <a:pt x="5146" y="706"/>
                </a:lnTo>
                <a:lnTo>
                  <a:pt x="5158" y="714"/>
                </a:lnTo>
                <a:lnTo>
                  <a:pt x="5163" y="716"/>
                </a:lnTo>
                <a:lnTo>
                  <a:pt x="5171" y="716"/>
                </a:lnTo>
                <a:lnTo>
                  <a:pt x="5178" y="716"/>
                </a:lnTo>
                <a:lnTo>
                  <a:pt x="5186" y="714"/>
                </a:lnTo>
                <a:lnTo>
                  <a:pt x="5199" y="706"/>
                </a:lnTo>
                <a:lnTo>
                  <a:pt x="5206" y="695"/>
                </a:lnTo>
                <a:lnTo>
                  <a:pt x="5209" y="690"/>
                </a:lnTo>
                <a:lnTo>
                  <a:pt x="5209" y="683"/>
                </a:lnTo>
                <a:lnTo>
                  <a:pt x="5209" y="676"/>
                </a:lnTo>
                <a:lnTo>
                  <a:pt x="5206" y="669"/>
                </a:lnTo>
                <a:lnTo>
                  <a:pt x="5199" y="657"/>
                </a:lnTo>
                <a:lnTo>
                  <a:pt x="5186" y="650"/>
                </a:lnTo>
                <a:lnTo>
                  <a:pt x="5178" y="647"/>
                </a:lnTo>
                <a:lnTo>
                  <a:pt x="5171" y="647"/>
                </a:lnTo>
                <a:close/>
                <a:moveTo>
                  <a:pt x="5171" y="728"/>
                </a:moveTo>
                <a:lnTo>
                  <a:pt x="5171" y="728"/>
                </a:lnTo>
                <a:lnTo>
                  <a:pt x="5163" y="728"/>
                </a:lnTo>
                <a:lnTo>
                  <a:pt x="5158" y="730"/>
                </a:lnTo>
                <a:lnTo>
                  <a:pt x="5146" y="737"/>
                </a:lnTo>
                <a:lnTo>
                  <a:pt x="5138" y="749"/>
                </a:lnTo>
                <a:lnTo>
                  <a:pt x="5135" y="756"/>
                </a:lnTo>
                <a:lnTo>
                  <a:pt x="5133" y="763"/>
                </a:lnTo>
                <a:lnTo>
                  <a:pt x="5135" y="770"/>
                </a:lnTo>
                <a:lnTo>
                  <a:pt x="5138" y="775"/>
                </a:lnTo>
                <a:lnTo>
                  <a:pt x="5146" y="787"/>
                </a:lnTo>
                <a:lnTo>
                  <a:pt x="5158" y="794"/>
                </a:lnTo>
                <a:lnTo>
                  <a:pt x="5163" y="797"/>
                </a:lnTo>
                <a:lnTo>
                  <a:pt x="5171" y="799"/>
                </a:lnTo>
                <a:lnTo>
                  <a:pt x="5178" y="797"/>
                </a:lnTo>
                <a:lnTo>
                  <a:pt x="5186" y="794"/>
                </a:lnTo>
                <a:lnTo>
                  <a:pt x="5199" y="787"/>
                </a:lnTo>
                <a:lnTo>
                  <a:pt x="5206" y="775"/>
                </a:lnTo>
                <a:lnTo>
                  <a:pt x="5209" y="770"/>
                </a:lnTo>
                <a:lnTo>
                  <a:pt x="5209" y="763"/>
                </a:lnTo>
                <a:lnTo>
                  <a:pt x="5209" y="756"/>
                </a:lnTo>
                <a:lnTo>
                  <a:pt x="5206" y="749"/>
                </a:lnTo>
                <a:lnTo>
                  <a:pt x="5199" y="737"/>
                </a:lnTo>
                <a:lnTo>
                  <a:pt x="5186" y="730"/>
                </a:lnTo>
                <a:lnTo>
                  <a:pt x="5178" y="728"/>
                </a:lnTo>
                <a:lnTo>
                  <a:pt x="5171" y="728"/>
                </a:lnTo>
                <a:close/>
                <a:moveTo>
                  <a:pt x="5171" y="2020"/>
                </a:moveTo>
                <a:lnTo>
                  <a:pt x="5171" y="2020"/>
                </a:lnTo>
                <a:lnTo>
                  <a:pt x="5163" y="2022"/>
                </a:lnTo>
                <a:lnTo>
                  <a:pt x="5158" y="2025"/>
                </a:lnTo>
                <a:lnTo>
                  <a:pt x="5146" y="2032"/>
                </a:lnTo>
                <a:lnTo>
                  <a:pt x="5138" y="2044"/>
                </a:lnTo>
                <a:lnTo>
                  <a:pt x="5135" y="2048"/>
                </a:lnTo>
                <a:lnTo>
                  <a:pt x="5133" y="2055"/>
                </a:lnTo>
                <a:lnTo>
                  <a:pt x="5135" y="2063"/>
                </a:lnTo>
                <a:lnTo>
                  <a:pt x="5138" y="2070"/>
                </a:lnTo>
                <a:lnTo>
                  <a:pt x="5146" y="2082"/>
                </a:lnTo>
                <a:lnTo>
                  <a:pt x="5158" y="2089"/>
                </a:lnTo>
                <a:lnTo>
                  <a:pt x="5163" y="2091"/>
                </a:lnTo>
                <a:lnTo>
                  <a:pt x="5171" y="2091"/>
                </a:lnTo>
                <a:lnTo>
                  <a:pt x="5178" y="2091"/>
                </a:lnTo>
                <a:lnTo>
                  <a:pt x="5186" y="2089"/>
                </a:lnTo>
                <a:lnTo>
                  <a:pt x="5199" y="2082"/>
                </a:lnTo>
                <a:lnTo>
                  <a:pt x="5206" y="2070"/>
                </a:lnTo>
                <a:lnTo>
                  <a:pt x="5209" y="2063"/>
                </a:lnTo>
                <a:lnTo>
                  <a:pt x="5209" y="2055"/>
                </a:lnTo>
                <a:lnTo>
                  <a:pt x="5209" y="2048"/>
                </a:lnTo>
                <a:lnTo>
                  <a:pt x="5206" y="2044"/>
                </a:lnTo>
                <a:lnTo>
                  <a:pt x="5199" y="2032"/>
                </a:lnTo>
                <a:lnTo>
                  <a:pt x="5186" y="2025"/>
                </a:lnTo>
                <a:lnTo>
                  <a:pt x="5178" y="2022"/>
                </a:lnTo>
                <a:lnTo>
                  <a:pt x="5171" y="2020"/>
                </a:lnTo>
                <a:close/>
                <a:moveTo>
                  <a:pt x="5171" y="2345"/>
                </a:moveTo>
                <a:lnTo>
                  <a:pt x="5171" y="2345"/>
                </a:lnTo>
                <a:lnTo>
                  <a:pt x="5163" y="2345"/>
                </a:lnTo>
                <a:lnTo>
                  <a:pt x="5158" y="2347"/>
                </a:lnTo>
                <a:lnTo>
                  <a:pt x="5146" y="2354"/>
                </a:lnTo>
                <a:lnTo>
                  <a:pt x="5138" y="2366"/>
                </a:lnTo>
                <a:lnTo>
                  <a:pt x="5135" y="2373"/>
                </a:lnTo>
                <a:lnTo>
                  <a:pt x="5133" y="2380"/>
                </a:lnTo>
                <a:lnTo>
                  <a:pt x="5135" y="2387"/>
                </a:lnTo>
                <a:lnTo>
                  <a:pt x="5138" y="2394"/>
                </a:lnTo>
                <a:lnTo>
                  <a:pt x="5146" y="2404"/>
                </a:lnTo>
                <a:lnTo>
                  <a:pt x="5158" y="2413"/>
                </a:lnTo>
                <a:lnTo>
                  <a:pt x="5163" y="2413"/>
                </a:lnTo>
                <a:lnTo>
                  <a:pt x="5171" y="2416"/>
                </a:lnTo>
                <a:lnTo>
                  <a:pt x="5178" y="2413"/>
                </a:lnTo>
                <a:lnTo>
                  <a:pt x="5186" y="2413"/>
                </a:lnTo>
                <a:lnTo>
                  <a:pt x="5199" y="2404"/>
                </a:lnTo>
                <a:lnTo>
                  <a:pt x="5206" y="2394"/>
                </a:lnTo>
                <a:lnTo>
                  <a:pt x="5209" y="2387"/>
                </a:lnTo>
                <a:lnTo>
                  <a:pt x="5209" y="2380"/>
                </a:lnTo>
                <a:lnTo>
                  <a:pt x="5209" y="2373"/>
                </a:lnTo>
                <a:lnTo>
                  <a:pt x="5206" y="2366"/>
                </a:lnTo>
                <a:lnTo>
                  <a:pt x="5199" y="2354"/>
                </a:lnTo>
                <a:lnTo>
                  <a:pt x="5186" y="2347"/>
                </a:lnTo>
                <a:lnTo>
                  <a:pt x="5178" y="2345"/>
                </a:lnTo>
                <a:lnTo>
                  <a:pt x="5171" y="2345"/>
                </a:lnTo>
                <a:close/>
                <a:moveTo>
                  <a:pt x="5171" y="2425"/>
                </a:moveTo>
                <a:lnTo>
                  <a:pt x="5171" y="2425"/>
                </a:lnTo>
                <a:lnTo>
                  <a:pt x="5163" y="2425"/>
                </a:lnTo>
                <a:lnTo>
                  <a:pt x="5158" y="2428"/>
                </a:lnTo>
                <a:lnTo>
                  <a:pt x="5146" y="2435"/>
                </a:lnTo>
                <a:lnTo>
                  <a:pt x="5138" y="2447"/>
                </a:lnTo>
                <a:lnTo>
                  <a:pt x="5135" y="2454"/>
                </a:lnTo>
                <a:lnTo>
                  <a:pt x="5133" y="2461"/>
                </a:lnTo>
                <a:lnTo>
                  <a:pt x="5135" y="2468"/>
                </a:lnTo>
                <a:lnTo>
                  <a:pt x="5138" y="2475"/>
                </a:lnTo>
                <a:lnTo>
                  <a:pt x="5146" y="2487"/>
                </a:lnTo>
                <a:lnTo>
                  <a:pt x="5158" y="2494"/>
                </a:lnTo>
                <a:lnTo>
                  <a:pt x="5163" y="2496"/>
                </a:lnTo>
                <a:lnTo>
                  <a:pt x="5171" y="2496"/>
                </a:lnTo>
                <a:lnTo>
                  <a:pt x="5178" y="2496"/>
                </a:lnTo>
                <a:lnTo>
                  <a:pt x="5186" y="2494"/>
                </a:lnTo>
                <a:lnTo>
                  <a:pt x="5199" y="2487"/>
                </a:lnTo>
                <a:lnTo>
                  <a:pt x="5206" y="2475"/>
                </a:lnTo>
                <a:lnTo>
                  <a:pt x="5209" y="2468"/>
                </a:lnTo>
                <a:lnTo>
                  <a:pt x="5209" y="2461"/>
                </a:lnTo>
                <a:lnTo>
                  <a:pt x="5209" y="2454"/>
                </a:lnTo>
                <a:lnTo>
                  <a:pt x="5206" y="2447"/>
                </a:lnTo>
                <a:lnTo>
                  <a:pt x="5199" y="2435"/>
                </a:lnTo>
                <a:lnTo>
                  <a:pt x="5186" y="2428"/>
                </a:lnTo>
                <a:lnTo>
                  <a:pt x="5178" y="2425"/>
                </a:lnTo>
                <a:lnTo>
                  <a:pt x="5171" y="2425"/>
                </a:lnTo>
                <a:close/>
                <a:moveTo>
                  <a:pt x="5171" y="2506"/>
                </a:moveTo>
                <a:lnTo>
                  <a:pt x="5171" y="2506"/>
                </a:lnTo>
                <a:lnTo>
                  <a:pt x="5163" y="2506"/>
                </a:lnTo>
                <a:lnTo>
                  <a:pt x="5158" y="2508"/>
                </a:lnTo>
                <a:lnTo>
                  <a:pt x="5146" y="2515"/>
                </a:lnTo>
                <a:lnTo>
                  <a:pt x="5138" y="2527"/>
                </a:lnTo>
                <a:lnTo>
                  <a:pt x="5135" y="2534"/>
                </a:lnTo>
                <a:lnTo>
                  <a:pt x="5133" y="2541"/>
                </a:lnTo>
                <a:lnTo>
                  <a:pt x="5135" y="2549"/>
                </a:lnTo>
                <a:lnTo>
                  <a:pt x="5138" y="2556"/>
                </a:lnTo>
                <a:lnTo>
                  <a:pt x="5146" y="2568"/>
                </a:lnTo>
                <a:lnTo>
                  <a:pt x="5158" y="2575"/>
                </a:lnTo>
                <a:lnTo>
                  <a:pt x="5163" y="2577"/>
                </a:lnTo>
                <a:lnTo>
                  <a:pt x="5171" y="2577"/>
                </a:lnTo>
                <a:lnTo>
                  <a:pt x="5178" y="2577"/>
                </a:lnTo>
                <a:lnTo>
                  <a:pt x="5186" y="2575"/>
                </a:lnTo>
                <a:lnTo>
                  <a:pt x="5199" y="2568"/>
                </a:lnTo>
                <a:lnTo>
                  <a:pt x="5206" y="2556"/>
                </a:lnTo>
                <a:lnTo>
                  <a:pt x="5209" y="2549"/>
                </a:lnTo>
                <a:lnTo>
                  <a:pt x="5209" y="2541"/>
                </a:lnTo>
                <a:lnTo>
                  <a:pt x="5209" y="2534"/>
                </a:lnTo>
                <a:lnTo>
                  <a:pt x="5206" y="2527"/>
                </a:lnTo>
                <a:lnTo>
                  <a:pt x="5199" y="2515"/>
                </a:lnTo>
                <a:lnTo>
                  <a:pt x="5186" y="2508"/>
                </a:lnTo>
                <a:lnTo>
                  <a:pt x="5178" y="2506"/>
                </a:lnTo>
                <a:lnTo>
                  <a:pt x="5171" y="2506"/>
                </a:lnTo>
                <a:close/>
                <a:moveTo>
                  <a:pt x="5171" y="2586"/>
                </a:moveTo>
                <a:lnTo>
                  <a:pt x="5171" y="2586"/>
                </a:lnTo>
                <a:lnTo>
                  <a:pt x="5163" y="2586"/>
                </a:lnTo>
                <a:lnTo>
                  <a:pt x="5158" y="2589"/>
                </a:lnTo>
                <a:lnTo>
                  <a:pt x="5146" y="2598"/>
                </a:lnTo>
                <a:lnTo>
                  <a:pt x="5138" y="2608"/>
                </a:lnTo>
                <a:lnTo>
                  <a:pt x="5135" y="2615"/>
                </a:lnTo>
                <a:lnTo>
                  <a:pt x="5133" y="2622"/>
                </a:lnTo>
                <a:lnTo>
                  <a:pt x="5135" y="2629"/>
                </a:lnTo>
                <a:lnTo>
                  <a:pt x="5138" y="2636"/>
                </a:lnTo>
                <a:lnTo>
                  <a:pt x="5146" y="2648"/>
                </a:lnTo>
                <a:lnTo>
                  <a:pt x="5158" y="2655"/>
                </a:lnTo>
                <a:lnTo>
                  <a:pt x="5163" y="2658"/>
                </a:lnTo>
                <a:lnTo>
                  <a:pt x="5171" y="2658"/>
                </a:lnTo>
                <a:lnTo>
                  <a:pt x="5178" y="2658"/>
                </a:lnTo>
                <a:lnTo>
                  <a:pt x="5186" y="2655"/>
                </a:lnTo>
                <a:lnTo>
                  <a:pt x="5199" y="2648"/>
                </a:lnTo>
                <a:lnTo>
                  <a:pt x="5206" y="2636"/>
                </a:lnTo>
                <a:lnTo>
                  <a:pt x="5209" y="2629"/>
                </a:lnTo>
                <a:lnTo>
                  <a:pt x="5209" y="2622"/>
                </a:lnTo>
                <a:lnTo>
                  <a:pt x="5209" y="2615"/>
                </a:lnTo>
                <a:lnTo>
                  <a:pt x="5206" y="2608"/>
                </a:lnTo>
                <a:lnTo>
                  <a:pt x="5199" y="2598"/>
                </a:lnTo>
                <a:lnTo>
                  <a:pt x="5186" y="2589"/>
                </a:lnTo>
                <a:lnTo>
                  <a:pt x="5178" y="2586"/>
                </a:lnTo>
                <a:lnTo>
                  <a:pt x="5171" y="2586"/>
                </a:lnTo>
                <a:close/>
                <a:moveTo>
                  <a:pt x="5257" y="484"/>
                </a:moveTo>
                <a:lnTo>
                  <a:pt x="5257" y="484"/>
                </a:lnTo>
                <a:lnTo>
                  <a:pt x="5249" y="486"/>
                </a:lnTo>
                <a:lnTo>
                  <a:pt x="5242" y="488"/>
                </a:lnTo>
                <a:lnTo>
                  <a:pt x="5231" y="495"/>
                </a:lnTo>
                <a:lnTo>
                  <a:pt x="5221" y="505"/>
                </a:lnTo>
                <a:lnTo>
                  <a:pt x="5221" y="512"/>
                </a:lnTo>
                <a:lnTo>
                  <a:pt x="5219" y="519"/>
                </a:lnTo>
                <a:lnTo>
                  <a:pt x="5221" y="526"/>
                </a:lnTo>
                <a:lnTo>
                  <a:pt x="5221" y="533"/>
                </a:lnTo>
                <a:lnTo>
                  <a:pt x="5231" y="545"/>
                </a:lnTo>
                <a:lnTo>
                  <a:pt x="5242" y="552"/>
                </a:lnTo>
                <a:lnTo>
                  <a:pt x="5249" y="555"/>
                </a:lnTo>
                <a:lnTo>
                  <a:pt x="5257" y="555"/>
                </a:lnTo>
                <a:lnTo>
                  <a:pt x="5264" y="555"/>
                </a:lnTo>
                <a:lnTo>
                  <a:pt x="5272" y="552"/>
                </a:lnTo>
                <a:lnTo>
                  <a:pt x="5285" y="545"/>
                </a:lnTo>
                <a:lnTo>
                  <a:pt x="5292" y="533"/>
                </a:lnTo>
                <a:lnTo>
                  <a:pt x="5295" y="526"/>
                </a:lnTo>
                <a:lnTo>
                  <a:pt x="5295" y="519"/>
                </a:lnTo>
                <a:lnTo>
                  <a:pt x="5295" y="512"/>
                </a:lnTo>
                <a:lnTo>
                  <a:pt x="5292" y="505"/>
                </a:lnTo>
                <a:lnTo>
                  <a:pt x="5285" y="495"/>
                </a:lnTo>
                <a:lnTo>
                  <a:pt x="5272" y="488"/>
                </a:lnTo>
                <a:lnTo>
                  <a:pt x="5264" y="486"/>
                </a:lnTo>
                <a:lnTo>
                  <a:pt x="5257" y="484"/>
                </a:lnTo>
                <a:close/>
                <a:moveTo>
                  <a:pt x="5257" y="564"/>
                </a:moveTo>
                <a:lnTo>
                  <a:pt x="5257" y="564"/>
                </a:lnTo>
                <a:lnTo>
                  <a:pt x="5249" y="567"/>
                </a:lnTo>
                <a:lnTo>
                  <a:pt x="5242" y="569"/>
                </a:lnTo>
                <a:lnTo>
                  <a:pt x="5231" y="576"/>
                </a:lnTo>
                <a:lnTo>
                  <a:pt x="5221" y="588"/>
                </a:lnTo>
                <a:lnTo>
                  <a:pt x="5221" y="593"/>
                </a:lnTo>
                <a:lnTo>
                  <a:pt x="5219" y="600"/>
                </a:lnTo>
                <a:lnTo>
                  <a:pt x="5221" y="607"/>
                </a:lnTo>
                <a:lnTo>
                  <a:pt x="5221" y="614"/>
                </a:lnTo>
                <a:lnTo>
                  <a:pt x="5231" y="626"/>
                </a:lnTo>
                <a:lnTo>
                  <a:pt x="5242" y="633"/>
                </a:lnTo>
                <a:lnTo>
                  <a:pt x="5249" y="635"/>
                </a:lnTo>
                <a:lnTo>
                  <a:pt x="5257" y="635"/>
                </a:lnTo>
                <a:lnTo>
                  <a:pt x="5264" y="635"/>
                </a:lnTo>
                <a:lnTo>
                  <a:pt x="5272" y="633"/>
                </a:lnTo>
                <a:lnTo>
                  <a:pt x="5285" y="626"/>
                </a:lnTo>
                <a:lnTo>
                  <a:pt x="5292" y="614"/>
                </a:lnTo>
                <a:lnTo>
                  <a:pt x="5295" y="607"/>
                </a:lnTo>
                <a:lnTo>
                  <a:pt x="5295" y="600"/>
                </a:lnTo>
                <a:lnTo>
                  <a:pt x="5295" y="593"/>
                </a:lnTo>
                <a:lnTo>
                  <a:pt x="5292" y="588"/>
                </a:lnTo>
                <a:lnTo>
                  <a:pt x="5285" y="576"/>
                </a:lnTo>
                <a:lnTo>
                  <a:pt x="5272" y="569"/>
                </a:lnTo>
                <a:lnTo>
                  <a:pt x="5264" y="567"/>
                </a:lnTo>
                <a:lnTo>
                  <a:pt x="5257" y="564"/>
                </a:lnTo>
                <a:close/>
                <a:moveTo>
                  <a:pt x="5257" y="647"/>
                </a:moveTo>
                <a:lnTo>
                  <a:pt x="5257" y="647"/>
                </a:lnTo>
                <a:lnTo>
                  <a:pt x="5249" y="647"/>
                </a:lnTo>
                <a:lnTo>
                  <a:pt x="5242" y="650"/>
                </a:lnTo>
                <a:lnTo>
                  <a:pt x="5231" y="657"/>
                </a:lnTo>
                <a:lnTo>
                  <a:pt x="5221" y="669"/>
                </a:lnTo>
                <a:lnTo>
                  <a:pt x="5221" y="676"/>
                </a:lnTo>
                <a:lnTo>
                  <a:pt x="5219" y="683"/>
                </a:lnTo>
                <a:lnTo>
                  <a:pt x="5221" y="690"/>
                </a:lnTo>
                <a:lnTo>
                  <a:pt x="5221" y="695"/>
                </a:lnTo>
                <a:lnTo>
                  <a:pt x="5231" y="706"/>
                </a:lnTo>
                <a:lnTo>
                  <a:pt x="5242" y="714"/>
                </a:lnTo>
                <a:lnTo>
                  <a:pt x="5249" y="716"/>
                </a:lnTo>
                <a:lnTo>
                  <a:pt x="5257" y="716"/>
                </a:lnTo>
                <a:lnTo>
                  <a:pt x="5264" y="716"/>
                </a:lnTo>
                <a:lnTo>
                  <a:pt x="5272" y="714"/>
                </a:lnTo>
                <a:lnTo>
                  <a:pt x="5285" y="706"/>
                </a:lnTo>
                <a:lnTo>
                  <a:pt x="5292" y="695"/>
                </a:lnTo>
                <a:lnTo>
                  <a:pt x="5295" y="690"/>
                </a:lnTo>
                <a:lnTo>
                  <a:pt x="5295" y="683"/>
                </a:lnTo>
                <a:lnTo>
                  <a:pt x="5295" y="676"/>
                </a:lnTo>
                <a:lnTo>
                  <a:pt x="5292" y="669"/>
                </a:lnTo>
                <a:lnTo>
                  <a:pt x="5285" y="657"/>
                </a:lnTo>
                <a:lnTo>
                  <a:pt x="5272" y="650"/>
                </a:lnTo>
                <a:lnTo>
                  <a:pt x="5264" y="647"/>
                </a:lnTo>
                <a:lnTo>
                  <a:pt x="5257" y="647"/>
                </a:lnTo>
                <a:close/>
                <a:moveTo>
                  <a:pt x="5257" y="728"/>
                </a:moveTo>
                <a:lnTo>
                  <a:pt x="5257" y="728"/>
                </a:lnTo>
                <a:lnTo>
                  <a:pt x="5249" y="728"/>
                </a:lnTo>
                <a:lnTo>
                  <a:pt x="5242" y="730"/>
                </a:lnTo>
                <a:lnTo>
                  <a:pt x="5231" y="737"/>
                </a:lnTo>
                <a:lnTo>
                  <a:pt x="5221" y="749"/>
                </a:lnTo>
                <a:lnTo>
                  <a:pt x="5221" y="756"/>
                </a:lnTo>
                <a:lnTo>
                  <a:pt x="5219" y="763"/>
                </a:lnTo>
                <a:lnTo>
                  <a:pt x="5221" y="770"/>
                </a:lnTo>
                <a:lnTo>
                  <a:pt x="5221" y="775"/>
                </a:lnTo>
                <a:lnTo>
                  <a:pt x="5231" y="787"/>
                </a:lnTo>
                <a:lnTo>
                  <a:pt x="5242" y="794"/>
                </a:lnTo>
                <a:lnTo>
                  <a:pt x="5249" y="797"/>
                </a:lnTo>
                <a:lnTo>
                  <a:pt x="5257" y="799"/>
                </a:lnTo>
                <a:lnTo>
                  <a:pt x="5264" y="797"/>
                </a:lnTo>
                <a:lnTo>
                  <a:pt x="5272" y="794"/>
                </a:lnTo>
                <a:lnTo>
                  <a:pt x="5285" y="787"/>
                </a:lnTo>
                <a:lnTo>
                  <a:pt x="5292" y="775"/>
                </a:lnTo>
                <a:lnTo>
                  <a:pt x="5295" y="770"/>
                </a:lnTo>
                <a:lnTo>
                  <a:pt x="5295" y="763"/>
                </a:lnTo>
                <a:lnTo>
                  <a:pt x="5295" y="756"/>
                </a:lnTo>
                <a:lnTo>
                  <a:pt x="5292" y="749"/>
                </a:lnTo>
                <a:lnTo>
                  <a:pt x="5285" y="737"/>
                </a:lnTo>
                <a:lnTo>
                  <a:pt x="5272" y="730"/>
                </a:lnTo>
                <a:lnTo>
                  <a:pt x="5264" y="728"/>
                </a:lnTo>
                <a:lnTo>
                  <a:pt x="5257" y="728"/>
                </a:lnTo>
                <a:close/>
                <a:moveTo>
                  <a:pt x="5257" y="808"/>
                </a:moveTo>
                <a:lnTo>
                  <a:pt x="5257" y="808"/>
                </a:lnTo>
                <a:lnTo>
                  <a:pt x="5249" y="808"/>
                </a:lnTo>
                <a:lnTo>
                  <a:pt x="5242" y="811"/>
                </a:lnTo>
                <a:lnTo>
                  <a:pt x="5231" y="818"/>
                </a:lnTo>
                <a:lnTo>
                  <a:pt x="5221" y="830"/>
                </a:lnTo>
                <a:lnTo>
                  <a:pt x="5221" y="837"/>
                </a:lnTo>
                <a:lnTo>
                  <a:pt x="5219" y="844"/>
                </a:lnTo>
                <a:lnTo>
                  <a:pt x="5221" y="851"/>
                </a:lnTo>
                <a:lnTo>
                  <a:pt x="5221" y="858"/>
                </a:lnTo>
                <a:lnTo>
                  <a:pt x="5231" y="868"/>
                </a:lnTo>
                <a:lnTo>
                  <a:pt x="5242" y="877"/>
                </a:lnTo>
                <a:lnTo>
                  <a:pt x="5249" y="877"/>
                </a:lnTo>
                <a:lnTo>
                  <a:pt x="5257" y="880"/>
                </a:lnTo>
                <a:lnTo>
                  <a:pt x="5264" y="877"/>
                </a:lnTo>
                <a:lnTo>
                  <a:pt x="5272" y="877"/>
                </a:lnTo>
                <a:lnTo>
                  <a:pt x="5285" y="868"/>
                </a:lnTo>
                <a:lnTo>
                  <a:pt x="5292" y="858"/>
                </a:lnTo>
                <a:lnTo>
                  <a:pt x="5295" y="851"/>
                </a:lnTo>
                <a:lnTo>
                  <a:pt x="5295" y="844"/>
                </a:lnTo>
                <a:lnTo>
                  <a:pt x="5295" y="837"/>
                </a:lnTo>
                <a:lnTo>
                  <a:pt x="5292" y="830"/>
                </a:lnTo>
                <a:lnTo>
                  <a:pt x="5285" y="818"/>
                </a:lnTo>
                <a:lnTo>
                  <a:pt x="5272" y="811"/>
                </a:lnTo>
                <a:lnTo>
                  <a:pt x="5264" y="808"/>
                </a:lnTo>
                <a:lnTo>
                  <a:pt x="5257" y="808"/>
                </a:lnTo>
                <a:close/>
                <a:moveTo>
                  <a:pt x="5257" y="889"/>
                </a:moveTo>
                <a:lnTo>
                  <a:pt x="5257" y="889"/>
                </a:lnTo>
                <a:lnTo>
                  <a:pt x="5249" y="889"/>
                </a:lnTo>
                <a:lnTo>
                  <a:pt x="5242" y="891"/>
                </a:lnTo>
                <a:lnTo>
                  <a:pt x="5231" y="899"/>
                </a:lnTo>
                <a:lnTo>
                  <a:pt x="5221" y="910"/>
                </a:lnTo>
                <a:lnTo>
                  <a:pt x="5221" y="917"/>
                </a:lnTo>
                <a:lnTo>
                  <a:pt x="5219" y="925"/>
                </a:lnTo>
                <a:lnTo>
                  <a:pt x="5221" y="932"/>
                </a:lnTo>
                <a:lnTo>
                  <a:pt x="5221" y="939"/>
                </a:lnTo>
                <a:lnTo>
                  <a:pt x="5231" y="948"/>
                </a:lnTo>
                <a:lnTo>
                  <a:pt x="5242" y="958"/>
                </a:lnTo>
                <a:lnTo>
                  <a:pt x="5249" y="960"/>
                </a:lnTo>
                <a:lnTo>
                  <a:pt x="5257" y="960"/>
                </a:lnTo>
                <a:lnTo>
                  <a:pt x="5264" y="960"/>
                </a:lnTo>
                <a:lnTo>
                  <a:pt x="5272" y="958"/>
                </a:lnTo>
                <a:lnTo>
                  <a:pt x="5285" y="948"/>
                </a:lnTo>
                <a:lnTo>
                  <a:pt x="5292" y="939"/>
                </a:lnTo>
                <a:lnTo>
                  <a:pt x="5295" y="932"/>
                </a:lnTo>
                <a:lnTo>
                  <a:pt x="5295" y="925"/>
                </a:lnTo>
                <a:lnTo>
                  <a:pt x="5295" y="917"/>
                </a:lnTo>
                <a:lnTo>
                  <a:pt x="5292" y="910"/>
                </a:lnTo>
                <a:lnTo>
                  <a:pt x="5285" y="899"/>
                </a:lnTo>
                <a:lnTo>
                  <a:pt x="5272" y="891"/>
                </a:lnTo>
                <a:lnTo>
                  <a:pt x="5264" y="889"/>
                </a:lnTo>
                <a:lnTo>
                  <a:pt x="5257" y="889"/>
                </a:lnTo>
                <a:close/>
                <a:moveTo>
                  <a:pt x="5257" y="970"/>
                </a:moveTo>
                <a:lnTo>
                  <a:pt x="5257" y="970"/>
                </a:lnTo>
                <a:lnTo>
                  <a:pt x="5249" y="970"/>
                </a:lnTo>
                <a:lnTo>
                  <a:pt x="5242" y="972"/>
                </a:lnTo>
                <a:lnTo>
                  <a:pt x="5231" y="979"/>
                </a:lnTo>
                <a:lnTo>
                  <a:pt x="5221" y="991"/>
                </a:lnTo>
                <a:lnTo>
                  <a:pt x="5221" y="998"/>
                </a:lnTo>
                <a:lnTo>
                  <a:pt x="5219" y="1005"/>
                </a:lnTo>
                <a:lnTo>
                  <a:pt x="5221" y="1012"/>
                </a:lnTo>
                <a:lnTo>
                  <a:pt x="5221" y="1019"/>
                </a:lnTo>
                <a:lnTo>
                  <a:pt x="5231" y="1031"/>
                </a:lnTo>
                <a:lnTo>
                  <a:pt x="5242" y="1038"/>
                </a:lnTo>
                <a:lnTo>
                  <a:pt x="5249" y="1041"/>
                </a:lnTo>
                <a:lnTo>
                  <a:pt x="5257" y="1041"/>
                </a:lnTo>
                <a:lnTo>
                  <a:pt x="5264" y="1041"/>
                </a:lnTo>
                <a:lnTo>
                  <a:pt x="5272" y="1038"/>
                </a:lnTo>
                <a:lnTo>
                  <a:pt x="5285" y="1031"/>
                </a:lnTo>
                <a:lnTo>
                  <a:pt x="5292" y="1019"/>
                </a:lnTo>
                <a:lnTo>
                  <a:pt x="5295" y="1012"/>
                </a:lnTo>
                <a:lnTo>
                  <a:pt x="5295" y="1005"/>
                </a:lnTo>
                <a:lnTo>
                  <a:pt x="5295" y="998"/>
                </a:lnTo>
                <a:lnTo>
                  <a:pt x="5292" y="991"/>
                </a:lnTo>
                <a:lnTo>
                  <a:pt x="5285" y="979"/>
                </a:lnTo>
                <a:lnTo>
                  <a:pt x="5272" y="972"/>
                </a:lnTo>
                <a:lnTo>
                  <a:pt x="5264" y="970"/>
                </a:lnTo>
                <a:lnTo>
                  <a:pt x="5257" y="970"/>
                </a:lnTo>
                <a:close/>
                <a:moveTo>
                  <a:pt x="5257" y="1050"/>
                </a:moveTo>
                <a:lnTo>
                  <a:pt x="5257" y="1050"/>
                </a:lnTo>
                <a:lnTo>
                  <a:pt x="5249" y="1050"/>
                </a:lnTo>
                <a:lnTo>
                  <a:pt x="5242" y="1053"/>
                </a:lnTo>
                <a:lnTo>
                  <a:pt x="5231" y="1060"/>
                </a:lnTo>
                <a:lnTo>
                  <a:pt x="5221" y="1072"/>
                </a:lnTo>
                <a:lnTo>
                  <a:pt x="5221" y="1079"/>
                </a:lnTo>
                <a:lnTo>
                  <a:pt x="5219" y="1086"/>
                </a:lnTo>
                <a:lnTo>
                  <a:pt x="5221" y="1093"/>
                </a:lnTo>
                <a:lnTo>
                  <a:pt x="5221" y="1100"/>
                </a:lnTo>
                <a:lnTo>
                  <a:pt x="5231" y="1112"/>
                </a:lnTo>
                <a:lnTo>
                  <a:pt x="5242" y="1119"/>
                </a:lnTo>
                <a:lnTo>
                  <a:pt x="5249" y="1121"/>
                </a:lnTo>
                <a:lnTo>
                  <a:pt x="5257" y="1121"/>
                </a:lnTo>
                <a:lnTo>
                  <a:pt x="5264" y="1121"/>
                </a:lnTo>
                <a:lnTo>
                  <a:pt x="5272" y="1119"/>
                </a:lnTo>
                <a:lnTo>
                  <a:pt x="5285" y="1112"/>
                </a:lnTo>
                <a:lnTo>
                  <a:pt x="5292" y="1100"/>
                </a:lnTo>
                <a:lnTo>
                  <a:pt x="5295" y="1093"/>
                </a:lnTo>
                <a:lnTo>
                  <a:pt x="5295" y="1086"/>
                </a:lnTo>
                <a:lnTo>
                  <a:pt x="5295" y="1079"/>
                </a:lnTo>
                <a:lnTo>
                  <a:pt x="5292" y="1072"/>
                </a:lnTo>
                <a:lnTo>
                  <a:pt x="5285" y="1060"/>
                </a:lnTo>
                <a:lnTo>
                  <a:pt x="5272" y="1053"/>
                </a:lnTo>
                <a:lnTo>
                  <a:pt x="5264" y="1050"/>
                </a:lnTo>
                <a:lnTo>
                  <a:pt x="5257" y="1050"/>
                </a:lnTo>
                <a:close/>
                <a:moveTo>
                  <a:pt x="5257" y="2020"/>
                </a:moveTo>
                <a:lnTo>
                  <a:pt x="5257" y="2020"/>
                </a:lnTo>
                <a:lnTo>
                  <a:pt x="5249" y="2022"/>
                </a:lnTo>
                <a:lnTo>
                  <a:pt x="5242" y="2025"/>
                </a:lnTo>
                <a:lnTo>
                  <a:pt x="5231" y="2032"/>
                </a:lnTo>
                <a:lnTo>
                  <a:pt x="5221" y="2044"/>
                </a:lnTo>
                <a:lnTo>
                  <a:pt x="5221" y="2048"/>
                </a:lnTo>
                <a:lnTo>
                  <a:pt x="5219" y="2055"/>
                </a:lnTo>
                <a:lnTo>
                  <a:pt x="5221" y="2063"/>
                </a:lnTo>
                <a:lnTo>
                  <a:pt x="5221" y="2070"/>
                </a:lnTo>
                <a:lnTo>
                  <a:pt x="5231" y="2082"/>
                </a:lnTo>
                <a:lnTo>
                  <a:pt x="5242" y="2089"/>
                </a:lnTo>
                <a:lnTo>
                  <a:pt x="5249" y="2091"/>
                </a:lnTo>
                <a:lnTo>
                  <a:pt x="5257" y="2091"/>
                </a:lnTo>
                <a:lnTo>
                  <a:pt x="5264" y="2091"/>
                </a:lnTo>
                <a:lnTo>
                  <a:pt x="5272" y="2089"/>
                </a:lnTo>
                <a:lnTo>
                  <a:pt x="5285" y="2082"/>
                </a:lnTo>
                <a:lnTo>
                  <a:pt x="5292" y="2070"/>
                </a:lnTo>
                <a:lnTo>
                  <a:pt x="5295" y="2063"/>
                </a:lnTo>
                <a:lnTo>
                  <a:pt x="5295" y="2055"/>
                </a:lnTo>
                <a:lnTo>
                  <a:pt x="5295" y="2048"/>
                </a:lnTo>
                <a:lnTo>
                  <a:pt x="5292" y="2044"/>
                </a:lnTo>
                <a:lnTo>
                  <a:pt x="5285" y="2032"/>
                </a:lnTo>
                <a:lnTo>
                  <a:pt x="5272" y="2025"/>
                </a:lnTo>
                <a:lnTo>
                  <a:pt x="5264" y="2022"/>
                </a:lnTo>
                <a:lnTo>
                  <a:pt x="5257" y="2020"/>
                </a:lnTo>
                <a:close/>
                <a:moveTo>
                  <a:pt x="5343" y="564"/>
                </a:moveTo>
                <a:lnTo>
                  <a:pt x="5343" y="564"/>
                </a:lnTo>
                <a:lnTo>
                  <a:pt x="5335" y="567"/>
                </a:lnTo>
                <a:lnTo>
                  <a:pt x="5328" y="569"/>
                </a:lnTo>
                <a:lnTo>
                  <a:pt x="5315" y="576"/>
                </a:lnTo>
                <a:lnTo>
                  <a:pt x="5307" y="588"/>
                </a:lnTo>
                <a:lnTo>
                  <a:pt x="5305" y="593"/>
                </a:lnTo>
                <a:lnTo>
                  <a:pt x="5305" y="600"/>
                </a:lnTo>
                <a:lnTo>
                  <a:pt x="5305" y="607"/>
                </a:lnTo>
                <a:lnTo>
                  <a:pt x="5307" y="614"/>
                </a:lnTo>
                <a:lnTo>
                  <a:pt x="5315" y="626"/>
                </a:lnTo>
                <a:lnTo>
                  <a:pt x="5328" y="633"/>
                </a:lnTo>
                <a:lnTo>
                  <a:pt x="5335" y="635"/>
                </a:lnTo>
                <a:lnTo>
                  <a:pt x="5343" y="635"/>
                </a:lnTo>
                <a:lnTo>
                  <a:pt x="5350" y="635"/>
                </a:lnTo>
                <a:lnTo>
                  <a:pt x="5358" y="633"/>
                </a:lnTo>
                <a:lnTo>
                  <a:pt x="5371" y="626"/>
                </a:lnTo>
                <a:lnTo>
                  <a:pt x="5378" y="614"/>
                </a:lnTo>
                <a:lnTo>
                  <a:pt x="5381" y="607"/>
                </a:lnTo>
                <a:lnTo>
                  <a:pt x="5381" y="600"/>
                </a:lnTo>
                <a:lnTo>
                  <a:pt x="5381" y="593"/>
                </a:lnTo>
                <a:lnTo>
                  <a:pt x="5378" y="588"/>
                </a:lnTo>
                <a:lnTo>
                  <a:pt x="5371" y="576"/>
                </a:lnTo>
                <a:lnTo>
                  <a:pt x="5358" y="569"/>
                </a:lnTo>
                <a:lnTo>
                  <a:pt x="5350" y="567"/>
                </a:lnTo>
                <a:lnTo>
                  <a:pt x="5343" y="564"/>
                </a:lnTo>
                <a:close/>
                <a:moveTo>
                  <a:pt x="5343" y="647"/>
                </a:moveTo>
                <a:lnTo>
                  <a:pt x="5343" y="647"/>
                </a:lnTo>
                <a:lnTo>
                  <a:pt x="5335" y="647"/>
                </a:lnTo>
                <a:lnTo>
                  <a:pt x="5328" y="650"/>
                </a:lnTo>
                <a:lnTo>
                  <a:pt x="5315" y="657"/>
                </a:lnTo>
                <a:lnTo>
                  <a:pt x="5307" y="669"/>
                </a:lnTo>
                <a:lnTo>
                  <a:pt x="5305" y="676"/>
                </a:lnTo>
                <a:lnTo>
                  <a:pt x="5305" y="683"/>
                </a:lnTo>
                <a:lnTo>
                  <a:pt x="5305" y="690"/>
                </a:lnTo>
                <a:lnTo>
                  <a:pt x="5307" y="695"/>
                </a:lnTo>
                <a:lnTo>
                  <a:pt x="5315" y="706"/>
                </a:lnTo>
                <a:lnTo>
                  <a:pt x="5328" y="714"/>
                </a:lnTo>
                <a:lnTo>
                  <a:pt x="5335" y="716"/>
                </a:lnTo>
                <a:lnTo>
                  <a:pt x="5343" y="716"/>
                </a:lnTo>
                <a:lnTo>
                  <a:pt x="5350" y="716"/>
                </a:lnTo>
                <a:lnTo>
                  <a:pt x="5358" y="714"/>
                </a:lnTo>
                <a:lnTo>
                  <a:pt x="5371" y="706"/>
                </a:lnTo>
                <a:lnTo>
                  <a:pt x="5378" y="695"/>
                </a:lnTo>
                <a:lnTo>
                  <a:pt x="5381" y="690"/>
                </a:lnTo>
                <a:lnTo>
                  <a:pt x="5381" y="683"/>
                </a:lnTo>
                <a:lnTo>
                  <a:pt x="5381" y="676"/>
                </a:lnTo>
                <a:lnTo>
                  <a:pt x="5378" y="669"/>
                </a:lnTo>
                <a:lnTo>
                  <a:pt x="5371" y="657"/>
                </a:lnTo>
                <a:lnTo>
                  <a:pt x="5358" y="650"/>
                </a:lnTo>
                <a:lnTo>
                  <a:pt x="5350" y="647"/>
                </a:lnTo>
                <a:lnTo>
                  <a:pt x="5343" y="647"/>
                </a:lnTo>
                <a:close/>
                <a:moveTo>
                  <a:pt x="5343" y="728"/>
                </a:moveTo>
                <a:lnTo>
                  <a:pt x="5343" y="728"/>
                </a:lnTo>
                <a:lnTo>
                  <a:pt x="5335" y="728"/>
                </a:lnTo>
                <a:lnTo>
                  <a:pt x="5328" y="730"/>
                </a:lnTo>
                <a:lnTo>
                  <a:pt x="5315" y="737"/>
                </a:lnTo>
                <a:lnTo>
                  <a:pt x="5307" y="749"/>
                </a:lnTo>
                <a:lnTo>
                  <a:pt x="5305" y="756"/>
                </a:lnTo>
                <a:lnTo>
                  <a:pt x="5305" y="763"/>
                </a:lnTo>
                <a:lnTo>
                  <a:pt x="5305" y="770"/>
                </a:lnTo>
                <a:lnTo>
                  <a:pt x="5307" y="775"/>
                </a:lnTo>
                <a:lnTo>
                  <a:pt x="5315" y="787"/>
                </a:lnTo>
                <a:lnTo>
                  <a:pt x="5328" y="794"/>
                </a:lnTo>
                <a:lnTo>
                  <a:pt x="5335" y="797"/>
                </a:lnTo>
                <a:lnTo>
                  <a:pt x="5343" y="799"/>
                </a:lnTo>
                <a:lnTo>
                  <a:pt x="5350" y="797"/>
                </a:lnTo>
                <a:lnTo>
                  <a:pt x="5358" y="794"/>
                </a:lnTo>
                <a:lnTo>
                  <a:pt x="5371" y="787"/>
                </a:lnTo>
                <a:lnTo>
                  <a:pt x="5378" y="775"/>
                </a:lnTo>
                <a:lnTo>
                  <a:pt x="5381" y="770"/>
                </a:lnTo>
                <a:lnTo>
                  <a:pt x="5381" y="763"/>
                </a:lnTo>
                <a:lnTo>
                  <a:pt x="5381" y="756"/>
                </a:lnTo>
                <a:lnTo>
                  <a:pt x="5378" y="749"/>
                </a:lnTo>
                <a:lnTo>
                  <a:pt x="5371" y="737"/>
                </a:lnTo>
                <a:lnTo>
                  <a:pt x="5358" y="730"/>
                </a:lnTo>
                <a:lnTo>
                  <a:pt x="5350" y="728"/>
                </a:lnTo>
                <a:lnTo>
                  <a:pt x="5343" y="728"/>
                </a:lnTo>
                <a:close/>
                <a:moveTo>
                  <a:pt x="5343" y="808"/>
                </a:moveTo>
                <a:lnTo>
                  <a:pt x="5343" y="808"/>
                </a:lnTo>
                <a:lnTo>
                  <a:pt x="5335" y="808"/>
                </a:lnTo>
                <a:lnTo>
                  <a:pt x="5328" y="811"/>
                </a:lnTo>
                <a:lnTo>
                  <a:pt x="5315" y="818"/>
                </a:lnTo>
                <a:lnTo>
                  <a:pt x="5307" y="830"/>
                </a:lnTo>
                <a:lnTo>
                  <a:pt x="5305" y="837"/>
                </a:lnTo>
                <a:lnTo>
                  <a:pt x="5305" y="844"/>
                </a:lnTo>
                <a:lnTo>
                  <a:pt x="5305" y="851"/>
                </a:lnTo>
                <a:lnTo>
                  <a:pt x="5307" y="858"/>
                </a:lnTo>
                <a:lnTo>
                  <a:pt x="5315" y="868"/>
                </a:lnTo>
                <a:lnTo>
                  <a:pt x="5328" y="877"/>
                </a:lnTo>
                <a:lnTo>
                  <a:pt x="5335" y="877"/>
                </a:lnTo>
                <a:lnTo>
                  <a:pt x="5343" y="880"/>
                </a:lnTo>
                <a:lnTo>
                  <a:pt x="5350" y="877"/>
                </a:lnTo>
                <a:lnTo>
                  <a:pt x="5358" y="877"/>
                </a:lnTo>
                <a:lnTo>
                  <a:pt x="5371" y="868"/>
                </a:lnTo>
                <a:lnTo>
                  <a:pt x="5378" y="858"/>
                </a:lnTo>
                <a:lnTo>
                  <a:pt x="5381" y="851"/>
                </a:lnTo>
                <a:lnTo>
                  <a:pt x="5381" y="844"/>
                </a:lnTo>
                <a:lnTo>
                  <a:pt x="5381" y="837"/>
                </a:lnTo>
                <a:lnTo>
                  <a:pt x="5378" y="830"/>
                </a:lnTo>
                <a:lnTo>
                  <a:pt x="5371" y="818"/>
                </a:lnTo>
                <a:lnTo>
                  <a:pt x="5358" y="811"/>
                </a:lnTo>
                <a:lnTo>
                  <a:pt x="5350" y="808"/>
                </a:lnTo>
                <a:lnTo>
                  <a:pt x="5343" y="808"/>
                </a:lnTo>
                <a:close/>
                <a:moveTo>
                  <a:pt x="5343" y="889"/>
                </a:moveTo>
                <a:lnTo>
                  <a:pt x="5343" y="889"/>
                </a:lnTo>
                <a:lnTo>
                  <a:pt x="5335" y="889"/>
                </a:lnTo>
                <a:lnTo>
                  <a:pt x="5328" y="891"/>
                </a:lnTo>
                <a:lnTo>
                  <a:pt x="5315" y="899"/>
                </a:lnTo>
                <a:lnTo>
                  <a:pt x="5307" y="910"/>
                </a:lnTo>
                <a:lnTo>
                  <a:pt x="5305" y="917"/>
                </a:lnTo>
                <a:lnTo>
                  <a:pt x="5305" y="925"/>
                </a:lnTo>
                <a:lnTo>
                  <a:pt x="5305" y="932"/>
                </a:lnTo>
                <a:lnTo>
                  <a:pt x="5307" y="939"/>
                </a:lnTo>
                <a:lnTo>
                  <a:pt x="5315" y="948"/>
                </a:lnTo>
                <a:lnTo>
                  <a:pt x="5328" y="958"/>
                </a:lnTo>
                <a:lnTo>
                  <a:pt x="5335" y="960"/>
                </a:lnTo>
                <a:lnTo>
                  <a:pt x="5343" y="960"/>
                </a:lnTo>
                <a:lnTo>
                  <a:pt x="5350" y="960"/>
                </a:lnTo>
                <a:lnTo>
                  <a:pt x="5358" y="958"/>
                </a:lnTo>
                <a:lnTo>
                  <a:pt x="5371" y="948"/>
                </a:lnTo>
                <a:lnTo>
                  <a:pt x="5378" y="939"/>
                </a:lnTo>
                <a:lnTo>
                  <a:pt x="5381" y="932"/>
                </a:lnTo>
                <a:lnTo>
                  <a:pt x="5381" y="925"/>
                </a:lnTo>
                <a:lnTo>
                  <a:pt x="5381" y="917"/>
                </a:lnTo>
                <a:lnTo>
                  <a:pt x="5378" y="910"/>
                </a:lnTo>
                <a:lnTo>
                  <a:pt x="5371" y="899"/>
                </a:lnTo>
                <a:lnTo>
                  <a:pt x="5358" y="891"/>
                </a:lnTo>
                <a:lnTo>
                  <a:pt x="5350" y="889"/>
                </a:lnTo>
                <a:lnTo>
                  <a:pt x="5343" y="889"/>
                </a:lnTo>
                <a:close/>
                <a:moveTo>
                  <a:pt x="5343" y="2103"/>
                </a:moveTo>
                <a:lnTo>
                  <a:pt x="5343" y="2103"/>
                </a:lnTo>
                <a:lnTo>
                  <a:pt x="5335" y="2103"/>
                </a:lnTo>
                <a:lnTo>
                  <a:pt x="5328" y="2105"/>
                </a:lnTo>
                <a:lnTo>
                  <a:pt x="5315" y="2112"/>
                </a:lnTo>
                <a:lnTo>
                  <a:pt x="5307" y="2124"/>
                </a:lnTo>
                <a:lnTo>
                  <a:pt x="5305" y="2129"/>
                </a:lnTo>
                <a:lnTo>
                  <a:pt x="5305" y="2136"/>
                </a:lnTo>
                <a:lnTo>
                  <a:pt x="5305" y="2146"/>
                </a:lnTo>
                <a:lnTo>
                  <a:pt x="5307" y="2150"/>
                </a:lnTo>
                <a:lnTo>
                  <a:pt x="5315" y="2162"/>
                </a:lnTo>
                <a:lnTo>
                  <a:pt x="5328" y="2169"/>
                </a:lnTo>
                <a:lnTo>
                  <a:pt x="5335" y="2172"/>
                </a:lnTo>
                <a:lnTo>
                  <a:pt x="5343" y="2172"/>
                </a:lnTo>
                <a:lnTo>
                  <a:pt x="5350" y="2172"/>
                </a:lnTo>
                <a:lnTo>
                  <a:pt x="5358" y="2169"/>
                </a:lnTo>
                <a:lnTo>
                  <a:pt x="5371" y="2162"/>
                </a:lnTo>
                <a:lnTo>
                  <a:pt x="5378" y="2150"/>
                </a:lnTo>
                <a:lnTo>
                  <a:pt x="5381" y="2146"/>
                </a:lnTo>
                <a:lnTo>
                  <a:pt x="5381" y="2136"/>
                </a:lnTo>
                <a:lnTo>
                  <a:pt x="5381" y="2129"/>
                </a:lnTo>
                <a:lnTo>
                  <a:pt x="5378" y="2124"/>
                </a:lnTo>
                <a:lnTo>
                  <a:pt x="5371" y="2112"/>
                </a:lnTo>
                <a:lnTo>
                  <a:pt x="5358" y="2105"/>
                </a:lnTo>
                <a:lnTo>
                  <a:pt x="5350" y="2103"/>
                </a:lnTo>
                <a:lnTo>
                  <a:pt x="5343" y="2103"/>
                </a:lnTo>
                <a:close/>
                <a:moveTo>
                  <a:pt x="5429" y="484"/>
                </a:moveTo>
                <a:lnTo>
                  <a:pt x="5429" y="484"/>
                </a:lnTo>
                <a:lnTo>
                  <a:pt x="5421" y="486"/>
                </a:lnTo>
                <a:lnTo>
                  <a:pt x="5414" y="488"/>
                </a:lnTo>
                <a:lnTo>
                  <a:pt x="5401" y="495"/>
                </a:lnTo>
                <a:lnTo>
                  <a:pt x="5393" y="505"/>
                </a:lnTo>
                <a:lnTo>
                  <a:pt x="5391" y="512"/>
                </a:lnTo>
                <a:lnTo>
                  <a:pt x="5391" y="519"/>
                </a:lnTo>
                <a:lnTo>
                  <a:pt x="5391" y="526"/>
                </a:lnTo>
                <a:lnTo>
                  <a:pt x="5393" y="533"/>
                </a:lnTo>
                <a:lnTo>
                  <a:pt x="5401" y="545"/>
                </a:lnTo>
                <a:lnTo>
                  <a:pt x="5414" y="552"/>
                </a:lnTo>
                <a:lnTo>
                  <a:pt x="5421" y="555"/>
                </a:lnTo>
                <a:lnTo>
                  <a:pt x="5429" y="555"/>
                </a:lnTo>
                <a:lnTo>
                  <a:pt x="5436" y="555"/>
                </a:lnTo>
                <a:lnTo>
                  <a:pt x="5444" y="552"/>
                </a:lnTo>
                <a:lnTo>
                  <a:pt x="5454" y="545"/>
                </a:lnTo>
                <a:lnTo>
                  <a:pt x="5464" y="533"/>
                </a:lnTo>
                <a:lnTo>
                  <a:pt x="5467" y="526"/>
                </a:lnTo>
                <a:lnTo>
                  <a:pt x="5467" y="519"/>
                </a:lnTo>
                <a:lnTo>
                  <a:pt x="5467" y="512"/>
                </a:lnTo>
                <a:lnTo>
                  <a:pt x="5464" y="505"/>
                </a:lnTo>
                <a:lnTo>
                  <a:pt x="5454" y="495"/>
                </a:lnTo>
                <a:lnTo>
                  <a:pt x="5444" y="488"/>
                </a:lnTo>
                <a:lnTo>
                  <a:pt x="5436" y="486"/>
                </a:lnTo>
                <a:lnTo>
                  <a:pt x="5429" y="484"/>
                </a:lnTo>
                <a:close/>
                <a:moveTo>
                  <a:pt x="5429" y="564"/>
                </a:moveTo>
                <a:lnTo>
                  <a:pt x="5429" y="564"/>
                </a:lnTo>
                <a:lnTo>
                  <a:pt x="5421" y="567"/>
                </a:lnTo>
                <a:lnTo>
                  <a:pt x="5414" y="569"/>
                </a:lnTo>
                <a:lnTo>
                  <a:pt x="5401" y="576"/>
                </a:lnTo>
                <a:lnTo>
                  <a:pt x="5393" y="588"/>
                </a:lnTo>
                <a:lnTo>
                  <a:pt x="5391" y="593"/>
                </a:lnTo>
                <a:lnTo>
                  <a:pt x="5391" y="600"/>
                </a:lnTo>
                <a:lnTo>
                  <a:pt x="5391" y="607"/>
                </a:lnTo>
                <a:lnTo>
                  <a:pt x="5393" y="614"/>
                </a:lnTo>
                <a:lnTo>
                  <a:pt x="5401" y="626"/>
                </a:lnTo>
                <a:lnTo>
                  <a:pt x="5414" y="633"/>
                </a:lnTo>
                <a:lnTo>
                  <a:pt x="5421" y="635"/>
                </a:lnTo>
                <a:lnTo>
                  <a:pt x="5429" y="635"/>
                </a:lnTo>
                <a:lnTo>
                  <a:pt x="5436" y="635"/>
                </a:lnTo>
                <a:lnTo>
                  <a:pt x="5444" y="633"/>
                </a:lnTo>
                <a:lnTo>
                  <a:pt x="5454" y="626"/>
                </a:lnTo>
                <a:lnTo>
                  <a:pt x="5464" y="614"/>
                </a:lnTo>
                <a:lnTo>
                  <a:pt x="5467" y="607"/>
                </a:lnTo>
                <a:lnTo>
                  <a:pt x="5467" y="600"/>
                </a:lnTo>
                <a:lnTo>
                  <a:pt x="5467" y="593"/>
                </a:lnTo>
                <a:lnTo>
                  <a:pt x="5464" y="588"/>
                </a:lnTo>
                <a:lnTo>
                  <a:pt x="5454" y="576"/>
                </a:lnTo>
                <a:lnTo>
                  <a:pt x="5444" y="569"/>
                </a:lnTo>
                <a:lnTo>
                  <a:pt x="5436" y="567"/>
                </a:lnTo>
                <a:lnTo>
                  <a:pt x="5429" y="564"/>
                </a:lnTo>
                <a:close/>
                <a:moveTo>
                  <a:pt x="5429" y="647"/>
                </a:moveTo>
                <a:lnTo>
                  <a:pt x="5429" y="647"/>
                </a:lnTo>
                <a:lnTo>
                  <a:pt x="5421" y="647"/>
                </a:lnTo>
                <a:lnTo>
                  <a:pt x="5414" y="650"/>
                </a:lnTo>
                <a:lnTo>
                  <a:pt x="5401" y="657"/>
                </a:lnTo>
                <a:lnTo>
                  <a:pt x="5393" y="669"/>
                </a:lnTo>
                <a:lnTo>
                  <a:pt x="5391" y="676"/>
                </a:lnTo>
                <a:lnTo>
                  <a:pt x="5391" y="683"/>
                </a:lnTo>
                <a:lnTo>
                  <a:pt x="5391" y="690"/>
                </a:lnTo>
                <a:lnTo>
                  <a:pt x="5393" y="695"/>
                </a:lnTo>
                <a:lnTo>
                  <a:pt x="5401" y="706"/>
                </a:lnTo>
                <a:lnTo>
                  <a:pt x="5414" y="714"/>
                </a:lnTo>
                <a:lnTo>
                  <a:pt x="5421" y="716"/>
                </a:lnTo>
                <a:lnTo>
                  <a:pt x="5429" y="716"/>
                </a:lnTo>
                <a:lnTo>
                  <a:pt x="5436" y="716"/>
                </a:lnTo>
                <a:lnTo>
                  <a:pt x="5444" y="714"/>
                </a:lnTo>
                <a:lnTo>
                  <a:pt x="5454" y="706"/>
                </a:lnTo>
                <a:lnTo>
                  <a:pt x="5464" y="695"/>
                </a:lnTo>
                <a:lnTo>
                  <a:pt x="5467" y="690"/>
                </a:lnTo>
                <a:lnTo>
                  <a:pt x="5467" y="683"/>
                </a:lnTo>
                <a:lnTo>
                  <a:pt x="5467" y="676"/>
                </a:lnTo>
                <a:lnTo>
                  <a:pt x="5464" y="669"/>
                </a:lnTo>
                <a:lnTo>
                  <a:pt x="5454" y="657"/>
                </a:lnTo>
                <a:lnTo>
                  <a:pt x="5444" y="650"/>
                </a:lnTo>
                <a:lnTo>
                  <a:pt x="5436" y="647"/>
                </a:lnTo>
                <a:lnTo>
                  <a:pt x="5429" y="647"/>
                </a:lnTo>
                <a:close/>
                <a:moveTo>
                  <a:pt x="5429" y="728"/>
                </a:moveTo>
                <a:lnTo>
                  <a:pt x="5429" y="728"/>
                </a:lnTo>
                <a:lnTo>
                  <a:pt x="5421" y="728"/>
                </a:lnTo>
                <a:lnTo>
                  <a:pt x="5414" y="730"/>
                </a:lnTo>
                <a:lnTo>
                  <a:pt x="5401" y="737"/>
                </a:lnTo>
                <a:lnTo>
                  <a:pt x="5393" y="749"/>
                </a:lnTo>
                <a:lnTo>
                  <a:pt x="5391" y="756"/>
                </a:lnTo>
                <a:lnTo>
                  <a:pt x="5391" y="763"/>
                </a:lnTo>
                <a:lnTo>
                  <a:pt x="5391" y="770"/>
                </a:lnTo>
                <a:lnTo>
                  <a:pt x="5393" y="775"/>
                </a:lnTo>
                <a:lnTo>
                  <a:pt x="5401" y="787"/>
                </a:lnTo>
                <a:lnTo>
                  <a:pt x="5414" y="794"/>
                </a:lnTo>
                <a:lnTo>
                  <a:pt x="5421" y="797"/>
                </a:lnTo>
                <a:lnTo>
                  <a:pt x="5429" y="799"/>
                </a:lnTo>
                <a:lnTo>
                  <a:pt x="5436" y="797"/>
                </a:lnTo>
                <a:lnTo>
                  <a:pt x="5444" y="794"/>
                </a:lnTo>
                <a:lnTo>
                  <a:pt x="5454" y="787"/>
                </a:lnTo>
                <a:lnTo>
                  <a:pt x="5464" y="775"/>
                </a:lnTo>
                <a:lnTo>
                  <a:pt x="5467" y="770"/>
                </a:lnTo>
                <a:lnTo>
                  <a:pt x="5467" y="763"/>
                </a:lnTo>
                <a:lnTo>
                  <a:pt x="5467" y="756"/>
                </a:lnTo>
                <a:lnTo>
                  <a:pt x="5464" y="749"/>
                </a:lnTo>
                <a:lnTo>
                  <a:pt x="5454" y="737"/>
                </a:lnTo>
                <a:lnTo>
                  <a:pt x="5444" y="730"/>
                </a:lnTo>
                <a:lnTo>
                  <a:pt x="5436" y="728"/>
                </a:lnTo>
                <a:lnTo>
                  <a:pt x="5429" y="728"/>
                </a:lnTo>
                <a:close/>
                <a:moveTo>
                  <a:pt x="5429" y="2748"/>
                </a:moveTo>
                <a:lnTo>
                  <a:pt x="5429" y="2748"/>
                </a:lnTo>
                <a:lnTo>
                  <a:pt x="5421" y="2750"/>
                </a:lnTo>
                <a:lnTo>
                  <a:pt x="5414" y="2752"/>
                </a:lnTo>
                <a:lnTo>
                  <a:pt x="5401" y="2760"/>
                </a:lnTo>
                <a:lnTo>
                  <a:pt x="5393" y="2771"/>
                </a:lnTo>
                <a:lnTo>
                  <a:pt x="5391" y="2776"/>
                </a:lnTo>
                <a:lnTo>
                  <a:pt x="5391" y="2783"/>
                </a:lnTo>
                <a:lnTo>
                  <a:pt x="5391" y="2790"/>
                </a:lnTo>
                <a:lnTo>
                  <a:pt x="5393" y="2797"/>
                </a:lnTo>
                <a:lnTo>
                  <a:pt x="5401" y="2809"/>
                </a:lnTo>
                <a:lnTo>
                  <a:pt x="5414" y="2816"/>
                </a:lnTo>
                <a:lnTo>
                  <a:pt x="5421" y="2819"/>
                </a:lnTo>
                <a:lnTo>
                  <a:pt x="5429" y="2819"/>
                </a:lnTo>
                <a:lnTo>
                  <a:pt x="5436" y="2819"/>
                </a:lnTo>
                <a:lnTo>
                  <a:pt x="5444" y="2816"/>
                </a:lnTo>
                <a:lnTo>
                  <a:pt x="5454" y="2809"/>
                </a:lnTo>
                <a:lnTo>
                  <a:pt x="5464" y="2797"/>
                </a:lnTo>
                <a:lnTo>
                  <a:pt x="5467" y="2790"/>
                </a:lnTo>
                <a:lnTo>
                  <a:pt x="5467" y="2783"/>
                </a:lnTo>
                <a:lnTo>
                  <a:pt x="5467" y="2776"/>
                </a:lnTo>
                <a:lnTo>
                  <a:pt x="5464" y="2771"/>
                </a:lnTo>
                <a:lnTo>
                  <a:pt x="5454" y="2760"/>
                </a:lnTo>
                <a:lnTo>
                  <a:pt x="5444" y="2752"/>
                </a:lnTo>
                <a:lnTo>
                  <a:pt x="5436" y="2750"/>
                </a:lnTo>
                <a:lnTo>
                  <a:pt x="5429" y="2748"/>
                </a:lnTo>
                <a:close/>
                <a:moveTo>
                  <a:pt x="5515" y="484"/>
                </a:moveTo>
                <a:lnTo>
                  <a:pt x="5515" y="484"/>
                </a:lnTo>
                <a:lnTo>
                  <a:pt x="5507" y="486"/>
                </a:lnTo>
                <a:lnTo>
                  <a:pt x="5500" y="488"/>
                </a:lnTo>
                <a:lnTo>
                  <a:pt x="5487" y="495"/>
                </a:lnTo>
                <a:lnTo>
                  <a:pt x="5479" y="505"/>
                </a:lnTo>
                <a:lnTo>
                  <a:pt x="5477" y="512"/>
                </a:lnTo>
                <a:lnTo>
                  <a:pt x="5477" y="519"/>
                </a:lnTo>
                <a:lnTo>
                  <a:pt x="5477" y="526"/>
                </a:lnTo>
                <a:lnTo>
                  <a:pt x="5479" y="533"/>
                </a:lnTo>
                <a:lnTo>
                  <a:pt x="5487" y="545"/>
                </a:lnTo>
                <a:lnTo>
                  <a:pt x="5500" y="552"/>
                </a:lnTo>
                <a:lnTo>
                  <a:pt x="5507" y="555"/>
                </a:lnTo>
                <a:lnTo>
                  <a:pt x="5515" y="555"/>
                </a:lnTo>
                <a:lnTo>
                  <a:pt x="5522" y="555"/>
                </a:lnTo>
                <a:lnTo>
                  <a:pt x="5530" y="552"/>
                </a:lnTo>
                <a:lnTo>
                  <a:pt x="5540" y="545"/>
                </a:lnTo>
                <a:lnTo>
                  <a:pt x="5548" y="533"/>
                </a:lnTo>
                <a:lnTo>
                  <a:pt x="5550" y="526"/>
                </a:lnTo>
                <a:lnTo>
                  <a:pt x="5553" y="519"/>
                </a:lnTo>
                <a:lnTo>
                  <a:pt x="5550" y="512"/>
                </a:lnTo>
                <a:lnTo>
                  <a:pt x="5548" y="505"/>
                </a:lnTo>
                <a:lnTo>
                  <a:pt x="5540" y="495"/>
                </a:lnTo>
                <a:lnTo>
                  <a:pt x="5530" y="488"/>
                </a:lnTo>
                <a:lnTo>
                  <a:pt x="5522" y="486"/>
                </a:lnTo>
                <a:lnTo>
                  <a:pt x="5515" y="484"/>
                </a:lnTo>
                <a:close/>
                <a:moveTo>
                  <a:pt x="5515" y="564"/>
                </a:moveTo>
                <a:lnTo>
                  <a:pt x="5515" y="564"/>
                </a:lnTo>
                <a:lnTo>
                  <a:pt x="5507" y="567"/>
                </a:lnTo>
                <a:lnTo>
                  <a:pt x="5500" y="569"/>
                </a:lnTo>
                <a:lnTo>
                  <a:pt x="5487" y="576"/>
                </a:lnTo>
                <a:lnTo>
                  <a:pt x="5479" y="588"/>
                </a:lnTo>
                <a:lnTo>
                  <a:pt x="5477" y="593"/>
                </a:lnTo>
                <a:lnTo>
                  <a:pt x="5477" y="600"/>
                </a:lnTo>
                <a:lnTo>
                  <a:pt x="5477" y="607"/>
                </a:lnTo>
                <a:lnTo>
                  <a:pt x="5479" y="614"/>
                </a:lnTo>
                <a:lnTo>
                  <a:pt x="5487" y="626"/>
                </a:lnTo>
                <a:lnTo>
                  <a:pt x="5500" y="633"/>
                </a:lnTo>
                <a:lnTo>
                  <a:pt x="5507" y="635"/>
                </a:lnTo>
                <a:lnTo>
                  <a:pt x="5515" y="635"/>
                </a:lnTo>
                <a:lnTo>
                  <a:pt x="5522" y="635"/>
                </a:lnTo>
                <a:lnTo>
                  <a:pt x="5530" y="633"/>
                </a:lnTo>
                <a:lnTo>
                  <a:pt x="5540" y="626"/>
                </a:lnTo>
                <a:lnTo>
                  <a:pt x="5548" y="614"/>
                </a:lnTo>
                <a:lnTo>
                  <a:pt x="5550" y="607"/>
                </a:lnTo>
                <a:lnTo>
                  <a:pt x="5553" y="600"/>
                </a:lnTo>
                <a:lnTo>
                  <a:pt x="5550" y="593"/>
                </a:lnTo>
                <a:lnTo>
                  <a:pt x="5548" y="588"/>
                </a:lnTo>
                <a:lnTo>
                  <a:pt x="5540" y="576"/>
                </a:lnTo>
                <a:lnTo>
                  <a:pt x="5530" y="569"/>
                </a:lnTo>
                <a:lnTo>
                  <a:pt x="5522" y="567"/>
                </a:lnTo>
                <a:lnTo>
                  <a:pt x="5515" y="564"/>
                </a:lnTo>
                <a:close/>
                <a:moveTo>
                  <a:pt x="5515" y="647"/>
                </a:moveTo>
                <a:lnTo>
                  <a:pt x="5515" y="647"/>
                </a:lnTo>
                <a:lnTo>
                  <a:pt x="5507" y="647"/>
                </a:lnTo>
                <a:lnTo>
                  <a:pt x="5500" y="650"/>
                </a:lnTo>
                <a:lnTo>
                  <a:pt x="5487" y="657"/>
                </a:lnTo>
                <a:lnTo>
                  <a:pt x="5479" y="669"/>
                </a:lnTo>
                <a:lnTo>
                  <a:pt x="5477" y="676"/>
                </a:lnTo>
                <a:lnTo>
                  <a:pt x="5477" y="683"/>
                </a:lnTo>
                <a:lnTo>
                  <a:pt x="5477" y="690"/>
                </a:lnTo>
                <a:lnTo>
                  <a:pt x="5479" y="695"/>
                </a:lnTo>
                <a:lnTo>
                  <a:pt x="5487" y="706"/>
                </a:lnTo>
                <a:lnTo>
                  <a:pt x="5500" y="714"/>
                </a:lnTo>
                <a:lnTo>
                  <a:pt x="5507" y="716"/>
                </a:lnTo>
                <a:lnTo>
                  <a:pt x="5515" y="716"/>
                </a:lnTo>
                <a:lnTo>
                  <a:pt x="5522" y="716"/>
                </a:lnTo>
                <a:lnTo>
                  <a:pt x="5530" y="714"/>
                </a:lnTo>
                <a:lnTo>
                  <a:pt x="5540" y="706"/>
                </a:lnTo>
                <a:lnTo>
                  <a:pt x="5548" y="695"/>
                </a:lnTo>
                <a:lnTo>
                  <a:pt x="5550" y="690"/>
                </a:lnTo>
                <a:lnTo>
                  <a:pt x="5553" y="683"/>
                </a:lnTo>
                <a:lnTo>
                  <a:pt x="5550" y="676"/>
                </a:lnTo>
                <a:lnTo>
                  <a:pt x="5548" y="669"/>
                </a:lnTo>
                <a:lnTo>
                  <a:pt x="5540" y="657"/>
                </a:lnTo>
                <a:lnTo>
                  <a:pt x="5530" y="650"/>
                </a:lnTo>
                <a:lnTo>
                  <a:pt x="5522" y="647"/>
                </a:lnTo>
                <a:lnTo>
                  <a:pt x="5515" y="647"/>
                </a:lnTo>
                <a:close/>
                <a:moveTo>
                  <a:pt x="5515" y="728"/>
                </a:moveTo>
                <a:lnTo>
                  <a:pt x="5515" y="728"/>
                </a:lnTo>
                <a:lnTo>
                  <a:pt x="5507" y="728"/>
                </a:lnTo>
                <a:lnTo>
                  <a:pt x="5500" y="730"/>
                </a:lnTo>
                <a:lnTo>
                  <a:pt x="5487" y="737"/>
                </a:lnTo>
                <a:lnTo>
                  <a:pt x="5479" y="749"/>
                </a:lnTo>
                <a:lnTo>
                  <a:pt x="5477" y="756"/>
                </a:lnTo>
                <a:lnTo>
                  <a:pt x="5477" y="763"/>
                </a:lnTo>
                <a:lnTo>
                  <a:pt x="5477" y="770"/>
                </a:lnTo>
                <a:lnTo>
                  <a:pt x="5479" y="775"/>
                </a:lnTo>
                <a:lnTo>
                  <a:pt x="5487" y="787"/>
                </a:lnTo>
                <a:lnTo>
                  <a:pt x="5500" y="794"/>
                </a:lnTo>
                <a:lnTo>
                  <a:pt x="5507" y="797"/>
                </a:lnTo>
                <a:lnTo>
                  <a:pt x="5515" y="799"/>
                </a:lnTo>
                <a:lnTo>
                  <a:pt x="5522" y="797"/>
                </a:lnTo>
                <a:lnTo>
                  <a:pt x="5530" y="794"/>
                </a:lnTo>
                <a:lnTo>
                  <a:pt x="5540" y="787"/>
                </a:lnTo>
                <a:lnTo>
                  <a:pt x="5548" y="775"/>
                </a:lnTo>
                <a:lnTo>
                  <a:pt x="5550" y="770"/>
                </a:lnTo>
                <a:lnTo>
                  <a:pt x="5553" y="763"/>
                </a:lnTo>
                <a:lnTo>
                  <a:pt x="5550" y="756"/>
                </a:lnTo>
                <a:lnTo>
                  <a:pt x="5548" y="749"/>
                </a:lnTo>
                <a:lnTo>
                  <a:pt x="5540" y="737"/>
                </a:lnTo>
                <a:lnTo>
                  <a:pt x="5530" y="730"/>
                </a:lnTo>
                <a:lnTo>
                  <a:pt x="5522" y="728"/>
                </a:lnTo>
                <a:lnTo>
                  <a:pt x="5515" y="728"/>
                </a:lnTo>
                <a:close/>
                <a:moveTo>
                  <a:pt x="5515" y="2586"/>
                </a:moveTo>
                <a:lnTo>
                  <a:pt x="5515" y="2586"/>
                </a:lnTo>
                <a:lnTo>
                  <a:pt x="5507" y="2586"/>
                </a:lnTo>
                <a:lnTo>
                  <a:pt x="5500" y="2589"/>
                </a:lnTo>
                <a:lnTo>
                  <a:pt x="5487" y="2598"/>
                </a:lnTo>
                <a:lnTo>
                  <a:pt x="5479" y="2608"/>
                </a:lnTo>
                <a:lnTo>
                  <a:pt x="5477" y="2615"/>
                </a:lnTo>
                <a:lnTo>
                  <a:pt x="5477" y="2622"/>
                </a:lnTo>
                <a:lnTo>
                  <a:pt x="5477" y="2629"/>
                </a:lnTo>
                <a:lnTo>
                  <a:pt x="5479" y="2636"/>
                </a:lnTo>
                <a:lnTo>
                  <a:pt x="5487" y="2648"/>
                </a:lnTo>
                <a:lnTo>
                  <a:pt x="5500" y="2655"/>
                </a:lnTo>
                <a:lnTo>
                  <a:pt x="5507" y="2658"/>
                </a:lnTo>
                <a:lnTo>
                  <a:pt x="5515" y="2658"/>
                </a:lnTo>
                <a:lnTo>
                  <a:pt x="5522" y="2658"/>
                </a:lnTo>
                <a:lnTo>
                  <a:pt x="5530" y="2655"/>
                </a:lnTo>
                <a:lnTo>
                  <a:pt x="5540" y="2648"/>
                </a:lnTo>
                <a:lnTo>
                  <a:pt x="5548" y="2636"/>
                </a:lnTo>
                <a:lnTo>
                  <a:pt x="5550" y="2629"/>
                </a:lnTo>
                <a:lnTo>
                  <a:pt x="5553" y="2622"/>
                </a:lnTo>
                <a:lnTo>
                  <a:pt x="5550" y="2615"/>
                </a:lnTo>
                <a:lnTo>
                  <a:pt x="5548" y="2608"/>
                </a:lnTo>
                <a:lnTo>
                  <a:pt x="5540" y="2598"/>
                </a:lnTo>
                <a:lnTo>
                  <a:pt x="5530" y="2589"/>
                </a:lnTo>
                <a:lnTo>
                  <a:pt x="5522" y="2586"/>
                </a:lnTo>
                <a:lnTo>
                  <a:pt x="5515" y="2586"/>
                </a:lnTo>
                <a:close/>
                <a:moveTo>
                  <a:pt x="5515" y="2667"/>
                </a:moveTo>
                <a:lnTo>
                  <a:pt x="5515" y="2667"/>
                </a:lnTo>
                <a:lnTo>
                  <a:pt x="5507" y="2669"/>
                </a:lnTo>
                <a:lnTo>
                  <a:pt x="5500" y="2669"/>
                </a:lnTo>
                <a:lnTo>
                  <a:pt x="5487" y="2679"/>
                </a:lnTo>
                <a:lnTo>
                  <a:pt x="5479" y="2688"/>
                </a:lnTo>
                <a:lnTo>
                  <a:pt x="5477" y="2696"/>
                </a:lnTo>
                <a:lnTo>
                  <a:pt x="5477" y="2703"/>
                </a:lnTo>
                <a:lnTo>
                  <a:pt x="5477" y="2710"/>
                </a:lnTo>
                <a:lnTo>
                  <a:pt x="5479" y="2717"/>
                </a:lnTo>
                <a:lnTo>
                  <a:pt x="5487" y="2729"/>
                </a:lnTo>
                <a:lnTo>
                  <a:pt x="5500" y="2736"/>
                </a:lnTo>
                <a:lnTo>
                  <a:pt x="5507" y="2738"/>
                </a:lnTo>
                <a:lnTo>
                  <a:pt x="5515" y="2738"/>
                </a:lnTo>
                <a:lnTo>
                  <a:pt x="5522" y="2738"/>
                </a:lnTo>
                <a:lnTo>
                  <a:pt x="5530" y="2736"/>
                </a:lnTo>
                <a:lnTo>
                  <a:pt x="5540" y="2729"/>
                </a:lnTo>
                <a:lnTo>
                  <a:pt x="5548" y="2717"/>
                </a:lnTo>
                <a:lnTo>
                  <a:pt x="5550" y="2710"/>
                </a:lnTo>
                <a:lnTo>
                  <a:pt x="5553" y="2703"/>
                </a:lnTo>
                <a:lnTo>
                  <a:pt x="5550" y="2696"/>
                </a:lnTo>
                <a:lnTo>
                  <a:pt x="5548" y="2688"/>
                </a:lnTo>
                <a:lnTo>
                  <a:pt x="5540" y="2679"/>
                </a:lnTo>
                <a:lnTo>
                  <a:pt x="5530" y="2669"/>
                </a:lnTo>
                <a:lnTo>
                  <a:pt x="5522" y="2669"/>
                </a:lnTo>
                <a:lnTo>
                  <a:pt x="5515" y="2667"/>
                </a:lnTo>
                <a:close/>
                <a:moveTo>
                  <a:pt x="5601" y="484"/>
                </a:moveTo>
                <a:lnTo>
                  <a:pt x="5601" y="484"/>
                </a:lnTo>
                <a:lnTo>
                  <a:pt x="5593" y="486"/>
                </a:lnTo>
                <a:lnTo>
                  <a:pt x="5585" y="488"/>
                </a:lnTo>
                <a:lnTo>
                  <a:pt x="5573" y="495"/>
                </a:lnTo>
                <a:lnTo>
                  <a:pt x="5565" y="505"/>
                </a:lnTo>
                <a:lnTo>
                  <a:pt x="5563" y="512"/>
                </a:lnTo>
                <a:lnTo>
                  <a:pt x="5563" y="519"/>
                </a:lnTo>
                <a:lnTo>
                  <a:pt x="5563" y="526"/>
                </a:lnTo>
                <a:lnTo>
                  <a:pt x="5565" y="533"/>
                </a:lnTo>
                <a:lnTo>
                  <a:pt x="5573" y="545"/>
                </a:lnTo>
                <a:lnTo>
                  <a:pt x="5585" y="552"/>
                </a:lnTo>
                <a:lnTo>
                  <a:pt x="5593" y="555"/>
                </a:lnTo>
                <a:lnTo>
                  <a:pt x="5601" y="555"/>
                </a:lnTo>
                <a:lnTo>
                  <a:pt x="5608" y="555"/>
                </a:lnTo>
                <a:lnTo>
                  <a:pt x="5613" y="552"/>
                </a:lnTo>
                <a:lnTo>
                  <a:pt x="5626" y="545"/>
                </a:lnTo>
                <a:lnTo>
                  <a:pt x="5634" y="533"/>
                </a:lnTo>
                <a:lnTo>
                  <a:pt x="5636" y="526"/>
                </a:lnTo>
                <a:lnTo>
                  <a:pt x="5636" y="519"/>
                </a:lnTo>
                <a:lnTo>
                  <a:pt x="5636" y="512"/>
                </a:lnTo>
                <a:lnTo>
                  <a:pt x="5634" y="505"/>
                </a:lnTo>
                <a:lnTo>
                  <a:pt x="5626" y="495"/>
                </a:lnTo>
                <a:lnTo>
                  <a:pt x="5613" y="488"/>
                </a:lnTo>
                <a:lnTo>
                  <a:pt x="5608" y="486"/>
                </a:lnTo>
                <a:lnTo>
                  <a:pt x="5601" y="484"/>
                </a:lnTo>
                <a:close/>
                <a:moveTo>
                  <a:pt x="5601" y="564"/>
                </a:moveTo>
                <a:lnTo>
                  <a:pt x="5601" y="564"/>
                </a:lnTo>
                <a:lnTo>
                  <a:pt x="5593" y="567"/>
                </a:lnTo>
                <a:lnTo>
                  <a:pt x="5585" y="569"/>
                </a:lnTo>
                <a:lnTo>
                  <a:pt x="5573" y="576"/>
                </a:lnTo>
                <a:lnTo>
                  <a:pt x="5565" y="588"/>
                </a:lnTo>
                <a:lnTo>
                  <a:pt x="5563" y="593"/>
                </a:lnTo>
                <a:lnTo>
                  <a:pt x="5563" y="600"/>
                </a:lnTo>
                <a:lnTo>
                  <a:pt x="5563" y="607"/>
                </a:lnTo>
                <a:lnTo>
                  <a:pt x="5565" y="614"/>
                </a:lnTo>
                <a:lnTo>
                  <a:pt x="5573" y="626"/>
                </a:lnTo>
                <a:lnTo>
                  <a:pt x="5585" y="633"/>
                </a:lnTo>
                <a:lnTo>
                  <a:pt x="5593" y="635"/>
                </a:lnTo>
                <a:lnTo>
                  <a:pt x="5601" y="635"/>
                </a:lnTo>
                <a:lnTo>
                  <a:pt x="5608" y="635"/>
                </a:lnTo>
                <a:lnTo>
                  <a:pt x="5613" y="633"/>
                </a:lnTo>
                <a:lnTo>
                  <a:pt x="5626" y="626"/>
                </a:lnTo>
                <a:lnTo>
                  <a:pt x="5634" y="614"/>
                </a:lnTo>
                <a:lnTo>
                  <a:pt x="5636" y="607"/>
                </a:lnTo>
                <a:lnTo>
                  <a:pt x="5636" y="600"/>
                </a:lnTo>
                <a:lnTo>
                  <a:pt x="5636" y="593"/>
                </a:lnTo>
                <a:lnTo>
                  <a:pt x="5634" y="588"/>
                </a:lnTo>
                <a:lnTo>
                  <a:pt x="5626" y="576"/>
                </a:lnTo>
                <a:lnTo>
                  <a:pt x="5613" y="569"/>
                </a:lnTo>
                <a:lnTo>
                  <a:pt x="5608" y="567"/>
                </a:lnTo>
                <a:lnTo>
                  <a:pt x="5601" y="564"/>
                </a:lnTo>
                <a:close/>
                <a:moveTo>
                  <a:pt x="5601" y="647"/>
                </a:moveTo>
                <a:lnTo>
                  <a:pt x="5601" y="647"/>
                </a:lnTo>
                <a:lnTo>
                  <a:pt x="5593" y="647"/>
                </a:lnTo>
                <a:lnTo>
                  <a:pt x="5585" y="650"/>
                </a:lnTo>
                <a:lnTo>
                  <a:pt x="5573" y="657"/>
                </a:lnTo>
                <a:lnTo>
                  <a:pt x="5565" y="669"/>
                </a:lnTo>
                <a:lnTo>
                  <a:pt x="5563" y="676"/>
                </a:lnTo>
                <a:lnTo>
                  <a:pt x="5563" y="683"/>
                </a:lnTo>
                <a:lnTo>
                  <a:pt x="5563" y="690"/>
                </a:lnTo>
                <a:lnTo>
                  <a:pt x="5565" y="695"/>
                </a:lnTo>
                <a:lnTo>
                  <a:pt x="5573" y="706"/>
                </a:lnTo>
                <a:lnTo>
                  <a:pt x="5585" y="714"/>
                </a:lnTo>
                <a:lnTo>
                  <a:pt x="5593" y="716"/>
                </a:lnTo>
                <a:lnTo>
                  <a:pt x="5601" y="716"/>
                </a:lnTo>
                <a:lnTo>
                  <a:pt x="5608" y="716"/>
                </a:lnTo>
                <a:lnTo>
                  <a:pt x="5613" y="714"/>
                </a:lnTo>
                <a:lnTo>
                  <a:pt x="5626" y="706"/>
                </a:lnTo>
                <a:lnTo>
                  <a:pt x="5634" y="695"/>
                </a:lnTo>
                <a:lnTo>
                  <a:pt x="5636" y="690"/>
                </a:lnTo>
                <a:lnTo>
                  <a:pt x="5636" y="683"/>
                </a:lnTo>
                <a:lnTo>
                  <a:pt x="5636" y="676"/>
                </a:lnTo>
                <a:lnTo>
                  <a:pt x="5634" y="669"/>
                </a:lnTo>
                <a:lnTo>
                  <a:pt x="5626" y="657"/>
                </a:lnTo>
                <a:lnTo>
                  <a:pt x="5613" y="650"/>
                </a:lnTo>
                <a:lnTo>
                  <a:pt x="5608" y="647"/>
                </a:lnTo>
                <a:lnTo>
                  <a:pt x="5601" y="647"/>
                </a:lnTo>
                <a:close/>
                <a:moveTo>
                  <a:pt x="5601" y="2586"/>
                </a:moveTo>
                <a:lnTo>
                  <a:pt x="5601" y="2586"/>
                </a:lnTo>
                <a:lnTo>
                  <a:pt x="5593" y="2586"/>
                </a:lnTo>
                <a:lnTo>
                  <a:pt x="5585" y="2589"/>
                </a:lnTo>
                <a:lnTo>
                  <a:pt x="5573" y="2598"/>
                </a:lnTo>
                <a:lnTo>
                  <a:pt x="5565" y="2608"/>
                </a:lnTo>
                <a:lnTo>
                  <a:pt x="5563" y="2615"/>
                </a:lnTo>
                <a:lnTo>
                  <a:pt x="5563" y="2622"/>
                </a:lnTo>
                <a:lnTo>
                  <a:pt x="5563" y="2629"/>
                </a:lnTo>
                <a:lnTo>
                  <a:pt x="5565" y="2636"/>
                </a:lnTo>
                <a:lnTo>
                  <a:pt x="5573" y="2648"/>
                </a:lnTo>
                <a:lnTo>
                  <a:pt x="5585" y="2655"/>
                </a:lnTo>
                <a:lnTo>
                  <a:pt x="5593" y="2658"/>
                </a:lnTo>
                <a:lnTo>
                  <a:pt x="5601" y="2658"/>
                </a:lnTo>
                <a:lnTo>
                  <a:pt x="5608" y="2658"/>
                </a:lnTo>
                <a:lnTo>
                  <a:pt x="5613" y="2655"/>
                </a:lnTo>
                <a:lnTo>
                  <a:pt x="5626" y="2648"/>
                </a:lnTo>
                <a:lnTo>
                  <a:pt x="5634" y="2636"/>
                </a:lnTo>
                <a:lnTo>
                  <a:pt x="5636" y="2629"/>
                </a:lnTo>
                <a:lnTo>
                  <a:pt x="5636" y="2622"/>
                </a:lnTo>
                <a:lnTo>
                  <a:pt x="5636" y="2615"/>
                </a:lnTo>
                <a:lnTo>
                  <a:pt x="5634" y="2608"/>
                </a:lnTo>
                <a:lnTo>
                  <a:pt x="5626" y="2598"/>
                </a:lnTo>
                <a:lnTo>
                  <a:pt x="5613" y="2589"/>
                </a:lnTo>
                <a:lnTo>
                  <a:pt x="5608" y="2586"/>
                </a:lnTo>
                <a:lnTo>
                  <a:pt x="5601" y="2586"/>
                </a:lnTo>
                <a:close/>
                <a:moveTo>
                  <a:pt x="5684" y="564"/>
                </a:moveTo>
                <a:lnTo>
                  <a:pt x="5684" y="564"/>
                </a:lnTo>
                <a:lnTo>
                  <a:pt x="5677" y="567"/>
                </a:lnTo>
                <a:lnTo>
                  <a:pt x="5671" y="569"/>
                </a:lnTo>
                <a:lnTo>
                  <a:pt x="5659" y="576"/>
                </a:lnTo>
                <a:lnTo>
                  <a:pt x="5651" y="588"/>
                </a:lnTo>
                <a:lnTo>
                  <a:pt x="5649" y="593"/>
                </a:lnTo>
                <a:lnTo>
                  <a:pt x="5646" y="600"/>
                </a:lnTo>
                <a:lnTo>
                  <a:pt x="5649" y="607"/>
                </a:lnTo>
                <a:lnTo>
                  <a:pt x="5651" y="614"/>
                </a:lnTo>
                <a:lnTo>
                  <a:pt x="5659" y="626"/>
                </a:lnTo>
                <a:lnTo>
                  <a:pt x="5671" y="633"/>
                </a:lnTo>
                <a:lnTo>
                  <a:pt x="5677" y="635"/>
                </a:lnTo>
                <a:lnTo>
                  <a:pt x="5684" y="635"/>
                </a:lnTo>
                <a:lnTo>
                  <a:pt x="5692" y="635"/>
                </a:lnTo>
                <a:lnTo>
                  <a:pt x="5699" y="633"/>
                </a:lnTo>
                <a:lnTo>
                  <a:pt x="5712" y="626"/>
                </a:lnTo>
                <a:lnTo>
                  <a:pt x="5720" y="614"/>
                </a:lnTo>
                <a:lnTo>
                  <a:pt x="5722" y="607"/>
                </a:lnTo>
                <a:lnTo>
                  <a:pt x="5722" y="600"/>
                </a:lnTo>
                <a:lnTo>
                  <a:pt x="5722" y="593"/>
                </a:lnTo>
                <a:lnTo>
                  <a:pt x="5720" y="588"/>
                </a:lnTo>
                <a:lnTo>
                  <a:pt x="5712" y="576"/>
                </a:lnTo>
                <a:lnTo>
                  <a:pt x="5699" y="569"/>
                </a:lnTo>
                <a:lnTo>
                  <a:pt x="5692" y="567"/>
                </a:lnTo>
                <a:lnTo>
                  <a:pt x="5684" y="564"/>
                </a:lnTo>
                <a:close/>
                <a:moveTo>
                  <a:pt x="5684" y="647"/>
                </a:moveTo>
                <a:lnTo>
                  <a:pt x="5684" y="647"/>
                </a:lnTo>
                <a:lnTo>
                  <a:pt x="5677" y="647"/>
                </a:lnTo>
                <a:lnTo>
                  <a:pt x="5671" y="650"/>
                </a:lnTo>
                <a:lnTo>
                  <a:pt x="5659" y="657"/>
                </a:lnTo>
                <a:lnTo>
                  <a:pt x="5651" y="669"/>
                </a:lnTo>
                <a:lnTo>
                  <a:pt x="5649" y="676"/>
                </a:lnTo>
                <a:lnTo>
                  <a:pt x="5646" y="683"/>
                </a:lnTo>
                <a:lnTo>
                  <a:pt x="5649" y="690"/>
                </a:lnTo>
                <a:lnTo>
                  <a:pt x="5651" y="695"/>
                </a:lnTo>
                <a:lnTo>
                  <a:pt x="5659" y="706"/>
                </a:lnTo>
                <a:lnTo>
                  <a:pt x="5671" y="714"/>
                </a:lnTo>
                <a:lnTo>
                  <a:pt x="5677" y="716"/>
                </a:lnTo>
                <a:lnTo>
                  <a:pt x="5684" y="716"/>
                </a:lnTo>
                <a:lnTo>
                  <a:pt x="5692" y="716"/>
                </a:lnTo>
                <a:lnTo>
                  <a:pt x="5699" y="714"/>
                </a:lnTo>
                <a:lnTo>
                  <a:pt x="5712" y="706"/>
                </a:lnTo>
                <a:lnTo>
                  <a:pt x="5720" y="695"/>
                </a:lnTo>
                <a:lnTo>
                  <a:pt x="5722" y="690"/>
                </a:lnTo>
                <a:lnTo>
                  <a:pt x="5722" y="683"/>
                </a:lnTo>
                <a:lnTo>
                  <a:pt x="5722" y="676"/>
                </a:lnTo>
                <a:lnTo>
                  <a:pt x="5720" y="669"/>
                </a:lnTo>
                <a:lnTo>
                  <a:pt x="5712" y="657"/>
                </a:lnTo>
                <a:lnTo>
                  <a:pt x="5699" y="650"/>
                </a:lnTo>
                <a:lnTo>
                  <a:pt x="5692" y="647"/>
                </a:lnTo>
                <a:lnTo>
                  <a:pt x="5684" y="647"/>
                </a:lnTo>
                <a:close/>
                <a:moveTo>
                  <a:pt x="5770" y="716"/>
                </a:moveTo>
                <a:lnTo>
                  <a:pt x="5770" y="716"/>
                </a:lnTo>
                <a:lnTo>
                  <a:pt x="5778" y="716"/>
                </a:lnTo>
                <a:lnTo>
                  <a:pt x="5785" y="714"/>
                </a:lnTo>
                <a:lnTo>
                  <a:pt x="5798" y="706"/>
                </a:lnTo>
                <a:lnTo>
                  <a:pt x="5805" y="695"/>
                </a:lnTo>
                <a:lnTo>
                  <a:pt x="5808" y="690"/>
                </a:lnTo>
                <a:lnTo>
                  <a:pt x="5808" y="683"/>
                </a:lnTo>
                <a:lnTo>
                  <a:pt x="5808" y="676"/>
                </a:lnTo>
                <a:lnTo>
                  <a:pt x="5805" y="669"/>
                </a:lnTo>
                <a:lnTo>
                  <a:pt x="5798" y="657"/>
                </a:lnTo>
                <a:lnTo>
                  <a:pt x="5785" y="650"/>
                </a:lnTo>
                <a:lnTo>
                  <a:pt x="5778" y="647"/>
                </a:lnTo>
                <a:lnTo>
                  <a:pt x="5770" y="647"/>
                </a:lnTo>
                <a:lnTo>
                  <a:pt x="5762" y="647"/>
                </a:lnTo>
                <a:lnTo>
                  <a:pt x="5755" y="650"/>
                </a:lnTo>
                <a:lnTo>
                  <a:pt x="5745" y="657"/>
                </a:lnTo>
                <a:lnTo>
                  <a:pt x="5735" y="669"/>
                </a:lnTo>
                <a:lnTo>
                  <a:pt x="5735" y="676"/>
                </a:lnTo>
                <a:lnTo>
                  <a:pt x="5732" y="683"/>
                </a:lnTo>
                <a:lnTo>
                  <a:pt x="5735" y="690"/>
                </a:lnTo>
                <a:lnTo>
                  <a:pt x="5735" y="695"/>
                </a:lnTo>
                <a:lnTo>
                  <a:pt x="5745" y="706"/>
                </a:lnTo>
                <a:lnTo>
                  <a:pt x="5755" y="714"/>
                </a:lnTo>
                <a:lnTo>
                  <a:pt x="5762" y="716"/>
                </a:lnTo>
                <a:lnTo>
                  <a:pt x="5770" y="716"/>
                </a:lnTo>
                <a:close/>
                <a:moveTo>
                  <a:pt x="5770" y="728"/>
                </a:moveTo>
                <a:lnTo>
                  <a:pt x="5770" y="728"/>
                </a:lnTo>
                <a:lnTo>
                  <a:pt x="5762" y="728"/>
                </a:lnTo>
                <a:lnTo>
                  <a:pt x="5755" y="730"/>
                </a:lnTo>
                <a:lnTo>
                  <a:pt x="5745" y="737"/>
                </a:lnTo>
                <a:lnTo>
                  <a:pt x="5735" y="749"/>
                </a:lnTo>
                <a:lnTo>
                  <a:pt x="5735" y="756"/>
                </a:lnTo>
                <a:lnTo>
                  <a:pt x="5732" y="763"/>
                </a:lnTo>
                <a:lnTo>
                  <a:pt x="5735" y="770"/>
                </a:lnTo>
                <a:lnTo>
                  <a:pt x="5735" y="775"/>
                </a:lnTo>
                <a:lnTo>
                  <a:pt x="5745" y="787"/>
                </a:lnTo>
                <a:lnTo>
                  <a:pt x="5755" y="794"/>
                </a:lnTo>
                <a:lnTo>
                  <a:pt x="5762" y="797"/>
                </a:lnTo>
                <a:lnTo>
                  <a:pt x="5770" y="799"/>
                </a:lnTo>
                <a:lnTo>
                  <a:pt x="5778" y="797"/>
                </a:lnTo>
                <a:lnTo>
                  <a:pt x="5785" y="794"/>
                </a:lnTo>
                <a:lnTo>
                  <a:pt x="5798" y="787"/>
                </a:lnTo>
                <a:lnTo>
                  <a:pt x="5805" y="775"/>
                </a:lnTo>
                <a:lnTo>
                  <a:pt x="5808" y="770"/>
                </a:lnTo>
                <a:lnTo>
                  <a:pt x="5808" y="763"/>
                </a:lnTo>
                <a:lnTo>
                  <a:pt x="5808" y="756"/>
                </a:lnTo>
                <a:lnTo>
                  <a:pt x="5805" y="749"/>
                </a:lnTo>
                <a:lnTo>
                  <a:pt x="5798" y="737"/>
                </a:lnTo>
                <a:lnTo>
                  <a:pt x="5785" y="730"/>
                </a:lnTo>
                <a:lnTo>
                  <a:pt x="5778" y="728"/>
                </a:lnTo>
                <a:lnTo>
                  <a:pt x="5770" y="728"/>
                </a:lnTo>
                <a:close/>
              </a:path>
            </a:pathLst>
          </a:custGeom>
          <a:solidFill>
            <a:srgbClr val="BCBCBC">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 name="直接箭头连接符 3">
            <a:extLst>
              <a:ext uri="{FF2B5EF4-FFF2-40B4-BE49-F238E27FC236}">
                <a16:creationId xmlns:a16="http://schemas.microsoft.com/office/drawing/2014/main" xmlns="" id="{6657A83B-BDB6-5F38-7284-AF45A90D77B4}"/>
              </a:ext>
            </a:extLst>
          </p:cNvPr>
          <p:cNvCxnSpPr>
            <a:cxnSpLocks/>
          </p:cNvCxnSpPr>
          <p:nvPr/>
        </p:nvCxnSpPr>
        <p:spPr>
          <a:xfrm>
            <a:off x="1767357" y="4104871"/>
            <a:ext cx="9315975" cy="0"/>
          </a:xfrm>
          <a:prstGeom prst="straightConnector1">
            <a:avLst/>
          </a:prstGeom>
          <a:ln w="19050">
            <a:prstDash val="lgDash"/>
            <a:tailEnd type="triangle"/>
          </a:ln>
        </p:spPr>
        <p:style>
          <a:lnRef idx="1">
            <a:schemeClr val="accent6"/>
          </a:lnRef>
          <a:fillRef idx="0">
            <a:schemeClr val="accent6"/>
          </a:fillRef>
          <a:effectRef idx="0">
            <a:schemeClr val="accent6"/>
          </a:effectRef>
          <a:fontRef idx="minor">
            <a:schemeClr val="tx1"/>
          </a:fontRef>
        </p:style>
      </p:cxnSp>
      <p:sp>
        <p:nvSpPr>
          <p:cNvPr id="2" name="文本框 1">
            <a:extLst>
              <a:ext uri="{FF2B5EF4-FFF2-40B4-BE49-F238E27FC236}">
                <a16:creationId xmlns:a16="http://schemas.microsoft.com/office/drawing/2014/main" xmlns="" id="{FC22EF40-5122-E0C2-F10A-78D79DFBBD6E}"/>
              </a:ext>
            </a:extLst>
          </p:cNvPr>
          <p:cNvSpPr txBox="1"/>
          <p:nvPr/>
        </p:nvSpPr>
        <p:spPr>
          <a:xfrm>
            <a:off x="1600419" y="3904845"/>
            <a:ext cx="1114790" cy="400110"/>
          </a:xfrm>
          <a:prstGeom prst="rect">
            <a:avLst/>
          </a:prstGeom>
          <a:solidFill>
            <a:schemeClr val="bg2"/>
          </a:solidFill>
        </p:spPr>
        <p:txBody>
          <a:bodyPr wrap="square" rtlCol="0">
            <a:spAutoFit/>
          </a:bodyPr>
          <a:lstStyle/>
          <a:p>
            <a:pPr algn="ctr"/>
            <a:r>
              <a:rPr lang="en-US" altLang="zh-CN" sz="2000" b="1" kern="100" dirty="0">
                <a:effectLst/>
                <a:latin typeface="华文楷体" panose="02010600040101010101" pitchFamily="2" charset="-122"/>
                <a:ea typeface="华文楷体" panose="02010600040101010101" pitchFamily="2" charset="-122"/>
              </a:rPr>
              <a:t>2012</a:t>
            </a:r>
            <a:r>
              <a:rPr lang="zh-CN"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rPr>
              <a:t>年</a:t>
            </a:r>
            <a:endParaRPr lang="en-US"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xmlns="" id="{C5FE718F-5EA6-A7D1-F746-6A8DB45042DE}"/>
              </a:ext>
            </a:extLst>
          </p:cNvPr>
          <p:cNvSpPr txBox="1"/>
          <p:nvPr/>
        </p:nvSpPr>
        <p:spPr>
          <a:xfrm>
            <a:off x="978727" y="4612465"/>
            <a:ext cx="2358174" cy="830997"/>
          </a:xfrm>
          <a:prstGeom prst="rect">
            <a:avLst/>
          </a:prstGeom>
          <a:ln w="12700">
            <a:no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美国三大巨头平台</a:t>
            </a:r>
            <a:r>
              <a:rPr lang="en-US" altLang="zh-CN" sz="1600" kern="100" dirty="0">
                <a:effectLst/>
                <a:latin typeface="华文楷体" panose="02010600040101010101" pitchFamily="2" charset="-122"/>
                <a:ea typeface="华文楷体" panose="02010600040101010101" pitchFamily="2" charset="-122"/>
              </a:rPr>
              <a:t>Coursera</a:t>
            </a: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a:t>
            </a:r>
            <a:r>
              <a:rPr lang="en-US" altLang="zh-CN" sz="1600" kern="100" dirty="0">
                <a:effectLst/>
                <a:latin typeface="华文楷体" panose="02010600040101010101" pitchFamily="2" charset="-122"/>
                <a:ea typeface="华文楷体" panose="02010600040101010101" pitchFamily="2" charset="-122"/>
              </a:rPr>
              <a:t>edX</a:t>
            </a: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a:t>
            </a:r>
            <a:r>
              <a:rPr lang="en-US" altLang="zh-CN" sz="1600" kern="100" dirty="0">
                <a:effectLst/>
                <a:latin typeface="华文楷体" panose="02010600040101010101" pitchFamily="2" charset="-122"/>
                <a:ea typeface="华文楷体" panose="02010600040101010101" pitchFamily="2" charset="-122"/>
              </a:rPr>
              <a:t>Udacity</a:t>
            </a:r>
            <a:r>
              <a:rPr lang="zh-CN"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出现</a:t>
            </a:r>
            <a:r>
              <a:rPr lang="zh-CN" altLang="en-US" sz="1600" kern="100" dirty="0">
                <a:effectLst/>
                <a:latin typeface="华文楷体" panose="02010600040101010101" pitchFamily="2" charset="-122"/>
                <a:ea typeface="华文楷体" panose="02010600040101010101" pitchFamily="2" charset="-122"/>
                <a:cs typeface="Times New Roman" panose="02020603050405020304" pitchFamily="18" charset="0"/>
              </a:rPr>
              <a:t>，掀起</a:t>
            </a:r>
            <a:r>
              <a:rPr lang="en-US" altLang="zh-CN" sz="1600" kern="100" dirty="0">
                <a:effectLst/>
                <a:latin typeface="华文楷体" panose="02010600040101010101" pitchFamily="2" charset="-122"/>
                <a:ea typeface="华文楷体" panose="02010600040101010101" pitchFamily="2" charset="-122"/>
                <a:cs typeface="Times New Roman" panose="02020603050405020304" pitchFamily="18" charset="0"/>
              </a:rPr>
              <a:t>MOOC</a:t>
            </a:r>
            <a:r>
              <a:rPr lang="zh-CN" altLang="en-US" sz="1600" kern="100" dirty="0">
                <a:effectLst/>
                <a:latin typeface="华文楷体" panose="02010600040101010101" pitchFamily="2" charset="-122"/>
                <a:ea typeface="华文楷体" panose="02010600040101010101" pitchFamily="2" charset="-122"/>
                <a:cs typeface="Times New Roman" panose="02020603050405020304" pitchFamily="18" charset="0"/>
              </a:rPr>
              <a:t>风暴</a:t>
            </a:r>
            <a:endParaRPr lang="zh-CN" altLang="en-US" sz="1600" dirty="0">
              <a:latin typeface="华文楷体" panose="02010600040101010101" pitchFamily="2" charset="-122"/>
              <a:ea typeface="华文楷体" panose="02010600040101010101" pitchFamily="2" charset="-122"/>
            </a:endParaRPr>
          </a:p>
        </p:txBody>
      </p:sp>
      <p:pic>
        <p:nvPicPr>
          <p:cNvPr id="14" name="图片 13">
            <a:extLst>
              <a:ext uri="{FF2B5EF4-FFF2-40B4-BE49-F238E27FC236}">
                <a16:creationId xmlns:a16="http://schemas.microsoft.com/office/drawing/2014/main" xmlns="" id="{400578AF-338C-5BD6-7253-F3AEC0A79802}"/>
              </a:ext>
            </a:extLst>
          </p:cNvPr>
          <p:cNvPicPr>
            <a:picLocks noChangeAspect="1"/>
          </p:cNvPicPr>
          <p:nvPr/>
        </p:nvPicPr>
        <p:blipFill rotWithShape="1">
          <a:blip r:embed="rId2">
            <a:extLst>
              <a:ext uri="{28A0092B-C50C-407E-A947-70E740481C1C}">
                <a14:useLocalDpi xmlns:a14="http://schemas.microsoft.com/office/drawing/2010/main" val="0"/>
              </a:ext>
            </a:extLst>
          </a:blip>
          <a:srcRect l="8736" t="18335"/>
          <a:stretch/>
        </p:blipFill>
        <p:spPr>
          <a:xfrm>
            <a:off x="1009383" y="5585848"/>
            <a:ext cx="938838" cy="3111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a:extLst>
              <a:ext uri="{FF2B5EF4-FFF2-40B4-BE49-F238E27FC236}">
                <a16:creationId xmlns:a16="http://schemas.microsoft.com/office/drawing/2014/main" xmlns="" id="{85E9A4CA-D809-EC19-D0E0-19C24F46495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085" b="7943"/>
          <a:stretch/>
        </p:blipFill>
        <p:spPr bwMode="auto">
          <a:xfrm>
            <a:off x="2903398" y="5494842"/>
            <a:ext cx="587290" cy="4931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文本框 22">
            <a:extLst>
              <a:ext uri="{FF2B5EF4-FFF2-40B4-BE49-F238E27FC236}">
                <a16:creationId xmlns:a16="http://schemas.microsoft.com/office/drawing/2014/main" xmlns="" id="{D63B5783-E767-2C81-E4F1-11FB2504E783}"/>
              </a:ext>
            </a:extLst>
          </p:cNvPr>
          <p:cNvSpPr txBox="1"/>
          <p:nvPr/>
        </p:nvSpPr>
        <p:spPr>
          <a:xfrm>
            <a:off x="3465451" y="2755422"/>
            <a:ext cx="2358174" cy="830997"/>
          </a:xfrm>
          <a:prstGeom prst="rect">
            <a:avLst/>
          </a:prstGeom>
          <a:solidFill>
            <a:schemeClr val="bg1"/>
          </a:solidFill>
          <a:ln w="12700">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a:defRPr sz="1600" kern="100">
                <a:effectLst/>
                <a:latin typeface="华文楷体" panose="02010600040101010101" pitchFamily="2" charset="-122"/>
                <a:ea typeface="华文楷体" panose="02010600040101010101" pitchFamily="2" charset="-122"/>
                <a:cs typeface="Times New Roman" panose="02020603050405020304" pitchFamily="18" charset="0"/>
              </a:defRPr>
            </a:lvl1pPr>
          </a:lstStyle>
          <a:p>
            <a:r>
              <a:rPr lang="zh-CN" altLang="en-US" dirty="0"/>
              <a:t>以清华、北大为首的多所高校分别加入</a:t>
            </a:r>
            <a:r>
              <a:rPr lang="en-US" altLang="zh-CN" dirty="0"/>
              <a:t>Coursera</a:t>
            </a:r>
            <a:r>
              <a:rPr lang="zh-CN" altLang="en-US" dirty="0"/>
              <a:t>、</a:t>
            </a:r>
            <a:r>
              <a:rPr lang="en-US" altLang="zh-CN" dirty="0"/>
              <a:t>edX</a:t>
            </a:r>
            <a:r>
              <a:rPr lang="zh-CN" altLang="en-US" dirty="0"/>
              <a:t>等</a:t>
            </a:r>
            <a:r>
              <a:rPr lang="en-US" altLang="zh-CN" dirty="0"/>
              <a:t>MOOC</a:t>
            </a:r>
            <a:r>
              <a:rPr lang="zh-CN" altLang="en-US" dirty="0"/>
              <a:t>平台</a:t>
            </a:r>
          </a:p>
        </p:txBody>
      </p:sp>
      <p:sp>
        <p:nvSpPr>
          <p:cNvPr id="24" name="文本框 23">
            <a:extLst>
              <a:ext uri="{FF2B5EF4-FFF2-40B4-BE49-F238E27FC236}">
                <a16:creationId xmlns:a16="http://schemas.microsoft.com/office/drawing/2014/main" xmlns="" id="{6F1DB0A5-B6FB-2EB4-0AD6-A9A21A039C85}"/>
              </a:ext>
            </a:extLst>
          </p:cNvPr>
          <p:cNvSpPr txBox="1"/>
          <p:nvPr/>
        </p:nvSpPr>
        <p:spPr>
          <a:xfrm>
            <a:off x="4118629" y="3919914"/>
            <a:ext cx="1051818" cy="400110"/>
          </a:xfrm>
          <a:prstGeom prst="rect">
            <a:avLst/>
          </a:prstGeom>
          <a:solidFill>
            <a:schemeClr val="bg2"/>
          </a:solidFill>
        </p:spPr>
        <p:txBody>
          <a:bodyPr wrap="square" rtlCol="0">
            <a:spAutoFit/>
          </a:bodyPr>
          <a:lstStyle/>
          <a:p>
            <a:pPr algn="ctr"/>
            <a:r>
              <a:rPr lang="en-US" altLang="zh-CN" sz="2000" b="1" kern="100" dirty="0">
                <a:effectLst/>
                <a:latin typeface="华文楷体" panose="02010600040101010101" pitchFamily="2" charset="-122"/>
                <a:ea typeface="华文楷体" panose="02010600040101010101" pitchFamily="2" charset="-122"/>
              </a:rPr>
              <a:t>2013</a:t>
            </a:r>
            <a:r>
              <a:rPr lang="zh-CN"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rPr>
              <a:t>年</a:t>
            </a:r>
            <a:endParaRPr lang="en-US"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endParaRPr>
          </a:p>
        </p:txBody>
      </p:sp>
      <p:cxnSp>
        <p:nvCxnSpPr>
          <p:cNvPr id="16" name="直接箭头连接符 15">
            <a:extLst>
              <a:ext uri="{FF2B5EF4-FFF2-40B4-BE49-F238E27FC236}">
                <a16:creationId xmlns:a16="http://schemas.microsoft.com/office/drawing/2014/main" xmlns="" id="{16DBB340-D8A4-8E66-33CB-37AB4A90132B}"/>
              </a:ext>
            </a:extLst>
          </p:cNvPr>
          <p:cNvCxnSpPr>
            <a:cxnSpLocks/>
            <a:endCxn id="23" idx="2"/>
          </p:cNvCxnSpPr>
          <p:nvPr/>
        </p:nvCxnSpPr>
        <p:spPr>
          <a:xfrm flipV="1">
            <a:off x="4644538" y="3586419"/>
            <a:ext cx="0" cy="336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45122F9A-D077-CAF1-4A6A-3C7DC5C1B0A2}"/>
              </a:ext>
            </a:extLst>
          </p:cNvPr>
          <p:cNvSpPr txBox="1"/>
          <p:nvPr/>
        </p:nvSpPr>
        <p:spPr>
          <a:xfrm>
            <a:off x="3366289" y="4345742"/>
            <a:ext cx="2610060" cy="307777"/>
          </a:xfrm>
          <a:prstGeom prst="rect">
            <a:avLst/>
          </a:prstGeom>
          <a:noFill/>
        </p:spPr>
        <p:txBody>
          <a:bodyPr wrap="square">
            <a:spAutoFit/>
          </a:bodyPr>
          <a:lstStyle/>
          <a:p>
            <a:pPr algn="ctr"/>
            <a:r>
              <a:rPr lang="en-US" altLang="zh-CN" sz="1400" b="1" kern="100" dirty="0">
                <a:effectLst/>
                <a:latin typeface="华文楷体" panose="02010600040101010101" pitchFamily="2" charset="-122"/>
                <a:ea typeface="华文楷体" panose="02010600040101010101" pitchFamily="2" charset="-122"/>
              </a:rPr>
              <a:t>MOOC</a:t>
            </a:r>
            <a:r>
              <a:rPr lang="zh-CN" altLang="en-US" sz="1400" b="1" kern="100" dirty="0">
                <a:effectLst/>
                <a:latin typeface="华文楷体" panose="02010600040101010101" pitchFamily="2" charset="-122"/>
                <a:ea typeface="华文楷体" panose="02010600040101010101" pitchFamily="2" charset="-122"/>
                <a:cs typeface="Times New Roman" panose="02020603050405020304" pitchFamily="18" charset="0"/>
              </a:rPr>
              <a:t>在</a:t>
            </a:r>
            <a:r>
              <a:rPr lang="zh-CN" altLang="en-US" sz="1400" b="1" kern="100" dirty="0">
                <a:solidFill>
                  <a:srgbClr val="FF0000"/>
                </a:solidFill>
                <a:effectLst/>
                <a:latin typeface="华文楷体" panose="02010600040101010101" pitchFamily="2" charset="-122"/>
                <a:ea typeface="华文楷体" panose="02010600040101010101" pitchFamily="2" charset="-122"/>
                <a:cs typeface="Times New Roman" panose="02020603050405020304" pitchFamily="18" charset="0"/>
              </a:rPr>
              <a:t>中国</a:t>
            </a:r>
            <a:r>
              <a:rPr lang="zh-CN" altLang="en-US" sz="1400" b="1" kern="100" dirty="0">
                <a:effectLst/>
                <a:latin typeface="华文楷体" panose="02010600040101010101" pitchFamily="2" charset="-122"/>
                <a:ea typeface="华文楷体" panose="02010600040101010101" pitchFamily="2" charset="-122"/>
                <a:cs typeface="Times New Roman" panose="02020603050405020304" pitchFamily="18" charset="0"/>
              </a:rPr>
              <a:t>爆发</a:t>
            </a:r>
            <a:endParaRPr lang="zh-CN" altLang="en-US" sz="1600" b="1" dirty="0">
              <a:latin typeface="华文楷体" panose="02010600040101010101" pitchFamily="2" charset="-122"/>
              <a:ea typeface="华文楷体" panose="02010600040101010101" pitchFamily="2" charset="-122"/>
            </a:endParaRPr>
          </a:p>
        </p:txBody>
      </p:sp>
      <p:sp>
        <p:nvSpPr>
          <p:cNvPr id="32" name="文本框 31">
            <a:extLst>
              <a:ext uri="{FF2B5EF4-FFF2-40B4-BE49-F238E27FC236}">
                <a16:creationId xmlns:a16="http://schemas.microsoft.com/office/drawing/2014/main" xmlns="" id="{49D6E18F-C927-80F4-BAB3-81DF45C4A78E}"/>
              </a:ext>
            </a:extLst>
          </p:cNvPr>
          <p:cNvSpPr txBox="1"/>
          <p:nvPr/>
        </p:nvSpPr>
        <p:spPr>
          <a:xfrm>
            <a:off x="1261740" y="3642915"/>
            <a:ext cx="1868681" cy="307777"/>
          </a:xfrm>
          <a:prstGeom prst="rect">
            <a:avLst/>
          </a:prstGeom>
          <a:noFill/>
        </p:spPr>
        <p:txBody>
          <a:bodyPr wrap="square">
            <a:spAutoFit/>
          </a:bodyPr>
          <a:lstStyle/>
          <a:p>
            <a:pPr algn="ctr"/>
            <a:r>
              <a:rPr lang="en-US" altLang="zh-CN" sz="1400" b="1" kern="100" dirty="0">
                <a:solidFill>
                  <a:srgbClr val="FF0000"/>
                </a:solidFill>
                <a:effectLst/>
                <a:latin typeface="华文楷体" panose="02010600040101010101" pitchFamily="2" charset="-122"/>
                <a:ea typeface="华文楷体" panose="02010600040101010101" pitchFamily="2" charset="-122"/>
              </a:rPr>
              <a:t>MOOC</a:t>
            </a:r>
            <a:r>
              <a:rPr lang="zh-CN" altLang="zh-CN" sz="1400" b="1" kern="100" dirty="0">
                <a:solidFill>
                  <a:srgbClr val="FF0000"/>
                </a:solidFill>
                <a:effectLst/>
                <a:latin typeface="华文楷体" panose="02010600040101010101" pitchFamily="2" charset="-122"/>
                <a:ea typeface="华文楷体" panose="02010600040101010101" pitchFamily="2" charset="-122"/>
                <a:cs typeface="Times New Roman" panose="02020603050405020304" pitchFamily="18" charset="0"/>
              </a:rPr>
              <a:t>元年</a:t>
            </a:r>
            <a:endParaRPr lang="zh-CN" altLang="en-US" sz="1600" b="1" dirty="0">
              <a:solidFill>
                <a:srgbClr val="FF0000"/>
              </a:solidFill>
              <a:latin typeface="华文楷体" panose="02010600040101010101" pitchFamily="2" charset="-122"/>
              <a:ea typeface="华文楷体" panose="02010600040101010101" pitchFamily="2" charset="-122"/>
            </a:endParaRPr>
          </a:p>
        </p:txBody>
      </p:sp>
      <p:cxnSp>
        <p:nvCxnSpPr>
          <p:cNvPr id="34" name="直接箭头连接符 33">
            <a:extLst>
              <a:ext uri="{FF2B5EF4-FFF2-40B4-BE49-F238E27FC236}">
                <a16:creationId xmlns:a16="http://schemas.microsoft.com/office/drawing/2014/main" xmlns="" id="{1F9016C4-C288-B694-126D-C0B3311FC6DE}"/>
              </a:ext>
            </a:extLst>
          </p:cNvPr>
          <p:cNvCxnSpPr>
            <a:cxnSpLocks/>
          </p:cNvCxnSpPr>
          <p:nvPr/>
        </p:nvCxnSpPr>
        <p:spPr>
          <a:xfrm>
            <a:off x="2157814" y="4304955"/>
            <a:ext cx="0" cy="336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7" name="图片 26" descr="文本&#10;&#10;中度可信度描述已自动生成">
            <a:extLst>
              <a:ext uri="{FF2B5EF4-FFF2-40B4-BE49-F238E27FC236}">
                <a16:creationId xmlns:a16="http://schemas.microsoft.com/office/drawing/2014/main" xmlns="" id="{C5AF9A31-4B5E-9629-B002-9C20D2730A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2978" y="4771764"/>
            <a:ext cx="1095963" cy="352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文本框 35">
            <a:extLst>
              <a:ext uri="{FF2B5EF4-FFF2-40B4-BE49-F238E27FC236}">
                <a16:creationId xmlns:a16="http://schemas.microsoft.com/office/drawing/2014/main" xmlns="" id="{CC872392-4B97-ACEA-4FDC-4635220A18BD}"/>
              </a:ext>
            </a:extLst>
          </p:cNvPr>
          <p:cNvSpPr txBox="1"/>
          <p:nvPr/>
        </p:nvSpPr>
        <p:spPr>
          <a:xfrm>
            <a:off x="6766415" y="3882595"/>
            <a:ext cx="1051818" cy="400110"/>
          </a:xfrm>
          <a:prstGeom prst="rect">
            <a:avLst/>
          </a:prstGeom>
          <a:solidFill>
            <a:schemeClr val="bg2"/>
          </a:solidFill>
        </p:spPr>
        <p:txBody>
          <a:bodyPr wrap="square" rtlCol="0">
            <a:spAutoFit/>
          </a:bodyPr>
          <a:lstStyle/>
          <a:p>
            <a:pPr algn="ctr"/>
            <a:r>
              <a:rPr lang="en-US" altLang="zh-CN" sz="2000" b="1" kern="100" dirty="0">
                <a:effectLst/>
                <a:latin typeface="华文楷体" panose="02010600040101010101" pitchFamily="2" charset="-122"/>
                <a:ea typeface="华文楷体" panose="02010600040101010101" pitchFamily="2" charset="-122"/>
              </a:rPr>
              <a:t>2014</a:t>
            </a:r>
            <a:r>
              <a:rPr lang="zh-CN"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rPr>
              <a:t>年</a:t>
            </a:r>
            <a:endParaRPr lang="en-US"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35" name="图片 34" descr="图标&#10;&#10;描述已自动生成">
            <a:extLst>
              <a:ext uri="{FF2B5EF4-FFF2-40B4-BE49-F238E27FC236}">
                <a16:creationId xmlns:a16="http://schemas.microsoft.com/office/drawing/2014/main" xmlns="" id="{16B64E1B-B80C-4B03-8364-733D8D2623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9408" y="3431150"/>
            <a:ext cx="1559704" cy="2889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8" name="图片 37" descr="图片包含 文本&#10;&#10;描述已自动生成">
            <a:extLst>
              <a:ext uri="{FF2B5EF4-FFF2-40B4-BE49-F238E27FC236}">
                <a16:creationId xmlns:a16="http://schemas.microsoft.com/office/drawing/2014/main" xmlns="" id="{D31ED7BE-2716-B7CF-5D98-56AF1C7ED2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94916" y="2798998"/>
            <a:ext cx="1248687" cy="4670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 name="图片 39" descr="卡通画&#10;&#10;描述已自动生成">
            <a:extLst>
              <a:ext uri="{FF2B5EF4-FFF2-40B4-BE49-F238E27FC236}">
                <a16:creationId xmlns:a16="http://schemas.microsoft.com/office/drawing/2014/main" xmlns="" id="{159E88F6-9714-00EB-688D-3A6D439714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6445" y="5595399"/>
            <a:ext cx="608764" cy="3111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3" name="文本框 42">
            <a:extLst>
              <a:ext uri="{FF2B5EF4-FFF2-40B4-BE49-F238E27FC236}">
                <a16:creationId xmlns:a16="http://schemas.microsoft.com/office/drawing/2014/main" xmlns="" id="{77D2F011-DC95-29EB-32A9-FEDFB0476DD5}"/>
              </a:ext>
            </a:extLst>
          </p:cNvPr>
          <p:cNvSpPr txBox="1"/>
          <p:nvPr/>
        </p:nvSpPr>
        <p:spPr>
          <a:xfrm>
            <a:off x="5878544" y="4586002"/>
            <a:ext cx="2610060" cy="1077218"/>
          </a:xfrm>
          <a:prstGeom prst="rect">
            <a:avLst/>
          </a:prstGeom>
          <a:solidFill>
            <a:schemeClr val="bg1"/>
          </a:solidFill>
          <a:ln w="12700">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a:defRPr sz="1600" kern="100">
                <a:effectLst/>
                <a:latin typeface="华文楷体" panose="02010600040101010101" pitchFamily="2" charset="-122"/>
                <a:ea typeface="华文楷体" panose="02010600040101010101" pitchFamily="2" charset="-122"/>
                <a:cs typeface="Times New Roman" panose="02020603050405020304" pitchFamily="18" charset="0"/>
              </a:defRPr>
            </a:lvl1pPr>
          </a:lstStyle>
          <a:p>
            <a:pPr marL="285750" indent="-285750">
              <a:buFont typeface="Wingdings" panose="05000000000000000000" pitchFamily="2" charset="2"/>
              <a:buChar char="Ø"/>
            </a:pPr>
            <a:r>
              <a:rPr lang="zh-CN" altLang="en-US" dirty="0"/>
              <a:t>上海交大、深圳大学成立了</a:t>
            </a:r>
            <a:r>
              <a:rPr lang="en-US" altLang="zh-CN" dirty="0"/>
              <a:t>MOOC</a:t>
            </a:r>
            <a:r>
              <a:rPr lang="zh-CN" altLang="en-US" dirty="0"/>
              <a:t>平台</a:t>
            </a:r>
            <a:endParaRPr lang="en-US" altLang="zh-CN" dirty="0"/>
          </a:p>
          <a:p>
            <a:pPr marL="285750" indent="-285750">
              <a:buFont typeface="Wingdings" panose="05000000000000000000" pitchFamily="2" charset="2"/>
              <a:buChar char="Ø"/>
            </a:pPr>
            <a:r>
              <a:rPr lang="zh-CN" altLang="en-US" dirty="0"/>
              <a:t>教育部联合多所高校成立了官方</a:t>
            </a:r>
            <a:r>
              <a:rPr lang="en-US" altLang="zh-CN" dirty="0"/>
              <a:t>MOOC</a:t>
            </a:r>
            <a:r>
              <a:rPr lang="zh-CN" altLang="en-US" dirty="0"/>
              <a:t>平台</a:t>
            </a:r>
          </a:p>
        </p:txBody>
      </p:sp>
      <p:cxnSp>
        <p:nvCxnSpPr>
          <p:cNvPr id="44" name="直接箭头连接符 43">
            <a:extLst>
              <a:ext uri="{FF2B5EF4-FFF2-40B4-BE49-F238E27FC236}">
                <a16:creationId xmlns:a16="http://schemas.microsoft.com/office/drawing/2014/main" xmlns="" id="{9FF75EB4-EF07-1511-F484-F3A1BB10A0AA}"/>
              </a:ext>
            </a:extLst>
          </p:cNvPr>
          <p:cNvCxnSpPr>
            <a:cxnSpLocks/>
          </p:cNvCxnSpPr>
          <p:nvPr/>
        </p:nvCxnSpPr>
        <p:spPr>
          <a:xfrm>
            <a:off x="7292324" y="4267636"/>
            <a:ext cx="0" cy="336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1228867A-DA93-21A4-E134-CE2D1F26DA6D}"/>
              </a:ext>
            </a:extLst>
          </p:cNvPr>
          <p:cNvSpPr txBox="1"/>
          <p:nvPr/>
        </p:nvSpPr>
        <p:spPr>
          <a:xfrm>
            <a:off x="4588435" y="736979"/>
            <a:ext cx="6275196" cy="384721"/>
          </a:xfrm>
          <a:prstGeom prst="rect">
            <a:avLst/>
          </a:prstGeom>
          <a:noFill/>
        </p:spPr>
        <p:txBody>
          <a:bodyPr wrap="square">
            <a:spAutoFit/>
          </a:bodyPr>
          <a:lstStyle/>
          <a:p>
            <a:r>
              <a:rPr lang="zh-CN" altLang="en-US" b="0" i="0" dirty="0">
                <a:solidFill>
                  <a:srgbClr val="414141"/>
                </a:solidFill>
                <a:effectLst/>
                <a:latin typeface="arial" panose="020B0604020202020204" pitchFamily="34" charset="0"/>
              </a:rPr>
              <a:t>。</a:t>
            </a:r>
            <a:endParaRPr lang="zh-CN" altLang="en-US" dirty="0"/>
          </a:p>
        </p:txBody>
      </p:sp>
      <p:pic>
        <p:nvPicPr>
          <p:cNvPr id="49" name="图片 48" descr="文本, 徽标&#10;&#10;描述已自动生成">
            <a:extLst>
              <a:ext uri="{FF2B5EF4-FFF2-40B4-BE49-F238E27FC236}">
                <a16:creationId xmlns:a16="http://schemas.microsoft.com/office/drawing/2014/main" xmlns="" id="{CEED3219-1E4D-9B5D-7D86-861A7AC550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33189" y="5783420"/>
            <a:ext cx="1518269" cy="3578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2" name="文本框 51">
            <a:extLst>
              <a:ext uri="{FF2B5EF4-FFF2-40B4-BE49-F238E27FC236}">
                <a16:creationId xmlns:a16="http://schemas.microsoft.com/office/drawing/2014/main" xmlns="" id="{4DF0C059-0FBD-AD81-F47C-140AE934C60B}"/>
              </a:ext>
            </a:extLst>
          </p:cNvPr>
          <p:cNvSpPr txBox="1"/>
          <p:nvPr/>
        </p:nvSpPr>
        <p:spPr>
          <a:xfrm>
            <a:off x="8611596" y="2755422"/>
            <a:ext cx="1883553" cy="830997"/>
          </a:xfrm>
          <a:prstGeom prst="rect">
            <a:avLst/>
          </a:prstGeom>
          <a:solidFill>
            <a:schemeClr val="bg1"/>
          </a:solidFill>
          <a:ln w="12700">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a:defRPr sz="1600" kern="100">
                <a:effectLst/>
                <a:latin typeface="华文楷体" panose="02010600040101010101" pitchFamily="2" charset="-122"/>
                <a:ea typeface="华文楷体" panose="02010600040101010101" pitchFamily="2" charset="-122"/>
                <a:cs typeface="Times New Roman" panose="02020603050405020304" pitchFamily="18" charset="0"/>
              </a:defRPr>
            </a:lvl1pPr>
          </a:lstStyle>
          <a:p>
            <a:r>
              <a:rPr lang="zh-CN" altLang="en-US" b="0" i="0" dirty="0">
                <a:solidFill>
                  <a:srgbClr val="414141"/>
                </a:solidFill>
                <a:effectLst/>
                <a:latin typeface="arial" panose="020B0604020202020204" pitchFamily="34" charset="0"/>
              </a:rPr>
              <a:t>中国慕课大会召开，国家一流课程“双万计划”启动</a:t>
            </a:r>
            <a:endParaRPr lang="zh-CN" altLang="en-US" dirty="0"/>
          </a:p>
        </p:txBody>
      </p:sp>
      <p:sp>
        <p:nvSpPr>
          <p:cNvPr id="53" name="文本框 52">
            <a:extLst>
              <a:ext uri="{FF2B5EF4-FFF2-40B4-BE49-F238E27FC236}">
                <a16:creationId xmlns:a16="http://schemas.microsoft.com/office/drawing/2014/main" xmlns="" id="{05A05085-232D-61C1-74C2-BCA6EB3D6658}"/>
              </a:ext>
            </a:extLst>
          </p:cNvPr>
          <p:cNvSpPr txBox="1"/>
          <p:nvPr/>
        </p:nvSpPr>
        <p:spPr>
          <a:xfrm>
            <a:off x="8997320" y="3911546"/>
            <a:ext cx="1051818" cy="400110"/>
          </a:xfrm>
          <a:prstGeom prst="rect">
            <a:avLst/>
          </a:prstGeom>
          <a:solidFill>
            <a:schemeClr val="bg2"/>
          </a:solidFill>
        </p:spPr>
        <p:txBody>
          <a:bodyPr wrap="square" rtlCol="0">
            <a:spAutoFit/>
          </a:bodyPr>
          <a:lstStyle/>
          <a:p>
            <a:pPr algn="ctr"/>
            <a:r>
              <a:rPr lang="en-US" altLang="zh-CN" sz="2000" b="1" kern="100" dirty="0">
                <a:effectLst/>
                <a:latin typeface="华文楷体" panose="02010600040101010101" pitchFamily="2" charset="-122"/>
                <a:ea typeface="华文楷体" panose="02010600040101010101" pitchFamily="2" charset="-122"/>
              </a:rPr>
              <a:t>2019</a:t>
            </a:r>
            <a:r>
              <a:rPr lang="zh-CN"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rPr>
              <a:t>年</a:t>
            </a:r>
            <a:endParaRPr lang="en-US" altLang="zh-CN" sz="2000" b="1" kern="100" dirty="0">
              <a:effectLst/>
              <a:latin typeface="华文楷体" panose="02010600040101010101" pitchFamily="2" charset="-122"/>
              <a:ea typeface="华文楷体" panose="02010600040101010101" pitchFamily="2" charset="-122"/>
              <a:cs typeface="Times New Roman" panose="02020603050405020304" pitchFamily="18" charset="0"/>
            </a:endParaRPr>
          </a:p>
        </p:txBody>
      </p:sp>
      <p:cxnSp>
        <p:nvCxnSpPr>
          <p:cNvPr id="54" name="直接箭头连接符 53">
            <a:extLst>
              <a:ext uri="{FF2B5EF4-FFF2-40B4-BE49-F238E27FC236}">
                <a16:creationId xmlns:a16="http://schemas.microsoft.com/office/drawing/2014/main" xmlns="" id="{1CEEB2B9-1C0B-0634-B8D9-0E2539FF05BF}"/>
              </a:ext>
            </a:extLst>
          </p:cNvPr>
          <p:cNvCxnSpPr>
            <a:cxnSpLocks/>
          </p:cNvCxnSpPr>
          <p:nvPr/>
        </p:nvCxnSpPr>
        <p:spPr>
          <a:xfrm flipV="1">
            <a:off x="9523228" y="3575905"/>
            <a:ext cx="0" cy="336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532846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anim calcmode="lin" valueType="num">
                                      <p:cBhvr additive="base">
                                        <p:cTn id="25" dur="500" fill="hold"/>
                                        <p:tgtEl>
                                          <p:spTgt spid="1028"/>
                                        </p:tgtEl>
                                        <p:attrNameLst>
                                          <p:attrName>ppt_x</p:attrName>
                                        </p:attrNameLst>
                                      </p:cBhvr>
                                      <p:tavLst>
                                        <p:tav tm="0">
                                          <p:val>
                                            <p:strVal val="#ppt_x"/>
                                          </p:val>
                                        </p:tav>
                                        <p:tav tm="100000">
                                          <p:val>
                                            <p:strVal val="#ppt_x"/>
                                          </p:val>
                                        </p:tav>
                                      </p:tavLst>
                                    </p:anim>
                                    <p:anim calcmode="lin" valueType="num">
                                      <p:cBhvr additive="base">
                                        <p:cTn id="26" dur="500" fill="hold"/>
                                        <p:tgtEl>
                                          <p:spTgt spid="1028"/>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ppt_x"/>
                                          </p:val>
                                        </p:tav>
                                        <p:tav tm="100000">
                                          <p:val>
                                            <p:strVal val="#ppt_x"/>
                                          </p:val>
                                        </p:tav>
                                      </p:tavLst>
                                    </p:anim>
                                    <p:anim calcmode="lin" valueType="num">
                                      <p:cBhvr additive="base">
                                        <p:cTn id="30" dur="500" fill="hold"/>
                                        <p:tgtEl>
                                          <p:spTgt spid="32"/>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1"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0-#ppt_h/2"/>
                                          </p:val>
                                        </p:tav>
                                        <p:tav tm="100000">
                                          <p:val>
                                            <p:strVal val="#ppt_y"/>
                                          </p:val>
                                        </p:tav>
                                      </p:tavLst>
                                    </p:anim>
                                  </p:childTnLst>
                                </p:cTn>
                              </p:par>
                              <p:par>
                                <p:cTn id="67" presetID="2" presetClass="entr" presetSubtype="1"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ppt_x"/>
                                          </p:val>
                                        </p:tav>
                                        <p:tav tm="100000">
                                          <p:val>
                                            <p:strVal val="#ppt_x"/>
                                          </p:val>
                                        </p:tav>
                                      </p:tavLst>
                                    </p:anim>
                                    <p:anim calcmode="lin" valueType="num">
                                      <p:cBhvr additive="base">
                                        <p:cTn id="70" dur="500" fill="hold"/>
                                        <p:tgtEl>
                                          <p:spTgt spid="35"/>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ppt_x"/>
                                          </p:val>
                                        </p:tav>
                                        <p:tav tm="100000">
                                          <p:val>
                                            <p:strVal val="#ppt_x"/>
                                          </p:val>
                                        </p:tav>
                                      </p:tavLst>
                                    </p:anim>
                                    <p:anim calcmode="lin" valueType="num">
                                      <p:cBhvr additive="base">
                                        <p:cTn id="78" dur="500" fill="hold"/>
                                        <p:tgtEl>
                                          <p:spTgt spid="43"/>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500" fill="hold"/>
                                        <p:tgtEl>
                                          <p:spTgt spid="44"/>
                                        </p:tgtEl>
                                        <p:attrNameLst>
                                          <p:attrName>ppt_x</p:attrName>
                                        </p:attrNameLst>
                                      </p:cBhvr>
                                      <p:tavLst>
                                        <p:tav tm="0">
                                          <p:val>
                                            <p:strVal val="#ppt_x"/>
                                          </p:val>
                                        </p:tav>
                                        <p:tav tm="100000">
                                          <p:val>
                                            <p:strVal val="#ppt_x"/>
                                          </p:val>
                                        </p:tav>
                                      </p:tavLst>
                                    </p:anim>
                                    <p:anim calcmode="lin" valueType="num">
                                      <p:cBhvr additive="base">
                                        <p:cTn id="82" dur="500" fill="hold"/>
                                        <p:tgtEl>
                                          <p:spTgt spid="44"/>
                                        </p:tgtEl>
                                        <p:attrNameLst>
                                          <p:attrName>ppt_y</p:attrName>
                                        </p:attrNameLst>
                                      </p:cBhvr>
                                      <p:tavLst>
                                        <p:tav tm="0">
                                          <p:val>
                                            <p:strVal val="0-#ppt_h/2"/>
                                          </p:val>
                                        </p:tav>
                                        <p:tav tm="100000">
                                          <p:val>
                                            <p:strVal val="#ppt_y"/>
                                          </p:val>
                                        </p:tav>
                                      </p:tavLst>
                                    </p:anim>
                                  </p:childTnLst>
                                </p:cTn>
                              </p:par>
                              <p:par>
                                <p:cTn id="83" presetID="2" presetClass="entr" presetSubtype="1"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anim calcmode="lin" valueType="num">
                                      <p:cBhvr additive="base">
                                        <p:cTn id="85" dur="500" fill="hold"/>
                                        <p:tgtEl>
                                          <p:spTgt spid="49"/>
                                        </p:tgtEl>
                                        <p:attrNameLst>
                                          <p:attrName>ppt_x</p:attrName>
                                        </p:attrNameLst>
                                      </p:cBhvr>
                                      <p:tavLst>
                                        <p:tav tm="0">
                                          <p:val>
                                            <p:strVal val="#ppt_x"/>
                                          </p:val>
                                        </p:tav>
                                        <p:tav tm="100000">
                                          <p:val>
                                            <p:strVal val="#ppt_x"/>
                                          </p:val>
                                        </p:tav>
                                      </p:tavLst>
                                    </p:anim>
                                    <p:anim calcmode="lin" valueType="num">
                                      <p:cBhvr additive="base">
                                        <p:cTn id="86"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fill="hold"/>
                                        <p:tgtEl>
                                          <p:spTgt spid="53"/>
                                        </p:tgtEl>
                                        <p:attrNameLst>
                                          <p:attrName>ppt_x</p:attrName>
                                        </p:attrNameLst>
                                      </p:cBhvr>
                                      <p:tavLst>
                                        <p:tav tm="0">
                                          <p:val>
                                            <p:strVal val="#ppt_x"/>
                                          </p:val>
                                        </p:tav>
                                        <p:tav tm="100000">
                                          <p:val>
                                            <p:strVal val="#ppt_x"/>
                                          </p:val>
                                        </p:tav>
                                      </p:tavLst>
                                    </p:anim>
                                    <p:anim calcmode="lin" valueType="num">
                                      <p:cBhvr additive="base">
                                        <p:cTn id="92" dur="500" fill="hold"/>
                                        <p:tgtEl>
                                          <p:spTgt spid="5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additive="base">
                                        <p:cTn id="95" dur="500" fill="hold"/>
                                        <p:tgtEl>
                                          <p:spTgt spid="52"/>
                                        </p:tgtEl>
                                        <p:attrNameLst>
                                          <p:attrName>ppt_x</p:attrName>
                                        </p:attrNameLst>
                                      </p:cBhvr>
                                      <p:tavLst>
                                        <p:tav tm="0">
                                          <p:val>
                                            <p:strVal val="#ppt_x"/>
                                          </p:val>
                                        </p:tav>
                                        <p:tav tm="100000">
                                          <p:val>
                                            <p:strVal val="#ppt_x"/>
                                          </p:val>
                                        </p:tav>
                                      </p:tavLst>
                                    </p:anim>
                                    <p:anim calcmode="lin" valueType="num">
                                      <p:cBhvr additive="base">
                                        <p:cTn id="96" dur="500" fill="hold"/>
                                        <p:tgtEl>
                                          <p:spTgt spid="52"/>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additive="base">
                                        <p:cTn id="99" dur="500" fill="hold"/>
                                        <p:tgtEl>
                                          <p:spTgt spid="54"/>
                                        </p:tgtEl>
                                        <p:attrNameLst>
                                          <p:attrName>ppt_x</p:attrName>
                                        </p:attrNameLst>
                                      </p:cBhvr>
                                      <p:tavLst>
                                        <p:tav tm="0">
                                          <p:val>
                                            <p:strVal val="#ppt_x"/>
                                          </p:val>
                                        </p:tav>
                                        <p:tav tm="100000">
                                          <p:val>
                                            <p:strVal val="#ppt_x"/>
                                          </p:val>
                                        </p:tav>
                                      </p:tavLst>
                                    </p:anim>
                                    <p:anim calcmode="lin" valueType="num">
                                      <p:cBhvr additive="base">
                                        <p:cTn id="10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23" grpId="0" animBg="1"/>
      <p:bldP spid="24" grpId="0" animBg="1"/>
      <p:bldP spid="30" grpId="0"/>
      <p:bldP spid="32" grpId="0"/>
      <p:bldP spid="36" grpId="0" animBg="1"/>
      <p:bldP spid="43" grpId="0" animBg="1"/>
      <p:bldP spid="52" grpId="0" animBg="1"/>
      <p:bldP spid="5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38314" y="990399"/>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5.3.1  </a:t>
            </a:r>
            <a:r>
              <a:rPr lang="zh-CN" altLang="en-US" sz="2400" b="1" dirty="0">
                <a:latin typeface="Microsoft YaHei" panose="020B0503020204020204" pitchFamily="34" charset="-122"/>
                <a:ea typeface="Microsoft YaHei" panose="020B0503020204020204" pitchFamily="34" charset="-122"/>
              </a:rPr>
              <a:t>蓝墨云</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grpSp>
        <p:nvGrpSpPr>
          <p:cNvPr id="38" name="组合 37">
            <a:extLst>
              <a:ext uri="{FF2B5EF4-FFF2-40B4-BE49-F238E27FC236}">
                <a16:creationId xmlns:a16="http://schemas.microsoft.com/office/drawing/2014/main" xmlns="" id="{C640A419-7641-DEED-0F15-333A05F227E4}"/>
              </a:ext>
            </a:extLst>
          </p:cNvPr>
          <p:cNvGrpSpPr/>
          <p:nvPr/>
        </p:nvGrpSpPr>
        <p:grpSpPr>
          <a:xfrm>
            <a:off x="7139841" y="1373835"/>
            <a:ext cx="4162403" cy="4871894"/>
            <a:chOff x="6349471" y="1125197"/>
            <a:chExt cx="4661205" cy="5351761"/>
          </a:xfrm>
        </p:grpSpPr>
        <p:pic>
          <p:nvPicPr>
            <p:cNvPr id="3" name="图片 2" descr="图形用户界面, 文本, 应用程序, 聊天或短信&#10;&#10;描述已自动生成">
              <a:extLst>
                <a:ext uri="{FF2B5EF4-FFF2-40B4-BE49-F238E27FC236}">
                  <a16:creationId xmlns:a16="http://schemas.microsoft.com/office/drawing/2014/main" xmlns="" id="{0FBC51BB-9CB2-4052-A224-D6B1D79AC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8741" y="1275644"/>
              <a:ext cx="4152900" cy="4914900"/>
            </a:xfrm>
            <a:prstGeom prst="rect">
              <a:avLst/>
            </a:prstGeom>
            <a:ln>
              <a:solidFill>
                <a:schemeClr val="bg1"/>
              </a:solidFill>
            </a:ln>
            <a:effectLst/>
          </p:spPr>
        </p:pic>
        <p:sp>
          <p:nvSpPr>
            <p:cNvPr id="19" name="任意多边形: 形状 18">
              <a:extLst>
                <a:ext uri="{FF2B5EF4-FFF2-40B4-BE49-F238E27FC236}">
                  <a16:creationId xmlns:a16="http://schemas.microsoft.com/office/drawing/2014/main" xmlns="" id="{CBD8B5EB-AADF-34C9-EEA7-A09BED4B2D96}"/>
                </a:ext>
              </a:extLst>
            </p:cNvPr>
            <p:cNvSpPr/>
            <p:nvPr/>
          </p:nvSpPr>
          <p:spPr>
            <a:xfrm rot="18998152">
              <a:off x="6374421" y="1191896"/>
              <a:ext cx="409343" cy="231770"/>
            </a:xfrm>
            <a:custGeom>
              <a:avLst/>
              <a:gdLst>
                <a:gd name="connsiteX0" fmla="*/ 322681 w 739069"/>
                <a:gd name="connsiteY0" fmla="*/ 0 h 528335"/>
                <a:gd name="connsiteX1" fmla="*/ 739069 w 739069"/>
                <a:gd name="connsiteY1" fmla="*/ 502344 h 528335"/>
                <a:gd name="connsiteX2" fmla="*/ 685571 w 739069"/>
                <a:gd name="connsiteY2" fmla="*/ 504225 h 528335"/>
                <a:gd name="connsiteX3" fmla="*/ 653676 w 739069"/>
                <a:gd name="connsiteY3" fmla="*/ 471098 h 528335"/>
                <a:gd name="connsiteX4" fmla="*/ 97052 w 739069"/>
                <a:gd name="connsiteY4" fmla="*/ 460556 h 528335"/>
                <a:gd name="connsiteX5" fmla="*/ 27667 w 739069"/>
                <a:gd name="connsiteY5" fmla="*/ 527362 h 528335"/>
                <a:gd name="connsiteX6" fmla="*/ 0 w 739069"/>
                <a:gd name="connsiteY6" fmla="*/ 528335 h 528335"/>
                <a:gd name="connsiteX7" fmla="*/ 322681 w 739069"/>
                <a:gd name="connsiteY7" fmla="*/ 0 h 52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069" h="528335">
                  <a:moveTo>
                    <a:pt x="322681" y="0"/>
                  </a:moveTo>
                  <a:lnTo>
                    <a:pt x="739069" y="502344"/>
                  </a:lnTo>
                  <a:lnTo>
                    <a:pt x="685571" y="504225"/>
                  </a:lnTo>
                  <a:lnTo>
                    <a:pt x="653676" y="471098"/>
                  </a:lnTo>
                  <a:cubicBezTo>
                    <a:pt x="502880" y="314480"/>
                    <a:pt x="253671" y="309760"/>
                    <a:pt x="97052" y="460556"/>
                  </a:cubicBezTo>
                  <a:lnTo>
                    <a:pt x="27667" y="527362"/>
                  </a:lnTo>
                  <a:lnTo>
                    <a:pt x="0" y="528335"/>
                  </a:lnTo>
                  <a:lnTo>
                    <a:pt x="322681"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7" name="组合 36">
              <a:extLst>
                <a:ext uri="{FF2B5EF4-FFF2-40B4-BE49-F238E27FC236}">
                  <a16:creationId xmlns:a16="http://schemas.microsoft.com/office/drawing/2014/main" xmlns="" id="{823EDD9A-D500-6551-6192-80686D197105}"/>
                </a:ext>
              </a:extLst>
            </p:cNvPr>
            <p:cNvGrpSpPr/>
            <p:nvPr/>
          </p:nvGrpSpPr>
          <p:grpSpPr>
            <a:xfrm>
              <a:off x="6349471" y="1125197"/>
              <a:ext cx="4661205" cy="5351761"/>
              <a:chOff x="6349471" y="1125197"/>
              <a:chExt cx="4661205" cy="5351761"/>
            </a:xfrm>
          </p:grpSpPr>
          <p:grpSp>
            <p:nvGrpSpPr>
              <p:cNvPr id="27" name="组合 26">
                <a:extLst>
                  <a:ext uri="{FF2B5EF4-FFF2-40B4-BE49-F238E27FC236}">
                    <a16:creationId xmlns:a16="http://schemas.microsoft.com/office/drawing/2014/main" xmlns="" id="{103BB507-491F-CEB8-3EA8-6DEF8C1CDE02}"/>
                  </a:ext>
                </a:extLst>
              </p:cNvPr>
              <p:cNvGrpSpPr/>
              <p:nvPr/>
            </p:nvGrpSpPr>
            <p:grpSpPr>
              <a:xfrm>
                <a:off x="6349471" y="1135398"/>
                <a:ext cx="4661205" cy="5341560"/>
                <a:chOff x="6349471" y="1135398"/>
                <a:chExt cx="4661205" cy="5341560"/>
              </a:xfrm>
            </p:grpSpPr>
            <p:grpSp>
              <p:nvGrpSpPr>
                <p:cNvPr id="12" name="组合 11">
                  <a:extLst>
                    <a:ext uri="{FF2B5EF4-FFF2-40B4-BE49-F238E27FC236}">
                      <a16:creationId xmlns:a16="http://schemas.microsoft.com/office/drawing/2014/main" xmlns="" id="{F77F3EC9-0836-A08E-1D9A-90895427DF30}"/>
                    </a:ext>
                  </a:extLst>
                </p:cNvPr>
                <p:cNvGrpSpPr/>
                <p:nvPr/>
              </p:nvGrpSpPr>
              <p:grpSpPr>
                <a:xfrm>
                  <a:off x="6349471" y="1135398"/>
                  <a:ext cx="4661205" cy="5341560"/>
                  <a:chOff x="6349471" y="1135398"/>
                  <a:chExt cx="4661205" cy="5341560"/>
                </a:xfrm>
              </p:grpSpPr>
              <p:sp>
                <p:nvSpPr>
                  <p:cNvPr id="23" name="矩形 22">
                    <a:extLst>
                      <a:ext uri="{FF2B5EF4-FFF2-40B4-BE49-F238E27FC236}">
                        <a16:creationId xmlns:a16="http://schemas.microsoft.com/office/drawing/2014/main" xmlns="" id="{D9BF26D7-DAF0-E00E-E2F4-58648654D672}"/>
                      </a:ext>
                    </a:extLst>
                  </p:cNvPr>
                  <p:cNvSpPr/>
                  <p:nvPr/>
                </p:nvSpPr>
                <p:spPr>
                  <a:xfrm>
                    <a:off x="6388168" y="6000400"/>
                    <a:ext cx="1917564" cy="1901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BFAC3A3A-DC1F-13EE-C3C5-B2DE9CC8BE74}"/>
                      </a:ext>
                    </a:extLst>
                  </p:cNvPr>
                  <p:cNvGrpSpPr/>
                  <p:nvPr/>
                </p:nvGrpSpPr>
                <p:grpSpPr>
                  <a:xfrm>
                    <a:off x="6349471" y="1135398"/>
                    <a:ext cx="4661205" cy="5341560"/>
                    <a:chOff x="6349471" y="1135398"/>
                    <a:chExt cx="4661205" cy="5341560"/>
                  </a:xfrm>
                </p:grpSpPr>
                <p:grpSp>
                  <p:nvGrpSpPr>
                    <p:cNvPr id="9" name="组合 8">
                      <a:extLst>
                        <a:ext uri="{FF2B5EF4-FFF2-40B4-BE49-F238E27FC236}">
                          <a16:creationId xmlns:a16="http://schemas.microsoft.com/office/drawing/2014/main" xmlns="" id="{A403A8B2-9AA6-BFFD-102A-ED7BCF39D401}"/>
                        </a:ext>
                      </a:extLst>
                    </p:cNvPr>
                    <p:cNvGrpSpPr/>
                    <p:nvPr/>
                  </p:nvGrpSpPr>
                  <p:grpSpPr>
                    <a:xfrm>
                      <a:off x="8784077" y="1135398"/>
                      <a:ext cx="2226599" cy="5341560"/>
                      <a:chOff x="8784077" y="1135398"/>
                      <a:chExt cx="2226599" cy="5341560"/>
                    </a:xfrm>
                  </p:grpSpPr>
                  <p:sp>
                    <p:nvSpPr>
                      <p:cNvPr id="18" name="任意多边形: 形状 17">
                        <a:extLst>
                          <a:ext uri="{FF2B5EF4-FFF2-40B4-BE49-F238E27FC236}">
                            <a16:creationId xmlns:a16="http://schemas.microsoft.com/office/drawing/2014/main" xmlns="" id="{2F08D8AF-9C76-9094-5491-E2CBEE300B5F}"/>
                          </a:ext>
                        </a:extLst>
                      </p:cNvPr>
                      <p:cNvSpPr/>
                      <p:nvPr/>
                    </p:nvSpPr>
                    <p:spPr>
                      <a:xfrm rot="8056790">
                        <a:off x="10383042" y="5947278"/>
                        <a:ext cx="609584" cy="449775"/>
                      </a:xfrm>
                      <a:custGeom>
                        <a:avLst/>
                        <a:gdLst>
                          <a:gd name="connsiteX0" fmla="*/ 322681 w 739069"/>
                          <a:gd name="connsiteY0" fmla="*/ 0 h 528335"/>
                          <a:gd name="connsiteX1" fmla="*/ 739069 w 739069"/>
                          <a:gd name="connsiteY1" fmla="*/ 502344 h 528335"/>
                          <a:gd name="connsiteX2" fmla="*/ 685571 w 739069"/>
                          <a:gd name="connsiteY2" fmla="*/ 504225 h 528335"/>
                          <a:gd name="connsiteX3" fmla="*/ 653676 w 739069"/>
                          <a:gd name="connsiteY3" fmla="*/ 471098 h 528335"/>
                          <a:gd name="connsiteX4" fmla="*/ 97052 w 739069"/>
                          <a:gd name="connsiteY4" fmla="*/ 460556 h 528335"/>
                          <a:gd name="connsiteX5" fmla="*/ 27667 w 739069"/>
                          <a:gd name="connsiteY5" fmla="*/ 527362 h 528335"/>
                          <a:gd name="connsiteX6" fmla="*/ 0 w 739069"/>
                          <a:gd name="connsiteY6" fmla="*/ 528335 h 528335"/>
                          <a:gd name="connsiteX7" fmla="*/ 322681 w 739069"/>
                          <a:gd name="connsiteY7" fmla="*/ 0 h 52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069" h="528335">
                            <a:moveTo>
                              <a:pt x="322681" y="0"/>
                            </a:moveTo>
                            <a:lnTo>
                              <a:pt x="739069" y="502344"/>
                            </a:lnTo>
                            <a:lnTo>
                              <a:pt x="685571" y="504225"/>
                            </a:lnTo>
                            <a:lnTo>
                              <a:pt x="653676" y="471098"/>
                            </a:lnTo>
                            <a:cubicBezTo>
                              <a:pt x="502880" y="314480"/>
                              <a:pt x="253671" y="309760"/>
                              <a:pt x="97052" y="460556"/>
                            </a:cubicBezTo>
                            <a:lnTo>
                              <a:pt x="27667" y="527362"/>
                            </a:lnTo>
                            <a:lnTo>
                              <a:pt x="0" y="528335"/>
                            </a:lnTo>
                            <a:lnTo>
                              <a:pt x="322681"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9F23E782-E367-889E-F213-438D74D6358E}"/>
                          </a:ext>
                        </a:extLst>
                      </p:cNvPr>
                      <p:cNvSpPr/>
                      <p:nvPr/>
                    </p:nvSpPr>
                    <p:spPr>
                      <a:xfrm rot="2663710">
                        <a:off x="10308069" y="1135398"/>
                        <a:ext cx="702607" cy="449775"/>
                      </a:xfrm>
                      <a:custGeom>
                        <a:avLst/>
                        <a:gdLst>
                          <a:gd name="connsiteX0" fmla="*/ 322681 w 739069"/>
                          <a:gd name="connsiteY0" fmla="*/ 0 h 528335"/>
                          <a:gd name="connsiteX1" fmla="*/ 739069 w 739069"/>
                          <a:gd name="connsiteY1" fmla="*/ 502344 h 528335"/>
                          <a:gd name="connsiteX2" fmla="*/ 685571 w 739069"/>
                          <a:gd name="connsiteY2" fmla="*/ 504225 h 528335"/>
                          <a:gd name="connsiteX3" fmla="*/ 653676 w 739069"/>
                          <a:gd name="connsiteY3" fmla="*/ 471098 h 528335"/>
                          <a:gd name="connsiteX4" fmla="*/ 97052 w 739069"/>
                          <a:gd name="connsiteY4" fmla="*/ 460556 h 528335"/>
                          <a:gd name="connsiteX5" fmla="*/ 27667 w 739069"/>
                          <a:gd name="connsiteY5" fmla="*/ 527362 h 528335"/>
                          <a:gd name="connsiteX6" fmla="*/ 0 w 739069"/>
                          <a:gd name="connsiteY6" fmla="*/ 528335 h 528335"/>
                          <a:gd name="connsiteX7" fmla="*/ 322681 w 739069"/>
                          <a:gd name="connsiteY7" fmla="*/ 0 h 52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069" h="528335">
                            <a:moveTo>
                              <a:pt x="322681" y="0"/>
                            </a:moveTo>
                            <a:lnTo>
                              <a:pt x="739069" y="502344"/>
                            </a:lnTo>
                            <a:lnTo>
                              <a:pt x="685571" y="504225"/>
                            </a:lnTo>
                            <a:lnTo>
                              <a:pt x="653676" y="471098"/>
                            </a:lnTo>
                            <a:cubicBezTo>
                              <a:pt x="502880" y="314480"/>
                              <a:pt x="253671" y="309760"/>
                              <a:pt x="97052" y="460556"/>
                            </a:cubicBezTo>
                            <a:lnTo>
                              <a:pt x="27667" y="527362"/>
                            </a:lnTo>
                            <a:lnTo>
                              <a:pt x="0" y="528335"/>
                            </a:lnTo>
                            <a:lnTo>
                              <a:pt x="322681"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a:extLst>
                          <a:ext uri="{FF2B5EF4-FFF2-40B4-BE49-F238E27FC236}">
                            <a16:creationId xmlns:a16="http://schemas.microsoft.com/office/drawing/2014/main" xmlns="" id="{F0BB709B-7D2F-CA5D-DAA2-68611D9C5468}"/>
                          </a:ext>
                        </a:extLst>
                      </p:cNvPr>
                      <p:cNvSpPr/>
                      <p:nvPr/>
                    </p:nvSpPr>
                    <p:spPr>
                      <a:xfrm>
                        <a:off x="8784077" y="1206231"/>
                        <a:ext cx="1917564" cy="985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任意多边形: 形状 23">
                      <a:extLst>
                        <a:ext uri="{FF2B5EF4-FFF2-40B4-BE49-F238E27FC236}">
                          <a16:creationId xmlns:a16="http://schemas.microsoft.com/office/drawing/2014/main" xmlns="" id="{C98356EF-9CBC-0857-1BF8-D80C2F510961}"/>
                        </a:ext>
                      </a:extLst>
                    </p:cNvPr>
                    <p:cNvSpPr/>
                    <p:nvPr/>
                  </p:nvSpPr>
                  <p:spPr>
                    <a:xfrm rot="13218967">
                      <a:off x="6349471" y="5822209"/>
                      <a:ext cx="478701" cy="308095"/>
                    </a:xfrm>
                    <a:custGeom>
                      <a:avLst/>
                      <a:gdLst>
                        <a:gd name="connsiteX0" fmla="*/ 322681 w 739069"/>
                        <a:gd name="connsiteY0" fmla="*/ 0 h 528335"/>
                        <a:gd name="connsiteX1" fmla="*/ 739069 w 739069"/>
                        <a:gd name="connsiteY1" fmla="*/ 502344 h 528335"/>
                        <a:gd name="connsiteX2" fmla="*/ 685571 w 739069"/>
                        <a:gd name="connsiteY2" fmla="*/ 504225 h 528335"/>
                        <a:gd name="connsiteX3" fmla="*/ 653676 w 739069"/>
                        <a:gd name="connsiteY3" fmla="*/ 471098 h 528335"/>
                        <a:gd name="connsiteX4" fmla="*/ 97052 w 739069"/>
                        <a:gd name="connsiteY4" fmla="*/ 460556 h 528335"/>
                        <a:gd name="connsiteX5" fmla="*/ 27667 w 739069"/>
                        <a:gd name="connsiteY5" fmla="*/ 527362 h 528335"/>
                        <a:gd name="connsiteX6" fmla="*/ 0 w 739069"/>
                        <a:gd name="connsiteY6" fmla="*/ 528335 h 528335"/>
                        <a:gd name="connsiteX7" fmla="*/ 322681 w 739069"/>
                        <a:gd name="connsiteY7" fmla="*/ 0 h 52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9069" h="528335">
                          <a:moveTo>
                            <a:pt x="322681" y="0"/>
                          </a:moveTo>
                          <a:lnTo>
                            <a:pt x="739069" y="502344"/>
                          </a:lnTo>
                          <a:lnTo>
                            <a:pt x="685571" y="504225"/>
                          </a:lnTo>
                          <a:lnTo>
                            <a:pt x="653676" y="471098"/>
                          </a:lnTo>
                          <a:cubicBezTo>
                            <a:pt x="502880" y="314480"/>
                            <a:pt x="253671" y="309760"/>
                            <a:pt x="97052" y="460556"/>
                          </a:cubicBezTo>
                          <a:lnTo>
                            <a:pt x="27667" y="527362"/>
                          </a:lnTo>
                          <a:lnTo>
                            <a:pt x="0" y="528335"/>
                          </a:lnTo>
                          <a:lnTo>
                            <a:pt x="322681"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30" name="任意多边形: 形状 29">
                  <a:extLst>
                    <a:ext uri="{FF2B5EF4-FFF2-40B4-BE49-F238E27FC236}">
                      <a16:creationId xmlns:a16="http://schemas.microsoft.com/office/drawing/2014/main" xmlns="" id="{560A1C7F-B062-BF5D-9F6E-D1F5BF55A31E}"/>
                    </a:ext>
                  </a:extLst>
                </p:cNvPr>
                <p:cNvSpPr/>
                <p:nvPr/>
              </p:nvSpPr>
              <p:spPr>
                <a:xfrm rot="4864074">
                  <a:off x="8331476" y="5986327"/>
                  <a:ext cx="287658" cy="284504"/>
                </a:xfrm>
                <a:custGeom>
                  <a:avLst/>
                  <a:gdLst>
                    <a:gd name="connsiteX0" fmla="*/ 0 w 318056"/>
                    <a:gd name="connsiteY0" fmla="*/ 300832 h 300832"/>
                    <a:gd name="connsiteX1" fmla="*/ 28221 w 318056"/>
                    <a:gd name="connsiteY1" fmla="*/ 274139 h 300832"/>
                    <a:gd name="connsiteX2" fmla="*/ 88355 w 318056"/>
                    <a:gd name="connsiteY2" fmla="*/ 255472 h 300832"/>
                    <a:gd name="connsiteX3" fmla="*/ 263778 w 318056"/>
                    <a:gd name="connsiteY3" fmla="*/ 80049 h 300832"/>
                    <a:gd name="connsiteX4" fmla="*/ 276394 w 318056"/>
                    <a:gd name="connsiteY4" fmla="*/ 39406 h 300832"/>
                    <a:gd name="connsiteX5" fmla="*/ 318056 w 318056"/>
                    <a:gd name="connsiteY5" fmla="*/ 0 h 300832"/>
                    <a:gd name="connsiteX6" fmla="*/ 318056 w 318056"/>
                    <a:gd name="connsiteY6" fmla="*/ 300832 h 300832"/>
                    <a:gd name="connsiteX7" fmla="*/ 0 w 318056"/>
                    <a:gd name="connsiteY7" fmla="*/ 300832 h 30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56" h="300832">
                      <a:moveTo>
                        <a:pt x="0" y="300832"/>
                      </a:moveTo>
                      <a:lnTo>
                        <a:pt x="28221" y="274139"/>
                      </a:lnTo>
                      <a:lnTo>
                        <a:pt x="88355" y="255472"/>
                      </a:lnTo>
                      <a:cubicBezTo>
                        <a:pt x="167229" y="222111"/>
                        <a:pt x="230417" y="158924"/>
                        <a:pt x="263778" y="80049"/>
                      </a:cubicBezTo>
                      <a:lnTo>
                        <a:pt x="276394" y="39406"/>
                      </a:lnTo>
                      <a:lnTo>
                        <a:pt x="318056" y="0"/>
                      </a:lnTo>
                      <a:lnTo>
                        <a:pt x="318056" y="300832"/>
                      </a:lnTo>
                      <a:lnTo>
                        <a:pt x="0" y="30083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8" name="椭圆 27">
                <a:extLst>
                  <a:ext uri="{FF2B5EF4-FFF2-40B4-BE49-F238E27FC236}">
                    <a16:creationId xmlns:a16="http://schemas.microsoft.com/office/drawing/2014/main" xmlns="" id="{5007B20C-003A-6127-7E6B-4E46EDE87AFD}"/>
                  </a:ext>
                </a:extLst>
              </p:cNvPr>
              <p:cNvSpPr/>
              <p:nvPr/>
            </p:nvSpPr>
            <p:spPr>
              <a:xfrm>
                <a:off x="8689912" y="1125197"/>
                <a:ext cx="149418" cy="1653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0" name="文本框 39">
            <a:extLst>
              <a:ext uri="{FF2B5EF4-FFF2-40B4-BE49-F238E27FC236}">
                <a16:creationId xmlns:a16="http://schemas.microsoft.com/office/drawing/2014/main" xmlns="" id="{15E17531-4214-6D46-2EEF-B44AD1F33509}"/>
              </a:ext>
            </a:extLst>
          </p:cNvPr>
          <p:cNvSpPr txBox="1"/>
          <p:nvPr/>
        </p:nvSpPr>
        <p:spPr>
          <a:xfrm>
            <a:off x="594721" y="1742021"/>
            <a:ext cx="6215483" cy="707886"/>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zh-CN" dirty="0"/>
              <a:t>蓝墨云</a:t>
            </a:r>
            <a:r>
              <a:rPr lang="zh-CN" altLang="en-US" dirty="0"/>
              <a:t>是</a:t>
            </a:r>
            <a:r>
              <a:rPr lang="zh-CN" altLang="zh-CN" dirty="0"/>
              <a:t>基于人工智能、云技术、大数据和移动互联技术研发推动教学模式变革的智能云教学平台</a:t>
            </a:r>
            <a:r>
              <a:rPr lang="zh-CN" altLang="en-US" dirty="0"/>
              <a:t>。</a:t>
            </a:r>
          </a:p>
        </p:txBody>
      </p:sp>
      <p:sp>
        <p:nvSpPr>
          <p:cNvPr id="41" name="Google Shape;2168;p41">
            <a:extLst>
              <a:ext uri="{FF2B5EF4-FFF2-40B4-BE49-F238E27FC236}">
                <a16:creationId xmlns:a16="http://schemas.microsoft.com/office/drawing/2014/main" xmlns="" id="{19922770-D87B-B88E-B2CC-6EA1E0C7F4FB}"/>
              </a:ext>
            </a:extLst>
          </p:cNvPr>
          <p:cNvSpPr/>
          <p:nvPr/>
        </p:nvSpPr>
        <p:spPr>
          <a:xfrm rot="5400000">
            <a:off x="2243573" y="3506335"/>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Text Placeholder 3">
            <a:extLst>
              <a:ext uri="{FF2B5EF4-FFF2-40B4-BE49-F238E27FC236}">
                <a16:creationId xmlns:a16="http://schemas.microsoft.com/office/drawing/2014/main" xmlns="" id="{37BE3A2B-51F1-615E-85F2-E65956C49C02}"/>
              </a:ext>
            </a:extLst>
          </p:cNvPr>
          <p:cNvSpPr txBox="1">
            <a:spLocks/>
          </p:cNvSpPr>
          <p:nvPr/>
        </p:nvSpPr>
        <p:spPr>
          <a:xfrm>
            <a:off x="1902177" y="3160431"/>
            <a:ext cx="1476101" cy="40562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400" b="1" dirty="0">
                <a:latin typeface="Microsoft YaHei" panose="020B0503020204020204" pitchFamily="34" charset="-122"/>
                <a:ea typeface="Microsoft YaHei" panose="020B0503020204020204" pitchFamily="34" charset="-122"/>
              </a:rPr>
              <a:t>云班课</a:t>
            </a:r>
            <a:endParaRPr lang="en-US" altLang="zh-CN" sz="24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45" name="Text Placeholder 3">
            <a:extLst>
              <a:ext uri="{FF2B5EF4-FFF2-40B4-BE49-F238E27FC236}">
                <a16:creationId xmlns:a16="http://schemas.microsoft.com/office/drawing/2014/main" xmlns="" id="{0BAFF4EF-91BA-58AA-CF88-F0DE18C5F6AA}"/>
              </a:ext>
            </a:extLst>
          </p:cNvPr>
          <p:cNvSpPr txBox="1">
            <a:spLocks/>
          </p:cNvSpPr>
          <p:nvPr/>
        </p:nvSpPr>
        <p:spPr>
          <a:xfrm>
            <a:off x="1902777" y="4023176"/>
            <a:ext cx="1768292" cy="40562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400" b="1" dirty="0">
                <a:latin typeface="Microsoft YaHei" panose="020B0503020204020204" pitchFamily="34" charset="-122"/>
                <a:ea typeface="Microsoft YaHei" panose="020B0503020204020204" pitchFamily="34" charset="-122"/>
              </a:rPr>
              <a:t>云教材</a:t>
            </a:r>
            <a:endParaRPr lang="en-US" altLang="zh-CN" sz="24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47" name="Text Placeholder 3">
            <a:extLst>
              <a:ext uri="{FF2B5EF4-FFF2-40B4-BE49-F238E27FC236}">
                <a16:creationId xmlns:a16="http://schemas.microsoft.com/office/drawing/2014/main" xmlns="" id="{EF5513E9-6574-913C-EE5F-D05C366F277E}"/>
              </a:ext>
            </a:extLst>
          </p:cNvPr>
          <p:cNvSpPr txBox="1">
            <a:spLocks/>
          </p:cNvSpPr>
          <p:nvPr/>
        </p:nvSpPr>
        <p:spPr>
          <a:xfrm>
            <a:off x="1856232" y="4897340"/>
            <a:ext cx="2684829" cy="40562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400" b="1" dirty="0">
                <a:latin typeface="Microsoft YaHei" panose="020B0503020204020204" pitchFamily="34" charset="-122"/>
                <a:ea typeface="Microsoft YaHei" panose="020B0503020204020204" pitchFamily="34" charset="-122"/>
              </a:rPr>
              <a:t>云教学管理平台</a:t>
            </a:r>
            <a:endParaRPr lang="en-US" altLang="zh-CN" sz="24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pic>
        <p:nvPicPr>
          <p:cNvPr id="51" name="图片 50" descr="图形用户界面, 应用程序&#10;&#10;描述已自动生成">
            <a:extLst>
              <a:ext uri="{FF2B5EF4-FFF2-40B4-BE49-F238E27FC236}">
                <a16:creationId xmlns:a16="http://schemas.microsoft.com/office/drawing/2014/main" xmlns="" id="{2FE2E5DF-A377-FD86-644D-61F2DD1B67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67" t="38900" r="71831" b="40086"/>
          <a:stretch/>
        </p:blipFill>
        <p:spPr>
          <a:xfrm>
            <a:off x="1048362" y="3037992"/>
            <a:ext cx="668589" cy="571079"/>
          </a:xfrm>
          <a:prstGeom prst="rect">
            <a:avLst/>
          </a:prstGeom>
        </p:spPr>
      </p:pic>
      <p:pic>
        <p:nvPicPr>
          <p:cNvPr id="52" name="图片 51" descr="图形用户界面, 应用程序&#10;&#10;描述已自动生成">
            <a:extLst>
              <a:ext uri="{FF2B5EF4-FFF2-40B4-BE49-F238E27FC236}">
                <a16:creationId xmlns:a16="http://schemas.microsoft.com/office/drawing/2014/main" xmlns="" id="{20B93E4D-D82E-4ECD-8A4E-CD8C784E7D2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67" t="38900" r="71831" b="40086"/>
          <a:stretch/>
        </p:blipFill>
        <p:spPr>
          <a:xfrm>
            <a:off x="1069018" y="3919777"/>
            <a:ext cx="668589" cy="571079"/>
          </a:xfrm>
          <a:prstGeom prst="rect">
            <a:avLst/>
          </a:prstGeom>
        </p:spPr>
      </p:pic>
      <p:pic>
        <p:nvPicPr>
          <p:cNvPr id="53" name="图片 52" descr="图形用户界面, 应用程序&#10;&#10;描述已自动生成">
            <a:extLst>
              <a:ext uri="{FF2B5EF4-FFF2-40B4-BE49-F238E27FC236}">
                <a16:creationId xmlns:a16="http://schemas.microsoft.com/office/drawing/2014/main" xmlns="" id="{34B53562-BE50-1C5F-D9A9-2EED7CFA4D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67" t="38900" r="71831" b="40086"/>
          <a:stretch/>
        </p:blipFill>
        <p:spPr>
          <a:xfrm>
            <a:off x="1069018" y="4840997"/>
            <a:ext cx="668589" cy="571079"/>
          </a:xfrm>
          <a:prstGeom prst="rect">
            <a:avLst/>
          </a:prstGeom>
        </p:spPr>
      </p:pic>
      <p:cxnSp>
        <p:nvCxnSpPr>
          <p:cNvPr id="54" name="直线连接符 31">
            <a:extLst>
              <a:ext uri="{FF2B5EF4-FFF2-40B4-BE49-F238E27FC236}">
                <a16:creationId xmlns:a16="http://schemas.microsoft.com/office/drawing/2014/main" xmlns="" id="{BEB7C2C2-228F-1AB5-E5B3-BEF1527FA264}"/>
              </a:ext>
            </a:extLst>
          </p:cNvPr>
          <p:cNvCxnSpPr>
            <a:cxnSpLocks/>
          </p:cNvCxnSpPr>
          <p:nvPr/>
        </p:nvCxnSpPr>
        <p:spPr>
          <a:xfrm>
            <a:off x="1069018" y="3788013"/>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55" name="直线连接符 31">
            <a:extLst>
              <a:ext uri="{FF2B5EF4-FFF2-40B4-BE49-F238E27FC236}">
                <a16:creationId xmlns:a16="http://schemas.microsoft.com/office/drawing/2014/main" xmlns="" id="{77E17507-29A0-1B80-56ED-2F53BBF700BA}"/>
              </a:ext>
            </a:extLst>
          </p:cNvPr>
          <p:cNvCxnSpPr>
            <a:cxnSpLocks/>
          </p:cNvCxnSpPr>
          <p:nvPr/>
        </p:nvCxnSpPr>
        <p:spPr>
          <a:xfrm>
            <a:off x="1069018" y="4663503"/>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56" name="直线连接符 31">
            <a:extLst>
              <a:ext uri="{FF2B5EF4-FFF2-40B4-BE49-F238E27FC236}">
                <a16:creationId xmlns:a16="http://schemas.microsoft.com/office/drawing/2014/main" xmlns="" id="{216A66F0-DC97-FD29-0393-70E0AE1F5B27}"/>
              </a:ext>
            </a:extLst>
          </p:cNvPr>
          <p:cNvCxnSpPr>
            <a:cxnSpLocks/>
          </p:cNvCxnSpPr>
          <p:nvPr/>
        </p:nvCxnSpPr>
        <p:spPr>
          <a:xfrm>
            <a:off x="1095746" y="5548659"/>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44873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ppt_x</p:attrName>
                                        </p:attrNameLst>
                                      </p:cBhvr>
                                      <p:tavLst>
                                        <p:tav tm="0">
                                          <p:val>
                                            <p:strVal val="0-#ppt_w/2"/>
                                          </p:val>
                                        </p:tav>
                                        <p:tav tm="100000">
                                          <p:val>
                                            <p:strVal val="#ppt_x"/>
                                          </p:val>
                                        </p:tav>
                                      </p:tavLst>
                                    </p:anim>
                                    <p:anim calcmode="lin" valueType="num">
                                      <p:cBhvr>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ppt_x</p:attrName>
                                        </p:attrNameLst>
                                      </p:cBhvr>
                                      <p:tavLst>
                                        <p:tav tm="0">
                                          <p:val>
                                            <p:strVal val="0-#ppt_w/2"/>
                                          </p:val>
                                        </p:tav>
                                        <p:tav tm="100000">
                                          <p:val>
                                            <p:strVal val="#ppt_x"/>
                                          </p:val>
                                        </p:tav>
                                      </p:tavLst>
                                    </p:anim>
                                    <p:anim calcmode="lin" valueType="num">
                                      <p:cBhvr>
                                        <p:cTn id="18" dur="5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ppt_x</p:attrName>
                                        </p:attrNameLst>
                                      </p:cBhvr>
                                      <p:tavLst>
                                        <p:tav tm="0">
                                          <p:val>
                                            <p:strVal val="0-#ppt_w/2"/>
                                          </p:val>
                                        </p:tav>
                                        <p:tav tm="100000">
                                          <p:val>
                                            <p:strVal val="#ppt_x"/>
                                          </p:val>
                                        </p:tav>
                                      </p:tavLst>
                                    </p:anim>
                                    <p:anim calcmode="lin" valueType="num">
                                      <p:cBhvr>
                                        <p:cTn id="23"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38314" y="990399"/>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5.3.2  </a:t>
            </a:r>
            <a:r>
              <a:rPr lang="zh-CN" altLang="en-US" sz="2400" b="1" dirty="0">
                <a:latin typeface="Microsoft YaHei" panose="020B0503020204020204" pitchFamily="34" charset="-122"/>
                <a:ea typeface="Microsoft YaHei" panose="020B0503020204020204" pitchFamily="34" charset="-122"/>
              </a:rPr>
              <a:t> 超星“一平三端”智慧教学系统</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sp>
        <p:nvSpPr>
          <p:cNvPr id="40" name="文本框 39">
            <a:extLst>
              <a:ext uri="{FF2B5EF4-FFF2-40B4-BE49-F238E27FC236}">
                <a16:creationId xmlns:a16="http://schemas.microsoft.com/office/drawing/2014/main" xmlns="" id="{15E17531-4214-6D46-2EEF-B44AD1F33509}"/>
              </a:ext>
            </a:extLst>
          </p:cNvPr>
          <p:cNvSpPr txBox="1"/>
          <p:nvPr/>
        </p:nvSpPr>
        <p:spPr>
          <a:xfrm>
            <a:off x="594721" y="1679966"/>
            <a:ext cx="10958965" cy="961289"/>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en-US" dirty="0"/>
              <a:t>超星“一平三端”智慧教学系统，充分借鉴大脑管理神经行为的机理，打造出承载“教学资源</a:t>
            </a:r>
            <a:r>
              <a:rPr lang="en-US" altLang="zh-CN" dirty="0"/>
              <a:t>+</a:t>
            </a:r>
            <a:r>
              <a:rPr lang="zh-CN" altLang="en-US" dirty="0"/>
              <a:t>教学数据</a:t>
            </a:r>
            <a:r>
              <a:rPr lang="en-US" altLang="zh-CN" dirty="0"/>
              <a:t>+</a:t>
            </a:r>
            <a:r>
              <a:rPr lang="zh-CN" altLang="en-US" dirty="0"/>
              <a:t>智能分析”的强大“云端大脑”。</a:t>
            </a:r>
          </a:p>
        </p:txBody>
      </p:sp>
      <p:sp>
        <p:nvSpPr>
          <p:cNvPr id="36" name="文本框 35">
            <a:extLst>
              <a:ext uri="{FF2B5EF4-FFF2-40B4-BE49-F238E27FC236}">
                <a16:creationId xmlns:a16="http://schemas.microsoft.com/office/drawing/2014/main" xmlns="" id="{BC61439C-A32A-14A7-6C2E-B123DD9855F9}"/>
              </a:ext>
            </a:extLst>
          </p:cNvPr>
          <p:cNvSpPr txBox="1"/>
          <p:nvPr/>
        </p:nvSpPr>
        <p:spPr>
          <a:xfrm>
            <a:off x="2067254" y="5193412"/>
            <a:ext cx="2436074" cy="677108"/>
          </a:xfrm>
          <a:prstGeom prst="rect">
            <a:avLst/>
          </a:prstGeom>
          <a:noFill/>
        </p:spPr>
        <p:txBody>
          <a:bodyPr wrap="square">
            <a:spAutoFit/>
          </a:bodyPr>
          <a:lstStyle/>
          <a:p>
            <a:r>
              <a:rPr lang="zh-CN" altLang="en-US" dirty="0">
                <a:latin typeface="华文楷体" panose="02010600040101010101" pitchFamily="2" charset="-122"/>
                <a:ea typeface="华文楷体" panose="02010600040101010101" pitchFamily="2" charset="-122"/>
              </a:rPr>
              <a:t>指的是基于微服务架构的网络教学云平台；</a:t>
            </a:r>
          </a:p>
        </p:txBody>
      </p:sp>
      <p:sp>
        <p:nvSpPr>
          <p:cNvPr id="39" name="文本框 38">
            <a:extLst>
              <a:ext uri="{FF2B5EF4-FFF2-40B4-BE49-F238E27FC236}">
                <a16:creationId xmlns:a16="http://schemas.microsoft.com/office/drawing/2014/main" xmlns="" id="{43D4A488-5F82-A04B-4713-F07105DC11B9}"/>
              </a:ext>
            </a:extLst>
          </p:cNvPr>
          <p:cNvSpPr txBox="1"/>
          <p:nvPr/>
        </p:nvSpPr>
        <p:spPr>
          <a:xfrm>
            <a:off x="7432136" y="2856693"/>
            <a:ext cx="3389827" cy="923330"/>
          </a:xfrm>
          <a:prstGeom prst="rect">
            <a:avLst/>
          </a:prstGeom>
          <a:noFill/>
        </p:spPr>
        <p:txBody>
          <a:bodyPr wrap="square">
            <a:spAutoFit/>
          </a:bodyPr>
          <a:lstStyle>
            <a:defPPr>
              <a:defRPr lang="zh-CN"/>
            </a:defPPr>
            <a:lvl1pPr>
              <a:defRPr>
                <a:latin typeface="华文楷体" panose="02010600040101010101" pitchFamily="2" charset="-122"/>
                <a:ea typeface="华文楷体" panose="02010600040101010101" pitchFamily="2" charset="-122"/>
              </a:defRPr>
            </a:lvl1pPr>
          </a:lstStyle>
          <a:p>
            <a:r>
              <a:rPr lang="zh-CN" altLang="en-US" sz="1800" dirty="0"/>
              <a:t>是基于移动互联技术的教学活动发放与教学数据采集，借助多种功能完美打通课前、课中、课后。</a:t>
            </a:r>
          </a:p>
        </p:txBody>
      </p:sp>
      <p:sp>
        <p:nvSpPr>
          <p:cNvPr id="8" name="矩形: 圆角 7">
            <a:extLst>
              <a:ext uri="{FF2B5EF4-FFF2-40B4-BE49-F238E27FC236}">
                <a16:creationId xmlns:a16="http://schemas.microsoft.com/office/drawing/2014/main" xmlns="" id="{E8CA0134-40C8-2DCA-156E-467AA290EDAC}"/>
              </a:ext>
            </a:extLst>
          </p:cNvPr>
          <p:cNvSpPr/>
          <p:nvPr/>
        </p:nvSpPr>
        <p:spPr>
          <a:xfrm>
            <a:off x="1576896" y="5035944"/>
            <a:ext cx="391240" cy="961288"/>
          </a:xfrm>
          <a:prstGeom prst="roundRect">
            <a:avLst/>
          </a:prstGeom>
          <a:solidFill>
            <a:schemeClr val="tx2">
              <a:lumMod val="20000"/>
              <a:lumOff val="80000"/>
            </a:schemeClr>
          </a:solidFill>
          <a:ln>
            <a:solidFill>
              <a:schemeClr val="tx2">
                <a:lumMod val="20000"/>
                <a:lumOff val="8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tx1"/>
                </a:solidFill>
                <a:effectLst>
                  <a:outerShdw blurRad="38100" dist="38100" dir="2700000" algn="tl">
                    <a:srgbClr val="000000">
                      <a:alpha val="43137"/>
                    </a:srgbClr>
                  </a:outerShdw>
                </a:effectLst>
              </a:rPr>
              <a:t>一平台</a:t>
            </a:r>
          </a:p>
        </p:txBody>
      </p:sp>
      <p:sp>
        <p:nvSpPr>
          <p:cNvPr id="42" name="矩形: 圆角 41">
            <a:extLst>
              <a:ext uri="{FF2B5EF4-FFF2-40B4-BE49-F238E27FC236}">
                <a16:creationId xmlns:a16="http://schemas.microsoft.com/office/drawing/2014/main" xmlns="" id="{67008D4F-613D-E2B5-4448-E26DC8B61EFF}"/>
              </a:ext>
            </a:extLst>
          </p:cNvPr>
          <p:cNvSpPr/>
          <p:nvPr/>
        </p:nvSpPr>
        <p:spPr>
          <a:xfrm>
            <a:off x="7057978" y="3921025"/>
            <a:ext cx="374162" cy="943382"/>
          </a:xfrm>
          <a:prstGeom prst="roundRect">
            <a:avLst/>
          </a:prstGeom>
          <a:solidFill>
            <a:srgbClr val="9966FF"/>
          </a:solidFill>
          <a:ln>
            <a:solidFill>
              <a:srgbClr val="9966FF"/>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rgbClr val="F7F8FA"/>
                </a:solidFill>
                <a:effectLst>
                  <a:outerShdw blurRad="38100" dist="38100" dir="2700000" algn="tl">
                    <a:srgbClr val="000000">
                      <a:alpha val="43137"/>
                    </a:srgbClr>
                  </a:outerShdw>
                </a:effectLst>
              </a:rPr>
              <a:t>管理端</a:t>
            </a:r>
          </a:p>
        </p:txBody>
      </p:sp>
      <p:sp>
        <p:nvSpPr>
          <p:cNvPr id="44" name="文本框 43">
            <a:extLst>
              <a:ext uri="{FF2B5EF4-FFF2-40B4-BE49-F238E27FC236}">
                <a16:creationId xmlns:a16="http://schemas.microsoft.com/office/drawing/2014/main" xmlns="" id="{110CFF7E-A7EE-4911-C010-6BFF83BBB53C}"/>
              </a:ext>
            </a:extLst>
          </p:cNvPr>
          <p:cNvSpPr txBox="1"/>
          <p:nvPr/>
        </p:nvSpPr>
        <p:spPr>
          <a:xfrm>
            <a:off x="7432137" y="5059007"/>
            <a:ext cx="3389826" cy="923330"/>
          </a:xfrm>
          <a:prstGeom prst="rect">
            <a:avLst/>
          </a:prstGeom>
          <a:noFill/>
        </p:spPr>
        <p:txBody>
          <a:bodyPr wrap="square">
            <a:spAutoFit/>
          </a:bodyPr>
          <a:lstStyle>
            <a:defPPr>
              <a:defRPr lang="zh-CN"/>
            </a:defPPr>
            <a:lvl1pPr>
              <a:defRPr>
                <a:latin typeface="华文楷体" panose="02010600040101010101" pitchFamily="2" charset="-122"/>
                <a:ea typeface="华文楷体" panose="02010600040101010101" pitchFamily="2" charset="-122"/>
              </a:defRPr>
            </a:lvl1pPr>
          </a:lstStyle>
          <a:p>
            <a:r>
              <a:rPr lang="zh-CN" altLang="en-US" sz="1800" dirty="0"/>
              <a:t>是基于新媒体技术课堂投屏教学与师生互动，将传统课堂变为智慧课堂。</a:t>
            </a:r>
          </a:p>
        </p:txBody>
      </p:sp>
      <p:sp>
        <p:nvSpPr>
          <p:cNvPr id="46" name="矩形: 圆角 45">
            <a:extLst>
              <a:ext uri="{FF2B5EF4-FFF2-40B4-BE49-F238E27FC236}">
                <a16:creationId xmlns:a16="http://schemas.microsoft.com/office/drawing/2014/main" xmlns="" id="{FF0B4F99-D430-8E2F-50F3-75C432FD26B9}"/>
              </a:ext>
            </a:extLst>
          </p:cNvPr>
          <p:cNvSpPr/>
          <p:nvPr/>
        </p:nvSpPr>
        <p:spPr>
          <a:xfrm>
            <a:off x="7057977" y="2817352"/>
            <a:ext cx="374163" cy="961289"/>
          </a:xfrm>
          <a:prstGeom prst="roundRect">
            <a:avLst/>
          </a:prstGeom>
          <a:solidFill>
            <a:srgbClr val="CC66FF"/>
          </a:solidFill>
          <a:ln>
            <a:solidFill>
              <a:srgbClr val="CC66FF"/>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rgbClr val="F7F8FA"/>
                </a:solidFill>
                <a:effectLst>
                  <a:outerShdw blurRad="38100" dist="38100" dir="2700000" algn="tl">
                    <a:srgbClr val="000000">
                      <a:alpha val="43137"/>
                    </a:srgbClr>
                  </a:outerShdw>
                </a:effectLst>
              </a:rPr>
              <a:t>移动端</a:t>
            </a:r>
          </a:p>
        </p:txBody>
      </p:sp>
      <p:sp>
        <p:nvSpPr>
          <p:cNvPr id="48" name="矩形: 圆角 47">
            <a:extLst>
              <a:ext uri="{FF2B5EF4-FFF2-40B4-BE49-F238E27FC236}">
                <a16:creationId xmlns:a16="http://schemas.microsoft.com/office/drawing/2014/main" xmlns="" id="{34522055-C671-F980-9C5D-A693B1209A2D}"/>
              </a:ext>
            </a:extLst>
          </p:cNvPr>
          <p:cNvSpPr/>
          <p:nvPr/>
        </p:nvSpPr>
        <p:spPr>
          <a:xfrm>
            <a:off x="7057977" y="5019341"/>
            <a:ext cx="374162" cy="961288"/>
          </a:xfrm>
          <a:prstGeom prst="roundRect">
            <a:avLst/>
          </a:prstGeom>
          <a:solidFill>
            <a:srgbClr val="CC99FF"/>
          </a:solidFill>
          <a:ln>
            <a:solidFill>
              <a:srgbClr val="CC99FF"/>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rgbClr val="F7F8FA"/>
                </a:solidFill>
                <a:effectLst>
                  <a:outerShdw blurRad="38100" dist="38100" dir="2700000" algn="tl">
                    <a:srgbClr val="000000">
                      <a:alpha val="43137"/>
                    </a:srgbClr>
                  </a:outerShdw>
                </a:effectLst>
              </a:rPr>
              <a:t>教室端</a:t>
            </a:r>
          </a:p>
        </p:txBody>
      </p:sp>
      <p:pic>
        <p:nvPicPr>
          <p:cNvPr id="20" name="图片 19" descr="手机屏幕的截图&#10;&#10;描述已自动生成">
            <a:extLst>
              <a:ext uri="{FF2B5EF4-FFF2-40B4-BE49-F238E27FC236}">
                <a16:creationId xmlns:a16="http://schemas.microsoft.com/office/drawing/2014/main" xmlns="" id="{1D8BA8A9-3F40-15CC-CE1A-D27DD40ED434}"/>
              </a:ext>
            </a:extLst>
          </p:cNvPr>
          <p:cNvPicPr>
            <a:picLocks noChangeAspect="1"/>
          </p:cNvPicPr>
          <p:nvPr/>
        </p:nvPicPr>
        <p:blipFill rotWithShape="1">
          <a:blip r:embed="rId3">
            <a:extLst>
              <a:ext uri="{28A0092B-C50C-407E-A947-70E740481C1C}">
                <a14:useLocalDpi xmlns:a14="http://schemas.microsoft.com/office/drawing/2010/main" val="0"/>
              </a:ext>
            </a:extLst>
          </a:blip>
          <a:srcRect r="23835"/>
          <a:stretch/>
        </p:blipFill>
        <p:spPr>
          <a:xfrm>
            <a:off x="2430874" y="3129159"/>
            <a:ext cx="4426251" cy="2593420"/>
          </a:xfrm>
          <a:prstGeom prst="rect">
            <a:avLst/>
          </a:prstGeom>
        </p:spPr>
      </p:pic>
      <p:sp>
        <p:nvSpPr>
          <p:cNvPr id="21" name="矩形 20">
            <a:extLst>
              <a:ext uri="{FF2B5EF4-FFF2-40B4-BE49-F238E27FC236}">
                <a16:creationId xmlns:a16="http://schemas.microsoft.com/office/drawing/2014/main" xmlns="" id="{DDF2BB0F-9B4C-D09E-7F60-36A4EA43ACA3}"/>
              </a:ext>
            </a:extLst>
          </p:cNvPr>
          <p:cNvSpPr/>
          <p:nvPr/>
        </p:nvSpPr>
        <p:spPr>
          <a:xfrm>
            <a:off x="7432137" y="2835259"/>
            <a:ext cx="3389826" cy="914229"/>
          </a:xfrm>
          <a:prstGeom prst="rect">
            <a:avLst/>
          </a:prstGeom>
          <a:noFill/>
          <a:ln w="9525">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xmlns="" id="{90EF68D5-5D23-11A7-3EB6-910BB5909FB2}"/>
              </a:ext>
            </a:extLst>
          </p:cNvPr>
          <p:cNvSpPr/>
          <p:nvPr/>
        </p:nvSpPr>
        <p:spPr>
          <a:xfrm>
            <a:off x="7432139" y="3950178"/>
            <a:ext cx="3389826" cy="914229"/>
          </a:xfrm>
          <a:prstGeom prst="rect">
            <a:avLst/>
          </a:prstGeom>
          <a:noFill/>
          <a:ln w="9525">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456ECC2F-E278-250F-9A27-D037519C618E}"/>
              </a:ext>
            </a:extLst>
          </p:cNvPr>
          <p:cNvSpPr/>
          <p:nvPr/>
        </p:nvSpPr>
        <p:spPr>
          <a:xfrm>
            <a:off x="7432139" y="5035944"/>
            <a:ext cx="3389826" cy="934957"/>
          </a:xfrm>
          <a:prstGeom prst="rect">
            <a:avLst/>
          </a:prstGeom>
          <a:no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xmlns="" id="{19D0388F-4185-A5F4-55CE-0AFE08792AC5}"/>
              </a:ext>
            </a:extLst>
          </p:cNvPr>
          <p:cNvSpPr/>
          <p:nvPr/>
        </p:nvSpPr>
        <p:spPr>
          <a:xfrm>
            <a:off x="1973238" y="5193412"/>
            <a:ext cx="2618217" cy="677108"/>
          </a:xfrm>
          <a:prstGeom prst="rect">
            <a:avLst/>
          </a:prstGeom>
          <a:no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xmlns="" id="{ABD7332E-E7A3-C054-E52A-4970A34E62C9}"/>
              </a:ext>
            </a:extLst>
          </p:cNvPr>
          <p:cNvSpPr txBox="1"/>
          <p:nvPr/>
        </p:nvSpPr>
        <p:spPr>
          <a:xfrm>
            <a:off x="7432136" y="3957987"/>
            <a:ext cx="3389827" cy="923330"/>
          </a:xfrm>
          <a:prstGeom prst="rect">
            <a:avLst/>
          </a:prstGeom>
          <a:noFill/>
        </p:spPr>
        <p:txBody>
          <a:bodyPr wrap="square">
            <a:spAutoFit/>
          </a:bodyPr>
          <a:lstStyle>
            <a:defPPr>
              <a:defRPr lang="zh-CN"/>
            </a:defPPr>
            <a:lvl1pPr>
              <a:defRPr>
                <a:latin typeface="华文楷体" panose="02010600040101010101" pitchFamily="2" charset="-122"/>
                <a:ea typeface="华文楷体" panose="02010600040101010101" pitchFamily="2" charset="-122"/>
              </a:defRPr>
            </a:lvl1pPr>
          </a:lstStyle>
          <a:p>
            <a:r>
              <a:rPr lang="zh-CN" altLang="en-US" sz="1800" dirty="0"/>
              <a:t>是基于大数据分析系统对教学内容与活动进行可视化分析，帮助教学管理者随时了解教学情况。</a:t>
            </a:r>
          </a:p>
        </p:txBody>
      </p:sp>
    </p:spTree>
    <p:extLst>
      <p:ext uri="{BB962C8B-B14F-4D97-AF65-F5344CB8AC3E}">
        <p14:creationId xmlns:p14="http://schemas.microsoft.com/office/powerpoint/2010/main" val="295110429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7" name="组合 7"/>
          <p:cNvGrpSpPr>
            <a:grpSpLocks/>
          </p:cNvGrpSpPr>
          <p:nvPr/>
        </p:nvGrpSpPr>
        <p:grpSpPr bwMode="auto">
          <a:xfrm>
            <a:off x="0" y="353484"/>
            <a:ext cx="2387600" cy="599016"/>
            <a:chOff x="0" y="0"/>
            <a:chExt cx="3026771" cy="449319"/>
          </a:xfrm>
          <a:solidFill>
            <a:srgbClr val="0070C0"/>
          </a:solidFill>
        </p:grpSpPr>
        <p:sp>
          <p:nvSpPr>
            <p:cNvPr id="3" name="矩形 1"/>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5128" name="矩形 9"/>
            <p:cNvSpPr>
              <a:spLocks noChangeArrowheads="1"/>
            </p:cNvSpPr>
            <p:nvPr/>
          </p:nvSpPr>
          <p:spPr bwMode="auto">
            <a:xfrm>
              <a:off x="610876" y="39684"/>
              <a:ext cx="1382258" cy="3809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332" fontAlgn="base">
                <a:spcBef>
                  <a:spcPct val="0"/>
                </a:spcBef>
                <a:spcAft>
                  <a:spcPct val="0"/>
                </a:spcAft>
              </a:pPr>
              <a:r>
                <a:rPr lang="zh-CN" altLang="en-US" sz="2700" b="1" dirty="0">
                  <a:solidFill>
                    <a:srgbClr val="FFFFFF"/>
                  </a:solidFill>
                  <a:latin typeface="微软雅黑" pitchFamily="34" charset="-122"/>
                  <a:ea typeface="微软雅黑" pitchFamily="34" charset="-122"/>
                  <a:sym typeface="微软雅黑" pitchFamily="34" charset="-122"/>
                </a:rPr>
                <a:t>模块</a:t>
              </a:r>
              <a:r>
                <a:rPr lang="en-US" altLang="zh-CN" sz="2700" b="1" dirty="0">
                  <a:solidFill>
                    <a:srgbClr val="FFFFFF"/>
                  </a:solidFill>
                  <a:latin typeface="微软雅黑" pitchFamily="34" charset="-122"/>
                  <a:ea typeface="微软雅黑" pitchFamily="34" charset="-122"/>
                  <a:sym typeface="微软雅黑" pitchFamily="34" charset="-122"/>
                </a:rPr>
                <a:t>5</a:t>
              </a:r>
              <a:endParaRPr lang="zh-CN" altLang="en-US" sz="2700" b="1" dirty="0">
                <a:solidFill>
                  <a:srgbClr val="FFFFFF"/>
                </a:solidFill>
                <a:ea typeface="微软雅黑" pitchFamily="34" charset="-122"/>
              </a:endParaRPr>
            </a:p>
          </p:txBody>
        </p:sp>
      </p:grpSp>
      <p:sp>
        <p:nvSpPr>
          <p:cNvPr id="10" name="矩形 9">
            <a:extLst>
              <a:ext uri="{FF2B5EF4-FFF2-40B4-BE49-F238E27FC236}">
                <a16:creationId xmlns:a16="http://schemas.microsoft.com/office/drawing/2014/main" xmlns="" id="{57AD188F-622B-02C2-9CA2-2A7B1D04EC9F}"/>
              </a:ext>
            </a:extLst>
          </p:cNvPr>
          <p:cNvSpPr/>
          <p:nvPr/>
        </p:nvSpPr>
        <p:spPr>
          <a:xfrm>
            <a:off x="3325517" y="2313145"/>
            <a:ext cx="6815972" cy="1906073"/>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05ACF75E-3EB6-A404-D6DC-CC60D754497C}"/>
              </a:ext>
            </a:extLst>
          </p:cNvPr>
          <p:cNvGrpSpPr/>
          <p:nvPr/>
        </p:nvGrpSpPr>
        <p:grpSpPr>
          <a:xfrm>
            <a:off x="4767137" y="2786943"/>
            <a:ext cx="6697673" cy="1737586"/>
            <a:chOff x="2311505" y="319572"/>
            <a:chExt cx="5715001" cy="1482650"/>
          </a:xfrm>
        </p:grpSpPr>
        <p:sp>
          <p:nvSpPr>
            <p:cNvPr id="12" name="圆角矩形 258">
              <a:extLst>
                <a:ext uri="{FF2B5EF4-FFF2-40B4-BE49-F238E27FC236}">
                  <a16:creationId xmlns:a16="http://schemas.microsoft.com/office/drawing/2014/main" xmlns="" id="{6DD1DB12-D710-3AAF-E8C6-8B484530B21C}"/>
                </a:ext>
              </a:extLst>
            </p:cNvPr>
            <p:cNvSpPr>
              <a:spLocks noChangeArrowheads="1"/>
            </p:cNvSpPr>
            <p:nvPr/>
          </p:nvSpPr>
          <p:spPr bwMode="auto">
            <a:xfrm>
              <a:off x="2814855" y="390655"/>
              <a:ext cx="4714220" cy="661516"/>
            </a:xfrm>
            <a:prstGeom prst="roundRect">
              <a:avLst>
                <a:gd name="adj" fmla="val 50000"/>
              </a:avLst>
            </a:prstGeom>
            <a:solidFill>
              <a:srgbClr val="0070C0"/>
            </a:solidFill>
            <a:ln w="34925">
              <a:solidFill>
                <a:schemeClr val="bg1"/>
              </a:solidFill>
              <a:miter lim="800000"/>
              <a:headEnd/>
              <a:tailEnd/>
            </a:ln>
          </p:spPr>
          <p:txBody>
            <a:bodyPr anchor="ctr"/>
            <a:lstStyle/>
            <a:p>
              <a:pPr algn="ctr"/>
              <a:endParaRPr lang="zh-CN" altLang="zh-CN" sz="1600">
                <a:solidFill>
                  <a:srgbClr val="FFFFFF"/>
                </a:solidFill>
                <a:latin typeface="微软雅黑" pitchFamily="34" charset="-122"/>
                <a:ea typeface="微软雅黑" pitchFamily="34" charset="-122"/>
                <a:sym typeface="微软雅黑" pitchFamily="34" charset="-122"/>
              </a:endParaRPr>
            </a:p>
          </p:txBody>
        </p:sp>
        <p:sp>
          <p:nvSpPr>
            <p:cNvPr id="13" name="Text Box 39">
              <a:extLst>
                <a:ext uri="{FF2B5EF4-FFF2-40B4-BE49-F238E27FC236}">
                  <a16:creationId xmlns:a16="http://schemas.microsoft.com/office/drawing/2014/main" xmlns="" id="{12579A65-0C4F-9BB8-8800-6A104F5DD39E}"/>
                </a:ext>
              </a:extLst>
            </p:cNvPr>
            <p:cNvSpPr>
              <a:spLocks noChangeArrowheads="1"/>
            </p:cNvSpPr>
            <p:nvPr/>
          </p:nvSpPr>
          <p:spPr bwMode="auto">
            <a:xfrm>
              <a:off x="2311505" y="319572"/>
              <a:ext cx="5715001" cy="14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buClr>
                  <a:schemeClr val="tx1"/>
                </a:buClr>
              </a:pPr>
              <a:r>
                <a:rPr lang="en-US" altLang="zh-CN" sz="3200" b="1" dirty="0">
                  <a:solidFill>
                    <a:schemeClr val="bg1"/>
                  </a:solidFill>
                  <a:latin typeface="微软雅黑" pitchFamily="34" charset="-122"/>
                  <a:ea typeface="微软雅黑" pitchFamily="34" charset="-122"/>
                  <a:sym typeface="微软雅黑" pitchFamily="34" charset="-122"/>
                </a:rPr>
                <a:t>5.1 </a:t>
              </a:r>
              <a:r>
                <a:rPr lang="zh-CN" altLang="en-US" sz="3200" b="1" dirty="0">
                  <a:solidFill>
                    <a:schemeClr val="bg1"/>
                  </a:solidFill>
                  <a:latin typeface="微软雅黑" pitchFamily="34" charset="-122"/>
                  <a:ea typeface="微软雅黑" pitchFamily="34" charset="-122"/>
                  <a:sym typeface="微软雅黑" pitchFamily="34" charset="-122"/>
                </a:rPr>
                <a:t>信息化教学环境与应用</a:t>
              </a:r>
            </a:p>
            <a:p>
              <a:pPr algn="ctr">
                <a:lnSpc>
                  <a:spcPct val="150000"/>
                </a:lnSpc>
                <a:buClr>
                  <a:schemeClr val="tx1"/>
                </a:buClr>
              </a:pPr>
              <a:endParaRPr lang="en-US" altLang="zh-CN" sz="3200" b="1" dirty="0">
                <a:solidFill>
                  <a:srgbClr val="000000"/>
                </a:solidFill>
                <a:latin typeface="微软雅黑" pitchFamily="34" charset="-122"/>
                <a:ea typeface="微软雅黑" pitchFamily="34" charset="-122"/>
                <a:sym typeface="微软雅黑" pitchFamily="34" charset="-122"/>
              </a:endParaRPr>
            </a:p>
          </p:txBody>
        </p:sp>
      </p:grpSp>
      <p:sp>
        <p:nvSpPr>
          <p:cNvPr id="14" name="!!11">
            <a:extLst>
              <a:ext uri="{FF2B5EF4-FFF2-40B4-BE49-F238E27FC236}">
                <a16:creationId xmlns:a16="http://schemas.microsoft.com/office/drawing/2014/main" xmlns="" id="{EAF4EA15-4A45-3BD5-4670-927B5900B6E4}"/>
              </a:ext>
            </a:extLst>
          </p:cNvPr>
          <p:cNvSpPr/>
          <p:nvPr/>
        </p:nvSpPr>
        <p:spPr>
          <a:xfrm rot="536390">
            <a:off x="1558577" y="1752568"/>
            <a:ext cx="2971261" cy="2987399"/>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22">
            <a:extLst>
              <a:ext uri="{FF2B5EF4-FFF2-40B4-BE49-F238E27FC236}">
                <a16:creationId xmlns:a16="http://schemas.microsoft.com/office/drawing/2014/main" xmlns="" id="{0197A3FB-374B-4372-650A-9DEE5EF68F32}"/>
              </a:ext>
            </a:extLst>
          </p:cNvPr>
          <p:cNvSpPr/>
          <p:nvPr/>
        </p:nvSpPr>
        <p:spPr>
          <a:xfrm rot="1409809">
            <a:off x="1591683" y="1791171"/>
            <a:ext cx="2971261" cy="2987400"/>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33">
            <a:extLst>
              <a:ext uri="{FF2B5EF4-FFF2-40B4-BE49-F238E27FC236}">
                <a16:creationId xmlns:a16="http://schemas.microsoft.com/office/drawing/2014/main" xmlns="" id="{B303CA69-303A-ACEF-B61D-2AE7135528A8}"/>
              </a:ext>
            </a:extLst>
          </p:cNvPr>
          <p:cNvSpPr/>
          <p:nvPr/>
        </p:nvSpPr>
        <p:spPr>
          <a:xfrm rot="21113794">
            <a:off x="1577446" y="1814740"/>
            <a:ext cx="2887000" cy="2863396"/>
          </a:xfrm>
          <a:prstGeom prst="roundRect">
            <a:avLst>
              <a:gd name="adj" fmla="val 211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CD1A38DA-03FE-2A3A-8C6F-98FAD1C4D477}"/>
              </a:ext>
            </a:extLst>
          </p:cNvPr>
          <p:cNvSpPr/>
          <p:nvPr/>
        </p:nvSpPr>
        <p:spPr>
          <a:xfrm rot="21113794">
            <a:off x="1712068" y="1974715"/>
            <a:ext cx="2607013" cy="2583298"/>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287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ppt_x</p:attrName>
                                        </p:attrNameLst>
                                      </p:cBhvr>
                                      <p:tavLst>
                                        <p:tav tm="0">
                                          <p:val>
                                            <p:strVal val="0-#ppt_w/2"/>
                                          </p:val>
                                        </p:tav>
                                        <p:tav tm="100000">
                                          <p:val>
                                            <p:strVal val="#ppt_x"/>
                                          </p:val>
                                        </p:tav>
                                      </p:tavLst>
                                    </p:anim>
                                    <p:anim calcmode="lin" valueType="num">
                                      <p:cBhvr>
                                        <p:cTn id="8" dur="500" fill="hold"/>
                                        <p:tgtEl>
                                          <p:spTgt spid="51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38314" y="990399"/>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5.3.2  </a:t>
            </a:r>
            <a:r>
              <a:rPr lang="zh-CN" altLang="en-US" sz="2400" b="1" dirty="0">
                <a:latin typeface="Microsoft YaHei" panose="020B0503020204020204" pitchFamily="34" charset="-122"/>
                <a:ea typeface="Microsoft YaHei" panose="020B0503020204020204" pitchFamily="34" charset="-122"/>
              </a:rPr>
              <a:t> 超星“一平三端”智慧教学系统</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sp>
        <p:nvSpPr>
          <p:cNvPr id="40" name="文本框 39">
            <a:extLst>
              <a:ext uri="{FF2B5EF4-FFF2-40B4-BE49-F238E27FC236}">
                <a16:creationId xmlns:a16="http://schemas.microsoft.com/office/drawing/2014/main" xmlns="" id="{15E17531-4214-6D46-2EEF-B44AD1F33509}"/>
              </a:ext>
            </a:extLst>
          </p:cNvPr>
          <p:cNvSpPr txBox="1"/>
          <p:nvPr/>
        </p:nvSpPr>
        <p:spPr>
          <a:xfrm>
            <a:off x="721180" y="1738332"/>
            <a:ext cx="10679637" cy="1289712"/>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zh-CN" sz="1800" kern="100" dirty="0">
                <a:effectLst/>
                <a:latin typeface="Times New Roman" panose="02020603050405020304" pitchFamily="18" charset="0"/>
                <a:ea typeface="汉仪书宋一简"/>
                <a:cs typeface="Times New Roman" panose="02020603050405020304" pitchFamily="18" charset="0"/>
              </a:rPr>
              <a:t>“一平三端”将课前建课备课和学生预习、课中课堂教学和实践操作、课后复习考核和教学评估等整个教学过程融汇贯通，实现对“线上</a:t>
            </a:r>
            <a:r>
              <a:rPr lang="en-US" altLang="zh-CN" sz="1800" kern="100" dirty="0">
                <a:effectLst/>
                <a:latin typeface="Times New Roman" panose="02020603050405020304" pitchFamily="18" charset="0"/>
                <a:ea typeface="汉仪书宋一简"/>
                <a:cs typeface="Arial" panose="020B0604020202020204" pitchFamily="34" charset="0"/>
              </a:rPr>
              <a:t>+</a:t>
            </a:r>
            <a:r>
              <a:rPr lang="zh-CN" altLang="zh-CN" sz="1800" kern="100" dirty="0">
                <a:effectLst/>
                <a:latin typeface="Times New Roman" panose="02020603050405020304" pitchFamily="18" charset="0"/>
                <a:ea typeface="汉仪书宋一简"/>
                <a:cs typeface="Times New Roman" panose="02020603050405020304" pitchFamily="18" charset="0"/>
              </a:rPr>
              <a:t>线下”教学全过程的即时数据采集、云端分析处理和即时结果反馈，协助学校成功构建完整的信息化教学生态体系。</a:t>
            </a:r>
            <a:endParaRPr lang="en-US" altLang="zh-CN" sz="1800" kern="100" dirty="0">
              <a:effectLst/>
              <a:latin typeface="Times New Roman" panose="02020603050405020304" pitchFamily="18" charset="0"/>
              <a:ea typeface="汉仪书宋一简"/>
              <a:cs typeface="Times New Roman" panose="02020603050405020304" pitchFamily="18" charset="0"/>
            </a:endParaRPr>
          </a:p>
        </p:txBody>
      </p:sp>
      <p:cxnSp>
        <p:nvCxnSpPr>
          <p:cNvPr id="50" name="直线连接符 31">
            <a:extLst>
              <a:ext uri="{FF2B5EF4-FFF2-40B4-BE49-F238E27FC236}">
                <a16:creationId xmlns:a16="http://schemas.microsoft.com/office/drawing/2014/main" xmlns="" id="{95E84FEE-2480-99C1-E1C8-956B6721D9BA}"/>
              </a:ext>
            </a:extLst>
          </p:cNvPr>
          <p:cNvCxnSpPr>
            <a:cxnSpLocks/>
          </p:cNvCxnSpPr>
          <p:nvPr/>
        </p:nvCxnSpPr>
        <p:spPr>
          <a:xfrm>
            <a:off x="721180" y="3272357"/>
            <a:ext cx="5457687"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79BF0A90-8F7C-5E22-891F-514E399B7393}"/>
              </a:ext>
            </a:extLst>
          </p:cNvPr>
          <p:cNvSpPr txBox="1"/>
          <p:nvPr/>
        </p:nvSpPr>
        <p:spPr>
          <a:xfrm>
            <a:off x="721180" y="3501079"/>
            <a:ext cx="5534045" cy="2342308"/>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1800" kern="100">
                <a:effectLst/>
                <a:latin typeface="Times New Roman" panose="02020603050405020304" pitchFamily="18" charset="0"/>
                <a:ea typeface="汉仪书宋一简"/>
                <a:cs typeface="Times New Roman" panose="02020603050405020304" pitchFamily="18" charset="0"/>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pPr marL="285750" indent="-285750">
              <a:buFont typeface="Wingdings" panose="05000000000000000000" pitchFamily="2" charset="2"/>
              <a:buChar char="Ø"/>
            </a:pPr>
            <a:r>
              <a:rPr lang="zh-CN" altLang="zh-CN" dirty="0"/>
              <a:t>遵循简、通、活的设计理念</a:t>
            </a:r>
            <a:r>
              <a:rPr lang="zh-CN" altLang="en-US" dirty="0"/>
              <a:t>；</a:t>
            </a:r>
            <a:endParaRPr lang="en-US" altLang="zh-CN" dirty="0"/>
          </a:p>
          <a:p>
            <a:pPr marL="285750" indent="-285750">
              <a:buFont typeface="Wingdings" panose="05000000000000000000" pitchFamily="2" charset="2"/>
              <a:buChar char="Ø"/>
            </a:pPr>
            <a:r>
              <a:rPr lang="zh-CN" altLang="zh-CN" dirty="0"/>
              <a:t>教学资源存储实现从本地到云端</a:t>
            </a:r>
            <a:r>
              <a:rPr lang="zh-CN" altLang="en-US" dirty="0"/>
              <a:t>；</a:t>
            </a:r>
            <a:endParaRPr lang="en-US" altLang="zh-CN" dirty="0"/>
          </a:p>
          <a:p>
            <a:pPr marL="285750" indent="-285750">
              <a:buFont typeface="Wingdings" panose="05000000000000000000" pitchFamily="2" charset="2"/>
              <a:buChar char="Ø"/>
            </a:pPr>
            <a:r>
              <a:rPr lang="zh-CN" altLang="zh-CN" dirty="0"/>
              <a:t>教学互动方式的变迁从板书到投屏</a:t>
            </a:r>
            <a:r>
              <a:rPr lang="zh-CN" altLang="en-US" dirty="0"/>
              <a:t>；</a:t>
            </a:r>
            <a:endParaRPr lang="en-US" altLang="zh-CN" dirty="0"/>
          </a:p>
          <a:p>
            <a:pPr marL="285750" indent="-285750">
              <a:buFont typeface="Wingdings" panose="05000000000000000000" pitchFamily="2" charset="2"/>
              <a:buChar char="Ø"/>
            </a:pPr>
            <a:r>
              <a:rPr lang="zh-CN" altLang="zh-CN" dirty="0"/>
              <a:t>实现学习过程记录从手动到自动</a:t>
            </a:r>
            <a:r>
              <a:rPr lang="zh-CN" altLang="en-US" dirty="0"/>
              <a:t>；</a:t>
            </a:r>
            <a:endParaRPr lang="en-US" altLang="zh-CN" dirty="0"/>
          </a:p>
          <a:p>
            <a:pPr marL="285750" indent="-285750">
              <a:buFont typeface="Wingdings" panose="05000000000000000000" pitchFamily="2" charset="2"/>
              <a:buChar char="Ø"/>
            </a:pPr>
            <a:r>
              <a:rPr lang="zh-CN" altLang="zh-CN" dirty="0"/>
              <a:t>教学评价数据从人工汇总到云计算。</a:t>
            </a:r>
          </a:p>
        </p:txBody>
      </p:sp>
      <p:pic>
        <p:nvPicPr>
          <p:cNvPr id="20" name="图片 19" descr="图示&#10;&#10;描述已自动生成">
            <a:extLst>
              <a:ext uri="{FF2B5EF4-FFF2-40B4-BE49-F238E27FC236}">
                <a16:creationId xmlns:a16="http://schemas.microsoft.com/office/drawing/2014/main" xmlns="" id="{8CD1B7A7-B426-3211-B241-A98E52BA2681}"/>
              </a:ext>
            </a:extLst>
          </p:cNvPr>
          <p:cNvPicPr>
            <a:picLocks noChangeAspect="1"/>
          </p:cNvPicPr>
          <p:nvPr/>
        </p:nvPicPr>
        <p:blipFill rotWithShape="1">
          <a:blip r:embed="rId3">
            <a:extLst>
              <a:ext uri="{28A0092B-C50C-407E-A947-70E740481C1C}">
                <a14:useLocalDpi xmlns:a14="http://schemas.microsoft.com/office/drawing/2010/main" val="0"/>
              </a:ext>
            </a:extLst>
          </a:blip>
          <a:srcRect l="4749" t="6754" r="4221" b="7992"/>
          <a:stretch/>
        </p:blipFill>
        <p:spPr>
          <a:xfrm>
            <a:off x="6633046" y="3272357"/>
            <a:ext cx="4474724" cy="24797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229949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38314" y="990399"/>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5.3.3  </a:t>
            </a:r>
            <a:r>
              <a:rPr lang="zh-CN" altLang="en-US" sz="2400" b="1" dirty="0">
                <a:latin typeface="Microsoft YaHei" panose="020B0503020204020204" pitchFamily="34" charset="-122"/>
                <a:ea typeface="Microsoft YaHei" panose="020B0503020204020204" pitchFamily="34" charset="-122"/>
              </a:rPr>
              <a:t>中国大学</a:t>
            </a:r>
            <a:r>
              <a:rPr lang="en-US" altLang="zh-CN" sz="2400" b="1" dirty="0">
                <a:latin typeface="Microsoft YaHei" panose="020B0503020204020204" pitchFamily="34" charset="-122"/>
                <a:ea typeface="Microsoft YaHei" panose="020B0503020204020204" pitchFamily="34" charset="-122"/>
              </a:rPr>
              <a:t>MOOC</a:t>
            </a:r>
            <a:r>
              <a:rPr lang="zh-CN" altLang="en-US" sz="2400" b="1" dirty="0">
                <a:latin typeface="Microsoft YaHei" panose="020B0503020204020204" pitchFamily="34" charset="-122"/>
                <a:ea typeface="Microsoft YaHei" panose="020B0503020204020204" pitchFamily="34" charset="-122"/>
              </a:rPr>
              <a:t>平台</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sp>
        <p:nvSpPr>
          <p:cNvPr id="40" name="文本框 39">
            <a:extLst>
              <a:ext uri="{FF2B5EF4-FFF2-40B4-BE49-F238E27FC236}">
                <a16:creationId xmlns:a16="http://schemas.microsoft.com/office/drawing/2014/main" xmlns="" id="{15E17531-4214-6D46-2EEF-B44AD1F33509}"/>
              </a:ext>
            </a:extLst>
          </p:cNvPr>
          <p:cNvSpPr txBox="1"/>
          <p:nvPr/>
        </p:nvSpPr>
        <p:spPr>
          <a:xfrm>
            <a:off x="721180" y="1738332"/>
            <a:ext cx="10679637" cy="961097"/>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2000">
                <a:latin typeface="Microsoft YaHei" panose="020B0503020204020204" pitchFamily="34" charset="-122"/>
                <a:ea typeface="Microsoft YaHei" panose="020B0503020204020204" pitchFamily="34" charset="-122"/>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en-US" kern="100" dirty="0">
                <a:effectLst/>
                <a:latin typeface="Times New Roman" panose="02020603050405020304" pitchFamily="18" charset="0"/>
                <a:ea typeface="汉仪书宋一简"/>
                <a:cs typeface="Times New Roman" panose="02020603050405020304" pitchFamily="18" charset="0"/>
              </a:rPr>
              <a:t>中国大学</a:t>
            </a:r>
            <a:r>
              <a:rPr lang="en-US" altLang="zh-CN" kern="100" dirty="0">
                <a:effectLst/>
                <a:latin typeface="Times New Roman" panose="02020603050405020304" pitchFamily="18" charset="0"/>
                <a:ea typeface="汉仪书宋一简"/>
                <a:cs typeface="Times New Roman" panose="02020603050405020304" pitchFamily="18" charset="0"/>
              </a:rPr>
              <a:t>MOOC</a:t>
            </a:r>
            <a:r>
              <a:rPr lang="zh-CN" altLang="en-US" kern="100" dirty="0">
                <a:effectLst/>
                <a:latin typeface="Times New Roman" panose="02020603050405020304" pitchFamily="18" charset="0"/>
                <a:ea typeface="汉仪书宋一简"/>
                <a:cs typeface="Times New Roman" panose="02020603050405020304" pitchFamily="18" charset="0"/>
              </a:rPr>
              <a:t>平台创建于</a:t>
            </a:r>
            <a:r>
              <a:rPr lang="en-US" altLang="zh-CN" kern="100" dirty="0">
                <a:effectLst/>
                <a:latin typeface="Times New Roman" panose="02020603050405020304" pitchFamily="18" charset="0"/>
                <a:ea typeface="汉仪书宋一简"/>
                <a:cs typeface="Times New Roman" panose="02020603050405020304" pitchFamily="18" charset="0"/>
              </a:rPr>
              <a:t>2014</a:t>
            </a:r>
            <a:r>
              <a:rPr lang="zh-CN" altLang="en-US" kern="100" dirty="0">
                <a:effectLst/>
                <a:latin typeface="Times New Roman" panose="02020603050405020304" pitchFamily="18" charset="0"/>
                <a:ea typeface="汉仪书宋一简"/>
                <a:cs typeface="Times New Roman" panose="02020603050405020304" pitchFamily="18" charset="0"/>
              </a:rPr>
              <a:t>年</a:t>
            </a:r>
            <a:r>
              <a:rPr lang="en-US" altLang="zh-CN" kern="100" dirty="0">
                <a:effectLst/>
                <a:latin typeface="Times New Roman" panose="02020603050405020304" pitchFamily="18" charset="0"/>
                <a:ea typeface="汉仪书宋一简"/>
                <a:cs typeface="Times New Roman" panose="02020603050405020304" pitchFamily="18" charset="0"/>
              </a:rPr>
              <a:t>5</a:t>
            </a:r>
            <a:r>
              <a:rPr lang="zh-CN" altLang="en-US" kern="100" dirty="0">
                <a:effectLst/>
                <a:latin typeface="Times New Roman" panose="02020603050405020304" pitchFamily="18" charset="0"/>
                <a:ea typeface="汉仪书宋一简"/>
                <a:cs typeface="Times New Roman" panose="02020603050405020304" pitchFamily="18" charset="0"/>
              </a:rPr>
              <a:t>月，是由网易与高等教育出版社携手推出的在线教育平台，承接教育部国家精品开放课程任务，向大众提供中国知名高校的</a:t>
            </a:r>
            <a:r>
              <a:rPr lang="en-US" altLang="zh-CN" kern="100" dirty="0">
                <a:effectLst/>
                <a:latin typeface="Times New Roman" panose="02020603050405020304" pitchFamily="18" charset="0"/>
                <a:ea typeface="汉仪书宋一简"/>
                <a:cs typeface="Times New Roman" panose="02020603050405020304" pitchFamily="18" charset="0"/>
              </a:rPr>
              <a:t>MOOC</a:t>
            </a:r>
            <a:r>
              <a:rPr lang="zh-CN" altLang="zh-CN" kern="100" dirty="0">
                <a:effectLst/>
                <a:latin typeface="Times New Roman" panose="02020603050405020304" pitchFamily="18" charset="0"/>
                <a:ea typeface="汉仪书宋一简"/>
                <a:cs typeface="Times New Roman" panose="02020603050405020304" pitchFamily="18" charset="0"/>
              </a:rPr>
              <a:t>。</a:t>
            </a:r>
            <a:endParaRPr lang="en-US" altLang="zh-CN" kern="100" dirty="0">
              <a:effectLst/>
              <a:latin typeface="Times New Roman" panose="02020603050405020304" pitchFamily="18" charset="0"/>
              <a:ea typeface="汉仪书宋一简"/>
              <a:cs typeface="Times New Roman" panose="02020603050405020304" pitchFamily="18" charset="0"/>
            </a:endParaRPr>
          </a:p>
        </p:txBody>
      </p:sp>
      <p:cxnSp>
        <p:nvCxnSpPr>
          <p:cNvPr id="50" name="直线连接符 31">
            <a:extLst>
              <a:ext uri="{FF2B5EF4-FFF2-40B4-BE49-F238E27FC236}">
                <a16:creationId xmlns:a16="http://schemas.microsoft.com/office/drawing/2014/main" xmlns="" id="{95E84FEE-2480-99C1-E1C8-956B6721D9BA}"/>
              </a:ext>
            </a:extLst>
          </p:cNvPr>
          <p:cNvCxnSpPr>
            <a:cxnSpLocks/>
          </p:cNvCxnSpPr>
          <p:nvPr/>
        </p:nvCxnSpPr>
        <p:spPr>
          <a:xfrm>
            <a:off x="780207" y="3077803"/>
            <a:ext cx="5457687"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xmlns="" id="{F1B37F17-90BE-7EBB-2878-436DA7D4FFB2}"/>
              </a:ext>
            </a:extLst>
          </p:cNvPr>
          <p:cNvGrpSpPr/>
          <p:nvPr/>
        </p:nvGrpSpPr>
        <p:grpSpPr>
          <a:xfrm>
            <a:off x="967636" y="3512166"/>
            <a:ext cx="4026157" cy="2266774"/>
            <a:chOff x="763355" y="3429000"/>
            <a:chExt cx="4026157" cy="2266774"/>
          </a:xfrm>
        </p:grpSpPr>
        <p:sp>
          <p:nvSpPr>
            <p:cNvPr id="19" name="文本框 18">
              <a:extLst>
                <a:ext uri="{FF2B5EF4-FFF2-40B4-BE49-F238E27FC236}">
                  <a16:creationId xmlns:a16="http://schemas.microsoft.com/office/drawing/2014/main" xmlns="" id="{79BF0A90-8F7C-5E22-891F-514E399B7393}"/>
                </a:ext>
              </a:extLst>
            </p:cNvPr>
            <p:cNvSpPr txBox="1"/>
            <p:nvPr/>
          </p:nvSpPr>
          <p:spPr>
            <a:xfrm>
              <a:off x="1297151" y="3429000"/>
              <a:ext cx="3492361" cy="2266774"/>
            </a:xfrm>
            <a:prstGeom prst="rect">
              <a:avLst/>
            </a:prstGeom>
            <a:noFill/>
            <a:ln w="9525">
              <a:noFill/>
            </a:ln>
          </p:spPr>
          <p:txBody>
            <a:bodyPr wrap="square">
              <a:spAutoFit/>
            </a:bodyPr>
            <a:lstStyle>
              <a:defPPr>
                <a:defRPr lang="zh-CN"/>
              </a:defPPr>
              <a:lvl1pPr indent="0" eaLnBrk="0" fontAlgn="base" hangingPunct="0">
                <a:lnSpc>
                  <a:spcPct val="150000"/>
                </a:lnSpc>
                <a:spcBef>
                  <a:spcPct val="20000"/>
                </a:spcBef>
                <a:spcAft>
                  <a:spcPct val="0"/>
                </a:spcAft>
                <a:buFont typeface="Arial" panose="020B0604020202020204" pitchFamily="34" charset="0"/>
                <a:buNone/>
                <a:defRPr sz="1800" kern="100">
                  <a:effectLst/>
                  <a:latin typeface="Times New Roman" panose="02020603050405020304" pitchFamily="18" charset="0"/>
                  <a:ea typeface="汉仪书宋一简"/>
                  <a:cs typeface="Times New Roman" panose="02020603050405020304" pitchFamily="18" charset="0"/>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zh-CN" sz="2200" dirty="0"/>
                <a:t>丰富的名师名校课程</a:t>
              </a:r>
              <a:r>
                <a:rPr lang="zh-CN" altLang="en-US" sz="2200" dirty="0"/>
                <a:t>；</a:t>
              </a:r>
              <a:endParaRPr lang="en-US" altLang="zh-CN" sz="2200" dirty="0"/>
            </a:p>
            <a:p>
              <a:r>
                <a:rPr lang="zh-CN" altLang="zh-CN" sz="2200" dirty="0"/>
                <a:t>广泛的证书认证支持</a:t>
              </a:r>
              <a:r>
                <a:rPr lang="zh-CN" altLang="en-US" sz="2200" dirty="0"/>
                <a:t>；</a:t>
              </a:r>
              <a:endParaRPr lang="en-US" altLang="zh-CN" sz="2200" dirty="0"/>
            </a:p>
            <a:p>
              <a:r>
                <a:rPr lang="zh-CN" altLang="zh-CN" sz="2200" dirty="0"/>
                <a:t>良好的教学体验</a:t>
              </a:r>
              <a:r>
                <a:rPr lang="zh-CN" altLang="en-US" sz="2200" dirty="0"/>
                <a:t>；</a:t>
              </a:r>
              <a:endParaRPr lang="en-US" altLang="zh-CN" sz="2200" dirty="0"/>
            </a:p>
            <a:p>
              <a:r>
                <a:rPr lang="zh-CN" altLang="zh-CN" sz="2200" dirty="0"/>
                <a:t>全新的在线教学模式</a:t>
              </a:r>
              <a:r>
                <a:rPr lang="zh-CN" altLang="en-US" sz="2200" dirty="0"/>
                <a:t>。</a:t>
              </a:r>
              <a:endParaRPr lang="zh-CN" altLang="zh-CN" sz="2200" dirty="0"/>
            </a:p>
          </p:txBody>
        </p:sp>
        <p:sp>
          <p:nvSpPr>
            <p:cNvPr id="12" name="Freeform 45">
              <a:extLst>
                <a:ext uri="{FF2B5EF4-FFF2-40B4-BE49-F238E27FC236}">
                  <a16:creationId xmlns:a16="http://schemas.microsoft.com/office/drawing/2014/main" xmlns="" id="{16CE9B82-0C57-899D-0BB9-3B1F7BAB7AB3}"/>
                </a:ext>
              </a:extLst>
            </p:cNvPr>
            <p:cNvSpPr>
              <a:spLocks noEditPoints="1"/>
            </p:cNvSpPr>
            <p:nvPr/>
          </p:nvSpPr>
          <p:spPr bwMode="auto">
            <a:xfrm>
              <a:off x="763355" y="3621971"/>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3" name="Freeform 45">
              <a:extLst>
                <a:ext uri="{FF2B5EF4-FFF2-40B4-BE49-F238E27FC236}">
                  <a16:creationId xmlns:a16="http://schemas.microsoft.com/office/drawing/2014/main" xmlns="" id="{4B7BC117-4DBF-A8A3-4040-8702BA05CC38}"/>
                </a:ext>
              </a:extLst>
            </p:cNvPr>
            <p:cNvSpPr>
              <a:spLocks noEditPoints="1"/>
            </p:cNvSpPr>
            <p:nvPr/>
          </p:nvSpPr>
          <p:spPr bwMode="auto">
            <a:xfrm>
              <a:off x="763355" y="4181384"/>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Freeform 45">
              <a:extLst>
                <a:ext uri="{FF2B5EF4-FFF2-40B4-BE49-F238E27FC236}">
                  <a16:creationId xmlns:a16="http://schemas.microsoft.com/office/drawing/2014/main" xmlns="" id="{25CD3A25-1398-BC19-A908-89A33688BDCA}"/>
                </a:ext>
              </a:extLst>
            </p:cNvPr>
            <p:cNvSpPr>
              <a:spLocks noEditPoints="1"/>
            </p:cNvSpPr>
            <p:nvPr/>
          </p:nvSpPr>
          <p:spPr bwMode="auto">
            <a:xfrm>
              <a:off x="763355" y="4740797"/>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5" name="Freeform 45">
              <a:extLst>
                <a:ext uri="{FF2B5EF4-FFF2-40B4-BE49-F238E27FC236}">
                  <a16:creationId xmlns:a16="http://schemas.microsoft.com/office/drawing/2014/main" xmlns="" id="{B3ED594A-9432-CCCF-4C6D-F8A02ED5CC9F}"/>
                </a:ext>
              </a:extLst>
            </p:cNvPr>
            <p:cNvSpPr>
              <a:spLocks noEditPoints="1"/>
            </p:cNvSpPr>
            <p:nvPr/>
          </p:nvSpPr>
          <p:spPr bwMode="auto">
            <a:xfrm>
              <a:off x="780207" y="5270427"/>
              <a:ext cx="341847" cy="3138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pic>
        <p:nvPicPr>
          <p:cNvPr id="6" name="图片 5" descr="图形用户界面, 网站&#10;&#10;描述已自动生成">
            <a:extLst>
              <a:ext uri="{FF2B5EF4-FFF2-40B4-BE49-F238E27FC236}">
                <a16:creationId xmlns:a16="http://schemas.microsoft.com/office/drawing/2014/main" xmlns="" id="{77E8C928-0777-6464-2760-9513895D1E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941" y="3382848"/>
            <a:ext cx="5801333" cy="2730384"/>
          </a:xfrm>
          <a:prstGeom prst="rect">
            <a:avLst/>
          </a:prstGeom>
        </p:spPr>
      </p:pic>
    </p:spTree>
    <p:extLst>
      <p:ext uri="{BB962C8B-B14F-4D97-AF65-F5344CB8AC3E}">
        <p14:creationId xmlns:p14="http://schemas.microsoft.com/office/powerpoint/2010/main" val="14248164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38314" y="990399"/>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5.3.3  </a:t>
            </a:r>
            <a:r>
              <a:rPr lang="zh-CN" altLang="en-US" sz="2400" b="1" dirty="0">
                <a:latin typeface="Microsoft YaHei" panose="020B0503020204020204" pitchFamily="34" charset="-122"/>
                <a:ea typeface="Microsoft YaHei" panose="020B0503020204020204" pitchFamily="34" charset="-122"/>
              </a:rPr>
              <a:t>中国大学</a:t>
            </a:r>
            <a:r>
              <a:rPr lang="en-US" altLang="zh-CN" sz="2400" b="1" dirty="0">
                <a:latin typeface="Microsoft YaHei" panose="020B0503020204020204" pitchFamily="34" charset="-122"/>
                <a:ea typeface="Microsoft YaHei" panose="020B0503020204020204" pitchFamily="34" charset="-122"/>
              </a:rPr>
              <a:t>MOOC</a:t>
            </a:r>
            <a:r>
              <a:rPr lang="zh-CN" altLang="en-US" sz="2400" b="1" dirty="0">
                <a:latin typeface="Microsoft YaHei" panose="020B0503020204020204" pitchFamily="34" charset="-122"/>
                <a:ea typeface="Microsoft YaHei" panose="020B0503020204020204" pitchFamily="34" charset="-122"/>
              </a:rPr>
              <a:t>平台</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sp>
        <p:nvSpPr>
          <p:cNvPr id="2" name="椭圆 1">
            <a:extLst>
              <a:ext uri="{FF2B5EF4-FFF2-40B4-BE49-F238E27FC236}">
                <a16:creationId xmlns:a16="http://schemas.microsoft.com/office/drawing/2014/main" xmlns="" id="{066FAEE0-08E1-FC5F-0ADE-DDD963F7B2D6}"/>
              </a:ext>
            </a:extLst>
          </p:cNvPr>
          <p:cNvSpPr/>
          <p:nvPr/>
        </p:nvSpPr>
        <p:spPr>
          <a:xfrm>
            <a:off x="5126477" y="2633473"/>
            <a:ext cx="1731523" cy="1591053"/>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课程形式</a:t>
            </a:r>
          </a:p>
        </p:txBody>
      </p:sp>
      <p:sp>
        <p:nvSpPr>
          <p:cNvPr id="12" name="箭头: 右 11">
            <a:extLst>
              <a:ext uri="{FF2B5EF4-FFF2-40B4-BE49-F238E27FC236}">
                <a16:creationId xmlns:a16="http://schemas.microsoft.com/office/drawing/2014/main" xmlns="" id="{5899A815-5806-58AB-3B1F-A80295689AC4}"/>
              </a:ext>
            </a:extLst>
          </p:cNvPr>
          <p:cNvSpPr/>
          <p:nvPr/>
        </p:nvSpPr>
        <p:spPr>
          <a:xfrm rot="18975750">
            <a:off x="6648744" y="2376360"/>
            <a:ext cx="459631" cy="42529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右 27">
            <a:extLst>
              <a:ext uri="{FF2B5EF4-FFF2-40B4-BE49-F238E27FC236}">
                <a16:creationId xmlns:a16="http://schemas.microsoft.com/office/drawing/2014/main" xmlns="" id="{C819BCA2-7C93-B21B-B67D-23DD48750A37}"/>
              </a:ext>
            </a:extLst>
          </p:cNvPr>
          <p:cNvSpPr/>
          <p:nvPr/>
        </p:nvSpPr>
        <p:spPr>
          <a:xfrm rot="2595374">
            <a:off x="6601495" y="4140179"/>
            <a:ext cx="459631" cy="42529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箭头: 右 29">
            <a:extLst>
              <a:ext uri="{FF2B5EF4-FFF2-40B4-BE49-F238E27FC236}">
                <a16:creationId xmlns:a16="http://schemas.microsoft.com/office/drawing/2014/main" xmlns="" id="{BE070B9E-7302-2DEA-A612-60D264CEC265}"/>
              </a:ext>
            </a:extLst>
          </p:cNvPr>
          <p:cNvSpPr/>
          <p:nvPr/>
        </p:nvSpPr>
        <p:spPr>
          <a:xfrm rot="10800000">
            <a:off x="4480767" y="3216352"/>
            <a:ext cx="459631" cy="42529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5DA07190-493E-AC1A-1879-0D0E927E6B22}"/>
              </a:ext>
            </a:extLst>
          </p:cNvPr>
          <p:cNvGrpSpPr/>
          <p:nvPr/>
        </p:nvGrpSpPr>
        <p:grpSpPr>
          <a:xfrm>
            <a:off x="904413" y="2371262"/>
            <a:ext cx="3449635" cy="2869659"/>
            <a:chOff x="992220" y="2023354"/>
            <a:chExt cx="3449635" cy="2869659"/>
          </a:xfrm>
        </p:grpSpPr>
        <p:pic>
          <p:nvPicPr>
            <p:cNvPr id="16" name="图片 15">
              <a:extLst>
                <a:ext uri="{FF2B5EF4-FFF2-40B4-BE49-F238E27FC236}">
                  <a16:creationId xmlns:a16="http://schemas.microsoft.com/office/drawing/2014/main" xmlns="" id="{4D784EFC-B0FF-85C7-8F68-ACDE57F14F72}"/>
                </a:ext>
              </a:extLst>
            </p:cNvPr>
            <p:cNvPicPr>
              <a:picLocks noChangeAspect="1"/>
            </p:cNvPicPr>
            <p:nvPr/>
          </p:nvPicPr>
          <p:blipFill>
            <a:blip r:embed="rId3"/>
            <a:stretch>
              <a:fillRect/>
            </a:stretch>
          </p:blipFill>
          <p:spPr>
            <a:xfrm>
              <a:off x="1207776" y="2204228"/>
              <a:ext cx="3048000" cy="1553845"/>
            </a:xfrm>
            <a:prstGeom prst="rect">
              <a:avLst/>
            </a:prstGeom>
            <a:noFill/>
            <a:ln w="9525" cap="flat" cmpd="sng">
              <a:noFill/>
              <a:prstDash val="solid"/>
              <a:miter/>
            </a:ln>
          </p:spPr>
        </p:pic>
        <p:sp>
          <p:nvSpPr>
            <p:cNvPr id="20" name="文本框 19">
              <a:extLst>
                <a:ext uri="{FF2B5EF4-FFF2-40B4-BE49-F238E27FC236}">
                  <a16:creationId xmlns:a16="http://schemas.microsoft.com/office/drawing/2014/main" xmlns="" id="{8C86846F-F393-75EE-B80A-32F1E7E3DE28}"/>
                </a:ext>
              </a:extLst>
            </p:cNvPr>
            <p:cNvSpPr txBox="1"/>
            <p:nvPr/>
          </p:nvSpPr>
          <p:spPr>
            <a:xfrm>
              <a:off x="1598523" y="3759615"/>
              <a:ext cx="2594853" cy="338554"/>
            </a:xfrm>
            <a:prstGeom prst="rect">
              <a:avLst/>
            </a:prstGeom>
            <a:noFill/>
          </p:spPr>
          <p:txBody>
            <a:bodyPr wrap="square">
              <a:spAutoFit/>
            </a:bodyPr>
            <a:lstStyle/>
            <a:p>
              <a:r>
                <a:rPr lang="zh-CN" altLang="zh-CN" sz="1600" b="1" kern="100" dirty="0">
                  <a:solidFill>
                    <a:srgbClr val="FFC000"/>
                  </a:solidFill>
                  <a:effectLst/>
                  <a:latin typeface="华文楷体" panose="02010600040101010101" pitchFamily="2" charset="-122"/>
                  <a:ea typeface="华文楷体" panose="02010600040101010101" pitchFamily="2" charset="-122"/>
                  <a:cs typeface="Arial" panose="020B0604020202020204" pitchFamily="34" charset="0"/>
                </a:rPr>
                <a:t>独立</a:t>
              </a:r>
              <a:r>
                <a:rPr lang="en-US" altLang="zh-CN" sz="1600" b="1" kern="100" dirty="0">
                  <a:solidFill>
                    <a:srgbClr val="FFC000"/>
                  </a:solidFill>
                  <a:effectLst/>
                  <a:latin typeface="华文楷体" panose="02010600040101010101" pitchFamily="2" charset="-122"/>
                  <a:ea typeface="华文楷体" panose="02010600040101010101" pitchFamily="2" charset="-122"/>
                  <a:cs typeface="Arial" panose="020B0604020202020204" pitchFamily="34" charset="0"/>
                </a:rPr>
                <a:t>SPOC</a:t>
              </a:r>
              <a:r>
                <a:rPr lang="zh-CN" altLang="zh-CN" sz="1600" b="1" kern="100" dirty="0">
                  <a:solidFill>
                    <a:srgbClr val="FFC000"/>
                  </a:solidFill>
                  <a:effectLst/>
                  <a:latin typeface="华文楷体" panose="02010600040101010101" pitchFamily="2" charset="-122"/>
                  <a:ea typeface="华文楷体" panose="02010600040101010101" pitchFamily="2" charset="-122"/>
                  <a:cs typeface="Arial" panose="020B0604020202020204" pitchFamily="34" charset="0"/>
                </a:rPr>
                <a:t>课程创建流程</a:t>
              </a:r>
              <a:endParaRPr lang="zh-CN" altLang="en-US" sz="1600" b="1" dirty="0">
                <a:solidFill>
                  <a:srgbClr val="FFC000"/>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xmlns="" id="{B99838D7-A18A-A8C2-F739-05BD4DAA42A5}"/>
                </a:ext>
              </a:extLst>
            </p:cNvPr>
            <p:cNvSpPr txBox="1"/>
            <p:nvPr/>
          </p:nvSpPr>
          <p:spPr>
            <a:xfrm>
              <a:off x="1207776" y="4067945"/>
              <a:ext cx="2985600" cy="584775"/>
            </a:xfrm>
            <a:prstGeom prst="rect">
              <a:avLst/>
            </a:prstGeom>
            <a:solidFill>
              <a:srgbClr val="FFFFCC"/>
            </a:solidFill>
          </p:spPr>
          <p:txBody>
            <a:bodyPr wrap="square" rtlCol="0">
              <a:spAutoFit/>
            </a:bodyPr>
            <a:lstStyle/>
            <a:p>
              <a:r>
                <a:rPr lang="zh-CN" altLang="en-US" sz="1600" dirty="0">
                  <a:solidFill>
                    <a:srgbClr val="DAA600"/>
                  </a:solidFill>
                </a:rPr>
                <a:t>即</a:t>
              </a:r>
              <a:r>
                <a:rPr lang="zh-CN" altLang="zh-CN" sz="1600" dirty="0">
                  <a:solidFill>
                    <a:srgbClr val="DAA600"/>
                  </a:solidFill>
                </a:rPr>
                <a:t>学校自建课程，这种形式中课程负责老师发布课程信息</a:t>
              </a:r>
              <a:r>
                <a:rPr lang="zh-CN" altLang="en-US" sz="1600" dirty="0">
                  <a:solidFill>
                    <a:srgbClr val="DAA600"/>
                  </a:solidFill>
                </a:rPr>
                <a:t>。</a:t>
              </a:r>
            </a:p>
          </p:txBody>
        </p:sp>
        <p:sp>
          <p:nvSpPr>
            <p:cNvPr id="13" name="矩形 12">
              <a:extLst>
                <a:ext uri="{FF2B5EF4-FFF2-40B4-BE49-F238E27FC236}">
                  <a16:creationId xmlns:a16="http://schemas.microsoft.com/office/drawing/2014/main" xmlns="" id="{49CBD6DC-477F-C907-1DD0-C2BA93B09641}"/>
                </a:ext>
              </a:extLst>
            </p:cNvPr>
            <p:cNvSpPr/>
            <p:nvPr/>
          </p:nvSpPr>
          <p:spPr>
            <a:xfrm>
              <a:off x="992220" y="2023354"/>
              <a:ext cx="3449635" cy="2869659"/>
            </a:xfrm>
            <a:prstGeom prst="rect">
              <a:avLst/>
            </a:prstGeom>
            <a:noFill/>
            <a:ln w="6350">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xmlns="" id="{E1E3515D-3E03-DA0A-95A9-7CDAA441B279}"/>
              </a:ext>
            </a:extLst>
          </p:cNvPr>
          <p:cNvGrpSpPr/>
          <p:nvPr/>
        </p:nvGrpSpPr>
        <p:grpSpPr>
          <a:xfrm>
            <a:off x="7325920" y="353485"/>
            <a:ext cx="3658304" cy="2869659"/>
            <a:chOff x="7325921" y="507458"/>
            <a:chExt cx="3658304" cy="2869659"/>
          </a:xfrm>
        </p:grpSpPr>
        <p:pic>
          <p:nvPicPr>
            <p:cNvPr id="17" name="图片 16">
              <a:extLst>
                <a:ext uri="{FF2B5EF4-FFF2-40B4-BE49-F238E27FC236}">
                  <a16:creationId xmlns:a16="http://schemas.microsoft.com/office/drawing/2014/main" xmlns="" id="{B70C30DA-FC76-F796-3460-721229A35FE4}"/>
                </a:ext>
              </a:extLst>
            </p:cNvPr>
            <p:cNvPicPr>
              <a:picLocks noChangeAspect="1"/>
            </p:cNvPicPr>
            <p:nvPr/>
          </p:nvPicPr>
          <p:blipFill>
            <a:blip r:embed="rId4"/>
            <a:stretch>
              <a:fillRect/>
            </a:stretch>
          </p:blipFill>
          <p:spPr>
            <a:xfrm>
              <a:off x="7607762" y="667011"/>
              <a:ext cx="3115945" cy="1517650"/>
            </a:xfrm>
            <a:prstGeom prst="rect">
              <a:avLst/>
            </a:prstGeom>
            <a:noFill/>
            <a:ln w="9525" cap="flat" cmpd="sng">
              <a:noFill/>
              <a:prstDash val="solid"/>
              <a:miter/>
            </a:ln>
          </p:spPr>
        </p:pic>
        <p:sp>
          <p:nvSpPr>
            <p:cNvPr id="21" name="文本框 20">
              <a:extLst>
                <a:ext uri="{FF2B5EF4-FFF2-40B4-BE49-F238E27FC236}">
                  <a16:creationId xmlns:a16="http://schemas.microsoft.com/office/drawing/2014/main" xmlns="" id="{2051CFCE-4D32-F216-75AF-4478E2087DB4}"/>
                </a:ext>
              </a:extLst>
            </p:cNvPr>
            <p:cNvSpPr txBox="1"/>
            <p:nvPr/>
          </p:nvSpPr>
          <p:spPr>
            <a:xfrm>
              <a:off x="7949929" y="2262840"/>
              <a:ext cx="2594853" cy="338554"/>
            </a:xfrm>
            <a:prstGeom prst="rect">
              <a:avLst/>
            </a:prstGeom>
            <a:noFill/>
          </p:spPr>
          <p:txBody>
            <a:bodyPr wrap="square">
              <a:spAutoFit/>
            </a:bodyPr>
            <a:lstStyle>
              <a:defPPr>
                <a:defRPr lang="zh-CN"/>
              </a:defPPr>
              <a:lvl1pPr>
                <a:defRPr sz="1400" kern="100">
                  <a:effectLst/>
                  <a:latin typeface="华文楷体" panose="02010600040101010101" pitchFamily="2" charset="-122"/>
                  <a:ea typeface="华文楷体" panose="02010600040101010101" pitchFamily="2" charset="-122"/>
                  <a:cs typeface="Arial" panose="020B0604020202020204" pitchFamily="34" charset="0"/>
                </a:defRPr>
              </a:lvl1pPr>
            </a:lstStyle>
            <a:p>
              <a:r>
                <a:rPr lang="zh-CN" altLang="zh-CN" sz="1600" b="1" dirty="0">
                  <a:solidFill>
                    <a:srgbClr val="00B050"/>
                  </a:solidFill>
                </a:rPr>
                <a:t>同步</a:t>
              </a:r>
              <a:r>
                <a:rPr lang="en-US" altLang="zh-CN" sz="1600" b="1" dirty="0">
                  <a:solidFill>
                    <a:srgbClr val="00B050"/>
                  </a:solidFill>
                </a:rPr>
                <a:t>SPOC</a:t>
              </a:r>
              <a:r>
                <a:rPr lang="zh-CN" altLang="zh-CN" sz="1600" b="1" dirty="0">
                  <a:solidFill>
                    <a:srgbClr val="00B050"/>
                  </a:solidFill>
                </a:rPr>
                <a:t>课程创建流程</a:t>
              </a:r>
              <a:endParaRPr lang="zh-CN" altLang="en-US" sz="1600" b="1" dirty="0">
                <a:solidFill>
                  <a:srgbClr val="00B050"/>
                </a:solidFill>
              </a:endParaRPr>
            </a:p>
          </p:txBody>
        </p:sp>
        <p:sp>
          <p:nvSpPr>
            <p:cNvPr id="26" name="文本框 25">
              <a:extLst>
                <a:ext uri="{FF2B5EF4-FFF2-40B4-BE49-F238E27FC236}">
                  <a16:creationId xmlns:a16="http://schemas.microsoft.com/office/drawing/2014/main" xmlns="" id="{E328C770-DE20-96BD-4503-565CEDF08E0E}"/>
                </a:ext>
              </a:extLst>
            </p:cNvPr>
            <p:cNvSpPr txBox="1"/>
            <p:nvPr/>
          </p:nvSpPr>
          <p:spPr>
            <a:xfrm>
              <a:off x="7426220" y="2600402"/>
              <a:ext cx="3410393" cy="584775"/>
            </a:xfrm>
            <a:prstGeom prst="rect">
              <a:avLst/>
            </a:prstGeom>
            <a:solidFill>
              <a:srgbClr val="CCFFCC"/>
            </a:solidFill>
          </p:spPr>
          <p:txBody>
            <a:bodyPr wrap="square" rtlCol="0">
              <a:spAutoFit/>
            </a:bodyPr>
            <a:lstStyle/>
            <a:p>
              <a:r>
                <a:rPr lang="zh-CN" altLang="en-US" sz="1600" dirty="0">
                  <a:solidFill>
                    <a:srgbClr val="00B050"/>
                  </a:solidFill>
                </a:rPr>
                <a:t>即课程负责老师拷贝其他学校的课程，可以增添内容但不能修改内容。</a:t>
              </a:r>
            </a:p>
          </p:txBody>
        </p:sp>
        <p:sp>
          <p:nvSpPr>
            <p:cNvPr id="32" name="矩形 31">
              <a:extLst>
                <a:ext uri="{FF2B5EF4-FFF2-40B4-BE49-F238E27FC236}">
                  <a16:creationId xmlns:a16="http://schemas.microsoft.com/office/drawing/2014/main" xmlns="" id="{89684BF9-3A2D-1DB2-794B-9FB3FC295C35}"/>
                </a:ext>
              </a:extLst>
            </p:cNvPr>
            <p:cNvSpPr/>
            <p:nvPr/>
          </p:nvSpPr>
          <p:spPr>
            <a:xfrm>
              <a:off x="7325921" y="507458"/>
              <a:ext cx="3658304" cy="2869659"/>
            </a:xfrm>
            <a:prstGeom prst="rect">
              <a:avLst/>
            </a:prstGeom>
            <a:noFill/>
            <a:ln w="6350">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35286399-8A50-069E-D500-78F22562E6FD}"/>
              </a:ext>
            </a:extLst>
          </p:cNvPr>
          <p:cNvGrpSpPr/>
          <p:nvPr/>
        </p:nvGrpSpPr>
        <p:grpSpPr>
          <a:xfrm>
            <a:off x="7325920" y="3480883"/>
            <a:ext cx="3658304" cy="2869659"/>
            <a:chOff x="7325920" y="3480883"/>
            <a:chExt cx="3658304" cy="2869659"/>
          </a:xfrm>
        </p:grpSpPr>
        <p:pic>
          <p:nvPicPr>
            <p:cNvPr id="18" name="图片 17">
              <a:extLst>
                <a:ext uri="{FF2B5EF4-FFF2-40B4-BE49-F238E27FC236}">
                  <a16:creationId xmlns:a16="http://schemas.microsoft.com/office/drawing/2014/main" xmlns="" id="{EA156945-A953-6F8C-E7D6-382E7FF3B89C}"/>
                </a:ext>
              </a:extLst>
            </p:cNvPr>
            <p:cNvPicPr>
              <a:picLocks noChangeAspect="1"/>
            </p:cNvPicPr>
            <p:nvPr/>
          </p:nvPicPr>
          <p:blipFill>
            <a:blip r:embed="rId5"/>
            <a:stretch>
              <a:fillRect/>
            </a:stretch>
          </p:blipFill>
          <p:spPr>
            <a:xfrm>
              <a:off x="7548384" y="3691521"/>
              <a:ext cx="3194050" cy="1549400"/>
            </a:xfrm>
            <a:prstGeom prst="rect">
              <a:avLst/>
            </a:prstGeom>
            <a:noFill/>
            <a:ln w="9525" cap="flat" cmpd="sng">
              <a:noFill/>
              <a:prstDash val="solid"/>
              <a:miter/>
            </a:ln>
          </p:spPr>
        </p:pic>
        <p:sp>
          <p:nvSpPr>
            <p:cNvPr id="22" name="文本框 21">
              <a:extLst>
                <a:ext uri="{FF2B5EF4-FFF2-40B4-BE49-F238E27FC236}">
                  <a16:creationId xmlns:a16="http://schemas.microsoft.com/office/drawing/2014/main" xmlns="" id="{23B0B871-C790-8FBE-E1A8-4A8B715DEB0F}"/>
                </a:ext>
              </a:extLst>
            </p:cNvPr>
            <p:cNvSpPr txBox="1"/>
            <p:nvPr/>
          </p:nvSpPr>
          <p:spPr>
            <a:xfrm>
              <a:off x="8018023" y="5340843"/>
              <a:ext cx="2458666" cy="338554"/>
            </a:xfrm>
            <a:prstGeom prst="rect">
              <a:avLst/>
            </a:prstGeom>
            <a:noFill/>
          </p:spPr>
          <p:txBody>
            <a:bodyPr wrap="square">
              <a:spAutoFit/>
            </a:bodyPr>
            <a:lstStyle>
              <a:defPPr>
                <a:defRPr lang="zh-CN"/>
              </a:defPPr>
              <a:lvl1pPr>
                <a:defRPr sz="1400" kern="100">
                  <a:effectLst/>
                  <a:latin typeface="华文楷体" panose="02010600040101010101" pitchFamily="2" charset="-122"/>
                  <a:ea typeface="华文楷体" panose="02010600040101010101" pitchFamily="2" charset="-122"/>
                  <a:cs typeface="Arial" panose="020B0604020202020204" pitchFamily="34" charset="0"/>
                </a:defRPr>
              </a:lvl1pPr>
            </a:lstStyle>
            <a:p>
              <a:r>
                <a:rPr lang="zh-CN" altLang="zh-CN" sz="1600" b="1" dirty="0">
                  <a:solidFill>
                    <a:schemeClr val="accent1">
                      <a:lumMod val="75000"/>
                    </a:schemeClr>
                  </a:solidFill>
                </a:rPr>
                <a:t>异步</a:t>
              </a:r>
              <a:r>
                <a:rPr lang="en-US" altLang="zh-CN" sz="1600" b="1" dirty="0">
                  <a:solidFill>
                    <a:schemeClr val="accent1">
                      <a:lumMod val="75000"/>
                    </a:schemeClr>
                  </a:solidFill>
                </a:rPr>
                <a:t>SPOC</a:t>
              </a:r>
              <a:r>
                <a:rPr lang="zh-CN" altLang="zh-CN" sz="1600" b="1" dirty="0">
                  <a:solidFill>
                    <a:schemeClr val="accent1">
                      <a:lumMod val="75000"/>
                    </a:schemeClr>
                  </a:solidFill>
                </a:rPr>
                <a:t>课程创建流程</a:t>
              </a:r>
              <a:endParaRPr lang="zh-CN" altLang="en-US" sz="1600" b="1" dirty="0">
                <a:solidFill>
                  <a:schemeClr val="accent1">
                    <a:lumMod val="75000"/>
                  </a:schemeClr>
                </a:solidFill>
              </a:endParaRPr>
            </a:p>
          </p:txBody>
        </p:sp>
        <p:sp>
          <p:nvSpPr>
            <p:cNvPr id="27" name="文本框 26">
              <a:extLst>
                <a:ext uri="{FF2B5EF4-FFF2-40B4-BE49-F238E27FC236}">
                  <a16:creationId xmlns:a16="http://schemas.microsoft.com/office/drawing/2014/main" xmlns="" id="{1DCEF4A1-227D-4CD1-F4DB-CFFE638E67BA}"/>
                </a:ext>
              </a:extLst>
            </p:cNvPr>
            <p:cNvSpPr txBox="1"/>
            <p:nvPr/>
          </p:nvSpPr>
          <p:spPr>
            <a:xfrm>
              <a:off x="7426221" y="5648620"/>
              <a:ext cx="3410392" cy="584775"/>
            </a:xfrm>
            <a:prstGeom prst="rect">
              <a:avLst/>
            </a:prstGeom>
            <a:solidFill>
              <a:schemeClr val="accent2">
                <a:lumMod val="20000"/>
                <a:lumOff val="80000"/>
              </a:schemeClr>
            </a:solidFill>
          </p:spPr>
          <p:txBody>
            <a:bodyPr wrap="square" rtlCol="0">
              <a:spAutoFit/>
            </a:bodyPr>
            <a:lstStyle/>
            <a:p>
              <a:r>
                <a:rPr lang="zh-CN" altLang="en-US" sz="1600" dirty="0">
                  <a:solidFill>
                    <a:schemeClr val="accent1">
                      <a:lumMod val="75000"/>
                    </a:schemeClr>
                  </a:solidFill>
                </a:rPr>
                <a:t>即引用其他学校课程，可以根据本校课程实际情况删改或补充内容。</a:t>
              </a:r>
            </a:p>
          </p:txBody>
        </p:sp>
        <p:sp>
          <p:nvSpPr>
            <p:cNvPr id="34" name="矩形 33">
              <a:extLst>
                <a:ext uri="{FF2B5EF4-FFF2-40B4-BE49-F238E27FC236}">
                  <a16:creationId xmlns:a16="http://schemas.microsoft.com/office/drawing/2014/main" xmlns="" id="{BD50B8F5-F31F-1F6D-98F7-DB11556768B8}"/>
                </a:ext>
              </a:extLst>
            </p:cNvPr>
            <p:cNvSpPr/>
            <p:nvPr/>
          </p:nvSpPr>
          <p:spPr>
            <a:xfrm>
              <a:off x="7325920" y="3480883"/>
              <a:ext cx="3658304" cy="2869659"/>
            </a:xfrm>
            <a:prstGeom prst="rect">
              <a:avLst/>
            </a:prstGeom>
            <a:noFill/>
            <a:ln w="6350">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823036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38315" y="990399"/>
            <a:ext cx="2420572"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5.3.4  </a:t>
            </a:r>
            <a:r>
              <a:rPr lang="zh-CN" altLang="en-US" sz="2400" b="1" dirty="0">
                <a:latin typeface="Microsoft YaHei" panose="020B0503020204020204" pitchFamily="34" charset="-122"/>
                <a:ea typeface="Microsoft YaHei" panose="020B0503020204020204" pitchFamily="34" charset="-122"/>
              </a:rPr>
              <a:t>雨课堂</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grpSp>
        <p:nvGrpSpPr>
          <p:cNvPr id="7" name="组合 6">
            <a:extLst>
              <a:ext uri="{FF2B5EF4-FFF2-40B4-BE49-F238E27FC236}">
                <a16:creationId xmlns:a16="http://schemas.microsoft.com/office/drawing/2014/main" xmlns="" id="{D16D9BE9-F344-2AEA-D729-6DA8917C5F37}"/>
              </a:ext>
            </a:extLst>
          </p:cNvPr>
          <p:cNvGrpSpPr/>
          <p:nvPr/>
        </p:nvGrpSpPr>
        <p:grpSpPr>
          <a:xfrm>
            <a:off x="7139841" y="1659828"/>
            <a:ext cx="4326035" cy="4368001"/>
            <a:chOff x="6951670" y="990399"/>
            <a:chExt cx="4602016" cy="4543380"/>
          </a:xfrm>
        </p:grpSpPr>
        <p:pic>
          <p:nvPicPr>
            <p:cNvPr id="4" name="图片 3">
              <a:extLst>
                <a:ext uri="{FF2B5EF4-FFF2-40B4-BE49-F238E27FC236}">
                  <a16:creationId xmlns:a16="http://schemas.microsoft.com/office/drawing/2014/main" xmlns="" id="{8B141614-483E-48E8-F9BE-D915651635B5}"/>
                </a:ext>
              </a:extLst>
            </p:cNvPr>
            <p:cNvPicPr>
              <a:picLocks noChangeAspect="1"/>
            </p:cNvPicPr>
            <p:nvPr/>
          </p:nvPicPr>
          <p:blipFill rotWithShape="1">
            <a:blip r:embed="rId3"/>
            <a:srcRect t="8226" r="1296" b="5155"/>
            <a:stretch/>
          </p:blipFill>
          <p:spPr>
            <a:xfrm>
              <a:off x="6951671" y="990399"/>
              <a:ext cx="4602015" cy="2271690"/>
            </a:xfrm>
            <a:prstGeom prst="rect">
              <a:avLst/>
            </a:prstGeom>
          </p:spPr>
        </p:pic>
        <p:pic>
          <p:nvPicPr>
            <p:cNvPr id="6" name="图片 5">
              <a:extLst>
                <a:ext uri="{FF2B5EF4-FFF2-40B4-BE49-F238E27FC236}">
                  <a16:creationId xmlns:a16="http://schemas.microsoft.com/office/drawing/2014/main" xmlns="" id="{CB60A803-13CE-78E6-2961-A6F9CFB0F67C}"/>
                </a:ext>
              </a:extLst>
            </p:cNvPr>
            <p:cNvPicPr>
              <a:picLocks noChangeAspect="1"/>
            </p:cNvPicPr>
            <p:nvPr/>
          </p:nvPicPr>
          <p:blipFill rotWithShape="1">
            <a:blip r:embed="rId4"/>
            <a:srcRect l="8896" t="16880" r="9534" b="12180"/>
            <a:stretch/>
          </p:blipFill>
          <p:spPr>
            <a:xfrm>
              <a:off x="6951670" y="3262089"/>
              <a:ext cx="4602015" cy="2271690"/>
            </a:xfrm>
            <a:prstGeom prst="rect">
              <a:avLst/>
            </a:prstGeom>
          </p:spPr>
        </p:pic>
      </p:grpSp>
      <p:sp>
        <p:nvSpPr>
          <p:cNvPr id="35" name="文本框 34">
            <a:extLst>
              <a:ext uri="{FF2B5EF4-FFF2-40B4-BE49-F238E27FC236}">
                <a16:creationId xmlns:a16="http://schemas.microsoft.com/office/drawing/2014/main" xmlns="" id="{B916F33B-D74C-722B-FFD7-9135EA433B71}"/>
              </a:ext>
            </a:extLst>
          </p:cNvPr>
          <p:cNvSpPr txBox="1"/>
          <p:nvPr/>
        </p:nvSpPr>
        <p:spPr>
          <a:xfrm>
            <a:off x="485482" y="2783519"/>
            <a:ext cx="6226603" cy="3478003"/>
          </a:xfrm>
          <a:prstGeom prst="rect">
            <a:avLst/>
          </a:prstGeom>
          <a:noFill/>
          <a:ln w="9525">
            <a:noFill/>
          </a:ln>
        </p:spPr>
        <p:txBody>
          <a:bodyPr wrap="square">
            <a:spAutoFit/>
          </a:bodyPr>
          <a:lstStyle>
            <a:defPPr>
              <a:defRPr lang="zh-CN"/>
            </a:defPPr>
            <a:lvl1pPr marL="285750" indent="-285750" eaLnBrk="0" fontAlgn="base" hangingPunct="0">
              <a:lnSpc>
                <a:spcPct val="150000"/>
              </a:lnSpc>
              <a:spcBef>
                <a:spcPct val="20000"/>
              </a:spcBef>
              <a:spcAft>
                <a:spcPct val="0"/>
              </a:spcAft>
              <a:buFont typeface="Wingdings" panose="05000000000000000000" pitchFamily="2" charset="2"/>
              <a:buChar char="Ø"/>
              <a:defRPr sz="1800" kern="100">
                <a:effectLst/>
                <a:latin typeface="Times New Roman" panose="02020603050405020304" pitchFamily="18" charset="0"/>
                <a:ea typeface="汉仪书宋一简"/>
                <a:cs typeface="Times New Roman" panose="02020603050405020304" pitchFamily="18" charset="0"/>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r>
              <a:rPr lang="zh-CN" altLang="zh-CN" dirty="0">
                <a:latin typeface="华文楷体" panose="02010600040101010101" pitchFamily="2" charset="-122"/>
                <a:ea typeface="华文楷体" panose="02010600040101010101" pitchFamily="2" charset="-122"/>
              </a:rPr>
              <a:t>目的是全面提升课堂教学体验，连接师生的智能终端，将课前——课上——课后的每一个环节都赋予全新的体验</a:t>
            </a:r>
            <a:r>
              <a:rPr lang="zh-CN" altLang="en-US"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rPr>
              <a:t>推动教学改革。</a:t>
            </a:r>
            <a:endParaRPr lang="en-US" altLang="zh-CN" dirty="0">
              <a:latin typeface="华文楷体" panose="02010600040101010101" pitchFamily="2" charset="-122"/>
              <a:ea typeface="华文楷体" panose="02010600040101010101" pitchFamily="2" charset="-122"/>
            </a:endParaRPr>
          </a:p>
          <a:p>
            <a:r>
              <a:rPr lang="zh-CN" altLang="zh-CN" dirty="0">
                <a:latin typeface="华文楷体" panose="02010600040101010101" pitchFamily="2" charset="-122"/>
                <a:ea typeface="华文楷体" panose="02010600040101010101" pitchFamily="2" charset="-122"/>
              </a:rPr>
              <a:t>将复杂的信息技术手段融入到</a:t>
            </a:r>
            <a:r>
              <a:rPr lang="en-US" altLang="zh-CN" dirty="0">
                <a:latin typeface="华文楷体" panose="02010600040101010101" pitchFamily="2" charset="-122"/>
                <a:ea typeface="华文楷体" panose="02010600040101010101" pitchFamily="2" charset="-122"/>
              </a:rPr>
              <a:t>PowerPoint</a:t>
            </a:r>
            <a:r>
              <a:rPr lang="zh-CN" altLang="zh-CN" dirty="0">
                <a:latin typeface="华文楷体" panose="02010600040101010101" pitchFamily="2" charset="-122"/>
                <a:ea typeface="华文楷体" panose="02010600040101010101" pitchFamily="2" charset="-122"/>
              </a:rPr>
              <a:t>和微信，在课外预习与课堂教学间建立沟通桥梁。</a:t>
            </a:r>
            <a:endParaRPr lang="en-US" altLang="zh-CN" dirty="0">
              <a:latin typeface="华文楷体" panose="02010600040101010101" pitchFamily="2" charset="-122"/>
              <a:ea typeface="华文楷体" panose="02010600040101010101" pitchFamily="2" charset="-122"/>
            </a:endParaRPr>
          </a:p>
          <a:p>
            <a:r>
              <a:rPr lang="zh-CN" altLang="zh-CN" dirty="0">
                <a:latin typeface="华文楷体" panose="02010600040101010101" pitchFamily="2" charset="-122"/>
                <a:ea typeface="华文楷体" panose="02010600040101010101" pitchFamily="2" charset="-122"/>
              </a:rPr>
              <a:t>教师可以将带有</a:t>
            </a:r>
            <a:r>
              <a:rPr lang="en-US" altLang="zh-CN" dirty="0">
                <a:latin typeface="华文楷体" panose="02010600040101010101" pitchFamily="2" charset="-122"/>
                <a:ea typeface="华文楷体" panose="02010600040101010101" pitchFamily="2" charset="-122"/>
              </a:rPr>
              <a:t>MOOC</a:t>
            </a:r>
            <a:r>
              <a:rPr lang="zh-CN" altLang="zh-CN" dirty="0">
                <a:latin typeface="华文楷体" panose="02010600040101010101" pitchFamily="2" charset="-122"/>
                <a:ea typeface="华文楷体" panose="02010600040101010101" pitchFamily="2" charset="-122"/>
              </a:rPr>
              <a:t>视频、习题、语音的课前预习课件推送到学生手机，沟通及时反馈；课堂上实时答题、弹幕互动，为传统课堂教学师生互动提供了完美解决方案。</a:t>
            </a:r>
            <a:endParaRPr lang="zh-CN" altLang="en-US" dirty="0">
              <a:latin typeface="华文楷体" panose="02010600040101010101" pitchFamily="2" charset="-122"/>
              <a:ea typeface="华文楷体" panose="02010600040101010101" pitchFamily="2" charset="-122"/>
            </a:endParaRPr>
          </a:p>
        </p:txBody>
      </p:sp>
      <p:cxnSp>
        <p:nvCxnSpPr>
          <p:cNvPr id="36" name="直线连接符 31">
            <a:extLst>
              <a:ext uri="{FF2B5EF4-FFF2-40B4-BE49-F238E27FC236}">
                <a16:creationId xmlns:a16="http://schemas.microsoft.com/office/drawing/2014/main" xmlns="" id="{DA89F3B3-3B6F-DAE5-4318-B209EA718078}"/>
              </a:ext>
            </a:extLst>
          </p:cNvPr>
          <p:cNvCxnSpPr>
            <a:cxnSpLocks/>
          </p:cNvCxnSpPr>
          <p:nvPr/>
        </p:nvCxnSpPr>
        <p:spPr>
          <a:xfrm>
            <a:off x="711452" y="2678972"/>
            <a:ext cx="5457687"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0E073368-E547-E939-1578-AE4DAC09BDE3}"/>
              </a:ext>
            </a:extLst>
          </p:cNvPr>
          <p:cNvSpPr txBox="1"/>
          <p:nvPr/>
        </p:nvSpPr>
        <p:spPr>
          <a:xfrm>
            <a:off x="689056" y="1659828"/>
            <a:ext cx="6023029" cy="874214"/>
          </a:xfrm>
          <a:prstGeom prst="rect">
            <a:avLst/>
          </a:prstGeom>
          <a:noFill/>
          <a:ln w="9525">
            <a:noFill/>
          </a:ln>
        </p:spPr>
        <p:txBody>
          <a:bodyPr wrap="square">
            <a:spAutoFit/>
          </a:bodyPr>
          <a:lstStyle>
            <a:defPPr>
              <a:defRPr lang="zh-CN"/>
            </a:defPPr>
            <a:lvl1pPr marL="285750" indent="-285750" eaLnBrk="0" fontAlgn="base" hangingPunct="0">
              <a:lnSpc>
                <a:spcPct val="150000"/>
              </a:lnSpc>
              <a:spcBef>
                <a:spcPct val="20000"/>
              </a:spcBef>
              <a:spcAft>
                <a:spcPct val="0"/>
              </a:spcAft>
              <a:buFont typeface="Wingdings" panose="05000000000000000000" pitchFamily="2" charset="2"/>
              <a:buChar char="Ø"/>
              <a:defRPr sz="1800" kern="100">
                <a:effectLst/>
                <a:latin typeface="Times New Roman" panose="02020603050405020304" pitchFamily="18" charset="0"/>
                <a:ea typeface="汉仪书宋一简"/>
                <a:cs typeface="Times New Roman" panose="02020603050405020304" pitchFamily="18" charset="0"/>
              </a:defRPr>
            </a:lvl1pPr>
            <a:lvl2pPr marL="742950" indent="-285750" eaLnBrk="0" fontAlgn="base" hangingPunct="0">
              <a:spcBef>
                <a:spcPct val="20000"/>
              </a:spcBef>
              <a:spcAft>
                <a:spcPct val="0"/>
              </a:spcAft>
              <a:buFont typeface="Arial" panose="020B0604020202020204" pitchFamily="34" charset="0"/>
              <a:buChar char="–"/>
              <a:defRPr sz="2800"/>
            </a:lvl2pPr>
            <a:lvl3pPr marL="1143000" indent="-228600" eaLnBrk="0" fontAlgn="base" hangingPunct="0">
              <a:spcBef>
                <a:spcPct val="20000"/>
              </a:spcBef>
              <a:spcAft>
                <a:spcPct val="0"/>
              </a:spcAft>
              <a:buFont typeface="Arial" panose="020B0604020202020204" pitchFamily="34" charset="0"/>
              <a:buChar char="•"/>
              <a:defRPr sz="2400"/>
            </a:lvl3pPr>
            <a:lvl4pPr marL="1600200" indent="-228600" eaLnBrk="0" fontAlgn="base" hangingPunct="0">
              <a:spcBef>
                <a:spcPct val="20000"/>
              </a:spcBef>
              <a:spcAft>
                <a:spcPct val="0"/>
              </a:spcAft>
              <a:buFont typeface="Arial" panose="020B0604020202020204" pitchFamily="34" charset="0"/>
              <a:buChar char="–"/>
              <a:defRPr sz="2000"/>
            </a:lvl4pPr>
            <a:lvl5pPr marL="2057400" indent="-228600" eaLnBrk="0" fontAlgn="base" hangingPunct="0">
              <a:spcBef>
                <a:spcPct val="20000"/>
              </a:spcBef>
              <a:spcAft>
                <a:spcPct val="0"/>
              </a:spcAft>
              <a:buFont typeface="Arial" panose="020B0604020202020204" pitchFamily="34" charset="0"/>
              <a:buChar char="»"/>
              <a:defRPr sz="2000"/>
            </a:lvl5pPr>
          </a:lstStyle>
          <a:p>
            <a:pPr marL="0" indent="0">
              <a:buNone/>
            </a:pPr>
            <a:r>
              <a:rPr lang="zh-CN" altLang="zh-CN" dirty="0"/>
              <a:t>雨课堂是学堂在线与清华大学在线教育办公室共同研发的智慧教学工具</a:t>
            </a:r>
            <a:r>
              <a:rPr lang="zh-CN" altLang="en-US" dirty="0"/>
              <a:t>。</a:t>
            </a:r>
            <a:endParaRPr lang="en-US" altLang="zh-CN" dirty="0"/>
          </a:p>
        </p:txBody>
      </p:sp>
    </p:spTree>
    <p:extLst>
      <p:ext uri="{BB962C8B-B14F-4D97-AF65-F5344CB8AC3E}">
        <p14:creationId xmlns:p14="http://schemas.microsoft.com/office/powerpoint/2010/main" val="230973385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5.3.4  </a:t>
            </a:r>
            <a:r>
              <a:rPr lang="zh-CN" altLang="en-US" sz="2400" b="1" dirty="0">
                <a:latin typeface="Microsoft YaHei" panose="020B0503020204020204" pitchFamily="34" charset="-122"/>
                <a:ea typeface="Microsoft YaHei" panose="020B0503020204020204" pitchFamily="34" charset="-122"/>
              </a:rPr>
              <a:t>雨课堂</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5.3 </a:t>
              </a:r>
              <a:r>
                <a:rPr lang="zh-CN" altLang="en-US" sz="2600" b="1" dirty="0">
                  <a:solidFill>
                    <a:srgbClr val="FFFFFF"/>
                  </a:solidFill>
                  <a:latin typeface="微软雅黑" pitchFamily="34" charset="-122"/>
                  <a:ea typeface="微软雅黑" pitchFamily="34" charset="-122"/>
                  <a:sym typeface="微软雅黑" pitchFamily="34" charset="-122"/>
                </a:rPr>
                <a:t>网络教学平台的建设分析</a:t>
              </a:r>
              <a:endParaRPr lang="zh-CN" altLang="en-US" sz="2600" b="1" dirty="0">
                <a:solidFill>
                  <a:srgbClr val="FFFFFF"/>
                </a:solidFill>
                <a:ea typeface="微软雅黑" pitchFamily="34" charset="-122"/>
              </a:endParaRPr>
            </a:p>
          </p:txBody>
        </p:sp>
      </p:grpSp>
      <p:pic>
        <p:nvPicPr>
          <p:cNvPr id="12" name="图片 11">
            <a:extLst>
              <a:ext uri="{FF2B5EF4-FFF2-40B4-BE49-F238E27FC236}">
                <a16:creationId xmlns:a16="http://schemas.microsoft.com/office/drawing/2014/main" xmlns="" id="{3642B592-DA48-CF16-B7A3-7AE809C08889}"/>
              </a:ext>
            </a:extLst>
          </p:cNvPr>
          <p:cNvPicPr>
            <a:picLocks noChangeAspect="1"/>
          </p:cNvPicPr>
          <p:nvPr/>
        </p:nvPicPr>
        <p:blipFill>
          <a:blip r:embed="rId3"/>
          <a:srcRect l="17021" t="12717" r="14111"/>
          <a:stretch>
            <a:fillRect/>
          </a:stretch>
        </p:blipFill>
        <p:spPr>
          <a:xfrm>
            <a:off x="6182473" y="4080691"/>
            <a:ext cx="2864614" cy="1872628"/>
          </a:xfrm>
          <a:prstGeom prst="rect">
            <a:avLst/>
          </a:prstGeom>
          <a:noFill/>
          <a:ln w="9525" cap="flat" cmpd="sng">
            <a:noFill/>
            <a:prstDash val="solid"/>
            <a:round/>
          </a:ln>
        </p:spPr>
      </p:pic>
      <p:pic>
        <p:nvPicPr>
          <p:cNvPr id="13" name="图片 12">
            <a:extLst>
              <a:ext uri="{FF2B5EF4-FFF2-40B4-BE49-F238E27FC236}">
                <a16:creationId xmlns:a16="http://schemas.microsoft.com/office/drawing/2014/main" xmlns="" id="{092D12B0-0BCB-3AF7-4F6C-BB2675B74FD5}"/>
              </a:ext>
            </a:extLst>
          </p:cNvPr>
          <p:cNvPicPr>
            <a:picLocks noChangeAspect="1"/>
          </p:cNvPicPr>
          <p:nvPr/>
        </p:nvPicPr>
        <p:blipFill>
          <a:blip r:embed="rId4"/>
          <a:srcRect l="10689" t="10714" r="9060"/>
          <a:stretch>
            <a:fillRect/>
          </a:stretch>
        </p:blipFill>
        <p:spPr>
          <a:xfrm>
            <a:off x="9278557" y="4080692"/>
            <a:ext cx="2565100" cy="1853024"/>
          </a:xfrm>
          <a:prstGeom prst="rect">
            <a:avLst/>
          </a:prstGeom>
          <a:noFill/>
          <a:ln w="9525" cap="flat" cmpd="sng">
            <a:noFill/>
            <a:prstDash val="solid"/>
            <a:round/>
          </a:ln>
        </p:spPr>
      </p:pic>
      <p:cxnSp>
        <p:nvCxnSpPr>
          <p:cNvPr id="14" name="直线连接符 40">
            <a:extLst>
              <a:ext uri="{FF2B5EF4-FFF2-40B4-BE49-F238E27FC236}">
                <a16:creationId xmlns:a16="http://schemas.microsoft.com/office/drawing/2014/main" xmlns="" id="{3CE711B7-7072-C8C3-CB3E-7BCFFD8B7EE0}"/>
              </a:ext>
            </a:extLst>
          </p:cNvPr>
          <p:cNvCxnSpPr>
            <a:cxnSpLocks/>
          </p:cNvCxnSpPr>
          <p:nvPr/>
        </p:nvCxnSpPr>
        <p:spPr>
          <a:xfrm>
            <a:off x="607620" y="1960511"/>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graphicFrame>
        <p:nvGraphicFramePr>
          <p:cNvPr id="15" name="图示 14">
            <a:extLst>
              <a:ext uri="{FF2B5EF4-FFF2-40B4-BE49-F238E27FC236}">
                <a16:creationId xmlns:a16="http://schemas.microsoft.com/office/drawing/2014/main" xmlns="" id="{7627D697-6812-A260-817A-28793C79C6DF}"/>
              </a:ext>
            </a:extLst>
          </p:cNvPr>
          <p:cNvGraphicFramePr/>
          <p:nvPr>
            <p:extLst>
              <p:ext uri="{D42A27DB-BD31-4B8C-83A1-F6EECF244321}">
                <p14:modId xmlns:p14="http://schemas.microsoft.com/office/powerpoint/2010/main" val="2198617107"/>
              </p:ext>
            </p:extLst>
          </p:nvPr>
        </p:nvGraphicFramePr>
        <p:xfrm>
          <a:off x="1414916" y="2513827"/>
          <a:ext cx="8015842" cy="297800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Google Shape;2168;p41">
            <a:extLst>
              <a:ext uri="{FF2B5EF4-FFF2-40B4-BE49-F238E27FC236}">
                <a16:creationId xmlns:a16="http://schemas.microsoft.com/office/drawing/2014/main" xmlns="" id="{C27841E7-F39C-9A1D-AF63-8B75D9761704}"/>
              </a:ext>
            </a:extLst>
          </p:cNvPr>
          <p:cNvSpPr/>
          <p:nvPr/>
        </p:nvSpPr>
        <p:spPr>
          <a:xfrm rot="5400000">
            <a:off x="1901843" y="2658599"/>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 name="Google Shape;232;p34">
            <a:extLst>
              <a:ext uri="{FF2B5EF4-FFF2-40B4-BE49-F238E27FC236}">
                <a16:creationId xmlns:a16="http://schemas.microsoft.com/office/drawing/2014/main" xmlns="" id="{9A05731B-EEA1-1CB5-EB6E-9516CC8D8C4D}"/>
              </a:ext>
            </a:extLst>
          </p:cNvPr>
          <p:cNvSpPr txBox="1">
            <a:spLocks/>
          </p:cNvSpPr>
          <p:nvPr/>
        </p:nvSpPr>
        <p:spPr>
          <a:xfrm>
            <a:off x="2039524" y="3183766"/>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01</a:t>
            </a:r>
          </a:p>
        </p:txBody>
      </p:sp>
      <p:sp>
        <p:nvSpPr>
          <p:cNvPr id="18" name="Google Shape;2168;p41">
            <a:extLst>
              <a:ext uri="{FF2B5EF4-FFF2-40B4-BE49-F238E27FC236}">
                <a16:creationId xmlns:a16="http://schemas.microsoft.com/office/drawing/2014/main" xmlns="" id="{C083C8B3-3CC4-8D73-5321-7605F96C0CEC}"/>
              </a:ext>
            </a:extLst>
          </p:cNvPr>
          <p:cNvSpPr/>
          <p:nvPr/>
        </p:nvSpPr>
        <p:spPr>
          <a:xfrm rot="5400000">
            <a:off x="3688334" y="2579480"/>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 name="Google Shape;232;p34">
            <a:extLst>
              <a:ext uri="{FF2B5EF4-FFF2-40B4-BE49-F238E27FC236}">
                <a16:creationId xmlns:a16="http://schemas.microsoft.com/office/drawing/2014/main" xmlns="" id="{78F0F3E2-8CA4-F02A-AD52-1816102946E4}"/>
              </a:ext>
            </a:extLst>
          </p:cNvPr>
          <p:cNvSpPr txBox="1">
            <a:spLocks/>
          </p:cNvSpPr>
          <p:nvPr/>
        </p:nvSpPr>
        <p:spPr>
          <a:xfrm>
            <a:off x="3759846" y="2662553"/>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02</a:t>
            </a:r>
          </a:p>
        </p:txBody>
      </p:sp>
      <p:sp>
        <p:nvSpPr>
          <p:cNvPr id="20" name="Google Shape;2168;p41">
            <a:extLst>
              <a:ext uri="{FF2B5EF4-FFF2-40B4-BE49-F238E27FC236}">
                <a16:creationId xmlns:a16="http://schemas.microsoft.com/office/drawing/2014/main" xmlns="" id="{DD779208-370A-A148-DB9C-06F6C4402CB5}"/>
              </a:ext>
            </a:extLst>
          </p:cNvPr>
          <p:cNvSpPr/>
          <p:nvPr/>
        </p:nvSpPr>
        <p:spPr>
          <a:xfrm rot="5400000">
            <a:off x="5683388" y="2113348"/>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 name="Google Shape;232;p34">
            <a:extLst>
              <a:ext uri="{FF2B5EF4-FFF2-40B4-BE49-F238E27FC236}">
                <a16:creationId xmlns:a16="http://schemas.microsoft.com/office/drawing/2014/main" xmlns="" id="{B1646A8E-716E-DB72-AFDF-70E3BE865992}"/>
              </a:ext>
            </a:extLst>
          </p:cNvPr>
          <p:cNvSpPr txBox="1">
            <a:spLocks/>
          </p:cNvSpPr>
          <p:nvPr/>
        </p:nvSpPr>
        <p:spPr>
          <a:xfrm>
            <a:off x="5754900" y="2235333"/>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03</a:t>
            </a:r>
          </a:p>
        </p:txBody>
      </p:sp>
      <p:sp>
        <p:nvSpPr>
          <p:cNvPr id="22" name="Google Shape;232;p34">
            <a:extLst>
              <a:ext uri="{FF2B5EF4-FFF2-40B4-BE49-F238E27FC236}">
                <a16:creationId xmlns:a16="http://schemas.microsoft.com/office/drawing/2014/main" xmlns="" id="{6B0F1C34-7857-061A-79B8-1861E17FFBBC}"/>
              </a:ext>
            </a:extLst>
          </p:cNvPr>
          <p:cNvSpPr txBox="1">
            <a:spLocks/>
          </p:cNvSpPr>
          <p:nvPr/>
        </p:nvSpPr>
        <p:spPr>
          <a:xfrm>
            <a:off x="8177467" y="1736248"/>
            <a:ext cx="993003" cy="7517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Quicksand"/>
              <a:buNone/>
              <a:defRPr sz="2800" b="1" i="0" u="none" strike="noStrike" cap="none">
                <a:solidFill>
                  <a:schemeClr val="dk1"/>
                </a:solidFill>
                <a:latin typeface="Quicksand"/>
                <a:ea typeface="Quicksand"/>
                <a:cs typeface="Quicksand"/>
                <a:sym typeface="Quicksand"/>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defTabSz="914400"/>
            <a:r>
              <a:rPr lang="en" sz="4000" kern="0" dirty="0">
                <a:solidFill>
                  <a:srgbClr val="175C4A"/>
                </a:solidFill>
                <a:latin typeface="思源黑体 CN Heavy" panose="020B0A00000000000000" pitchFamily="34" charset="-122"/>
                <a:ea typeface="思源黑体 CN Heavy" panose="020B0A00000000000000" pitchFamily="34" charset="-122"/>
              </a:rPr>
              <a:t>04</a:t>
            </a:r>
          </a:p>
        </p:txBody>
      </p:sp>
      <p:sp>
        <p:nvSpPr>
          <p:cNvPr id="23" name="Google Shape;2168;p41">
            <a:extLst>
              <a:ext uri="{FF2B5EF4-FFF2-40B4-BE49-F238E27FC236}">
                <a16:creationId xmlns:a16="http://schemas.microsoft.com/office/drawing/2014/main" xmlns="" id="{4DA85D1C-065E-8A8D-BBA0-7B80F652ABF2}"/>
              </a:ext>
            </a:extLst>
          </p:cNvPr>
          <p:cNvSpPr/>
          <p:nvPr/>
        </p:nvSpPr>
        <p:spPr>
          <a:xfrm rot="5400000">
            <a:off x="8119031" y="1625542"/>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 name="Google Shape;2168;p41">
            <a:extLst>
              <a:ext uri="{FF2B5EF4-FFF2-40B4-BE49-F238E27FC236}">
                <a16:creationId xmlns:a16="http://schemas.microsoft.com/office/drawing/2014/main" xmlns="" id="{23135BCE-A421-EF80-BE22-44024A03EFCB}"/>
              </a:ext>
            </a:extLst>
          </p:cNvPr>
          <p:cNvSpPr/>
          <p:nvPr/>
        </p:nvSpPr>
        <p:spPr>
          <a:xfrm rot="5400000">
            <a:off x="1884162" y="3078566"/>
            <a:ext cx="998170" cy="1006079"/>
          </a:xfrm>
          <a:prstGeom prst="hexagon">
            <a:avLst>
              <a:gd name="adj" fmla="val 26925"/>
              <a:gd name="vf" fmla="val 115470"/>
            </a:avLst>
          </a:prstGeom>
          <a:noFill/>
          <a:ln w="1905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文本框 25">
            <a:extLst>
              <a:ext uri="{FF2B5EF4-FFF2-40B4-BE49-F238E27FC236}">
                <a16:creationId xmlns:a16="http://schemas.microsoft.com/office/drawing/2014/main" xmlns="" id="{6306C209-1CFE-834F-4CCF-8EE36DE73825}"/>
              </a:ext>
            </a:extLst>
          </p:cNvPr>
          <p:cNvSpPr txBox="1"/>
          <p:nvPr/>
        </p:nvSpPr>
        <p:spPr>
          <a:xfrm>
            <a:off x="6691957" y="6046244"/>
            <a:ext cx="1982011" cy="338554"/>
          </a:xfrm>
          <a:prstGeom prst="rect">
            <a:avLst/>
          </a:prstGeom>
          <a:noFill/>
        </p:spPr>
        <p:txBody>
          <a:bodyPr wrap="square">
            <a:spAutoFit/>
          </a:bodyPr>
          <a:lstStyle/>
          <a:p>
            <a:r>
              <a:rPr lang="zh-CN" altLang="zh-CN" sz="1600" kern="100" dirty="0">
                <a:effectLst/>
                <a:latin typeface="仿宋" panose="02010609060101010101" pitchFamily="49" charset="-122"/>
                <a:ea typeface="仿宋" panose="02010609060101010101" pitchFamily="49" charset="-122"/>
                <a:cs typeface="Arial" panose="020B0604020202020204" pitchFamily="34" charset="0"/>
              </a:rPr>
              <a:t>电脑端开启雨课堂</a:t>
            </a:r>
            <a:endParaRPr lang="zh-CN" altLang="en-US" sz="1600" dirty="0">
              <a:latin typeface="仿宋" panose="02010609060101010101" pitchFamily="49" charset="-122"/>
              <a:ea typeface="仿宋" panose="02010609060101010101" pitchFamily="49" charset="-122"/>
            </a:endParaRPr>
          </a:p>
        </p:txBody>
      </p:sp>
      <p:sp>
        <p:nvSpPr>
          <p:cNvPr id="28" name="文本框 27">
            <a:extLst>
              <a:ext uri="{FF2B5EF4-FFF2-40B4-BE49-F238E27FC236}">
                <a16:creationId xmlns:a16="http://schemas.microsoft.com/office/drawing/2014/main" xmlns="" id="{02C7BEC2-F0A9-DBC6-DF18-FF62B33A6F68}"/>
              </a:ext>
            </a:extLst>
          </p:cNvPr>
          <p:cNvSpPr txBox="1"/>
          <p:nvPr/>
        </p:nvSpPr>
        <p:spPr>
          <a:xfrm>
            <a:off x="9327386" y="6030987"/>
            <a:ext cx="2864614" cy="338554"/>
          </a:xfrm>
          <a:prstGeom prst="rect">
            <a:avLst/>
          </a:prstGeom>
          <a:noFill/>
        </p:spPr>
        <p:txBody>
          <a:bodyPr wrap="square">
            <a:spAutoFit/>
          </a:bodyPr>
          <a:lstStyle>
            <a:defPPr>
              <a:defRPr lang="zh-CN"/>
            </a:defPPr>
            <a:lvl1pPr>
              <a:defRPr sz="1600" kern="100">
                <a:effectLst/>
                <a:latin typeface="仿宋" panose="02010609060101010101" pitchFamily="49" charset="-122"/>
                <a:ea typeface="仿宋" panose="02010609060101010101" pitchFamily="49" charset="-122"/>
                <a:cs typeface="Arial" panose="020B0604020202020204" pitchFamily="34" charset="0"/>
              </a:defRPr>
            </a:lvl1pPr>
          </a:lstStyle>
          <a:p>
            <a:r>
              <a:rPr lang="zh-CN" altLang="zh-CN" dirty="0"/>
              <a:t>电脑端和手机端教学互动</a:t>
            </a:r>
            <a:endParaRPr lang="zh-CN" altLang="en-US" dirty="0"/>
          </a:p>
        </p:txBody>
      </p:sp>
    </p:spTree>
    <p:extLst>
      <p:ext uri="{BB962C8B-B14F-4D97-AF65-F5344CB8AC3E}">
        <p14:creationId xmlns:p14="http://schemas.microsoft.com/office/powerpoint/2010/main" val="14901044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5">
                                            <p:graphicEl>
                                              <a:dgm id="{CCDFC721-636C-438B-A7D5-B89009FC305D}"/>
                                            </p:graphicEl>
                                          </p:spTgt>
                                        </p:tgtEl>
                                        <p:attrNameLst>
                                          <p:attrName>style.visibility</p:attrName>
                                        </p:attrNameLst>
                                      </p:cBhvr>
                                      <p:to>
                                        <p:strVal val="visible"/>
                                      </p:to>
                                    </p:set>
                                    <p:animEffect transition="in" filter="wheel(1)">
                                      <p:cBhvr>
                                        <p:cTn id="13" dur="2000"/>
                                        <p:tgtEl>
                                          <p:spTgt spid="15">
                                            <p:graphicEl>
                                              <a:dgm id="{CCDFC721-636C-438B-A7D5-B89009FC305D}"/>
                                            </p:graphicEl>
                                          </p:spTgt>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5">
                                            <p:graphicEl>
                                              <a:dgm id="{9B6979C9-57EA-472F-B13D-59566CFA0E63}"/>
                                            </p:graphicEl>
                                          </p:spTgt>
                                        </p:tgtEl>
                                        <p:attrNameLst>
                                          <p:attrName>style.visibility</p:attrName>
                                        </p:attrNameLst>
                                      </p:cBhvr>
                                      <p:to>
                                        <p:strVal val="visible"/>
                                      </p:to>
                                    </p:set>
                                    <p:animEffect transition="in" filter="wheel(1)">
                                      <p:cBhvr>
                                        <p:cTn id="16" dur="2000"/>
                                        <p:tgtEl>
                                          <p:spTgt spid="15">
                                            <p:graphicEl>
                                              <a:dgm id="{9B6979C9-57EA-472F-B13D-59566CFA0E63}"/>
                                            </p:graphicEl>
                                          </p:spTgt>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5">
                                            <p:graphicEl>
                                              <a:dgm id="{1F3697C6-C0E5-49E3-A296-0FAE9D8C82B6}"/>
                                            </p:graphicEl>
                                          </p:spTgt>
                                        </p:tgtEl>
                                        <p:attrNameLst>
                                          <p:attrName>style.visibility</p:attrName>
                                        </p:attrNameLst>
                                      </p:cBhvr>
                                      <p:to>
                                        <p:strVal val="visible"/>
                                      </p:to>
                                    </p:set>
                                    <p:animEffect transition="in" filter="wheel(1)">
                                      <p:cBhvr>
                                        <p:cTn id="19" dur="2000"/>
                                        <p:tgtEl>
                                          <p:spTgt spid="15">
                                            <p:graphicEl>
                                              <a:dgm id="{1F3697C6-C0E5-49E3-A296-0FAE9D8C82B6}"/>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5">
                                            <p:graphicEl>
                                              <a:dgm id="{D68E2244-675E-4A79-AA77-A993374587D7}"/>
                                            </p:graphicEl>
                                          </p:spTgt>
                                        </p:tgtEl>
                                        <p:attrNameLst>
                                          <p:attrName>style.visibility</p:attrName>
                                        </p:attrNameLst>
                                      </p:cBhvr>
                                      <p:to>
                                        <p:strVal val="visible"/>
                                      </p:to>
                                    </p:set>
                                    <p:animEffect transition="in" filter="wheel(1)">
                                      <p:cBhvr>
                                        <p:cTn id="24" dur="2000"/>
                                        <p:tgtEl>
                                          <p:spTgt spid="15">
                                            <p:graphicEl>
                                              <a:dgm id="{D68E2244-675E-4A79-AA77-A993374587D7}"/>
                                            </p:graphicEl>
                                          </p:spTgt>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5">
                                            <p:graphicEl>
                                              <a:dgm id="{2C84242F-A402-4319-B252-A3889959FEB8}"/>
                                            </p:graphicEl>
                                          </p:spTgt>
                                        </p:tgtEl>
                                        <p:attrNameLst>
                                          <p:attrName>style.visibility</p:attrName>
                                        </p:attrNameLst>
                                      </p:cBhvr>
                                      <p:to>
                                        <p:strVal val="visible"/>
                                      </p:to>
                                    </p:set>
                                    <p:animEffect transition="in" filter="wheel(1)">
                                      <p:cBhvr>
                                        <p:cTn id="27" dur="2000"/>
                                        <p:tgtEl>
                                          <p:spTgt spid="15">
                                            <p:graphicEl>
                                              <a:dgm id="{2C84242F-A402-4319-B252-A3889959FEB8}"/>
                                            </p:graphicEl>
                                          </p:spTgt>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5">
                                            <p:graphicEl>
                                              <a:dgm id="{CA7667D1-E5B2-45CC-8E41-9DBBC3DBA561}"/>
                                            </p:graphicEl>
                                          </p:spTgt>
                                        </p:tgtEl>
                                        <p:attrNameLst>
                                          <p:attrName>style.visibility</p:attrName>
                                        </p:attrNameLst>
                                      </p:cBhvr>
                                      <p:to>
                                        <p:strVal val="visible"/>
                                      </p:to>
                                    </p:set>
                                    <p:animEffect transition="in" filter="wheel(1)">
                                      <p:cBhvr>
                                        <p:cTn id="30" dur="2000"/>
                                        <p:tgtEl>
                                          <p:spTgt spid="15">
                                            <p:graphicEl>
                                              <a:dgm id="{CA7667D1-E5B2-45CC-8E41-9DBBC3DBA561}"/>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5">
                                            <p:graphicEl>
                                              <a:dgm id="{90EBA69F-8C71-4754-9C21-656CA5BF6CC9}"/>
                                            </p:graphicEl>
                                          </p:spTgt>
                                        </p:tgtEl>
                                        <p:attrNameLst>
                                          <p:attrName>style.visibility</p:attrName>
                                        </p:attrNameLst>
                                      </p:cBhvr>
                                      <p:to>
                                        <p:strVal val="visible"/>
                                      </p:to>
                                    </p:set>
                                    <p:animEffect transition="in" filter="wheel(1)">
                                      <p:cBhvr>
                                        <p:cTn id="35" dur="2000"/>
                                        <p:tgtEl>
                                          <p:spTgt spid="15">
                                            <p:graphicEl>
                                              <a:dgm id="{90EBA69F-8C71-4754-9C21-656CA5BF6CC9}"/>
                                            </p:graphicEl>
                                          </p:spTgt>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5">
                                            <p:graphicEl>
                                              <a:dgm id="{769D13C3-8C5A-433B-BD1F-9764E77A0697}"/>
                                            </p:graphicEl>
                                          </p:spTgt>
                                        </p:tgtEl>
                                        <p:attrNameLst>
                                          <p:attrName>style.visibility</p:attrName>
                                        </p:attrNameLst>
                                      </p:cBhvr>
                                      <p:to>
                                        <p:strVal val="visible"/>
                                      </p:to>
                                    </p:set>
                                    <p:animEffect transition="in" filter="wheel(1)">
                                      <p:cBhvr>
                                        <p:cTn id="38" dur="2000"/>
                                        <p:tgtEl>
                                          <p:spTgt spid="15">
                                            <p:graphicEl>
                                              <a:dgm id="{769D13C3-8C5A-433B-BD1F-9764E77A0697}"/>
                                            </p:graphicEl>
                                          </p:spTgt>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5">
                                            <p:graphicEl>
                                              <a:dgm id="{5DD9F410-58C9-462A-B334-89F4AD384ED6}"/>
                                            </p:graphicEl>
                                          </p:spTgt>
                                        </p:tgtEl>
                                        <p:attrNameLst>
                                          <p:attrName>style.visibility</p:attrName>
                                        </p:attrNameLst>
                                      </p:cBhvr>
                                      <p:to>
                                        <p:strVal val="visible"/>
                                      </p:to>
                                    </p:set>
                                    <p:animEffect transition="in" filter="wheel(1)">
                                      <p:cBhvr>
                                        <p:cTn id="41" dur="2000"/>
                                        <p:tgtEl>
                                          <p:spTgt spid="15">
                                            <p:graphicEl>
                                              <a:dgm id="{5DD9F410-58C9-462A-B334-89F4AD384ED6}"/>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15">
                                            <p:graphicEl>
                                              <a:dgm id="{16FE320C-0DEC-4414-9297-EE5B46697AAF}"/>
                                            </p:graphicEl>
                                          </p:spTgt>
                                        </p:tgtEl>
                                        <p:attrNameLst>
                                          <p:attrName>style.visibility</p:attrName>
                                        </p:attrNameLst>
                                      </p:cBhvr>
                                      <p:to>
                                        <p:strVal val="visible"/>
                                      </p:to>
                                    </p:set>
                                    <p:animEffect transition="in" filter="wheel(1)">
                                      <p:cBhvr>
                                        <p:cTn id="46" dur="2000"/>
                                        <p:tgtEl>
                                          <p:spTgt spid="15">
                                            <p:graphicEl>
                                              <a:dgm id="{16FE320C-0DEC-4414-9297-EE5B46697AAF}"/>
                                            </p:graphicEl>
                                          </p:spTgt>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15">
                                            <p:graphicEl>
                                              <a:dgm id="{C0461733-D4AC-43D3-A98F-6017F15E09A2}"/>
                                            </p:graphicEl>
                                          </p:spTgt>
                                        </p:tgtEl>
                                        <p:attrNameLst>
                                          <p:attrName>style.visibility</p:attrName>
                                        </p:attrNameLst>
                                      </p:cBhvr>
                                      <p:to>
                                        <p:strVal val="visible"/>
                                      </p:to>
                                    </p:set>
                                    <p:animEffect transition="in" filter="wheel(1)">
                                      <p:cBhvr>
                                        <p:cTn id="49" dur="2000"/>
                                        <p:tgtEl>
                                          <p:spTgt spid="15">
                                            <p:graphicEl>
                                              <a:dgm id="{C0461733-D4AC-43D3-A98F-6017F15E09A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Dgm bld="lvl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7" name="组合 7"/>
          <p:cNvGrpSpPr>
            <a:grpSpLocks/>
          </p:cNvGrpSpPr>
          <p:nvPr/>
        </p:nvGrpSpPr>
        <p:grpSpPr bwMode="auto">
          <a:xfrm>
            <a:off x="0" y="353484"/>
            <a:ext cx="2387600" cy="599016"/>
            <a:chOff x="0" y="0"/>
            <a:chExt cx="3026771" cy="449319"/>
          </a:xfrm>
          <a:solidFill>
            <a:srgbClr val="0070C0"/>
          </a:solidFill>
        </p:grpSpPr>
        <p:sp>
          <p:nvSpPr>
            <p:cNvPr id="3" name="矩形 1"/>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5128" name="矩形 9"/>
            <p:cNvSpPr>
              <a:spLocks noChangeArrowheads="1"/>
            </p:cNvSpPr>
            <p:nvPr/>
          </p:nvSpPr>
          <p:spPr bwMode="auto">
            <a:xfrm>
              <a:off x="610876" y="39684"/>
              <a:ext cx="1382258" cy="3809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332" fontAlgn="base">
                <a:spcBef>
                  <a:spcPct val="0"/>
                </a:spcBef>
                <a:spcAft>
                  <a:spcPct val="0"/>
                </a:spcAft>
              </a:pPr>
              <a:r>
                <a:rPr lang="zh-CN" altLang="en-US" sz="2700" b="1" dirty="0">
                  <a:solidFill>
                    <a:srgbClr val="FFFFFF"/>
                  </a:solidFill>
                  <a:latin typeface="微软雅黑" pitchFamily="34" charset="-122"/>
                  <a:ea typeface="微软雅黑" pitchFamily="34" charset="-122"/>
                  <a:sym typeface="微软雅黑" pitchFamily="34" charset="-122"/>
                </a:rPr>
                <a:t>模块</a:t>
              </a:r>
              <a:r>
                <a:rPr lang="en-US" altLang="zh-CN" sz="2700" b="1" dirty="0">
                  <a:solidFill>
                    <a:srgbClr val="FFFFFF"/>
                  </a:solidFill>
                  <a:latin typeface="微软雅黑" pitchFamily="34" charset="-122"/>
                  <a:ea typeface="微软雅黑" pitchFamily="34" charset="-122"/>
                  <a:sym typeface="微软雅黑" pitchFamily="34" charset="-122"/>
                </a:rPr>
                <a:t>5</a:t>
              </a:r>
              <a:endParaRPr lang="zh-CN" altLang="en-US" sz="2700" b="1" dirty="0">
                <a:solidFill>
                  <a:srgbClr val="FFFFFF"/>
                </a:solidFill>
                <a:ea typeface="微软雅黑" pitchFamily="34" charset="-122"/>
              </a:endParaRPr>
            </a:p>
          </p:txBody>
        </p:sp>
      </p:grpSp>
      <p:sp>
        <p:nvSpPr>
          <p:cNvPr id="10" name="矩形 9">
            <a:extLst>
              <a:ext uri="{FF2B5EF4-FFF2-40B4-BE49-F238E27FC236}">
                <a16:creationId xmlns:a16="http://schemas.microsoft.com/office/drawing/2014/main" xmlns="" id="{57AD188F-622B-02C2-9CA2-2A7B1D04EC9F}"/>
              </a:ext>
            </a:extLst>
          </p:cNvPr>
          <p:cNvSpPr/>
          <p:nvPr/>
        </p:nvSpPr>
        <p:spPr>
          <a:xfrm>
            <a:off x="3325517" y="2313145"/>
            <a:ext cx="6815972" cy="1906073"/>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xmlns="" id="{05ACF75E-3EB6-A404-D6DC-CC60D754497C}"/>
              </a:ext>
            </a:extLst>
          </p:cNvPr>
          <p:cNvGrpSpPr/>
          <p:nvPr/>
        </p:nvGrpSpPr>
        <p:grpSpPr>
          <a:xfrm>
            <a:off x="4767137" y="2786943"/>
            <a:ext cx="6697673" cy="1482650"/>
            <a:chOff x="2311505" y="319572"/>
            <a:chExt cx="5715001" cy="1265118"/>
          </a:xfrm>
        </p:grpSpPr>
        <p:sp>
          <p:nvSpPr>
            <p:cNvPr id="12" name="圆角矩形 258">
              <a:extLst>
                <a:ext uri="{FF2B5EF4-FFF2-40B4-BE49-F238E27FC236}">
                  <a16:creationId xmlns:a16="http://schemas.microsoft.com/office/drawing/2014/main" xmlns="" id="{6DD1DB12-D710-3AAF-E8C6-8B484530B21C}"/>
                </a:ext>
              </a:extLst>
            </p:cNvPr>
            <p:cNvSpPr>
              <a:spLocks noChangeArrowheads="1"/>
            </p:cNvSpPr>
            <p:nvPr/>
          </p:nvSpPr>
          <p:spPr bwMode="auto">
            <a:xfrm>
              <a:off x="2814855" y="390655"/>
              <a:ext cx="4714220" cy="661516"/>
            </a:xfrm>
            <a:prstGeom prst="roundRect">
              <a:avLst>
                <a:gd name="adj" fmla="val 50000"/>
              </a:avLst>
            </a:prstGeom>
            <a:solidFill>
              <a:srgbClr val="0070C0"/>
            </a:solidFill>
            <a:ln w="34925">
              <a:solidFill>
                <a:schemeClr val="bg1"/>
              </a:solidFill>
              <a:miter lim="800000"/>
              <a:headEnd/>
              <a:tailEnd/>
            </a:ln>
          </p:spPr>
          <p:txBody>
            <a:bodyPr anchor="ctr"/>
            <a:lstStyle/>
            <a:p>
              <a:pPr algn="ctr"/>
              <a:endParaRPr lang="zh-CN" altLang="zh-CN" sz="1600">
                <a:solidFill>
                  <a:srgbClr val="FFFFFF"/>
                </a:solidFill>
                <a:latin typeface="微软雅黑" pitchFamily="34" charset="-122"/>
                <a:ea typeface="微软雅黑" pitchFamily="34" charset="-122"/>
                <a:sym typeface="微软雅黑" pitchFamily="34" charset="-122"/>
              </a:endParaRPr>
            </a:p>
          </p:txBody>
        </p:sp>
        <p:sp>
          <p:nvSpPr>
            <p:cNvPr id="13" name="Text Box 39">
              <a:extLst>
                <a:ext uri="{FF2B5EF4-FFF2-40B4-BE49-F238E27FC236}">
                  <a16:creationId xmlns:a16="http://schemas.microsoft.com/office/drawing/2014/main" xmlns="" id="{12579A65-0C4F-9BB8-8800-6A104F5DD39E}"/>
                </a:ext>
              </a:extLst>
            </p:cNvPr>
            <p:cNvSpPr>
              <a:spLocks noChangeArrowheads="1"/>
            </p:cNvSpPr>
            <p:nvPr/>
          </p:nvSpPr>
          <p:spPr bwMode="auto">
            <a:xfrm>
              <a:off x="2311505" y="319572"/>
              <a:ext cx="5715001" cy="126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buClr>
                  <a:schemeClr val="tx1"/>
                </a:buClr>
              </a:pPr>
              <a:r>
                <a:rPr lang="en-US" altLang="zh-CN" sz="3200" b="1" dirty="0">
                  <a:solidFill>
                    <a:schemeClr val="bg1"/>
                  </a:solidFill>
                  <a:latin typeface="微软雅黑" pitchFamily="34" charset="-122"/>
                  <a:ea typeface="微软雅黑" pitchFamily="34" charset="-122"/>
                  <a:sym typeface="微软雅黑" pitchFamily="34" charset="-122"/>
                </a:rPr>
                <a:t>5.4  </a:t>
              </a:r>
              <a:r>
                <a:rPr lang="zh-CN" altLang="en-US" sz="3200" b="1" dirty="0">
                  <a:solidFill>
                    <a:srgbClr val="FFFFFF"/>
                  </a:solidFill>
                  <a:latin typeface="微软雅黑" pitchFamily="34" charset="-122"/>
                  <a:ea typeface="微软雅黑" pitchFamily="34" charset="-122"/>
                  <a:sym typeface="微软雅黑" pitchFamily="34" charset="-122"/>
                </a:rPr>
                <a:t>在 线 直 播 教 学</a:t>
              </a:r>
              <a:endParaRPr lang="zh-CN" altLang="en-US" sz="3200" b="1" dirty="0">
                <a:solidFill>
                  <a:schemeClr val="bg1"/>
                </a:solidFill>
                <a:latin typeface="微软雅黑" pitchFamily="34" charset="-122"/>
                <a:ea typeface="微软雅黑" pitchFamily="34" charset="-122"/>
                <a:sym typeface="微软雅黑" pitchFamily="34" charset="-122"/>
              </a:endParaRPr>
            </a:p>
            <a:p>
              <a:pPr algn="ctr">
                <a:lnSpc>
                  <a:spcPct val="150000"/>
                </a:lnSpc>
                <a:buClr>
                  <a:schemeClr val="tx1"/>
                </a:buClr>
              </a:pPr>
              <a:endParaRPr lang="en-US" altLang="zh-CN" sz="3200" b="1" dirty="0">
                <a:solidFill>
                  <a:srgbClr val="000000"/>
                </a:solidFill>
                <a:latin typeface="微软雅黑" pitchFamily="34" charset="-122"/>
                <a:ea typeface="微软雅黑" pitchFamily="34" charset="-122"/>
                <a:sym typeface="微软雅黑" pitchFamily="34" charset="-122"/>
              </a:endParaRPr>
            </a:p>
          </p:txBody>
        </p:sp>
      </p:grpSp>
      <p:sp>
        <p:nvSpPr>
          <p:cNvPr id="14" name="!!11">
            <a:extLst>
              <a:ext uri="{FF2B5EF4-FFF2-40B4-BE49-F238E27FC236}">
                <a16:creationId xmlns:a16="http://schemas.microsoft.com/office/drawing/2014/main" xmlns="" id="{EAF4EA15-4A45-3BD5-4670-927B5900B6E4}"/>
              </a:ext>
            </a:extLst>
          </p:cNvPr>
          <p:cNvSpPr/>
          <p:nvPr/>
        </p:nvSpPr>
        <p:spPr>
          <a:xfrm rot="536390">
            <a:off x="1558577" y="1752568"/>
            <a:ext cx="2971261" cy="2987399"/>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22">
            <a:extLst>
              <a:ext uri="{FF2B5EF4-FFF2-40B4-BE49-F238E27FC236}">
                <a16:creationId xmlns:a16="http://schemas.microsoft.com/office/drawing/2014/main" xmlns="" id="{0197A3FB-374B-4372-650A-9DEE5EF68F32}"/>
              </a:ext>
            </a:extLst>
          </p:cNvPr>
          <p:cNvSpPr/>
          <p:nvPr/>
        </p:nvSpPr>
        <p:spPr>
          <a:xfrm rot="1409809">
            <a:off x="1591683" y="1791171"/>
            <a:ext cx="2971261" cy="2987400"/>
          </a:xfrm>
          <a:prstGeom prst="roundRect">
            <a:avLst>
              <a:gd name="adj" fmla="val 21111"/>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33">
            <a:extLst>
              <a:ext uri="{FF2B5EF4-FFF2-40B4-BE49-F238E27FC236}">
                <a16:creationId xmlns:a16="http://schemas.microsoft.com/office/drawing/2014/main" xmlns="" id="{B303CA69-303A-ACEF-B61D-2AE7135528A8}"/>
              </a:ext>
            </a:extLst>
          </p:cNvPr>
          <p:cNvSpPr/>
          <p:nvPr/>
        </p:nvSpPr>
        <p:spPr>
          <a:xfrm rot="21113794">
            <a:off x="1577446" y="1814740"/>
            <a:ext cx="2887000" cy="2863396"/>
          </a:xfrm>
          <a:prstGeom prst="roundRect">
            <a:avLst>
              <a:gd name="adj" fmla="val 211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a:extLst>
              <a:ext uri="{FF2B5EF4-FFF2-40B4-BE49-F238E27FC236}">
                <a16:creationId xmlns:a16="http://schemas.microsoft.com/office/drawing/2014/main" xmlns="" id="{E49B80C5-0E55-0740-4615-B2E093DA8FF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57" t="9018" r="45571" b="7070"/>
          <a:stretch/>
        </p:blipFill>
        <p:spPr bwMode="auto">
          <a:xfrm rot="21115782">
            <a:off x="1729843" y="1956580"/>
            <a:ext cx="2582203" cy="2598214"/>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18682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ppt_x</p:attrName>
                                        </p:attrNameLst>
                                      </p:cBhvr>
                                      <p:tavLst>
                                        <p:tav tm="0">
                                          <p:val>
                                            <p:strVal val="0-#ppt_w/2"/>
                                          </p:val>
                                        </p:tav>
                                        <p:tav tm="100000">
                                          <p:val>
                                            <p:strVal val="#ppt_x"/>
                                          </p:val>
                                        </p:tav>
                                      </p:tavLst>
                                    </p:anim>
                                    <p:anim calcmode="lin" valueType="num">
                                      <p:cBhvr>
                                        <p:cTn id="8" dur="500" fill="hold"/>
                                        <p:tgtEl>
                                          <p:spTgt spid="51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教学</a:t>
              </a:r>
              <a:endParaRPr lang="zh-CN" altLang="en-US" sz="2600" b="1" dirty="0">
                <a:solidFill>
                  <a:srgbClr val="FFFFFF"/>
                </a:solidFill>
                <a:ea typeface="微软雅黑" pitchFamily="34" charset="-122"/>
              </a:endParaRPr>
            </a:p>
          </p:txBody>
        </p:sp>
      </p:grpSp>
      <p:sp>
        <p:nvSpPr>
          <p:cNvPr id="32" name="文本框 47">
            <a:extLst>
              <a:ext uri="{FF2B5EF4-FFF2-40B4-BE49-F238E27FC236}">
                <a16:creationId xmlns:a16="http://schemas.microsoft.com/office/drawing/2014/main" xmlns="" id="{A187C8D5-4AAD-5907-C599-D82AE00FC038}"/>
              </a:ext>
            </a:extLst>
          </p:cNvPr>
          <p:cNvSpPr txBox="1"/>
          <p:nvPr/>
        </p:nvSpPr>
        <p:spPr>
          <a:xfrm>
            <a:off x="733309" y="2109779"/>
            <a:ext cx="6134420" cy="321530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indent="0">
              <a:lnSpc>
                <a:spcPct val="150000"/>
              </a:lnSpc>
              <a:buNone/>
            </a:pPr>
            <a:r>
              <a:rPr lang="zh-CN" altLang="en-US" sz="2300" dirty="0">
                <a:latin typeface="Microsoft YaHei" panose="020B0503020204020204" pitchFamily="34" charset="-122"/>
                <a:ea typeface="Microsoft YaHei" panose="020B0503020204020204" pitchFamily="34" charset="-122"/>
              </a:rPr>
              <a:t>在线直播教学，使得老师上课地点和学生上课地点变得更加自由，学生可以在任何地方进行学习，不再受地点的限制。同时，在线教育比起传统线下教学的互动性更强。在线直播教学能为学生留下深刻的印象，获得知识“保持”成果</a:t>
            </a:r>
            <a:r>
              <a:rPr lang="zh-CN" altLang="zh-CN" sz="2300" dirty="0">
                <a:latin typeface="Microsoft YaHei" panose="020B0503020204020204" pitchFamily="34" charset="-122"/>
                <a:ea typeface="Microsoft YaHei" panose="020B0503020204020204" pitchFamily="34" charset="-122"/>
              </a:rPr>
              <a:t>。</a:t>
            </a:r>
          </a:p>
        </p:txBody>
      </p:sp>
      <p:cxnSp>
        <p:nvCxnSpPr>
          <p:cNvPr id="34" name="直接连接符 53">
            <a:extLst>
              <a:ext uri="{FF2B5EF4-FFF2-40B4-BE49-F238E27FC236}">
                <a16:creationId xmlns:a16="http://schemas.microsoft.com/office/drawing/2014/main" xmlns="" id="{34F9AF0F-053D-5478-1690-CF5CB9CFBD7E}"/>
              </a:ext>
            </a:extLst>
          </p:cNvPr>
          <p:cNvCxnSpPr/>
          <p:nvPr/>
        </p:nvCxnSpPr>
        <p:spPr>
          <a:xfrm>
            <a:off x="7319891" y="2303994"/>
            <a:ext cx="0" cy="3060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FCF96DA2-1B10-0AFC-5FCA-BA8B5FEA715C}"/>
              </a:ext>
            </a:extLst>
          </p:cNvPr>
          <p:cNvSpPr/>
          <p:nvPr/>
        </p:nvSpPr>
        <p:spPr>
          <a:xfrm>
            <a:off x="359764" y="1849369"/>
            <a:ext cx="11362544" cy="3813949"/>
          </a:xfrm>
          <a:prstGeom prst="rect">
            <a:avLst/>
          </a:prstGeom>
          <a:noFill/>
          <a:ln>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图形用户界面, 应用程序&#10;&#10;描述已自动生成">
            <a:extLst>
              <a:ext uri="{FF2B5EF4-FFF2-40B4-BE49-F238E27FC236}">
                <a16:creationId xmlns:a16="http://schemas.microsoft.com/office/drawing/2014/main" xmlns="" id="{02937020-1781-EF35-3492-D44D9CC3B0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0438" y="1824420"/>
            <a:ext cx="3941323" cy="3941323"/>
          </a:xfrm>
          <a:prstGeom prst="rect">
            <a:avLst/>
          </a:prstGeom>
        </p:spPr>
      </p:pic>
    </p:spTree>
    <p:extLst>
      <p:ext uri="{BB962C8B-B14F-4D97-AF65-F5344CB8AC3E}">
        <p14:creationId xmlns:p14="http://schemas.microsoft.com/office/powerpoint/2010/main" val="257627575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5.4.1  </a:t>
            </a:r>
            <a:r>
              <a:rPr lang="zh-CN" altLang="en-US" sz="2400" b="1" dirty="0">
                <a:latin typeface="Microsoft YaHei" panose="020B0503020204020204" pitchFamily="34" charset="-122"/>
                <a:ea typeface="Microsoft YaHei" panose="020B0503020204020204" pitchFamily="34" charset="-122"/>
              </a:rPr>
              <a:t>钉钉直播教学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pic>
        <p:nvPicPr>
          <p:cNvPr id="7" name="图片 6" descr="钉钉1">
            <a:extLst>
              <a:ext uri="{FF2B5EF4-FFF2-40B4-BE49-F238E27FC236}">
                <a16:creationId xmlns:a16="http://schemas.microsoft.com/office/drawing/2014/main" xmlns="" id="{2015062F-0565-0BC5-1F7F-3DEAC41914D9}"/>
              </a:ext>
            </a:extLst>
          </p:cNvPr>
          <p:cNvPicPr>
            <a:picLocks noChangeAspect="1"/>
          </p:cNvPicPr>
          <p:nvPr/>
        </p:nvPicPr>
        <p:blipFill>
          <a:blip r:embed="rId3"/>
          <a:stretch>
            <a:fillRect/>
          </a:stretch>
        </p:blipFill>
        <p:spPr>
          <a:xfrm>
            <a:off x="1139907" y="3060497"/>
            <a:ext cx="2736715" cy="2851039"/>
          </a:xfrm>
          <a:prstGeom prst="rect">
            <a:avLst/>
          </a:prstGeom>
          <a:noFill/>
          <a:ln w="9525" cap="flat" cmpd="sng">
            <a:noFill/>
            <a:prstDash val="solid"/>
            <a:miter/>
          </a:ln>
          <a:effectLst>
            <a:outerShdw blurRad="50800" dist="38100" dir="10800000" algn="r" rotWithShape="0">
              <a:prstClr val="black">
                <a:alpha val="40000"/>
              </a:prstClr>
            </a:outerShdw>
          </a:effectLst>
        </p:spPr>
      </p:pic>
      <p:sp>
        <p:nvSpPr>
          <p:cNvPr id="8" name="矩形 7">
            <a:extLst>
              <a:ext uri="{FF2B5EF4-FFF2-40B4-BE49-F238E27FC236}">
                <a16:creationId xmlns:a16="http://schemas.microsoft.com/office/drawing/2014/main" xmlns="" id="{14D416DF-A135-76FF-7EDE-BF2D1AB5D02D}"/>
              </a:ext>
            </a:extLst>
          </p:cNvPr>
          <p:cNvSpPr/>
          <p:nvPr/>
        </p:nvSpPr>
        <p:spPr>
          <a:xfrm>
            <a:off x="7195482" y="1638973"/>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发起直播</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xmlns="" id="{8FCD73E0-210B-5E39-E231-76261A07EAA1}"/>
              </a:ext>
            </a:extLst>
          </p:cNvPr>
          <p:cNvSpPr/>
          <p:nvPr/>
        </p:nvSpPr>
        <p:spPr>
          <a:xfrm>
            <a:off x="6241106" y="1617444"/>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01</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pic>
        <p:nvPicPr>
          <p:cNvPr id="10" name="图片 9" descr="钉钉2">
            <a:extLst>
              <a:ext uri="{FF2B5EF4-FFF2-40B4-BE49-F238E27FC236}">
                <a16:creationId xmlns:a16="http://schemas.microsoft.com/office/drawing/2014/main" xmlns="" id="{7E4C5068-B8BC-B5D2-176B-2138D85A0E96}"/>
              </a:ext>
            </a:extLst>
          </p:cNvPr>
          <p:cNvPicPr>
            <a:picLocks noChangeAspect="1"/>
          </p:cNvPicPr>
          <p:nvPr/>
        </p:nvPicPr>
        <p:blipFill>
          <a:blip r:embed="rId4"/>
          <a:stretch>
            <a:fillRect/>
          </a:stretch>
        </p:blipFill>
        <p:spPr>
          <a:xfrm>
            <a:off x="8005357" y="2876760"/>
            <a:ext cx="3187700" cy="3218511"/>
          </a:xfrm>
          <a:prstGeom prst="rect">
            <a:avLst/>
          </a:prstGeom>
          <a:noFill/>
          <a:ln w="9525" cap="flat" cmpd="sng">
            <a:noFill/>
            <a:prstDash val="solid"/>
            <a:miter/>
          </a:ln>
          <a:effectLst>
            <a:outerShdw blurRad="50800" dist="38100" dir="2700000" algn="tl" rotWithShape="0">
              <a:prstClr val="black">
                <a:alpha val="40000"/>
              </a:prstClr>
            </a:outerShdw>
          </a:effectLst>
        </p:spPr>
      </p:pic>
      <p:grpSp>
        <p:nvGrpSpPr>
          <p:cNvPr id="4" name="组合 3">
            <a:extLst>
              <a:ext uri="{FF2B5EF4-FFF2-40B4-BE49-F238E27FC236}">
                <a16:creationId xmlns:a16="http://schemas.microsoft.com/office/drawing/2014/main" xmlns="" id="{975A2A67-F322-6A7C-147B-370571095CFC}"/>
              </a:ext>
            </a:extLst>
          </p:cNvPr>
          <p:cNvGrpSpPr/>
          <p:nvPr/>
        </p:nvGrpSpPr>
        <p:grpSpPr>
          <a:xfrm>
            <a:off x="8481266" y="2195960"/>
            <a:ext cx="2789985" cy="497065"/>
            <a:chOff x="5650520" y="4476289"/>
            <a:chExt cx="2789985" cy="497065"/>
          </a:xfrm>
        </p:grpSpPr>
        <p:sp>
          <p:nvSpPr>
            <p:cNvPr id="13" name="Freeform 45">
              <a:extLst>
                <a:ext uri="{FF2B5EF4-FFF2-40B4-BE49-F238E27FC236}">
                  <a16:creationId xmlns:a16="http://schemas.microsoft.com/office/drawing/2014/main" xmlns="" id="{BF724C26-4195-7E76-2986-180D543ED342}"/>
                </a:ext>
              </a:extLst>
            </p:cNvPr>
            <p:cNvSpPr>
              <a:spLocks noEditPoints="1"/>
            </p:cNvSpPr>
            <p:nvPr/>
          </p:nvSpPr>
          <p:spPr bwMode="auto">
            <a:xfrm>
              <a:off x="5650520" y="447628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Text Placeholder 3">
              <a:extLst>
                <a:ext uri="{FF2B5EF4-FFF2-40B4-BE49-F238E27FC236}">
                  <a16:creationId xmlns:a16="http://schemas.microsoft.com/office/drawing/2014/main" xmlns="" id="{A6D9ACD1-C262-D299-A7F8-3F29EA5BC18C}"/>
                </a:ext>
              </a:extLst>
            </p:cNvPr>
            <p:cNvSpPr txBox="1">
              <a:spLocks/>
            </p:cNvSpPr>
            <p:nvPr/>
          </p:nvSpPr>
          <p:spPr>
            <a:xfrm>
              <a:off x="6241106" y="4572697"/>
              <a:ext cx="2199399"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录制区域选择</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a16="http://schemas.microsoft.com/office/drawing/2014/main" xmlns="" id="{D39F89D2-792E-E5B1-F202-1994461A9889}"/>
              </a:ext>
            </a:extLst>
          </p:cNvPr>
          <p:cNvGrpSpPr/>
          <p:nvPr/>
        </p:nvGrpSpPr>
        <p:grpSpPr>
          <a:xfrm>
            <a:off x="1740620" y="2444492"/>
            <a:ext cx="2748280" cy="497065"/>
            <a:chOff x="4240631" y="3013704"/>
            <a:chExt cx="2748280" cy="497065"/>
          </a:xfrm>
        </p:grpSpPr>
        <p:sp>
          <p:nvSpPr>
            <p:cNvPr id="11" name="Freeform 45">
              <a:extLst>
                <a:ext uri="{FF2B5EF4-FFF2-40B4-BE49-F238E27FC236}">
                  <a16:creationId xmlns:a16="http://schemas.microsoft.com/office/drawing/2014/main" xmlns="" id="{1A253ED0-C00E-5132-9C4B-50963D37F4A8}"/>
                </a:ext>
              </a:extLst>
            </p:cNvPr>
            <p:cNvSpPr>
              <a:spLocks noEditPoints="1"/>
            </p:cNvSpPr>
            <p:nvPr/>
          </p:nvSpPr>
          <p:spPr bwMode="auto">
            <a:xfrm>
              <a:off x="4240631" y="3013704"/>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Text Placeholder 3">
              <a:extLst>
                <a:ext uri="{FF2B5EF4-FFF2-40B4-BE49-F238E27FC236}">
                  <a16:creationId xmlns:a16="http://schemas.microsoft.com/office/drawing/2014/main" xmlns="" id="{96A29C8C-811B-16EC-07C2-B3FBAEFB6142}"/>
                </a:ext>
              </a:extLst>
            </p:cNvPr>
            <p:cNvSpPr txBox="1">
              <a:spLocks/>
            </p:cNvSpPr>
            <p:nvPr/>
          </p:nvSpPr>
          <p:spPr>
            <a:xfrm>
              <a:off x="4789512" y="3124750"/>
              <a:ext cx="2199399"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进入课堂</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16" name="图片 15" descr="手上拿着电子产品的屏幕&#10;&#10;描述已自动生成">
            <a:extLst>
              <a:ext uri="{FF2B5EF4-FFF2-40B4-BE49-F238E27FC236}">
                <a16:creationId xmlns:a16="http://schemas.microsoft.com/office/drawing/2014/main" xmlns="" id="{7A88B44E-6C8C-8D14-F7A7-9E93EBCBB6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4561"/>
          <a:stretch/>
        </p:blipFill>
        <p:spPr>
          <a:xfrm>
            <a:off x="4599750" y="2536652"/>
            <a:ext cx="3405607" cy="3959149"/>
          </a:xfrm>
          <a:prstGeom prst="rect">
            <a:avLst/>
          </a:prstGeom>
        </p:spPr>
      </p:pic>
      <p:sp>
        <p:nvSpPr>
          <p:cNvPr id="17" name="矩形 16">
            <a:extLst>
              <a:ext uri="{FF2B5EF4-FFF2-40B4-BE49-F238E27FC236}">
                <a16:creationId xmlns:a16="http://schemas.microsoft.com/office/drawing/2014/main" xmlns="" id="{5FC05374-04BC-2997-636E-D0BCE6F125AD}"/>
              </a:ext>
            </a:extLst>
          </p:cNvPr>
          <p:cNvSpPr/>
          <p:nvPr/>
        </p:nvSpPr>
        <p:spPr>
          <a:xfrm>
            <a:off x="4974044" y="2931829"/>
            <a:ext cx="2204311" cy="2924223"/>
          </a:xfrm>
          <a:prstGeom prst="rect">
            <a:avLst/>
          </a:prstGeom>
          <a:solidFill>
            <a:srgbClr val="539FFF"/>
          </a:solidFill>
          <a:ln>
            <a:solidFill>
              <a:srgbClr val="539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DBA715E5-D4E9-D797-CD87-70E4869AB7E3}"/>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40000" contrast="-40000"/>
                    </a14:imgEffect>
                  </a14:imgLayer>
                </a14:imgProps>
              </a:ext>
            </a:extLst>
          </a:blip>
          <a:srcRect l="20270" t="18074" r="46445" b="31348"/>
          <a:stretch/>
        </p:blipFill>
        <p:spPr>
          <a:xfrm>
            <a:off x="4974043" y="3402044"/>
            <a:ext cx="2204311" cy="1884188"/>
          </a:xfrm>
          <a:prstGeom prst="rect">
            <a:avLst/>
          </a:prstGeom>
        </p:spPr>
      </p:pic>
    </p:spTree>
    <p:extLst>
      <p:ext uri="{BB962C8B-B14F-4D97-AF65-F5344CB8AC3E}">
        <p14:creationId xmlns:p14="http://schemas.microsoft.com/office/powerpoint/2010/main" val="275274519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0-#ppt_w/2"/>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5.4.1  </a:t>
            </a:r>
            <a:r>
              <a:rPr lang="zh-CN" altLang="en-US" sz="2400" b="1" dirty="0">
                <a:latin typeface="Microsoft YaHei" panose="020B0503020204020204" pitchFamily="34" charset="-122"/>
                <a:ea typeface="Microsoft YaHei" panose="020B0503020204020204" pitchFamily="34" charset="-122"/>
              </a:rPr>
              <a:t>钉钉直播教学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21599"/>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14D416DF-A135-76FF-7EDE-BF2D1AB5D02D}"/>
              </a:ext>
            </a:extLst>
          </p:cNvPr>
          <p:cNvSpPr/>
          <p:nvPr/>
        </p:nvSpPr>
        <p:spPr>
          <a:xfrm>
            <a:off x="7351125" y="1578532"/>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功能条设置</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xmlns="" id="{8FCD73E0-210B-5E39-E231-76261A07EAA1}"/>
              </a:ext>
            </a:extLst>
          </p:cNvPr>
          <p:cNvSpPr/>
          <p:nvPr/>
        </p:nvSpPr>
        <p:spPr>
          <a:xfrm>
            <a:off x="6241106" y="1578532"/>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02</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xmlns="" id="{DE6CFE14-53B6-D81E-9559-3E0DDC19F693}"/>
              </a:ext>
            </a:extLst>
          </p:cNvPr>
          <p:cNvGrpSpPr/>
          <p:nvPr/>
        </p:nvGrpSpPr>
        <p:grpSpPr>
          <a:xfrm>
            <a:off x="1635509" y="3079225"/>
            <a:ext cx="2789985" cy="497065"/>
            <a:chOff x="1406953" y="3639639"/>
            <a:chExt cx="2789985" cy="497065"/>
          </a:xfrm>
        </p:grpSpPr>
        <p:sp>
          <p:nvSpPr>
            <p:cNvPr id="13" name="Freeform 45">
              <a:extLst>
                <a:ext uri="{FF2B5EF4-FFF2-40B4-BE49-F238E27FC236}">
                  <a16:creationId xmlns:a16="http://schemas.microsoft.com/office/drawing/2014/main" xmlns="" id="{BF724C26-4195-7E76-2986-180D543ED342}"/>
                </a:ext>
              </a:extLst>
            </p:cNvPr>
            <p:cNvSpPr>
              <a:spLocks noEditPoints="1"/>
            </p:cNvSpPr>
            <p:nvPr/>
          </p:nvSpPr>
          <p:spPr bwMode="auto">
            <a:xfrm>
              <a:off x="1406953" y="363963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Text Placeholder 3">
              <a:extLst>
                <a:ext uri="{FF2B5EF4-FFF2-40B4-BE49-F238E27FC236}">
                  <a16:creationId xmlns:a16="http://schemas.microsoft.com/office/drawing/2014/main" xmlns="" id="{A6D9ACD1-C262-D299-A7F8-3F29EA5BC18C}"/>
                </a:ext>
              </a:extLst>
            </p:cNvPr>
            <p:cNvSpPr txBox="1">
              <a:spLocks/>
            </p:cNvSpPr>
            <p:nvPr/>
          </p:nvSpPr>
          <p:spPr>
            <a:xfrm>
              <a:off x="1997539" y="3736047"/>
              <a:ext cx="2199399"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麦克风设置</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18" name="图片 17" descr="钉钉-麦克风设置">
            <a:extLst>
              <a:ext uri="{FF2B5EF4-FFF2-40B4-BE49-F238E27FC236}">
                <a16:creationId xmlns:a16="http://schemas.microsoft.com/office/drawing/2014/main" xmlns="" id="{DBBA5F1E-88A0-39D9-47A0-17C5D52883D1}"/>
              </a:ext>
            </a:extLst>
          </p:cNvPr>
          <p:cNvPicPr>
            <a:picLocks noChangeAspect="1"/>
          </p:cNvPicPr>
          <p:nvPr/>
        </p:nvPicPr>
        <p:blipFill rotWithShape="1">
          <a:blip r:embed="rId3"/>
          <a:srcRect b="20614"/>
          <a:stretch/>
        </p:blipFill>
        <p:spPr>
          <a:xfrm>
            <a:off x="893557" y="3687209"/>
            <a:ext cx="3187700" cy="2054750"/>
          </a:xfrm>
          <a:prstGeom prst="rect">
            <a:avLst/>
          </a:prstGeom>
          <a:noFill/>
          <a:ln w="9525" cap="flat" cmpd="sng">
            <a:noFill/>
            <a:prstDash val="solid"/>
            <a:miter/>
          </a:ln>
          <a:effectLst>
            <a:outerShdw blurRad="50800" dist="38100" dir="10800000" algn="r" rotWithShape="0">
              <a:prstClr val="black">
                <a:alpha val="40000"/>
              </a:prstClr>
            </a:outerShdw>
          </a:effectLst>
        </p:spPr>
      </p:pic>
      <p:pic>
        <p:nvPicPr>
          <p:cNvPr id="19" name="图片 18" descr="钉钉-多群联播">
            <a:extLst>
              <a:ext uri="{FF2B5EF4-FFF2-40B4-BE49-F238E27FC236}">
                <a16:creationId xmlns:a16="http://schemas.microsoft.com/office/drawing/2014/main" xmlns="" id="{FCD28D32-1C7E-A6C6-C134-02E79542B150}"/>
              </a:ext>
            </a:extLst>
          </p:cNvPr>
          <p:cNvPicPr>
            <a:picLocks noChangeAspect="1"/>
          </p:cNvPicPr>
          <p:nvPr/>
        </p:nvPicPr>
        <p:blipFill>
          <a:blip r:embed="rId4"/>
          <a:stretch>
            <a:fillRect/>
          </a:stretch>
        </p:blipFill>
        <p:spPr>
          <a:xfrm>
            <a:off x="4575677" y="3701452"/>
            <a:ext cx="2846085" cy="1428750"/>
          </a:xfrm>
          <a:prstGeom prst="rect">
            <a:avLst/>
          </a:prstGeom>
          <a:noFill/>
          <a:ln w="9525" cap="flat" cmpd="sng">
            <a:noFill/>
            <a:prstDash val="solid"/>
            <a:miter/>
          </a:ln>
          <a:effectLst>
            <a:outerShdw blurRad="63500" sx="102000" sy="102000" algn="ctr" rotWithShape="0">
              <a:prstClr val="black">
                <a:alpha val="40000"/>
              </a:prstClr>
            </a:outerShdw>
          </a:effectLst>
        </p:spPr>
      </p:pic>
      <p:grpSp>
        <p:nvGrpSpPr>
          <p:cNvPr id="20" name="组合 19">
            <a:extLst>
              <a:ext uri="{FF2B5EF4-FFF2-40B4-BE49-F238E27FC236}">
                <a16:creationId xmlns:a16="http://schemas.microsoft.com/office/drawing/2014/main" xmlns="" id="{858B926A-985F-136A-571E-FEA92A1B5FEE}"/>
              </a:ext>
            </a:extLst>
          </p:cNvPr>
          <p:cNvGrpSpPr/>
          <p:nvPr/>
        </p:nvGrpSpPr>
        <p:grpSpPr>
          <a:xfrm>
            <a:off x="4869515" y="3069139"/>
            <a:ext cx="2789985" cy="497065"/>
            <a:chOff x="1406953" y="3639639"/>
            <a:chExt cx="2789985" cy="497065"/>
          </a:xfrm>
        </p:grpSpPr>
        <p:sp>
          <p:nvSpPr>
            <p:cNvPr id="21" name="Freeform 45">
              <a:extLst>
                <a:ext uri="{FF2B5EF4-FFF2-40B4-BE49-F238E27FC236}">
                  <a16:creationId xmlns:a16="http://schemas.microsoft.com/office/drawing/2014/main" xmlns="" id="{47234FF6-0AC4-E73D-0765-74A95A3F0D88}"/>
                </a:ext>
              </a:extLst>
            </p:cNvPr>
            <p:cNvSpPr>
              <a:spLocks noEditPoints="1"/>
            </p:cNvSpPr>
            <p:nvPr/>
          </p:nvSpPr>
          <p:spPr bwMode="auto">
            <a:xfrm>
              <a:off x="1406953" y="363963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2" name="Text Placeholder 3">
              <a:extLst>
                <a:ext uri="{FF2B5EF4-FFF2-40B4-BE49-F238E27FC236}">
                  <a16:creationId xmlns:a16="http://schemas.microsoft.com/office/drawing/2014/main" xmlns="" id="{0F9C3EB3-0B56-9AB9-873F-7CC76C9DCBA8}"/>
                </a:ext>
              </a:extLst>
            </p:cNvPr>
            <p:cNvSpPr txBox="1">
              <a:spLocks/>
            </p:cNvSpPr>
            <p:nvPr/>
          </p:nvSpPr>
          <p:spPr>
            <a:xfrm>
              <a:off x="1997539" y="3736047"/>
              <a:ext cx="2199399"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多群联播设置</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
        <p:nvSpPr>
          <p:cNvPr id="4" name="文本框 3">
            <a:extLst>
              <a:ext uri="{FF2B5EF4-FFF2-40B4-BE49-F238E27FC236}">
                <a16:creationId xmlns:a16="http://schemas.microsoft.com/office/drawing/2014/main" xmlns="" id="{3DF4CA0D-8E48-0E9D-B517-9FCDF07634DB}"/>
              </a:ext>
            </a:extLst>
          </p:cNvPr>
          <p:cNvSpPr txBox="1"/>
          <p:nvPr/>
        </p:nvSpPr>
        <p:spPr>
          <a:xfrm>
            <a:off x="810211" y="5837916"/>
            <a:ext cx="3328445" cy="369332"/>
          </a:xfrm>
          <a:prstGeom prst="rect">
            <a:avLst/>
          </a:prstGeom>
          <a:noFill/>
        </p:spPr>
        <p:txBody>
          <a:bodyPr wrap="square" rtlCol="0">
            <a:spAutoFit/>
          </a:bodyPr>
          <a:lstStyle/>
          <a:p>
            <a:pPr algn="ctr"/>
            <a:r>
              <a:rPr lang="zh-CN" altLang="en-US" sz="1600" kern="100" dirty="0">
                <a:effectLst/>
                <a:latin typeface="+mj-ea"/>
                <a:ea typeface="+mj-ea"/>
                <a:cs typeface="Times New Roman" panose="02020603050405020304" pitchFamily="18" charset="0"/>
              </a:rPr>
              <a:t>（</a:t>
            </a:r>
            <a:r>
              <a:rPr lang="zh-CN" altLang="zh-CN" sz="1600" kern="100" dirty="0">
                <a:effectLst/>
                <a:latin typeface="+mj-ea"/>
                <a:ea typeface="+mj-ea"/>
                <a:cs typeface="Times New Roman" panose="02020603050405020304" pitchFamily="18" charset="0"/>
              </a:rPr>
              <a:t>麦克风要打开，自动保存要打开</a:t>
            </a:r>
            <a:r>
              <a:rPr lang="zh-CN" altLang="en-US" sz="1800" kern="100" dirty="0">
                <a:latin typeface="+mj-ea"/>
                <a:ea typeface="+mj-ea"/>
                <a:cs typeface="Times New Roman" panose="02020603050405020304" pitchFamily="18" charset="0"/>
              </a:rPr>
              <a:t>）</a:t>
            </a:r>
            <a:endParaRPr lang="zh-CN" altLang="en-US" sz="1800" dirty="0">
              <a:latin typeface="+mj-ea"/>
              <a:ea typeface="+mj-ea"/>
            </a:endParaRPr>
          </a:p>
        </p:txBody>
      </p:sp>
      <p:sp>
        <p:nvSpPr>
          <p:cNvPr id="26" name="文本框 25">
            <a:extLst>
              <a:ext uri="{FF2B5EF4-FFF2-40B4-BE49-F238E27FC236}">
                <a16:creationId xmlns:a16="http://schemas.microsoft.com/office/drawing/2014/main" xmlns="" id="{73D43032-0855-C97F-E27F-2A6FFE2CA13C}"/>
              </a:ext>
            </a:extLst>
          </p:cNvPr>
          <p:cNvSpPr txBox="1"/>
          <p:nvPr/>
        </p:nvSpPr>
        <p:spPr>
          <a:xfrm>
            <a:off x="4483862" y="5422418"/>
            <a:ext cx="3143250" cy="830997"/>
          </a:xfrm>
          <a:prstGeom prst="rect">
            <a:avLst/>
          </a:prstGeom>
          <a:noFill/>
        </p:spPr>
        <p:txBody>
          <a:bodyPr wrap="square" rtlCol="0">
            <a:spAutoFit/>
          </a:bodyPr>
          <a:lstStyle>
            <a:defPPr>
              <a:defRPr lang="zh-CN"/>
            </a:defPPr>
            <a:lvl1pPr>
              <a:defRPr sz="1600" kern="100">
                <a:effectLst/>
                <a:latin typeface="+mj-ea"/>
                <a:ea typeface="+mj-ea"/>
                <a:cs typeface="Times New Roman" panose="02020603050405020304" pitchFamily="18" charset="0"/>
              </a:defRPr>
            </a:lvl1pPr>
          </a:lstStyle>
          <a:p>
            <a:r>
              <a:rPr lang="zh-CN" altLang="en-US" dirty="0"/>
              <a:t>（</a:t>
            </a:r>
            <a:r>
              <a:rPr lang="zh-CN" altLang="zh-CN" dirty="0"/>
              <a:t>任教班级比较多就需要用多群联播功能了，钉钉直播最可多同时添加</a:t>
            </a:r>
            <a:r>
              <a:rPr lang="en-US" altLang="zh-CN" dirty="0"/>
              <a:t>45</a:t>
            </a:r>
            <a:r>
              <a:rPr lang="zh-CN" altLang="zh-CN" dirty="0"/>
              <a:t>个班级群进行直播</a:t>
            </a:r>
            <a:r>
              <a:rPr lang="zh-CN" altLang="en-US" dirty="0"/>
              <a:t>）</a:t>
            </a:r>
          </a:p>
        </p:txBody>
      </p:sp>
      <p:pic>
        <p:nvPicPr>
          <p:cNvPr id="28" name="图片 27" descr="钉钉-白板">
            <a:extLst>
              <a:ext uri="{FF2B5EF4-FFF2-40B4-BE49-F238E27FC236}">
                <a16:creationId xmlns:a16="http://schemas.microsoft.com/office/drawing/2014/main" xmlns="" id="{C7D4E702-0A85-5926-511C-6A9D49D1DF65}"/>
              </a:ext>
            </a:extLst>
          </p:cNvPr>
          <p:cNvPicPr>
            <a:picLocks noChangeAspect="1"/>
          </p:cNvPicPr>
          <p:nvPr/>
        </p:nvPicPr>
        <p:blipFill>
          <a:blip r:embed="rId5"/>
          <a:stretch>
            <a:fillRect/>
          </a:stretch>
        </p:blipFill>
        <p:spPr>
          <a:xfrm>
            <a:off x="7861589" y="3650768"/>
            <a:ext cx="3187700" cy="1771650"/>
          </a:xfrm>
          <a:prstGeom prst="rect">
            <a:avLst/>
          </a:prstGeom>
          <a:noFill/>
          <a:ln w="9525" cap="flat" cmpd="sng">
            <a:noFill/>
            <a:prstDash val="solid"/>
            <a:miter/>
          </a:ln>
          <a:effectLst>
            <a:outerShdw blurRad="50800" dist="38100" algn="l" rotWithShape="0">
              <a:prstClr val="black">
                <a:alpha val="40000"/>
              </a:prstClr>
            </a:outerShdw>
          </a:effectLst>
        </p:spPr>
      </p:pic>
      <p:sp>
        <p:nvSpPr>
          <p:cNvPr id="30" name="文本框 29">
            <a:extLst>
              <a:ext uri="{FF2B5EF4-FFF2-40B4-BE49-F238E27FC236}">
                <a16:creationId xmlns:a16="http://schemas.microsoft.com/office/drawing/2014/main" xmlns="" id="{CEF2EDE3-555A-0509-6E77-D8ECD5E91244}"/>
              </a:ext>
            </a:extLst>
          </p:cNvPr>
          <p:cNvSpPr txBox="1"/>
          <p:nvPr/>
        </p:nvSpPr>
        <p:spPr>
          <a:xfrm>
            <a:off x="7945300" y="5581969"/>
            <a:ext cx="3187700" cy="584775"/>
          </a:xfrm>
          <a:prstGeom prst="rect">
            <a:avLst/>
          </a:prstGeom>
          <a:noFill/>
        </p:spPr>
        <p:txBody>
          <a:bodyPr wrap="square" rtlCol="0">
            <a:spAutoFit/>
          </a:bodyPr>
          <a:lstStyle>
            <a:defPPr>
              <a:defRPr lang="zh-CN"/>
            </a:defPPr>
            <a:lvl1pPr>
              <a:defRPr sz="1600" kern="100">
                <a:effectLst/>
                <a:latin typeface="+mj-ea"/>
                <a:ea typeface="+mj-ea"/>
                <a:cs typeface="Times New Roman" panose="02020603050405020304" pitchFamily="18" charset="0"/>
              </a:defRPr>
            </a:lvl1pPr>
          </a:lstStyle>
          <a:p>
            <a:r>
              <a:rPr lang="zh-CN" altLang="en-US" dirty="0"/>
              <a:t>（</a:t>
            </a:r>
            <a:r>
              <a:rPr lang="zh-CN" altLang="zh-CN" dirty="0"/>
              <a:t>白板功能适合演算或书写的科目，展示解题过程</a:t>
            </a:r>
            <a:r>
              <a:rPr lang="zh-CN" altLang="en-US" dirty="0"/>
              <a:t>、</a:t>
            </a:r>
            <a:r>
              <a:rPr lang="zh-CN" altLang="zh-CN" dirty="0"/>
              <a:t>思路及方法</a:t>
            </a:r>
            <a:r>
              <a:rPr lang="zh-CN" altLang="en-US" dirty="0"/>
              <a:t>）</a:t>
            </a:r>
            <a:endParaRPr lang="zh-CN" altLang="zh-CN" dirty="0"/>
          </a:p>
        </p:txBody>
      </p:sp>
      <p:grpSp>
        <p:nvGrpSpPr>
          <p:cNvPr id="32" name="组合 31">
            <a:extLst>
              <a:ext uri="{FF2B5EF4-FFF2-40B4-BE49-F238E27FC236}">
                <a16:creationId xmlns:a16="http://schemas.microsoft.com/office/drawing/2014/main" xmlns="" id="{BD0293AA-A335-7C43-EEEC-7ED05DFB03D4}"/>
              </a:ext>
            </a:extLst>
          </p:cNvPr>
          <p:cNvGrpSpPr/>
          <p:nvPr/>
        </p:nvGrpSpPr>
        <p:grpSpPr>
          <a:xfrm>
            <a:off x="8486816" y="3045094"/>
            <a:ext cx="2789985" cy="497065"/>
            <a:chOff x="1406953" y="3639639"/>
            <a:chExt cx="2789985" cy="497065"/>
          </a:xfrm>
        </p:grpSpPr>
        <p:sp>
          <p:nvSpPr>
            <p:cNvPr id="34" name="Freeform 45">
              <a:extLst>
                <a:ext uri="{FF2B5EF4-FFF2-40B4-BE49-F238E27FC236}">
                  <a16:creationId xmlns:a16="http://schemas.microsoft.com/office/drawing/2014/main" xmlns="" id="{98BC4871-424C-01B6-22E0-63453594B42C}"/>
                </a:ext>
              </a:extLst>
            </p:cNvPr>
            <p:cNvSpPr>
              <a:spLocks noEditPoints="1"/>
            </p:cNvSpPr>
            <p:nvPr/>
          </p:nvSpPr>
          <p:spPr bwMode="auto">
            <a:xfrm>
              <a:off x="1406953" y="363963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5" name="Text Placeholder 3">
              <a:extLst>
                <a:ext uri="{FF2B5EF4-FFF2-40B4-BE49-F238E27FC236}">
                  <a16:creationId xmlns:a16="http://schemas.microsoft.com/office/drawing/2014/main" xmlns="" id="{7D38C342-7513-9ABE-727F-9B5F7967CA5A}"/>
                </a:ext>
              </a:extLst>
            </p:cNvPr>
            <p:cNvSpPr txBox="1">
              <a:spLocks/>
            </p:cNvSpPr>
            <p:nvPr/>
          </p:nvSpPr>
          <p:spPr>
            <a:xfrm>
              <a:off x="1997539" y="3736047"/>
              <a:ext cx="2199399"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白板设置</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grpSp>
        <p:nvGrpSpPr>
          <p:cNvPr id="41" name="组合 40">
            <a:extLst>
              <a:ext uri="{FF2B5EF4-FFF2-40B4-BE49-F238E27FC236}">
                <a16:creationId xmlns:a16="http://schemas.microsoft.com/office/drawing/2014/main" xmlns="" id="{B9188C95-6685-0867-CAD1-DA1A416FA5B4}"/>
              </a:ext>
            </a:extLst>
          </p:cNvPr>
          <p:cNvGrpSpPr/>
          <p:nvPr/>
        </p:nvGrpSpPr>
        <p:grpSpPr>
          <a:xfrm>
            <a:off x="2637769" y="2407211"/>
            <a:ext cx="7784378" cy="652000"/>
            <a:chOff x="2348917" y="2427225"/>
            <a:chExt cx="7784378" cy="652000"/>
          </a:xfrm>
        </p:grpSpPr>
        <p:pic>
          <p:nvPicPr>
            <p:cNvPr id="15" name="图片 14" descr="钉钉3">
              <a:extLst>
                <a:ext uri="{FF2B5EF4-FFF2-40B4-BE49-F238E27FC236}">
                  <a16:creationId xmlns:a16="http://schemas.microsoft.com/office/drawing/2014/main" xmlns="" id="{F9962EE1-2417-75DD-864E-4D927CA2E9FF}"/>
                </a:ext>
              </a:extLst>
            </p:cNvPr>
            <p:cNvPicPr>
              <a:picLocks noChangeAspect="1"/>
            </p:cNvPicPr>
            <p:nvPr/>
          </p:nvPicPr>
          <p:blipFill>
            <a:blip r:embed="rId6"/>
            <a:stretch>
              <a:fillRect/>
            </a:stretch>
          </p:blipFill>
          <p:spPr>
            <a:xfrm>
              <a:off x="2348917" y="2427225"/>
              <a:ext cx="7784378" cy="432255"/>
            </a:xfrm>
            <a:prstGeom prst="rect">
              <a:avLst/>
            </a:prstGeom>
            <a:noFill/>
            <a:ln w="9525" cap="flat" cmpd="sng">
              <a:noFill/>
              <a:prstDash val="solid"/>
              <a:miter/>
            </a:ln>
            <a:effectLst>
              <a:outerShdw blurRad="50800" dist="38100" dir="16200000" rotWithShape="0">
                <a:prstClr val="black">
                  <a:alpha val="40000"/>
                </a:prstClr>
              </a:outerShdw>
            </a:effectLst>
          </p:spPr>
        </p:pic>
        <p:sp>
          <p:nvSpPr>
            <p:cNvPr id="17" name="矩形 16">
              <a:extLst>
                <a:ext uri="{FF2B5EF4-FFF2-40B4-BE49-F238E27FC236}">
                  <a16:creationId xmlns:a16="http://schemas.microsoft.com/office/drawing/2014/main" xmlns="" id="{CF807567-BEF3-320C-473E-278BC573AE14}"/>
                </a:ext>
              </a:extLst>
            </p:cNvPr>
            <p:cNvSpPr/>
            <p:nvPr/>
          </p:nvSpPr>
          <p:spPr>
            <a:xfrm>
              <a:off x="4474134" y="2500009"/>
              <a:ext cx="642614" cy="2464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B198E47B-C12A-9976-A29D-25276DE64385}"/>
                </a:ext>
              </a:extLst>
            </p:cNvPr>
            <p:cNvSpPr/>
            <p:nvPr/>
          </p:nvSpPr>
          <p:spPr>
            <a:xfrm>
              <a:off x="5191243" y="2500009"/>
              <a:ext cx="713446" cy="2349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C8ADC5F7-2257-0F0E-2294-624485C4CD11}"/>
                </a:ext>
              </a:extLst>
            </p:cNvPr>
            <p:cNvSpPr/>
            <p:nvPr/>
          </p:nvSpPr>
          <p:spPr>
            <a:xfrm>
              <a:off x="5533109" y="2828914"/>
              <a:ext cx="548077" cy="2503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9" name="图片 38" descr="形状, 箭头&#10;&#10;描述已自动生成">
            <a:extLst>
              <a:ext uri="{FF2B5EF4-FFF2-40B4-BE49-F238E27FC236}">
                <a16:creationId xmlns:a16="http://schemas.microsoft.com/office/drawing/2014/main" xmlns="" id="{5EC9DDA2-640B-BADE-2D62-D0B383F877E2}"/>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8089424">
            <a:off x="3851497" y="2564757"/>
            <a:ext cx="985871" cy="985871"/>
          </a:xfrm>
          <a:prstGeom prst="rect">
            <a:avLst/>
          </a:prstGeom>
        </p:spPr>
      </p:pic>
      <p:pic>
        <p:nvPicPr>
          <p:cNvPr id="40" name="图片 39" descr="形状, 箭头&#10;&#10;描述已自动生成">
            <a:extLst>
              <a:ext uri="{FF2B5EF4-FFF2-40B4-BE49-F238E27FC236}">
                <a16:creationId xmlns:a16="http://schemas.microsoft.com/office/drawing/2014/main" xmlns="" id="{17EC922A-70AB-2654-7C9C-B4BF0AF9E827}"/>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3265763" flipH="1">
            <a:off x="6742321" y="2500356"/>
            <a:ext cx="1114676" cy="1114676"/>
          </a:xfrm>
          <a:prstGeom prst="rect">
            <a:avLst/>
          </a:prstGeom>
        </p:spPr>
      </p:pic>
      <p:pic>
        <p:nvPicPr>
          <p:cNvPr id="43" name="图片 42" descr="图片包含 游戏机&#10;&#10;描述已自动生成">
            <a:extLst>
              <a:ext uri="{FF2B5EF4-FFF2-40B4-BE49-F238E27FC236}">
                <a16:creationId xmlns:a16="http://schemas.microsoft.com/office/drawing/2014/main" xmlns="" id="{DA328F89-59D8-A1D3-C632-74EB5E6AF251}"/>
              </a:ext>
            </a:extLst>
          </p:cNvPr>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6030478" flipV="1">
            <a:off x="5732470" y="2887664"/>
            <a:ext cx="444713" cy="117080"/>
          </a:xfrm>
          <a:prstGeom prst="rect">
            <a:avLst/>
          </a:prstGeom>
        </p:spPr>
      </p:pic>
      <p:cxnSp>
        <p:nvCxnSpPr>
          <p:cNvPr id="44" name="直接连接符 53">
            <a:extLst>
              <a:ext uri="{FF2B5EF4-FFF2-40B4-BE49-F238E27FC236}">
                <a16:creationId xmlns:a16="http://schemas.microsoft.com/office/drawing/2014/main" xmlns="" id="{30BE16D8-BF94-884F-94AE-9A69FA18C33F}"/>
              </a:ext>
            </a:extLst>
          </p:cNvPr>
          <p:cNvCxnSpPr>
            <a:cxnSpLocks/>
          </p:cNvCxnSpPr>
          <p:nvPr/>
        </p:nvCxnSpPr>
        <p:spPr>
          <a:xfrm>
            <a:off x="7634556" y="3424361"/>
            <a:ext cx="11142" cy="274238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53">
            <a:extLst>
              <a:ext uri="{FF2B5EF4-FFF2-40B4-BE49-F238E27FC236}">
                <a16:creationId xmlns:a16="http://schemas.microsoft.com/office/drawing/2014/main" xmlns="" id="{3F8AAAC0-4208-6D58-5A26-E928007F2023}"/>
              </a:ext>
            </a:extLst>
          </p:cNvPr>
          <p:cNvCxnSpPr>
            <a:cxnSpLocks/>
          </p:cNvCxnSpPr>
          <p:nvPr/>
        </p:nvCxnSpPr>
        <p:spPr>
          <a:xfrm>
            <a:off x="4305688" y="3398903"/>
            <a:ext cx="11142" cy="274238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860438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0-#ppt_w/2"/>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5.4.1  </a:t>
            </a:r>
            <a:r>
              <a:rPr lang="zh-CN" altLang="en-US" sz="2400" b="1" dirty="0">
                <a:latin typeface="Microsoft YaHei" panose="020B0503020204020204" pitchFamily="34" charset="-122"/>
                <a:ea typeface="Microsoft YaHei" panose="020B0503020204020204" pitchFamily="34" charset="-122"/>
              </a:rPr>
              <a:t>钉钉直播教学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11871"/>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14D416DF-A135-76FF-7EDE-BF2D1AB5D02D}"/>
              </a:ext>
            </a:extLst>
          </p:cNvPr>
          <p:cNvSpPr/>
          <p:nvPr/>
        </p:nvSpPr>
        <p:spPr>
          <a:xfrm>
            <a:off x="7351125" y="1568804"/>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功能条设置</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xmlns="" id="{8FCD73E0-210B-5E39-E231-76261A07EAA1}"/>
              </a:ext>
            </a:extLst>
          </p:cNvPr>
          <p:cNvSpPr/>
          <p:nvPr/>
        </p:nvSpPr>
        <p:spPr>
          <a:xfrm>
            <a:off x="6303804" y="1577941"/>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02</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nvGrpSpPr>
          <p:cNvPr id="2" name="组合 1">
            <a:extLst>
              <a:ext uri="{FF2B5EF4-FFF2-40B4-BE49-F238E27FC236}">
                <a16:creationId xmlns:a16="http://schemas.microsoft.com/office/drawing/2014/main" xmlns="" id="{DE6CFE14-53B6-D81E-9559-3E0DDC19F693}"/>
              </a:ext>
            </a:extLst>
          </p:cNvPr>
          <p:cNvGrpSpPr/>
          <p:nvPr/>
        </p:nvGrpSpPr>
        <p:grpSpPr>
          <a:xfrm>
            <a:off x="4655601" y="3429000"/>
            <a:ext cx="540984" cy="2549479"/>
            <a:chOff x="1406953" y="3639639"/>
            <a:chExt cx="540984" cy="2549479"/>
          </a:xfrm>
        </p:grpSpPr>
        <p:sp>
          <p:nvSpPr>
            <p:cNvPr id="13" name="Freeform 45">
              <a:extLst>
                <a:ext uri="{FF2B5EF4-FFF2-40B4-BE49-F238E27FC236}">
                  <a16:creationId xmlns:a16="http://schemas.microsoft.com/office/drawing/2014/main" xmlns="" id="{BF724C26-4195-7E76-2986-180D543ED342}"/>
                </a:ext>
              </a:extLst>
            </p:cNvPr>
            <p:cNvSpPr>
              <a:spLocks noEditPoints="1"/>
            </p:cNvSpPr>
            <p:nvPr/>
          </p:nvSpPr>
          <p:spPr bwMode="auto">
            <a:xfrm>
              <a:off x="1406953" y="363963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Text Placeholder 3">
              <a:extLst>
                <a:ext uri="{FF2B5EF4-FFF2-40B4-BE49-F238E27FC236}">
                  <a16:creationId xmlns:a16="http://schemas.microsoft.com/office/drawing/2014/main" xmlns="" id="{A6D9ACD1-C262-D299-A7F8-3F29EA5BC18C}"/>
                </a:ext>
              </a:extLst>
            </p:cNvPr>
            <p:cNvSpPr txBox="1">
              <a:spLocks/>
            </p:cNvSpPr>
            <p:nvPr/>
          </p:nvSpPr>
          <p:spPr>
            <a:xfrm>
              <a:off x="1512748" y="4222874"/>
              <a:ext cx="435189" cy="19662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互动画板设置</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23" name="图片 22" descr="钉钉-互动">
            <a:extLst>
              <a:ext uri="{FF2B5EF4-FFF2-40B4-BE49-F238E27FC236}">
                <a16:creationId xmlns:a16="http://schemas.microsoft.com/office/drawing/2014/main" xmlns="" id="{BBB83C15-5AD4-5B0D-122A-97928BFCF7BA}"/>
              </a:ext>
            </a:extLst>
          </p:cNvPr>
          <p:cNvPicPr>
            <a:picLocks noChangeAspect="1"/>
          </p:cNvPicPr>
          <p:nvPr/>
        </p:nvPicPr>
        <p:blipFill>
          <a:blip r:embed="rId3"/>
          <a:stretch>
            <a:fillRect/>
          </a:stretch>
        </p:blipFill>
        <p:spPr>
          <a:xfrm>
            <a:off x="2685314" y="2852962"/>
            <a:ext cx="1725264" cy="3575079"/>
          </a:xfrm>
          <a:prstGeom prst="rect">
            <a:avLst/>
          </a:prstGeom>
          <a:noFill/>
          <a:ln w="9525" cap="flat" cmpd="sng">
            <a:noFill/>
            <a:prstDash val="solid"/>
            <a:miter/>
          </a:ln>
        </p:spPr>
      </p:pic>
      <p:grpSp>
        <p:nvGrpSpPr>
          <p:cNvPr id="5" name="组合 4">
            <a:extLst>
              <a:ext uri="{FF2B5EF4-FFF2-40B4-BE49-F238E27FC236}">
                <a16:creationId xmlns:a16="http://schemas.microsoft.com/office/drawing/2014/main" xmlns="" id="{5641E3A3-0C2E-0D88-C128-3D5150BDD58E}"/>
              </a:ext>
            </a:extLst>
          </p:cNvPr>
          <p:cNvGrpSpPr/>
          <p:nvPr/>
        </p:nvGrpSpPr>
        <p:grpSpPr>
          <a:xfrm>
            <a:off x="1086801" y="2324091"/>
            <a:ext cx="7784378" cy="432255"/>
            <a:chOff x="1587505" y="2324091"/>
            <a:chExt cx="7784378" cy="432255"/>
          </a:xfrm>
        </p:grpSpPr>
        <p:pic>
          <p:nvPicPr>
            <p:cNvPr id="15" name="图片 14" descr="钉钉3">
              <a:extLst>
                <a:ext uri="{FF2B5EF4-FFF2-40B4-BE49-F238E27FC236}">
                  <a16:creationId xmlns:a16="http://schemas.microsoft.com/office/drawing/2014/main" xmlns="" id="{F9962EE1-2417-75DD-864E-4D927CA2E9FF}"/>
                </a:ext>
              </a:extLst>
            </p:cNvPr>
            <p:cNvPicPr>
              <a:picLocks noChangeAspect="1"/>
            </p:cNvPicPr>
            <p:nvPr/>
          </p:nvPicPr>
          <p:blipFill>
            <a:blip r:embed="rId4"/>
            <a:stretch>
              <a:fillRect/>
            </a:stretch>
          </p:blipFill>
          <p:spPr>
            <a:xfrm>
              <a:off x="1587505" y="2324091"/>
              <a:ext cx="7784378" cy="432255"/>
            </a:xfrm>
            <a:prstGeom prst="rect">
              <a:avLst/>
            </a:prstGeom>
            <a:noFill/>
            <a:ln w="9525" cap="flat" cmpd="sng">
              <a:noFill/>
              <a:prstDash val="solid"/>
              <a:miter/>
            </a:ln>
            <a:effectLst>
              <a:outerShdw blurRad="50800" dist="38100" dir="16200000" rotWithShape="0">
                <a:prstClr val="black">
                  <a:alpha val="40000"/>
                </a:prstClr>
              </a:outerShdw>
            </a:effectLst>
          </p:spPr>
        </p:pic>
        <p:sp>
          <p:nvSpPr>
            <p:cNvPr id="24" name="矩形 23">
              <a:extLst>
                <a:ext uri="{FF2B5EF4-FFF2-40B4-BE49-F238E27FC236}">
                  <a16:creationId xmlns:a16="http://schemas.microsoft.com/office/drawing/2014/main" xmlns="" id="{74CBBD28-48A0-B20F-8333-13BE20918A2A}"/>
                </a:ext>
              </a:extLst>
            </p:cNvPr>
            <p:cNvSpPr/>
            <p:nvPr/>
          </p:nvSpPr>
          <p:spPr>
            <a:xfrm>
              <a:off x="5764574" y="2382516"/>
              <a:ext cx="642614" cy="2464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22588691-E1AB-1A0F-9B76-7EB0037168A3}"/>
              </a:ext>
            </a:extLst>
          </p:cNvPr>
          <p:cNvGrpSpPr/>
          <p:nvPr/>
        </p:nvGrpSpPr>
        <p:grpSpPr>
          <a:xfrm>
            <a:off x="6633451" y="3429000"/>
            <a:ext cx="540984" cy="2549479"/>
            <a:chOff x="1406953" y="3639639"/>
            <a:chExt cx="540984" cy="2549479"/>
          </a:xfrm>
        </p:grpSpPr>
        <p:sp>
          <p:nvSpPr>
            <p:cNvPr id="32" name="Freeform 45">
              <a:extLst>
                <a:ext uri="{FF2B5EF4-FFF2-40B4-BE49-F238E27FC236}">
                  <a16:creationId xmlns:a16="http://schemas.microsoft.com/office/drawing/2014/main" xmlns="" id="{FC61A2AC-DE80-D3B5-C7BB-213783554468}"/>
                </a:ext>
              </a:extLst>
            </p:cNvPr>
            <p:cNvSpPr>
              <a:spLocks noEditPoints="1"/>
            </p:cNvSpPr>
            <p:nvPr/>
          </p:nvSpPr>
          <p:spPr bwMode="auto">
            <a:xfrm>
              <a:off x="1406953" y="363963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4" name="Text Placeholder 3">
              <a:extLst>
                <a:ext uri="{FF2B5EF4-FFF2-40B4-BE49-F238E27FC236}">
                  <a16:creationId xmlns:a16="http://schemas.microsoft.com/office/drawing/2014/main" xmlns="" id="{63C91655-D5C1-3DEE-E855-41DED179E57B}"/>
                </a:ext>
              </a:extLst>
            </p:cNvPr>
            <p:cNvSpPr txBox="1">
              <a:spLocks/>
            </p:cNvSpPr>
            <p:nvPr/>
          </p:nvSpPr>
          <p:spPr>
            <a:xfrm>
              <a:off x="1512748" y="4222874"/>
              <a:ext cx="435189" cy="196624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邀请观看设置</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35" name="图片 34" descr="钉钉-邀请观看">
            <a:extLst>
              <a:ext uri="{FF2B5EF4-FFF2-40B4-BE49-F238E27FC236}">
                <a16:creationId xmlns:a16="http://schemas.microsoft.com/office/drawing/2014/main" xmlns="" id="{0727A14E-E838-A3C2-E27C-BB57EE83DE39}"/>
              </a:ext>
            </a:extLst>
          </p:cNvPr>
          <p:cNvPicPr>
            <a:picLocks noChangeAspect="1"/>
          </p:cNvPicPr>
          <p:nvPr/>
        </p:nvPicPr>
        <p:blipFill>
          <a:blip r:embed="rId5"/>
          <a:stretch>
            <a:fillRect/>
          </a:stretch>
        </p:blipFill>
        <p:spPr>
          <a:xfrm>
            <a:off x="7331669" y="3119926"/>
            <a:ext cx="2935843" cy="2430159"/>
          </a:xfrm>
          <a:prstGeom prst="rect">
            <a:avLst/>
          </a:prstGeom>
          <a:noFill/>
          <a:ln w="9525" cap="flat" cmpd="sng">
            <a:noFill/>
            <a:prstDash val="solid"/>
            <a:miter/>
          </a:ln>
        </p:spPr>
      </p:pic>
      <p:pic>
        <p:nvPicPr>
          <p:cNvPr id="37" name="图片 36" descr="图片包含 游戏机&#10;&#10;描述已自动生成">
            <a:extLst>
              <a:ext uri="{FF2B5EF4-FFF2-40B4-BE49-F238E27FC236}">
                <a16:creationId xmlns:a16="http://schemas.microsoft.com/office/drawing/2014/main" xmlns="" id="{87C5378A-E3AC-AD02-FEE1-0B2FB4137FBA}"/>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7601253" flipV="1">
            <a:off x="4802598" y="2928798"/>
            <a:ext cx="608236" cy="160131"/>
          </a:xfrm>
          <a:prstGeom prst="rect">
            <a:avLst/>
          </a:prstGeom>
        </p:spPr>
      </p:pic>
      <p:sp>
        <p:nvSpPr>
          <p:cNvPr id="38" name="矩形 37">
            <a:extLst>
              <a:ext uri="{FF2B5EF4-FFF2-40B4-BE49-F238E27FC236}">
                <a16:creationId xmlns:a16="http://schemas.microsoft.com/office/drawing/2014/main" xmlns="" id="{3F6B323B-9783-1BD0-CBC7-F3D136DF697D}"/>
              </a:ext>
            </a:extLst>
          </p:cNvPr>
          <p:cNvSpPr/>
          <p:nvPr/>
        </p:nvSpPr>
        <p:spPr>
          <a:xfrm>
            <a:off x="6531821" y="2402964"/>
            <a:ext cx="642614" cy="2464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descr="图片包含 游戏机&#10;&#10;描述已自动生成">
            <a:extLst>
              <a:ext uri="{FF2B5EF4-FFF2-40B4-BE49-F238E27FC236}">
                <a16:creationId xmlns:a16="http://schemas.microsoft.com/office/drawing/2014/main" xmlns="" id="{660BE33C-6337-19A7-227E-D70F7208FB28}"/>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5906256" flipV="1">
            <a:off x="6540729" y="2945630"/>
            <a:ext cx="608236" cy="160131"/>
          </a:xfrm>
          <a:prstGeom prst="rect">
            <a:avLst/>
          </a:prstGeom>
        </p:spPr>
      </p:pic>
      <p:sp>
        <p:nvSpPr>
          <p:cNvPr id="6" name="文本框 5">
            <a:extLst>
              <a:ext uri="{FF2B5EF4-FFF2-40B4-BE49-F238E27FC236}">
                <a16:creationId xmlns:a16="http://schemas.microsoft.com/office/drawing/2014/main" xmlns="" id="{FCCFD509-AD76-983A-3279-0080D551E71B}"/>
              </a:ext>
            </a:extLst>
          </p:cNvPr>
          <p:cNvSpPr txBox="1"/>
          <p:nvPr/>
        </p:nvSpPr>
        <p:spPr>
          <a:xfrm>
            <a:off x="7351125" y="5603132"/>
            <a:ext cx="2833892" cy="584775"/>
          </a:xfrm>
          <a:prstGeom prst="rect">
            <a:avLst/>
          </a:prstGeom>
          <a:noFill/>
        </p:spPr>
        <p:txBody>
          <a:bodyPr wrap="square" rtlCol="0">
            <a:spAutoFit/>
          </a:bodyPr>
          <a:lstStyle>
            <a:defPPr>
              <a:defRPr lang="zh-CN"/>
            </a:defPPr>
            <a:lvl1pPr>
              <a:defRPr sz="1600" kern="100">
                <a:effectLst/>
                <a:latin typeface="+mj-ea"/>
                <a:ea typeface="+mj-ea"/>
                <a:cs typeface="Times New Roman" panose="02020603050405020304" pitchFamily="18" charset="0"/>
              </a:defRPr>
            </a:lvl1pPr>
          </a:lstStyle>
          <a:p>
            <a:r>
              <a:rPr lang="zh-CN" altLang="en-US" dirty="0"/>
              <a:t>（这个设置</a:t>
            </a:r>
            <a:r>
              <a:rPr lang="zh-CN" altLang="zh-CN" dirty="0"/>
              <a:t>可以把直播间链接发给不在群组内的人员观看</a:t>
            </a:r>
            <a:r>
              <a:rPr lang="zh-CN" altLang="en-US" dirty="0"/>
              <a:t>）</a:t>
            </a:r>
          </a:p>
        </p:txBody>
      </p:sp>
      <p:cxnSp>
        <p:nvCxnSpPr>
          <p:cNvPr id="40" name="直接连接符 53">
            <a:extLst>
              <a:ext uri="{FF2B5EF4-FFF2-40B4-BE49-F238E27FC236}">
                <a16:creationId xmlns:a16="http://schemas.microsoft.com/office/drawing/2014/main" xmlns="" id="{4CB8A61C-A294-1964-FE48-4B30CE198AB0}"/>
              </a:ext>
            </a:extLst>
          </p:cNvPr>
          <p:cNvCxnSpPr/>
          <p:nvPr/>
        </p:nvCxnSpPr>
        <p:spPr>
          <a:xfrm>
            <a:off x="5906484" y="3127906"/>
            <a:ext cx="0" cy="3060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8492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0-#ppt_w/2"/>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360995" y="-1866353"/>
            <a:ext cx="17644376" cy="9578628"/>
            <a:chOff x="-2248140" y="-345497"/>
            <a:chExt cx="1764437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81EBDD9F-BFA3-43B8-916D-3E61749BE2BE}"/>
                </a:ext>
              </a:extLst>
            </p:cNvPr>
            <p:cNvSpPr/>
            <p:nvPr/>
          </p:nvSpPr>
          <p:spPr>
            <a:xfrm>
              <a:off x="-2248140" y="5772990"/>
              <a:ext cx="2417367" cy="2316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E085EE30-65FF-714D-BA03-CB76885C37C1}"/>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5.1.1 </a:t>
            </a:r>
            <a:r>
              <a:rPr lang="zh-CN" altLang="en-US" sz="2400" b="1" dirty="0">
                <a:latin typeface="Microsoft YaHei" panose="020B0503020204020204" pitchFamily="34" charset="-122"/>
                <a:ea typeface="Microsoft YaHei" panose="020B0503020204020204" pitchFamily="34" charset="-122"/>
              </a:rPr>
              <a:t>校园网</a:t>
            </a:r>
          </a:p>
        </p:txBody>
      </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grpSp>
        <p:nvGrpSpPr>
          <p:cNvPr id="22" name="组合 21">
            <a:extLst>
              <a:ext uri="{FF2B5EF4-FFF2-40B4-BE49-F238E27FC236}">
                <a16:creationId xmlns:a16="http://schemas.microsoft.com/office/drawing/2014/main" xmlns="" id="{9029CBDF-6A43-AB4B-87AA-160BAE2B4CA2}"/>
              </a:ext>
            </a:extLst>
          </p:cNvPr>
          <p:cNvGrpSpPr/>
          <p:nvPr/>
        </p:nvGrpSpPr>
        <p:grpSpPr>
          <a:xfrm>
            <a:off x="5975420" y="1049646"/>
            <a:ext cx="3344393" cy="725980"/>
            <a:chOff x="7270772" y="682536"/>
            <a:chExt cx="1736843" cy="738243"/>
          </a:xfrm>
        </p:grpSpPr>
        <p:grpSp>
          <p:nvGrpSpPr>
            <p:cNvPr id="23" name="组合 22">
              <a:extLst>
                <a:ext uri="{FF2B5EF4-FFF2-40B4-BE49-F238E27FC236}">
                  <a16:creationId xmlns:a16="http://schemas.microsoft.com/office/drawing/2014/main" xmlns="" id="{26060F28-79EC-DA48-8A06-482D5C79014E}"/>
                </a:ext>
              </a:extLst>
            </p:cNvPr>
            <p:cNvGrpSpPr/>
            <p:nvPr/>
          </p:nvGrpSpPr>
          <p:grpSpPr>
            <a:xfrm>
              <a:off x="7270772" y="682536"/>
              <a:ext cx="1736843" cy="513720"/>
              <a:chOff x="8686671" y="2235918"/>
              <a:chExt cx="1736843" cy="513720"/>
            </a:xfrm>
          </p:grpSpPr>
          <p:sp>
            <p:nvSpPr>
              <p:cNvPr id="25" name="平行四边形 24">
                <a:extLst>
                  <a:ext uri="{FF2B5EF4-FFF2-40B4-BE49-F238E27FC236}">
                    <a16:creationId xmlns:a16="http://schemas.microsoft.com/office/drawing/2014/main" xmlns="" id="{33E74035-651C-E344-A6A1-A51ECDACB491}"/>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平行四边形 25">
                <a:extLst>
                  <a:ext uri="{FF2B5EF4-FFF2-40B4-BE49-F238E27FC236}">
                    <a16:creationId xmlns:a16="http://schemas.microsoft.com/office/drawing/2014/main" xmlns="" id="{B7DD3FC4-C500-1C4C-81B1-D31E1958B782}"/>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9A8FA62A-F34A-674C-B2C0-30463BC0C5E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3B6B2251-2A2F-0E49-BAE1-EAEB24D3433E}"/>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文本框 23">
              <a:extLst>
                <a:ext uri="{FF2B5EF4-FFF2-40B4-BE49-F238E27FC236}">
                  <a16:creationId xmlns:a16="http://schemas.microsoft.com/office/drawing/2014/main" xmlns="" id="{06F1EDAB-F5B2-4945-B6ED-C407B24A88F0}"/>
                </a:ext>
              </a:extLst>
            </p:cNvPr>
            <p:cNvSpPr txBox="1"/>
            <p:nvPr/>
          </p:nvSpPr>
          <p:spPr>
            <a:xfrm>
              <a:off x="7345087" y="763531"/>
              <a:ext cx="1528951" cy="657248"/>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1.</a:t>
              </a:r>
              <a:r>
                <a:rPr lang="zh-CN" altLang="en-US" sz="1800" b="1" spc="300" dirty="0">
                  <a:solidFill>
                    <a:srgbClr val="C00000"/>
                  </a:solidFill>
                  <a:latin typeface="Microsoft YaHei" panose="020B0503020204020204" pitchFamily="34" charset="-122"/>
                  <a:ea typeface="Microsoft YaHei" panose="020B0503020204020204" pitchFamily="34" charset="-122"/>
                </a:rPr>
                <a:t> 校园网的基本组成</a:t>
              </a:r>
            </a:p>
          </p:txBody>
        </p:sp>
      </p:grpSp>
      <p:cxnSp>
        <p:nvCxnSpPr>
          <p:cNvPr id="32" name="直线连接符 31">
            <a:extLst>
              <a:ext uri="{FF2B5EF4-FFF2-40B4-BE49-F238E27FC236}">
                <a16:creationId xmlns:a16="http://schemas.microsoft.com/office/drawing/2014/main" xmlns="" id="{393E0B30-3BE0-3A4C-B648-E7FD75C7BD23}"/>
              </a:ext>
            </a:extLst>
          </p:cNvPr>
          <p:cNvCxnSpPr>
            <a:cxnSpLocks/>
          </p:cNvCxnSpPr>
          <p:nvPr/>
        </p:nvCxnSpPr>
        <p:spPr>
          <a:xfrm>
            <a:off x="6252125" y="3610693"/>
            <a:ext cx="4357341"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pic>
        <p:nvPicPr>
          <p:cNvPr id="8" name="图片 7" descr="交通信号灯&#10;&#10;中度可信度描述已自动生成">
            <a:extLst>
              <a:ext uri="{FF2B5EF4-FFF2-40B4-BE49-F238E27FC236}">
                <a16:creationId xmlns:a16="http://schemas.microsoft.com/office/drawing/2014/main" xmlns="" id="{B07CBAE0-B680-EFCE-707F-6E2A6B55AD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8858" y="2165981"/>
            <a:ext cx="4350198" cy="28999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xmlns="" id="{C687F415-CC43-F72B-1526-A72E108FF6A8}"/>
              </a:ext>
            </a:extLst>
          </p:cNvPr>
          <p:cNvSpPr txBox="1"/>
          <p:nvPr/>
        </p:nvSpPr>
        <p:spPr>
          <a:xfrm>
            <a:off x="5913240" y="1724046"/>
            <a:ext cx="5386223" cy="1704954"/>
          </a:xfrm>
          <a:prstGeom prst="rect">
            <a:avLst/>
          </a:prstGeom>
          <a:noFill/>
        </p:spPr>
        <p:txBody>
          <a:bodyPr wrap="square" rtlCol="0">
            <a:spAutoFit/>
          </a:bodyPr>
          <a:lstStyle/>
          <a:p>
            <a:pPr>
              <a:lnSpc>
                <a:spcPct val="150000"/>
              </a:lnSpc>
            </a:pPr>
            <a:r>
              <a:rPr lang="zh-CN" altLang="zh-CN" sz="1800" kern="100" dirty="0">
                <a:effectLst/>
                <a:latin typeface="Times New Roman" panose="02020603050405020304" pitchFamily="18" charset="0"/>
                <a:ea typeface="汉仪书宋一简"/>
                <a:cs typeface="Times New Roman" panose="02020603050405020304" pitchFamily="18" charset="0"/>
              </a:rPr>
              <a:t>校园网是指在校园范围内，将计算机以相互共享资源（硬件、软件和数据）的方式连接起来，通过防火墙与外部的</a:t>
            </a:r>
            <a:r>
              <a:rPr lang="en-US" altLang="zh-CN" sz="1800" kern="100" dirty="0">
                <a:effectLst/>
                <a:latin typeface="Times New Roman" panose="02020603050405020304" pitchFamily="18" charset="0"/>
                <a:ea typeface="汉仪书宋一简"/>
              </a:rPr>
              <a:t>Internet</a:t>
            </a:r>
            <a:r>
              <a:rPr lang="zh-CN" altLang="zh-CN" sz="1800" kern="100" dirty="0">
                <a:effectLst/>
                <a:latin typeface="Times New Roman" panose="02020603050405020304" pitchFamily="18" charset="0"/>
                <a:ea typeface="汉仪书宋一简"/>
                <a:cs typeface="Times New Roman" panose="02020603050405020304" pitchFamily="18" charset="0"/>
              </a:rPr>
              <a:t>联通，同时具有进行教学、科研、管理和信息服务等功能的局域网（简称</a:t>
            </a:r>
            <a:r>
              <a:rPr lang="en-US" altLang="zh-CN" sz="1800" kern="100" dirty="0">
                <a:effectLst/>
                <a:latin typeface="Times New Roman" panose="02020603050405020304" pitchFamily="18" charset="0"/>
                <a:ea typeface="汉仪书宋一简"/>
              </a:rPr>
              <a:t>LAN</a:t>
            </a:r>
            <a:r>
              <a:rPr lang="zh-CN" altLang="zh-CN" sz="1800" kern="100" dirty="0">
                <a:effectLst/>
                <a:latin typeface="Times New Roman" panose="02020603050405020304" pitchFamily="18" charset="0"/>
                <a:ea typeface="汉仪书宋一简"/>
                <a:cs typeface="Times New Roman" panose="02020603050405020304" pitchFamily="18" charset="0"/>
              </a:rPr>
              <a:t>）。</a:t>
            </a:r>
            <a:endParaRPr lang="zh-CN" altLang="en-US" dirty="0"/>
          </a:p>
        </p:txBody>
      </p:sp>
      <p:sp>
        <p:nvSpPr>
          <p:cNvPr id="3" name="文本框 2">
            <a:extLst>
              <a:ext uri="{FF2B5EF4-FFF2-40B4-BE49-F238E27FC236}">
                <a16:creationId xmlns:a16="http://schemas.microsoft.com/office/drawing/2014/main" xmlns="" id="{FD16C8AE-4914-20D5-0C33-C23EB40980E8}"/>
              </a:ext>
            </a:extLst>
          </p:cNvPr>
          <p:cNvSpPr txBox="1"/>
          <p:nvPr/>
        </p:nvSpPr>
        <p:spPr>
          <a:xfrm>
            <a:off x="5918363" y="3598213"/>
            <a:ext cx="3344393" cy="2796407"/>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网络服务器</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lnSpc>
                <a:spcPct val="150000"/>
              </a:lnSpc>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客户机</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lnSpc>
                <a:spcPct val="150000"/>
              </a:lnSpc>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网络互联设备</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lnSpc>
                <a:spcPct val="150000"/>
              </a:lnSpc>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传输介质</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lnSpc>
                <a:spcPct val="150000"/>
              </a:lnSpc>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网络软件系统</a:t>
            </a:r>
            <a:endParaRPr lang="zh-CN" altLang="en-US" sz="2400" dirty="0"/>
          </a:p>
        </p:txBody>
      </p:sp>
    </p:spTree>
    <p:extLst>
      <p:ext uri="{BB962C8B-B14F-4D97-AF65-F5344CB8AC3E}">
        <p14:creationId xmlns:p14="http://schemas.microsoft.com/office/powerpoint/2010/main" val="57584761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0-#ppt_w/2"/>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0-#ppt_w/2"/>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5.4.2  </a:t>
            </a:r>
            <a:r>
              <a:rPr lang="zh-CN" altLang="en-US" sz="2400" b="1" dirty="0">
                <a:latin typeface="Microsoft YaHei" panose="020B0503020204020204" pitchFamily="34" charset="-122"/>
                <a:ea typeface="Microsoft YaHei" panose="020B0503020204020204" pitchFamily="34" charset="-122"/>
              </a:rPr>
              <a:t>腾讯群课堂直播教学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14D416DF-A135-76FF-7EDE-BF2D1AB5D02D}"/>
              </a:ext>
            </a:extLst>
          </p:cNvPr>
          <p:cNvSpPr/>
          <p:nvPr/>
        </p:nvSpPr>
        <p:spPr>
          <a:xfrm>
            <a:off x="7195482" y="1638973"/>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发起直播</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xmlns="" id="{8FCD73E0-210B-5E39-E231-76261A07EAA1}"/>
              </a:ext>
            </a:extLst>
          </p:cNvPr>
          <p:cNvSpPr/>
          <p:nvPr/>
        </p:nvSpPr>
        <p:spPr>
          <a:xfrm>
            <a:off x="6241106" y="1617444"/>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01</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nvGrpSpPr>
          <p:cNvPr id="3" name="组合 2">
            <a:extLst>
              <a:ext uri="{FF2B5EF4-FFF2-40B4-BE49-F238E27FC236}">
                <a16:creationId xmlns:a16="http://schemas.microsoft.com/office/drawing/2014/main" xmlns="" id="{EB2558BE-1F81-A481-DFEE-930B2D341EC0}"/>
              </a:ext>
            </a:extLst>
          </p:cNvPr>
          <p:cNvGrpSpPr/>
          <p:nvPr/>
        </p:nvGrpSpPr>
        <p:grpSpPr>
          <a:xfrm>
            <a:off x="1390426" y="5756029"/>
            <a:ext cx="3399086" cy="497065"/>
            <a:chOff x="4240631" y="3013704"/>
            <a:chExt cx="3399086" cy="497065"/>
          </a:xfrm>
        </p:grpSpPr>
        <p:sp>
          <p:nvSpPr>
            <p:cNvPr id="11" name="Freeform 45">
              <a:extLst>
                <a:ext uri="{FF2B5EF4-FFF2-40B4-BE49-F238E27FC236}">
                  <a16:creationId xmlns:a16="http://schemas.microsoft.com/office/drawing/2014/main" xmlns="" id="{1A253ED0-C00E-5132-9C4B-50963D37F4A8}"/>
                </a:ext>
              </a:extLst>
            </p:cNvPr>
            <p:cNvSpPr>
              <a:spLocks noEditPoints="1"/>
            </p:cNvSpPr>
            <p:nvPr/>
          </p:nvSpPr>
          <p:spPr bwMode="auto">
            <a:xfrm>
              <a:off x="4240631" y="3013704"/>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Text Placeholder 3">
              <a:extLst>
                <a:ext uri="{FF2B5EF4-FFF2-40B4-BE49-F238E27FC236}">
                  <a16:creationId xmlns:a16="http://schemas.microsoft.com/office/drawing/2014/main" xmlns="" id="{36BD6EF1-93AC-4883-8F58-B0B382927C19}"/>
                </a:ext>
              </a:extLst>
            </p:cNvPr>
            <p:cNvSpPr txBox="1">
              <a:spLocks/>
            </p:cNvSpPr>
            <p:nvPr/>
          </p:nvSpPr>
          <p:spPr>
            <a:xfrm>
              <a:off x="4877549" y="3124750"/>
              <a:ext cx="2762168"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打开</a:t>
              </a:r>
              <a:r>
                <a:rPr lang="en-US" altLang="zh-CN" sz="1800" b="1" dirty="0">
                  <a:latin typeface="Microsoft YaHei" panose="020B0503020204020204" pitchFamily="34" charset="-122"/>
                  <a:ea typeface="Microsoft YaHei" panose="020B0503020204020204" pitchFamily="34" charset="-122"/>
                </a:rPr>
                <a:t>QQ</a:t>
              </a:r>
              <a:r>
                <a:rPr lang="zh-CN" altLang="en-US" sz="1800" b="1" dirty="0">
                  <a:latin typeface="Microsoft YaHei" panose="020B0503020204020204" pitchFamily="34" charset="-122"/>
                  <a:ea typeface="Microsoft YaHei" panose="020B0503020204020204" pitchFamily="34" charset="-122"/>
                </a:rPr>
                <a:t>，进入班级</a:t>
              </a:r>
              <a:r>
                <a:rPr lang="en-US" altLang="zh-CN" sz="1800" b="1" dirty="0">
                  <a:latin typeface="Microsoft YaHei" panose="020B0503020204020204" pitchFamily="34" charset="-122"/>
                  <a:ea typeface="Microsoft YaHei" panose="020B0503020204020204" pitchFamily="34" charset="-122"/>
                </a:rPr>
                <a:t>QQ</a:t>
              </a:r>
              <a:r>
                <a:rPr lang="zh-CN" altLang="en-US" sz="1800" b="1" dirty="0">
                  <a:latin typeface="Microsoft YaHei" panose="020B0503020204020204" pitchFamily="34" charset="-122"/>
                  <a:ea typeface="Microsoft YaHei" panose="020B0503020204020204" pitchFamily="34" charset="-122"/>
                </a:rPr>
                <a:t>群</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grpSp>
        <p:nvGrpSpPr>
          <p:cNvPr id="4" name="组合 3">
            <a:extLst>
              <a:ext uri="{FF2B5EF4-FFF2-40B4-BE49-F238E27FC236}">
                <a16:creationId xmlns:a16="http://schemas.microsoft.com/office/drawing/2014/main" xmlns="" id="{B2C77D94-37DD-9F68-A33F-31209518BD7C}"/>
              </a:ext>
            </a:extLst>
          </p:cNvPr>
          <p:cNvGrpSpPr/>
          <p:nvPr/>
        </p:nvGrpSpPr>
        <p:grpSpPr>
          <a:xfrm>
            <a:off x="7595343" y="5756029"/>
            <a:ext cx="2789985" cy="497065"/>
            <a:chOff x="5650520" y="4476289"/>
            <a:chExt cx="2789985" cy="497065"/>
          </a:xfrm>
        </p:grpSpPr>
        <p:sp>
          <p:nvSpPr>
            <p:cNvPr id="13" name="Freeform 45">
              <a:extLst>
                <a:ext uri="{FF2B5EF4-FFF2-40B4-BE49-F238E27FC236}">
                  <a16:creationId xmlns:a16="http://schemas.microsoft.com/office/drawing/2014/main" xmlns="" id="{BF724C26-4195-7E76-2986-180D543ED342}"/>
                </a:ext>
              </a:extLst>
            </p:cNvPr>
            <p:cNvSpPr>
              <a:spLocks noEditPoints="1"/>
            </p:cNvSpPr>
            <p:nvPr/>
          </p:nvSpPr>
          <p:spPr bwMode="auto">
            <a:xfrm>
              <a:off x="5650520" y="4476289"/>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Text Placeholder 3">
              <a:extLst>
                <a:ext uri="{FF2B5EF4-FFF2-40B4-BE49-F238E27FC236}">
                  <a16:creationId xmlns:a16="http://schemas.microsoft.com/office/drawing/2014/main" xmlns="" id="{A6D9ACD1-C262-D299-A7F8-3F29EA5BC18C}"/>
                </a:ext>
              </a:extLst>
            </p:cNvPr>
            <p:cNvSpPr txBox="1">
              <a:spLocks/>
            </p:cNvSpPr>
            <p:nvPr/>
          </p:nvSpPr>
          <p:spPr>
            <a:xfrm>
              <a:off x="6241106" y="4572697"/>
              <a:ext cx="2199399" cy="30425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1800" b="1" dirty="0">
                  <a:latin typeface="Microsoft YaHei" panose="020B0503020204020204" pitchFamily="34" charset="-122"/>
                  <a:ea typeface="Microsoft YaHei" panose="020B0503020204020204" pitchFamily="34" charset="-122"/>
                </a:rPr>
                <a:t>点击开始上课</a:t>
              </a:r>
              <a:endParaRPr lang="en-US" altLang="zh-CN" sz="18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19" name="图片 18" descr="腾讯群课堂">
            <a:extLst>
              <a:ext uri="{FF2B5EF4-FFF2-40B4-BE49-F238E27FC236}">
                <a16:creationId xmlns:a16="http://schemas.microsoft.com/office/drawing/2014/main" xmlns="" id="{B794375F-227B-1172-3691-92EFD482FF7D}"/>
              </a:ext>
            </a:extLst>
          </p:cNvPr>
          <p:cNvPicPr>
            <a:picLocks noChangeAspect="1"/>
          </p:cNvPicPr>
          <p:nvPr/>
        </p:nvPicPr>
        <p:blipFill>
          <a:blip r:embed="rId3"/>
          <a:stretch>
            <a:fillRect/>
          </a:stretch>
        </p:blipFill>
        <p:spPr>
          <a:xfrm>
            <a:off x="1250711" y="3082361"/>
            <a:ext cx="3749305" cy="2518709"/>
          </a:xfrm>
          <a:prstGeom prst="rect">
            <a:avLst/>
          </a:prstGeom>
          <a:noFill/>
          <a:ln w="9525" cap="flat" cmpd="sng">
            <a:solidFill>
              <a:srgbClr val="000000"/>
            </a:solidFill>
            <a:prstDash val="solid"/>
            <a:round/>
          </a:ln>
        </p:spPr>
      </p:pic>
      <p:sp>
        <p:nvSpPr>
          <p:cNvPr id="16" name="文本框 15">
            <a:extLst>
              <a:ext uri="{FF2B5EF4-FFF2-40B4-BE49-F238E27FC236}">
                <a16:creationId xmlns:a16="http://schemas.microsoft.com/office/drawing/2014/main" xmlns="" id="{F5BCBD62-0E79-4803-EFBD-69B9BD38D883}"/>
              </a:ext>
            </a:extLst>
          </p:cNvPr>
          <p:cNvSpPr txBox="1"/>
          <p:nvPr/>
        </p:nvSpPr>
        <p:spPr>
          <a:xfrm>
            <a:off x="613080" y="2199302"/>
            <a:ext cx="5628026" cy="646331"/>
          </a:xfrm>
          <a:prstGeom prst="rect">
            <a:avLst/>
          </a:prstGeom>
          <a:ln w="12700">
            <a:prstDash val="dash"/>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zh-CN"/>
            </a:defPPr>
            <a:lvl1pPr>
              <a:defRPr sz="1600" kern="100">
                <a:effectLst/>
                <a:latin typeface="+mj-ea"/>
                <a:ea typeface="+mj-ea"/>
                <a:cs typeface="Times New Roman" panose="02020603050405020304" pitchFamily="18" charset="0"/>
              </a:defRPr>
            </a:lvl1pPr>
          </a:lstStyle>
          <a:p>
            <a:r>
              <a:rPr lang="zh-CN" altLang="en-US" sz="1800" b="1" dirty="0"/>
              <a:t>无需</a:t>
            </a:r>
            <a:r>
              <a:rPr lang="zh-CN" altLang="zh-CN" sz="1800" b="1" dirty="0"/>
              <a:t>安装其他软件，只要电脑或手机</a:t>
            </a:r>
            <a:r>
              <a:rPr lang="zh-CN" altLang="en-US" sz="1800" b="1" dirty="0"/>
              <a:t>的</a:t>
            </a:r>
            <a:r>
              <a:rPr lang="en-US" altLang="zh-CN" sz="1800" b="1" dirty="0"/>
              <a:t>QQ</a:t>
            </a:r>
            <a:r>
              <a:rPr lang="zh-CN" altLang="zh-CN" sz="1800" b="1" dirty="0"/>
              <a:t>软件就能开展直播教学，功能丰富且实用，适合有班级</a:t>
            </a:r>
            <a:r>
              <a:rPr lang="en-US" altLang="zh-CN" sz="1800" b="1" dirty="0"/>
              <a:t>QQ</a:t>
            </a:r>
            <a:r>
              <a:rPr lang="zh-CN" altLang="zh-CN" sz="1800" b="1" dirty="0"/>
              <a:t>群的。</a:t>
            </a:r>
            <a:endParaRPr lang="zh-CN" altLang="en-US" sz="1800" b="1" dirty="0"/>
          </a:p>
        </p:txBody>
      </p:sp>
      <p:pic>
        <p:nvPicPr>
          <p:cNvPr id="20" name="图片 19" descr="腾讯课堂-主页面6">
            <a:extLst>
              <a:ext uri="{FF2B5EF4-FFF2-40B4-BE49-F238E27FC236}">
                <a16:creationId xmlns:a16="http://schemas.microsoft.com/office/drawing/2014/main" xmlns="" id="{6170E80B-A06D-4480-6082-54A3981C24D8}"/>
              </a:ext>
            </a:extLst>
          </p:cNvPr>
          <p:cNvPicPr>
            <a:picLocks noChangeAspect="1"/>
          </p:cNvPicPr>
          <p:nvPr/>
        </p:nvPicPr>
        <p:blipFill>
          <a:blip r:embed="rId4"/>
          <a:stretch>
            <a:fillRect/>
          </a:stretch>
        </p:blipFill>
        <p:spPr>
          <a:xfrm>
            <a:off x="6433230" y="3082361"/>
            <a:ext cx="4051002" cy="2518708"/>
          </a:xfrm>
          <a:prstGeom prst="rect">
            <a:avLst/>
          </a:prstGeom>
          <a:noFill/>
          <a:ln w="9525" cap="flat" cmpd="sng">
            <a:noFill/>
            <a:prstDash val="solid"/>
            <a:miter/>
          </a:ln>
        </p:spPr>
      </p:pic>
      <p:cxnSp>
        <p:nvCxnSpPr>
          <p:cNvPr id="21" name="直接连接符 53">
            <a:extLst>
              <a:ext uri="{FF2B5EF4-FFF2-40B4-BE49-F238E27FC236}">
                <a16:creationId xmlns:a16="http://schemas.microsoft.com/office/drawing/2014/main" xmlns="" id="{42E46202-2AF2-1342-C616-D54450EA562D}"/>
              </a:ext>
            </a:extLst>
          </p:cNvPr>
          <p:cNvCxnSpPr/>
          <p:nvPr/>
        </p:nvCxnSpPr>
        <p:spPr>
          <a:xfrm>
            <a:off x="5708931" y="3082361"/>
            <a:ext cx="0" cy="3060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189815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0-#ppt_w/2"/>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5.4.2  </a:t>
            </a:r>
            <a:r>
              <a:rPr lang="zh-CN" altLang="en-US" sz="2400" b="1" dirty="0">
                <a:latin typeface="Microsoft YaHei" panose="020B0503020204020204" pitchFamily="34" charset="-122"/>
                <a:ea typeface="Microsoft YaHei" panose="020B0503020204020204" pitchFamily="34" charset="-122"/>
              </a:rPr>
              <a:t>腾讯群课堂直播教学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48838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14D416DF-A135-76FF-7EDE-BF2D1AB5D02D}"/>
              </a:ext>
            </a:extLst>
          </p:cNvPr>
          <p:cNvSpPr/>
          <p:nvPr/>
        </p:nvSpPr>
        <p:spPr>
          <a:xfrm>
            <a:off x="7195482" y="1638973"/>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分享设置</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xmlns="" id="{8FCD73E0-210B-5E39-E231-76261A07EAA1}"/>
              </a:ext>
            </a:extLst>
          </p:cNvPr>
          <p:cNvSpPr/>
          <p:nvPr/>
        </p:nvSpPr>
        <p:spPr>
          <a:xfrm>
            <a:off x="6241106" y="1617444"/>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02</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nvGrpSpPr>
          <p:cNvPr id="3" name="组合 2">
            <a:extLst>
              <a:ext uri="{FF2B5EF4-FFF2-40B4-BE49-F238E27FC236}">
                <a16:creationId xmlns:a16="http://schemas.microsoft.com/office/drawing/2014/main" xmlns="" id="{EB2558BE-1F81-A481-DFEE-930B2D341EC0}"/>
              </a:ext>
            </a:extLst>
          </p:cNvPr>
          <p:cNvGrpSpPr/>
          <p:nvPr/>
        </p:nvGrpSpPr>
        <p:grpSpPr>
          <a:xfrm>
            <a:off x="7641197" y="2645674"/>
            <a:ext cx="1788562" cy="497065"/>
            <a:chOff x="4240631" y="3013704"/>
            <a:chExt cx="1788562" cy="497065"/>
          </a:xfrm>
        </p:grpSpPr>
        <p:sp>
          <p:nvSpPr>
            <p:cNvPr id="11" name="Freeform 45">
              <a:extLst>
                <a:ext uri="{FF2B5EF4-FFF2-40B4-BE49-F238E27FC236}">
                  <a16:creationId xmlns:a16="http://schemas.microsoft.com/office/drawing/2014/main" xmlns="" id="{1A253ED0-C00E-5132-9C4B-50963D37F4A8}"/>
                </a:ext>
              </a:extLst>
            </p:cNvPr>
            <p:cNvSpPr>
              <a:spLocks noEditPoints="1"/>
            </p:cNvSpPr>
            <p:nvPr/>
          </p:nvSpPr>
          <p:spPr bwMode="auto">
            <a:xfrm>
              <a:off x="4240631" y="3013704"/>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Text Placeholder 3">
              <a:extLst>
                <a:ext uri="{FF2B5EF4-FFF2-40B4-BE49-F238E27FC236}">
                  <a16:creationId xmlns:a16="http://schemas.microsoft.com/office/drawing/2014/main" xmlns="" id="{36BD6EF1-93AC-4883-8F58-B0B382927C19}"/>
                </a:ext>
              </a:extLst>
            </p:cNvPr>
            <p:cNvSpPr txBox="1">
              <a:spLocks/>
            </p:cNvSpPr>
            <p:nvPr/>
          </p:nvSpPr>
          <p:spPr>
            <a:xfrm>
              <a:off x="4877549" y="3149192"/>
              <a:ext cx="1151644"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播放影片</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23" name="图片 22">
            <a:extLst>
              <a:ext uri="{FF2B5EF4-FFF2-40B4-BE49-F238E27FC236}">
                <a16:creationId xmlns:a16="http://schemas.microsoft.com/office/drawing/2014/main" xmlns="" id="{F3DF9E85-040F-85F4-F9F8-E09E71A4029D}"/>
              </a:ext>
            </a:extLst>
          </p:cNvPr>
          <p:cNvPicPr>
            <a:picLocks noChangeAspect="1"/>
          </p:cNvPicPr>
          <p:nvPr/>
        </p:nvPicPr>
        <p:blipFill rotWithShape="1">
          <a:blip r:embed="rId3"/>
          <a:srcRect t="-2" b="114"/>
          <a:stretch/>
        </p:blipFill>
        <p:spPr>
          <a:xfrm>
            <a:off x="3016390" y="2929507"/>
            <a:ext cx="2550069" cy="2276795"/>
          </a:xfrm>
          <a:prstGeom prst="rect">
            <a:avLst/>
          </a:prstGeom>
          <a:noFill/>
          <a:ln w="9525" cap="flat" cmpd="sng">
            <a:noFill/>
            <a:prstDash val="solid"/>
            <a:round/>
          </a:ln>
        </p:spPr>
      </p:pic>
      <p:grpSp>
        <p:nvGrpSpPr>
          <p:cNvPr id="5" name="组合 4">
            <a:extLst>
              <a:ext uri="{FF2B5EF4-FFF2-40B4-BE49-F238E27FC236}">
                <a16:creationId xmlns:a16="http://schemas.microsoft.com/office/drawing/2014/main" xmlns="" id="{76A69403-0EED-B727-56DF-6BC4B9477232}"/>
              </a:ext>
            </a:extLst>
          </p:cNvPr>
          <p:cNvGrpSpPr/>
          <p:nvPr/>
        </p:nvGrpSpPr>
        <p:grpSpPr>
          <a:xfrm>
            <a:off x="1953901" y="5613886"/>
            <a:ext cx="7827810" cy="667852"/>
            <a:chOff x="988147" y="2349171"/>
            <a:chExt cx="6892919" cy="497057"/>
          </a:xfrm>
        </p:grpSpPr>
        <p:pic>
          <p:nvPicPr>
            <p:cNvPr id="22" name="图片 21">
              <a:extLst>
                <a:ext uri="{FF2B5EF4-FFF2-40B4-BE49-F238E27FC236}">
                  <a16:creationId xmlns:a16="http://schemas.microsoft.com/office/drawing/2014/main" xmlns="" id="{36FD3CC2-1AC2-65AD-1846-7F2D102F5C52}"/>
                </a:ext>
              </a:extLst>
            </p:cNvPr>
            <p:cNvPicPr>
              <a:picLocks noChangeAspect="1"/>
            </p:cNvPicPr>
            <p:nvPr/>
          </p:nvPicPr>
          <p:blipFill>
            <a:blip r:embed="rId4"/>
            <a:stretch>
              <a:fillRect/>
            </a:stretch>
          </p:blipFill>
          <p:spPr>
            <a:xfrm>
              <a:off x="988147" y="2349171"/>
              <a:ext cx="6892919" cy="497057"/>
            </a:xfrm>
            <a:prstGeom prst="rect">
              <a:avLst/>
            </a:prstGeom>
            <a:noFill/>
            <a:ln w="9525" cap="flat" cmpd="sng">
              <a:noFill/>
              <a:prstDash val="solid"/>
              <a:round/>
            </a:ln>
          </p:spPr>
        </p:pic>
        <p:sp>
          <p:nvSpPr>
            <p:cNvPr id="2" name="椭圆 1">
              <a:extLst>
                <a:ext uri="{FF2B5EF4-FFF2-40B4-BE49-F238E27FC236}">
                  <a16:creationId xmlns:a16="http://schemas.microsoft.com/office/drawing/2014/main" xmlns="" id="{8653A4D7-004D-A736-A69F-50718A9731E9}"/>
                </a:ext>
              </a:extLst>
            </p:cNvPr>
            <p:cNvSpPr/>
            <p:nvPr/>
          </p:nvSpPr>
          <p:spPr>
            <a:xfrm>
              <a:off x="3871609" y="2349171"/>
              <a:ext cx="340468" cy="45581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descr="杯子里有饮料&#10;&#10;低可信度描述已自动生成">
            <a:extLst>
              <a:ext uri="{FF2B5EF4-FFF2-40B4-BE49-F238E27FC236}">
                <a16:creationId xmlns:a16="http://schemas.microsoft.com/office/drawing/2014/main" xmlns="" id="{9B5506E0-ED66-F076-2D75-5AF8467E806A}"/>
              </a:ext>
            </a:extLst>
          </p:cNvPr>
          <p:cNvPicPr>
            <a:picLocks noChangeAspect="1"/>
          </p:cNvPicPr>
          <p:nvPr/>
        </p:nvPicPr>
        <p:blipFill rotWithShape="1">
          <a:blip r:embed="rId5">
            <a:extLst>
              <a:ext uri="{28A0092B-C50C-407E-A947-70E740481C1C}">
                <a14:useLocalDpi xmlns:a14="http://schemas.microsoft.com/office/drawing/2010/main" val="0"/>
              </a:ext>
            </a:extLst>
          </a:blip>
          <a:srcRect l="9501" t="5455" r="14820" b="12099"/>
          <a:stretch/>
        </p:blipFill>
        <p:spPr>
          <a:xfrm rot="21042296" flipV="1">
            <a:off x="2267026" y="661350"/>
            <a:ext cx="4886795" cy="5323772"/>
          </a:xfrm>
          <a:prstGeom prst="rect">
            <a:avLst/>
          </a:prstGeom>
        </p:spPr>
      </p:pic>
      <p:grpSp>
        <p:nvGrpSpPr>
          <p:cNvPr id="34" name="组合 33">
            <a:extLst>
              <a:ext uri="{FF2B5EF4-FFF2-40B4-BE49-F238E27FC236}">
                <a16:creationId xmlns:a16="http://schemas.microsoft.com/office/drawing/2014/main" xmlns="" id="{F4BEF67F-FAE3-8A2C-A585-ACC8E7101565}"/>
              </a:ext>
            </a:extLst>
          </p:cNvPr>
          <p:cNvGrpSpPr/>
          <p:nvPr/>
        </p:nvGrpSpPr>
        <p:grpSpPr>
          <a:xfrm>
            <a:off x="7641197" y="3527387"/>
            <a:ext cx="1788562" cy="497065"/>
            <a:chOff x="4240631" y="3013704"/>
            <a:chExt cx="1788562" cy="497065"/>
          </a:xfrm>
        </p:grpSpPr>
        <p:sp>
          <p:nvSpPr>
            <p:cNvPr id="35" name="Freeform 45">
              <a:extLst>
                <a:ext uri="{FF2B5EF4-FFF2-40B4-BE49-F238E27FC236}">
                  <a16:creationId xmlns:a16="http://schemas.microsoft.com/office/drawing/2014/main" xmlns="" id="{D1065FA8-7AB8-9C0E-4A7A-19BE646940A4}"/>
                </a:ext>
              </a:extLst>
            </p:cNvPr>
            <p:cNvSpPr>
              <a:spLocks noEditPoints="1"/>
            </p:cNvSpPr>
            <p:nvPr/>
          </p:nvSpPr>
          <p:spPr bwMode="auto">
            <a:xfrm>
              <a:off x="4240631" y="3013704"/>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6" name="Text Placeholder 3">
              <a:extLst>
                <a:ext uri="{FF2B5EF4-FFF2-40B4-BE49-F238E27FC236}">
                  <a16:creationId xmlns:a16="http://schemas.microsoft.com/office/drawing/2014/main" xmlns="" id="{C1C1293C-D701-DB02-F9AD-770323D66A86}"/>
                </a:ext>
              </a:extLst>
            </p:cNvPr>
            <p:cNvSpPr txBox="1">
              <a:spLocks/>
            </p:cNvSpPr>
            <p:nvPr/>
          </p:nvSpPr>
          <p:spPr>
            <a:xfrm>
              <a:off x="4877549" y="3149192"/>
              <a:ext cx="1151644"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分享屏幕</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grpSp>
        <p:nvGrpSpPr>
          <p:cNvPr id="37" name="组合 36">
            <a:extLst>
              <a:ext uri="{FF2B5EF4-FFF2-40B4-BE49-F238E27FC236}">
                <a16:creationId xmlns:a16="http://schemas.microsoft.com/office/drawing/2014/main" xmlns="" id="{CABC3153-0979-7E71-1C8D-807ADAEC041D}"/>
              </a:ext>
            </a:extLst>
          </p:cNvPr>
          <p:cNvGrpSpPr/>
          <p:nvPr/>
        </p:nvGrpSpPr>
        <p:grpSpPr>
          <a:xfrm>
            <a:off x="7625399" y="4431659"/>
            <a:ext cx="1788562" cy="497065"/>
            <a:chOff x="4240631" y="3013704"/>
            <a:chExt cx="1788562" cy="497065"/>
          </a:xfrm>
        </p:grpSpPr>
        <p:sp>
          <p:nvSpPr>
            <p:cNvPr id="38" name="Freeform 45">
              <a:extLst>
                <a:ext uri="{FF2B5EF4-FFF2-40B4-BE49-F238E27FC236}">
                  <a16:creationId xmlns:a16="http://schemas.microsoft.com/office/drawing/2014/main" xmlns="" id="{43476561-FE62-1A8B-A883-03981E9D0DA9}"/>
                </a:ext>
              </a:extLst>
            </p:cNvPr>
            <p:cNvSpPr>
              <a:spLocks noEditPoints="1"/>
            </p:cNvSpPr>
            <p:nvPr/>
          </p:nvSpPr>
          <p:spPr bwMode="auto">
            <a:xfrm>
              <a:off x="4240631" y="3013704"/>
              <a:ext cx="435189" cy="49706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9" name="Text Placeholder 3">
              <a:extLst>
                <a:ext uri="{FF2B5EF4-FFF2-40B4-BE49-F238E27FC236}">
                  <a16:creationId xmlns:a16="http://schemas.microsoft.com/office/drawing/2014/main" xmlns="" id="{15A8DEBF-A75A-1C01-BAF0-780C819A2A46}"/>
                </a:ext>
              </a:extLst>
            </p:cNvPr>
            <p:cNvSpPr txBox="1">
              <a:spLocks/>
            </p:cNvSpPr>
            <p:nvPr/>
          </p:nvSpPr>
          <p:spPr>
            <a:xfrm>
              <a:off x="4877549" y="3149192"/>
              <a:ext cx="1151644"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演示</a:t>
              </a:r>
              <a:r>
                <a:rPr lang="en-US" altLang="zh-CN" sz="2000" b="1" dirty="0">
                  <a:latin typeface="Microsoft YaHei" panose="020B0503020204020204" pitchFamily="34" charset="-122"/>
                  <a:ea typeface="Microsoft YaHei" panose="020B0503020204020204" pitchFamily="34" charset="-122"/>
                </a:rPr>
                <a:t>PPT</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62366226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0-#ppt_w/2"/>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5.4.2  </a:t>
            </a:r>
            <a:r>
              <a:rPr lang="zh-CN" altLang="en-US" sz="2400" b="1" dirty="0">
                <a:latin typeface="Microsoft YaHei" panose="020B0503020204020204" pitchFamily="34" charset="-122"/>
                <a:ea typeface="Microsoft YaHei" panose="020B0503020204020204" pitchFamily="34" charset="-122"/>
              </a:rPr>
              <a:t>腾讯群课堂直播教学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4888508"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14D416DF-A135-76FF-7EDE-BF2D1AB5D02D}"/>
              </a:ext>
            </a:extLst>
          </p:cNvPr>
          <p:cNvSpPr/>
          <p:nvPr/>
        </p:nvSpPr>
        <p:spPr>
          <a:xfrm>
            <a:off x="6450504" y="1626582"/>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互动页设置</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xmlns="" id="{8FCD73E0-210B-5E39-E231-76261A07EAA1}"/>
              </a:ext>
            </a:extLst>
          </p:cNvPr>
          <p:cNvSpPr/>
          <p:nvPr/>
        </p:nvSpPr>
        <p:spPr>
          <a:xfrm>
            <a:off x="5496128" y="1605053"/>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03</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pic>
        <p:nvPicPr>
          <p:cNvPr id="24" name="图片 23" descr="腾讯7">
            <a:extLst>
              <a:ext uri="{FF2B5EF4-FFF2-40B4-BE49-F238E27FC236}">
                <a16:creationId xmlns:a16="http://schemas.microsoft.com/office/drawing/2014/main" xmlns="" id="{C8F55410-0A58-D679-A925-C556068FE61A}"/>
              </a:ext>
            </a:extLst>
          </p:cNvPr>
          <p:cNvPicPr>
            <a:picLocks noChangeAspect="1"/>
          </p:cNvPicPr>
          <p:nvPr/>
        </p:nvPicPr>
        <p:blipFill>
          <a:blip r:embed="rId3"/>
          <a:stretch>
            <a:fillRect/>
          </a:stretch>
        </p:blipFill>
        <p:spPr>
          <a:xfrm>
            <a:off x="8362604" y="353485"/>
            <a:ext cx="3324417" cy="5951293"/>
          </a:xfrm>
          <a:prstGeom prst="rect">
            <a:avLst/>
          </a:prstGeom>
          <a:noFill/>
          <a:ln w="9525" cap="flat" cmpd="sng">
            <a:noFill/>
            <a:prstDash val="solid"/>
            <a:miter/>
          </a:ln>
        </p:spPr>
      </p:pic>
      <p:grpSp>
        <p:nvGrpSpPr>
          <p:cNvPr id="10" name="组合 9">
            <a:extLst>
              <a:ext uri="{FF2B5EF4-FFF2-40B4-BE49-F238E27FC236}">
                <a16:creationId xmlns:a16="http://schemas.microsoft.com/office/drawing/2014/main" xmlns="" id="{E3ADB033-DA6D-8AD7-373B-8EC240C8676C}"/>
              </a:ext>
            </a:extLst>
          </p:cNvPr>
          <p:cNvGrpSpPr/>
          <p:nvPr/>
        </p:nvGrpSpPr>
        <p:grpSpPr>
          <a:xfrm>
            <a:off x="1060440" y="2628371"/>
            <a:ext cx="6718978" cy="2934906"/>
            <a:chOff x="689246" y="2628371"/>
            <a:chExt cx="6718978" cy="2934906"/>
          </a:xfrm>
        </p:grpSpPr>
        <p:sp>
          <p:nvSpPr>
            <p:cNvPr id="30" name="文本框 29">
              <a:extLst>
                <a:ext uri="{FF2B5EF4-FFF2-40B4-BE49-F238E27FC236}">
                  <a16:creationId xmlns:a16="http://schemas.microsoft.com/office/drawing/2014/main" xmlns="" id="{269FA9D3-F9EE-3A2D-E186-DDB549963030}"/>
                </a:ext>
              </a:extLst>
            </p:cNvPr>
            <p:cNvSpPr txBox="1"/>
            <p:nvPr/>
          </p:nvSpPr>
          <p:spPr>
            <a:xfrm>
              <a:off x="1085246" y="2628371"/>
              <a:ext cx="6322978" cy="2934906"/>
            </a:xfrm>
            <a:prstGeom prst="rect">
              <a:avLst/>
            </a:prstGeom>
            <a:noFill/>
          </p:spPr>
          <p:txBody>
            <a:bodyPr wrap="square">
              <a:spAutoFit/>
            </a:bodyPr>
            <a:lstStyle/>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左</a:t>
              </a:r>
              <a:r>
                <a:rPr lang="zh-CN" altLang="en-US" sz="2400" kern="100" dirty="0">
                  <a:effectLst/>
                  <a:latin typeface="Times New Roman" panose="02020603050405020304" pitchFamily="18" charset="0"/>
                  <a:ea typeface="汉仪书宋一简"/>
                  <a:cs typeface="Times New Roman" panose="02020603050405020304" pitchFamily="18" charset="0"/>
                </a:rPr>
                <a:t>上方“</a:t>
              </a:r>
              <a:r>
                <a:rPr lang="zh-CN" altLang="zh-CN" sz="2400" kern="100" dirty="0">
                  <a:effectLst/>
                  <a:latin typeface="Times New Roman" panose="02020603050405020304" pitchFamily="18" charset="0"/>
                  <a:ea typeface="汉仪书宋一简"/>
                  <a:cs typeface="Times New Roman" panose="02020603050405020304" pitchFamily="18" charset="0"/>
                </a:rPr>
                <a:t>群聊</a:t>
              </a:r>
              <a:r>
                <a:rPr lang="zh-CN" altLang="en-US" sz="2400" kern="100" dirty="0">
                  <a:latin typeface="Times New Roman" panose="02020603050405020304" pitchFamily="18" charset="0"/>
                  <a:ea typeface="汉仪书宋一简"/>
                  <a:cs typeface="Times New Roman" panose="02020603050405020304" pitchFamily="18" charset="0"/>
                </a:rPr>
                <a:t>”</a:t>
              </a:r>
              <a:r>
                <a:rPr lang="zh-CN" altLang="zh-CN" sz="2400" kern="100" dirty="0">
                  <a:effectLst/>
                  <a:latin typeface="Times New Roman" panose="02020603050405020304" pitchFamily="18" charset="0"/>
                  <a:ea typeface="汉仪书宋一简"/>
                  <a:cs typeface="Times New Roman" panose="02020603050405020304" pitchFamily="18" charset="0"/>
                </a:rPr>
                <a:t>可以看出学生是否专注听课</a:t>
              </a:r>
              <a:r>
                <a:rPr lang="zh-CN" altLang="en-US" sz="2400" kern="100" dirty="0">
                  <a:effectLst/>
                  <a:latin typeface="Times New Roman" panose="02020603050405020304" pitchFamily="18" charset="0"/>
                  <a:ea typeface="汉仪书宋一简"/>
                  <a:cs typeface="Times New Roman" panose="02020603050405020304" pitchFamily="18" charset="0"/>
                </a:rPr>
                <a:t>；</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右</a:t>
              </a:r>
              <a:r>
                <a:rPr lang="zh-CN" altLang="en-US" sz="2400" kern="100" dirty="0">
                  <a:effectLst/>
                  <a:latin typeface="Times New Roman" panose="02020603050405020304" pitchFamily="18" charset="0"/>
                  <a:ea typeface="汉仪书宋一简"/>
                  <a:cs typeface="Times New Roman" panose="02020603050405020304" pitchFamily="18" charset="0"/>
                </a:rPr>
                <a:t>上方“在线</a:t>
              </a:r>
              <a:r>
                <a:rPr lang="en-US" altLang="zh-CN" sz="2400" kern="100" dirty="0">
                  <a:effectLst/>
                  <a:latin typeface="Times New Roman" panose="02020603050405020304" pitchFamily="18" charset="0"/>
                  <a:ea typeface="汉仪书宋一简"/>
                  <a:cs typeface="Times New Roman" panose="02020603050405020304" pitchFamily="18" charset="0"/>
                </a:rPr>
                <a:t>1</a:t>
              </a:r>
              <a:r>
                <a:rPr lang="zh-CN" altLang="en-US" sz="2400" kern="100" dirty="0">
                  <a:effectLst/>
                  <a:latin typeface="Times New Roman" panose="02020603050405020304" pitchFamily="18" charset="0"/>
                  <a:ea typeface="汉仪书宋一简"/>
                  <a:cs typeface="Times New Roman" panose="02020603050405020304" pitchFamily="18" charset="0"/>
                </a:rPr>
                <a:t>”</a:t>
              </a:r>
              <a:r>
                <a:rPr lang="zh-CN" altLang="en-US" sz="2400" kern="100" dirty="0">
                  <a:latin typeface="Times New Roman" panose="02020603050405020304" pitchFamily="18" charset="0"/>
                  <a:ea typeface="汉仪书宋一简"/>
                  <a:cs typeface="Times New Roman" panose="02020603050405020304" pitchFamily="18" charset="0"/>
                </a:rPr>
                <a:t>显示</a:t>
              </a:r>
              <a:r>
                <a:rPr lang="zh-CN" altLang="zh-CN" sz="2400" kern="100" dirty="0">
                  <a:latin typeface="Times New Roman" panose="02020603050405020304" pitchFamily="18" charset="0"/>
                  <a:ea typeface="汉仪书宋一简"/>
                  <a:cs typeface="Times New Roman" panose="02020603050405020304" pitchFamily="18" charset="0"/>
                </a:rPr>
                <a:t>直播间在线</a:t>
              </a:r>
              <a:r>
                <a:rPr lang="zh-CN" altLang="zh-CN" sz="2400" kern="100" dirty="0">
                  <a:effectLst/>
                  <a:latin typeface="Times New Roman" panose="02020603050405020304" pitchFamily="18" charset="0"/>
                  <a:ea typeface="汉仪书宋一简"/>
                  <a:cs typeface="Times New Roman" panose="02020603050405020304" pitchFamily="18" charset="0"/>
                </a:rPr>
                <a:t>的人数</a:t>
              </a:r>
              <a:r>
                <a:rPr lang="zh-CN" altLang="en-US" sz="2400" kern="100" dirty="0">
                  <a:effectLst/>
                  <a:latin typeface="Times New Roman" panose="02020603050405020304" pitchFamily="18" charset="0"/>
                  <a:ea typeface="汉仪书宋一简"/>
                  <a:cs typeface="Times New Roman" panose="02020603050405020304" pitchFamily="18" charset="0"/>
                </a:rPr>
                <a:t>；</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中间</a:t>
              </a:r>
              <a:r>
                <a:rPr lang="zh-CN" altLang="en-US" sz="2400" kern="100" dirty="0">
                  <a:effectLst/>
                  <a:latin typeface="Times New Roman" panose="02020603050405020304" pitchFamily="18" charset="0"/>
                  <a:ea typeface="汉仪书宋一简"/>
                  <a:cs typeface="Times New Roman" panose="02020603050405020304" pitchFamily="18" charset="0"/>
                </a:rPr>
                <a:t>大区域</a:t>
              </a:r>
              <a:r>
                <a:rPr lang="zh-CN" altLang="zh-CN" sz="2400" kern="100" dirty="0">
                  <a:effectLst/>
                  <a:latin typeface="Times New Roman" panose="02020603050405020304" pitchFamily="18" charset="0"/>
                  <a:ea typeface="汉仪书宋一简"/>
                  <a:cs typeface="Times New Roman" panose="02020603050405020304" pitchFamily="18" charset="0"/>
                </a:rPr>
                <a:t>展示学生发言的区域</a:t>
              </a:r>
              <a:r>
                <a:rPr lang="zh-CN" altLang="en-US" sz="2400" kern="100" dirty="0">
                  <a:effectLst/>
                  <a:latin typeface="Times New Roman" panose="02020603050405020304" pitchFamily="18" charset="0"/>
                  <a:ea typeface="汉仪书宋一简"/>
                  <a:cs typeface="Times New Roman" panose="02020603050405020304" pitchFamily="18" charset="0"/>
                </a:rPr>
                <a:t>；</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最下方是教师发言的区域。</a:t>
              </a:r>
              <a:endParaRPr lang="zh-CN" altLang="en-US" sz="2000" dirty="0"/>
            </a:p>
          </p:txBody>
        </p:sp>
        <p:sp>
          <p:nvSpPr>
            <p:cNvPr id="32" name="Google Shape;243;p30">
              <a:extLst>
                <a:ext uri="{FF2B5EF4-FFF2-40B4-BE49-F238E27FC236}">
                  <a16:creationId xmlns:a16="http://schemas.microsoft.com/office/drawing/2014/main" xmlns="" id="{EE433E1A-9C88-DD3F-A247-84E6C21D1BEC}"/>
                </a:ext>
              </a:extLst>
            </p:cNvPr>
            <p:cNvSpPr/>
            <p:nvPr/>
          </p:nvSpPr>
          <p:spPr>
            <a:xfrm>
              <a:off x="689246" y="293313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40" name="Google Shape;243;p30">
              <a:extLst>
                <a:ext uri="{FF2B5EF4-FFF2-40B4-BE49-F238E27FC236}">
                  <a16:creationId xmlns:a16="http://schemas.microsoft.com/office/drawing/2014/main" xmlns="" id="{BE07BBE2-8829-4E07-E2B1-5B474D218A70}"/>
                </a:ext>
              </a:extLst>
            </p:cNvPr>
            <p:cNvSpPr/>
            <p:nvPr/>
          </p:nvSpPr>
          <p:spPr>
            <a:xfrm>
              <a:off x="689246" y="363389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41" name="Google Shape;243;p30">
              <a:extLst>
                <a:ext uri="{FF2B5EF4-FFF2-40B4-BE49-F238E27FC236}">
                  <a16:creationId xmlns:a16="http://schemas.microsoft.com/office/drawing/2014/main" xmlns="" id="{C5A744BE-93A4-B84C-3A1E-6F1D10E85733}"/>
                </a:ext>
              </a:extLst>
            </p:cNvPr>
            <p:cNvSpPr/>
            <p:nvPr/>
          </p:nvSpPr>
          <p:spPr>
            <a:xfrm>
              <a:off x="689246" y="4445885"/>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42" name="Google Shape;243;p30">
              <a:extLst>
                <a:ext uri="{FF2B5EF4-FFF2-40B4-BE49-F238E27FC236}">
                  <a16:creationId xmlns:a16="http://schemas.microsoft.com/office/drawing/2014/main" xmlns="" id="{AD2D1522-ED55-8280-E29E-10FAB4BC2A39}"/>
                </a:ext>
              </a:extLst>
            </p:cNvPr>
            <p:cNvSpPr/>
            <p:nvPr/>
          </p:nvSpPr>
          <p:spPr>
            <a:xfrm>
              <a:off x="689246" y="5146645"/>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grpSp>
    </p:spTree>
    <p:extLst>
      <p:ext uri="{BB962C8B-B14F-4D97-AF65-F5344CB8AC3E}">
        <p14:creationId xmlns:p14="http://schemas.microsoft.com/office/powerpoint/2010/main" val="404347813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0-#ppt_w/2"/>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5.4.3  YY</a:t>
            </a:r>
            <a:r>
              <a:rPr lang="zh-CN" altLang="en-US" sz="2400" b="1" dirty="0">
                <a:latin typeface="Microsoft YaHei" panose="020B0503020204020204" pitchFamily="34" charset="-122"/>
                <a:ea typeface="Microsoft YaHei" panose="020B0503020204020204" pitchFamily="34" charset="-122"/>
              </a:rPr>
              <a:t>语音直播教学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760020" y="3225105"/>
            <a:ext cx="5514320"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9F3F31E6-0B73-803F-7C00-26A514DD178E}"/>
              </a:ext>
            </a:extLst>
          </p:cNvPr>
          <p:cNvSpPr txBox="1"/>
          <p:nvPr/>
        </p:nvSpPr>
        <p:spPr>
          <a:xfrm>
            <a:off x="1418088" y="1982627"/>
            <a:ext cx="7904081" cy="960776"/>
          </a:xfrm>
          <a:prstGeom prst="rect">
            <a:avLst/>
          </a:prstGeom>
          <a:noFill/>
          <a:ln>
            <a:solidFill>
              <a:schemeClr val="bg1">
                <a:lumMod val="65000"/>
              </a:schemeClr>
            </a:solidFill>
            <a:prstDash val="lgDash"/>
          </a:ln>
        </p:spPr>
        <p:txBody>
          <a:bodyPr wrap="square">
            <a:spAutoFit/>
          </a:bodyPr>
          <a:lstStyle/>
          <a:p>
            <a:pPr>
              <a:lnSpc>
                <a:spcPct val="150000"/>
              </a:lnSpc>
            </a:pPr>
            <a:r>
              <a:rPr lang="zh-CN" altLang="zh-CN" sz="2000" b="1" kern="100" dirty="0">
                <a:effectLst/>
                <a:latin typeface="Times New Roman" panose="02020603050405020304" pitchFamily="18" charset="0"/>
                <a:ea typeface="汉仪书宋一简"/>
                <a:cs typeface="Times New Roman" panose="02020603050405020304" pitchFamily="18" charset="0"/>
              </a:rPr>
              <a:t>相对于钉钉直播、腾讯群课堂直播</a:t>
            </a:r>
            <a:endParaRPr lang="en-US" altLang="zh-CN" sz="2000" b="1" kern="100" dirty="0">
              <a:effectLst/>
              <a:latin typeface="Times New Roman" panose="02020603050405020304" pitchFamily="18" charset="0"/>
              <a:ea typeface="汉仪书宋一简"/>
              <a:cs typeface="Times New Roman" panose="02020603050405020304" pitchFamily="18" charset="0"/>
            </a:endParaRPr>
          </a:p>
          <a:p>
            <a:pPr>
              <a:lnSpc>
                <a:spcPct val="150000"/>
              </a:lnSpc>
            </a:pPr>
            <a:r>
              <a:rPr lang="en-US" altLang="zh-CN" sz="2000" b="1" kern="100" dirty="0">
                <a:latin typeface="Times New Roman" panose="02020603050405020304" pitchFamily="18" charset="0"/>
                <a:ea typeface="汉仪书宋一简"/>
              </a:rPr>
              <a:t>YY</a:t>
            </a:r>
            <a:r>
              <a:rPr lang="zh-CN" altLang="zh-CN" sz="2000" b="1" kern="100" dirty="0">
                <a:latin typeface="Times New Roman" panose="02020603050405020304" pitchFamily="18" charset="0"/>
                <a:ea typeface="汉仪书宋一简"/>
                <a:cs typeface="Times New Roman" panose="02020603050405020304" pitchFamily="18" charset="0"/>
              </a:rPr>
              <a:t>语音直播的</a:t>
            </a:r>
            <a:r>
              <a:rPr lang="zh-CN" altLang="zh-CN" sz="2000" b="1" kern="100" dirty="0">
                <a:effectLst/>
                <a:latin typeface="Times New Roman" panose="02020603050405020304" pitchFamily="18" charset="0"/>
                <a:ea typeface="汉仪书宋一简"/>
                <a:cs typeface="Times New Roman" panose="02020603050405020304" pitchFamily="18" charset="0"/>
              </a:rPr>
              <a:t>优点在于视频分享给更多无法建成群或集体的陌生人。</a:t>
            </a:r>
            <a:endParaRPr lang="zh-CN" altLang="en-US" b="1" dirty="0"/>
          </a:p>
        </p:txBody>
      </p:sp>
      <p:pic>
        <p:nvPicPr>
          <p:cNvPr id="3" name="图片 2" descr="图片包含 徽标&#10;&#10;描述已自动生成">
            <a:extLst>
              <a:ext uri="{FF2B5EF4-FFF2-40B4-BE49-F238E27FC236}">
                <a16:creationId xmlns:a16="http://schemas.microsoft.com/office/drawing/2014/main" xmlns="" id="{FBCA232A-AFD9-E7A8-A5A7-F618300509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1035" b="14461"/>
          <a:stretch/>
        </p:blipFill>
        <p:spPr>
          <a:xfrm>
            <a:off x="8163496" y="895736"/>
            <a:ext cx="2631595" cy="1697477"/>
          </a:xfrm>
          <a:prstGeom prst="rect">
            <a:avLst/>
          </a:prstGeom>
        </p:spPr>
      </p:pic>
      <p:grpSp>
        <p:nvGrpSpPr>
          <p:cNvPr id="22" name="组合 21">
            <a:extLst>
              <a:ext uri="{FF2B5EF4-FFF2-40B4-BE49-F238E27FC236}">
                <a16:creationId xmlns:a16="http://schemas.microsoft.com/office/drawing/2014/main" xmlns="" id="{547E9FF1-89ED-28D8-A395-B537E726F601}"/>
              </a:ext>
            </a:extLst>
          </p:cNvPr>
          <p:cNvGrpSpPr/>
          <p:nvPr/>
        </p:nvGrpSpPr>
        <p:grpSpPr>
          <a:xfrm>
            <a:off x="1200494" y="3720118"/>
            <a:ext cx="1788562" cy="410217"/>
            <a:chOff x="4240631" y="3100552"/>
            <a:chExt cx="1788562" cy="410217"/>
          </a:xfrm>
        </p:grpSpPr>
        <p:sp>
          <p:nvSpPr>
            <p:cNvPr id="23" name="Freeform 45">
              <a:extLst>
                <a:ext uri="{FF2B5EF4-FFF2-40B4-BE49-F238E27FC236}">
                  <a16:creationId xmlns:a16="http://schemas.microsoft.com/office/drawing/2014/main" xmlns="" id="{857AEE1D-BA75-BAB3-FE7D-47F18846AE15}"/>
                </a:ext>
              </a:extLst>
            </p:cNvPr>
            <p:cNvSpPr>
              <a:spLocks noEditPoints="1"/>
            </p:cNvSpPr>
            <p:nvPr/>
          </p:nvSpPr>
          <p:spPr bwMode="auto">
            <a:xfrm>
              <a:off x="4240631" y="3100552"/>
              <a:ext cx="435189" cy="410217"/>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Text Placeholder 3">
              <a:extLst>
                <a:ext uri="{FF2B5EF4-FFF2-40B4-BE49-F238E27FC236}">
                  <a16:creationId xmlns:a16="http://schemas.microsoft.com/office/drawing/2014/main" xmlns="" id="{95CC00E9-9986-2557-153E-267D5BB0989E}"/>
                </a:ext>
              </a:extLst>
            </p:cNvPr>
            <p:cNvSpPr txBox="1">
              <a:spLocks/>
            </p:cNvSpPr>
            <p:nvPr/>
          </p:nvSpPr>
          <p:spPr>
            <a:xfrm>
              <a:off x="4877549" y="3100552"/>
              <a:ext cx="1151644"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下载软件</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grpSp>
        <p:nvGrpSpPr>
          <p:cNvPr id="28" name="组合 27">
            <a:extLst>
              <a:ext uri="{FF2B5EF4-FFF2-40B4-BE49-F238E27FC236}">
                <a16:creationId xmlns:a16="http://schemas.microsoft.com/office/drawing/2014/main" xmlns="" id="{3CDDEF05-74BC-F669-5707-A32C124AE3F3}"/>
              </a:ext>
            </a:extLst>
          </p:cNvPr>
          <p:cNvGrpSpPr/>
          <p:nvPr/>
        </p:nvGrpSpPr>
        <p:grpSpPr>
          <a:xfrm>
            <a:off x="1209983" y="4332389"/>
            <a:ext cx="1788562" cy="442587"/>
            <a:chOff x="4240631" y="3068182"/>
            <a:chExt cx="1788562" cy="442587"/>
          </a:xfrm>
        </p:grpSpPr>
        <p:sp>
          <p:nvSpPr>
            <p:cNvPr id="34" name="Freeform 45">
              <a:extLst>
                <a:ext uri="{FF2B5EF4-FFF2-40B4-BE49-F238E27FC236}">
                  <a16:creationId xmlns:a16="http://schemas.microsoft.com/office/drawing/2014/main" xmlns="" id="{7FFE5A4F-74BE-C18B-951E-691E2784D088}"/>
                </a:ext>
              </a:extLst>
            </p:cNvPr>
            <p:cNvSpPr>
              <a:spLocks noEditPoints="1"/>
            </p:cNvSpPr>
            <p:nvPr/>
          </p:nvSpPr>
          <p:spPr bwMode="auto">
            <a:xfrm>
              <a:off x="4240631" y="3068182"/>
              <a:ext cx="435189" cy="442587"/>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5" name="Text Placeholder 3">
              <a:extLst>
                <a:ext uri="{FF2B5EF4-FFF2-40B4-BE49-F238E27FC236}">
                  <a16:creationId xmlns:a16="http://schemas.microsoft.com/office/drawing/2014/main" xmlns="" id="{6F40D858-0C3F-0DF0-D3A1-0849FF6921BC}"/>
                </a:ext>
              </a:extLst>
            </p:cNvPr>
            <p:cNvSpPr txBox="1">
              <a:spLocks/>
            </p:cNvSpPr>
            <p:nvPr/>
          </p:nvSpPr>
          <p:spPr>
            <a:xfrm>
              <a:off x="4877549" y="3100552"/>
              <a:ext cx="1151644"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注册登录</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pic>
        <p:nvPicPr>
          <p:cNvPr id="36" name="图片 35">
            <a:extLst>
              <a:ext uri="{FF2B5EF4-FFF2-40B4-BE49-F238E27FC236}">
                <a16:creationId xmlns:a16="http://schemas.microsoft.com/office/drawing/2014/main" xmlns="" id="{32DFC6C3-061D-9F23-F38B-8E92EF564B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1146" y="3516160"/>
            <a:ext cx="5256002" cy="2748451"/>
          </a:xfrm>
          <a:prstGeom prst="rect">
            <a:avLst/>
          </a:prstGeom>
        </p:spPr>
      </p:pic>
      <p:grpSp>
        <p:nvGrpSpPr>
          <p:cNvPr id="37" name="组合 36">
            <a:extLst>
              <a:ext uri="{FF2B5EF4-FFF2-40B4-BE49-F238E27FC236}">
                <a16:creationId xmlns:a16="http://schemas.microsoft.com/office/drawing/2014/main" xmlns="" id="{EDE9F948-8AB9-B479-45EF-0120B475840F}"/>
              </a:ext>
            </a:extLst>
          </p:cNvPr>
          <p:cNvGrpSpPr/>
          <p:nvPr/>
        </p:nvGrpSpPr>
        <p:grpSpPr>
          <a:xfrm>
            <a:off x="1207492" y="4977030"/>
            <a:ext cx="3062950" cy="442587"/>
            <a:chOff x="4240631" y="3068182"/>
            <a:chExt cx="3062950" cy="442587"/>
          </a:xfrm>
        </p:grpSpPr>
        <p:sp>
          <p:nvSpPr>
            <p:cNvPr id="38" name="Freeform 45">
              <a:extLst>
                <a:ext uri="{FF2B5EF4-FFF2-40B4-BE49-F238E27FC236}">
                  <a16:creationId xmlns:a16="http://schemas.microsoft.com/office/drawing/2014/main" xmlns="" id="{82E70922-F957-128A-073B-BD5593DD1A1D}"/>
                </a:ext>
              </a:extLst>
            </p:cNvPr>
            <p:cNvSpPr>
              <a:spLocks noEditPoints="1"/>
            </p:cNvSpPr>
            <p:nvPr/>
          </p:nvSpPr>
          <p:spPr bwMode="auto">
            <a:xfrm>
              <a:off x="4240631" y="3068182"/>
              <a:ext cx="435189" cy="442587"/>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9" name="Text Placeholder 3">
              <a:extLst>
                <a:ext uri="{FF2B5EF4-FFF2-40B4-BE49-F238E27FC236}">
                  <a16:creationId xmlns:a16="http://schemas.microsoft.com/office/drawing/2014/main" xmlns="" id="{430702BD-0C45-8065-2DFA-5648C03728A8}"/>
                </a:ext>
              </a:extLst>
            </p:cNvPr>
            <p:cNvSpPr txBox="1">
              <a:spLocks/>
            </p:cNvSpPr>
            <p:nvPr/>
          </p:nvSpPr>
          <p:spPr>
            <a:xfrm>
              <a:off x="4877548" y="3100552"/>
              <a:ext cx="2426033"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点击</a:t>
              </a:r>
              <a:r>
                <a:rPr lang="en-US" altLang="zh-CN" sz="2000" b="1" dirty="0">
                  <a:latin typeface="Microsoft YaHei" panose="020B0503020204020204" pitchFamily="34" charset="-122"/>
                  <a:ea typeface="Microsoft YaHei" panose="020B0503020204020204" pitchFamily="34" charset="-122"/>
                </a:rPr>
                <a:t>YY</a:t>
              </a:r>
              <a:r>
                <a:rPr lang="zh-CN" altLang="en-US" sz="2000" b="1" dirty="0">
                  <a:latin typeface="Microsoft YaHei" panose="020B0503020204020204" pitchFamily="34" charset="-122"/>
                  <a:ea typeface="Microsoft YaHei" panose="020B0503020204020204" pitchFamily="34" charset="-122"/>
                </a:rPr>
                <a:t>直播的标识</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grpSp>
        <p:nvGrpSpPr>
          <p:cNvPr id="43" name="组合 42">
            <a:extLst>
              <a:ext uri="{FF2B5EF4-FFF2-40B4-BE49-F238E27FC236}">
                <a16:creationId xmlns:a16="http://schemas.microsoft.com/office/drawing/2014/main" xmlns="" id="{01270CF6-0847-93E0-0C2B-ED8B6AFD48F2}"/>
              </a:ext>
            </a:extLst>
          </p:cNvPr>
          <p:cNvGrpSpPr/>
          <p:nvPr/>
        </p:nvGrpSpPr>
        <p:grpSpPr>
          <a:xfrm>
            <a:off x="1207492" y="5621671"/>
            <a:ext cx="2605750" cy="442587"/>
            <a:chOff x="4240631" y="3068182"/>
            <a:chExt cx="2605750" cy="442587"/>
          </a:xfrm>
        </p:grpSpPr>
        <p:sp>
          <p:nvSpPr>
            <p:cNvPr id="44" name="Freeform 45">
              <a:extLst>
                <a:ext uri="{FF2B5EF4-FFF2-40B4-BE49-F238E27FC236}">
                  <a16:creationId xmlns:a16="http://schemas.microsoft.com/office/drawing/2014/main" xmlns="" id="{1BE67ADA-A195-BCF2-B973-734283CF9B14}"/>
                </a:ext>
              </a:extLst>
            </p:cNvPr>
            <p:cNvSpPr>
              <a:spLocks noEditPoints="1"/>
            </p:cNvSpPr>
            <p:nvPr/>
          </p:nvSpPr>
          <p:spPr bwMode="auto">
            <a:xfrm>
              <a:off x="4240631" y="3068182"/>
              <a:ext cx="435189" cy="442587"/>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54D5E"/>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just" defTabSz="1031626" eaLnBrk="1" fontAlgn="auto" latinLnBrk="0" hangingPunct="1">
                <a:lnSpc>
                  <a:spcPct val="100000"/>
                </a:lnSpc>
                <a:spcBef>
                  <a:spcPts val="0"/>
                </a:spcBef>
                <a:spcAft>
                  <a:spcPts val="0"/>
                </a:spcAft>
                <a:buClrTx/>
                <a:buSzTx/>
                <a:buFontTx/>
                <a:buNone/>
                <a:tabLst/>
                <a:defRPr/>
              </a:pPr>
              <a:endParaRPr kumimoji="0" lang="en-US" sz="2000" i="0" u="none" strike="noStrike" kern="0" cap="none" spc="0" normalizeH="0" baseline="0" noProof="0">
                <a:ln>
                  <a:noFill/>
                </a:ln>
                <a:solidFill>
                  <a:schemeClr val="tx1">
                    <a:lumMod val="75000"/>
                    <a:lumOff val="25000"/>
                  </a:scheme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5" name="Text Placeholder 3">
              <a:extLst>
                <a:ext uri="{FF2B5EF4-FFF2-40B4-BE49-F238E27FC236}">
                  <a16:creationId xmlns:a16="http://schemas.microsoft.com/office/drawing/2014/main" xmlns="" id="{0BFCAB8D-CC6A-7E06-FE6C-D2E151F5983A}"/>
                </a:ext>
              </a:extLst>
            </p:cNvPr>
            <p:cNvSpPr txBox="1">
              <a:spLocks/>
            </p:cNvSpPr>
            <p:nvPr/>
          </p:nvSpPr>
          <p:spPr>
            <a:xfrm>
              <a:off x="4877548" y="3100552"/>
              <a:ext cx="1968833" cy="3380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spcBef>
                  <a:spcPct val="20000"/>
                </a:spcBef>
              </a:pPr>
              <a:r>
                <a:rPr lang="zh-CN" altLang="en-US" sz="2000" b="1" dirty="0">
                  <a:latin typeface="Microsoft YaHei" panose="020B0503020204020204" pitchFamily="34" charset="-122"/>
                  <a:ea typeface="Microsoft YaHei" panose="020B0503020204020204" pitchFamily="34" charset="-122"/>
                </a:rPr>
                <a:t>点击创建频道</a:t>
              </a:r>
              <a:endParaRPr lang="en-US" altLang="zh-CN" sz="2000" b="1"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12394125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5.4.3  YY</a:t>
            </a:r>
            <a:r>
              <a:rPr lang="zh-CN" altLang="en-US" sz="2400" b="1" dirty="0">
                <a:latin typeface="Microsoft YaHei" panose="020B0503020204020204" pitchFamily="34" charset="-122"/>
                <a:ea typeface="Microsoft YaHei" panose="020B0503020204020204" pitchFamily="34" charset="-122"/>
              </a:rPr>
              <a:t>语音直播教学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31652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B984388C-8448-BB73-DA07-D8540CADB697}"/>
              </a:ext>
            </a:extLst>
          </p:cNvPr>
          <p:cNvSpPr txBox="1"/>
          <p:nvPr/>
        </p:nvSpPr>
        <p:spPr>
          <a:xfrm>
            <a:off x="1600200" y="2550655"/>
            <a:ext cx="4129391" cy="3046988"/>
          </a:xfrm>
          <a:prstGeom prst="rect">
            <a:avLst/>
          </a:prstGeom>
          <a:noFill/>
        </p:spPr>
        <p:txBody>
          <a:bodyPr wrap="square">
            <a:spAutoFit/>
          </a:bodyPr>
          <a:lstStyle/>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填写频道名称</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选择</a:t>
            </a:r>
            <a:r>
              <a:rPr lang="en-US" altLang="zh-CN" sz="2400" kern="100" dirty="0">
                <a:effectLst/>
                <a:latin typeface="Times New Roman" panose="02020603050405020304" pitchFamily="18" charset="0"/>
                <a:ea typeface="汉仪书宋一简"/>
              </a:rPr>
              <a:t>ID</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频道类别选择</a:t>
            </a:r>
            <a:r>
              <a:rPr lang="zh-CN" altLang="en-US" sz="2400" kern="100" dirty="0">
                <a:effectLst/>
                <a:latin typeface="Times New Roman" panose="02020603050405020304" pitchFamily="18" charset="0"/>
                <a:ea typeface="汉仪书宋一简"/>
                <a:cs typeface="Times New Roman" panose="02020603050405020304" pitchFamily="18" charset="0"/>
              </a:rPr>
              <a:t>“</a:t>
            </a:r>
            <a:r>
              <a:rPr lang="zh-CN" altLang="zh-CN" sz="2400" kern="100" dirty="0">
                <a:effectLst/>
                <a:latin typeface="Times New Roman" panose="02020603050405020304" pitchFamily="18" charset="0"/>
                <a:ea typeface="汉仪书宋一简"/>
                <a:cs typeface="Times New Roman" panose="02020603050405020304" pitchFamily="18" charset="0"/>
              </a:rPr>
              <a:t>教育</a:t>
            </a:r>
            <a:r>
              <a:rPr lang="zh-CN" altLang="en-US" sz="2400" kern="100" dirty="0">
                <a:latin typeface="Times New Roman" panose="02020603050405020304" pitchFamily="18" charset="0"/>
                <a:ea typeface="汉仪书宋一简"/>
                <a:cs typeface="Times New Roman" panose="02020603050405020304" pitchFamily="18" charset="0"/>
              </a:rPr>
              <a:t>”</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点击</a:t>
            </a:r>
            <a:r>
              <a:rPr lang="zh-CN" altLang="en-US" sz="2400" kern="100" dirty="0">
                <a:effectLst/>
                <a:latin typeface="Times New Roman" panose="02020603050405020304" pitchFamily="18" charset="0"/>
                <a:ea typeface="汉仪书宋一简"/>
                <a:cs typeface="Times New Roman" panose="02020603050405020304" pitchFamily="18" charset="0"/>
              </a:rPr>
              <a:t>“立即</a:t>
            </a:r>
            <a:r>
              <a:rPr lang="zh-CN" altLang="zh-CN" sz="2400" kern="100" dirty="0">
                <a:effectLst/>
                <a:latin typeface="Times New Roman" panose="02020603050405020304" pitchFamily="18" charset="0"/>
                <a:ea typeface="汉仪书宋一简"/>
                <a:cs typeface="Times New Roman" panose="02020603050405020304" pitchFamily="18" charset="0"/>
              </a:rPr>
              <a:t>创建</a:t>
            </a:r>
            <a:r>
              <a:rPr lang="zh-CN" altLang="en-US" sz="2400" kern="100" dirty="0">
                <a:latin typeface="Times New Roman" panose="02020603050405020304" pitchFamily="18" charset="0"/>
                <a:ea typeface="汉仪书宋一简"/>
                <a:cs typeface="Times New Roman" panose="02020603050405020304" pitchFamily="18" charset="0"/>
              </a:rPr>
              <a:t>”</a:t>
            </a:r>
            <a:r>
              <a:rPr lang="zh-CN" altLang="zh-CN" sz="2400" kern="100" dirty="0">
                <a:effectLst/>
                <a:latin typeface="Times New Roman" panose="02020603050405020304" pitchFamily="18" charset="0"/>
                <a:ea typeface="汉仪书宋一简"/>
                <a:cs typeface="Times New Roman" panose="02020603050405020304" pitchFamily="18" charset="0"/>
              </a:rPr>
              <a:t> 进入频道。</a:t>
            </a:r>
            <a:endParaRPr lang="zh-CN" altLang="en-US" sz="2000" dirty="0"/>
          </a:p>
        </p:txBody>
      </p:sp>
      <p:pic>
        <p:nvPicPr>
          <p:cNvPr id="12" name="图片 11">
            <a:extLst>
              <a:ext uri="{FF2B5EF4-FFF2-40B4-BE49-F238E27FC236}">
                <a16:creationId xmlns:a16="http://schemas.microsoft.com/office/drawing/2014/main" xmlns="" id="{B00D3F86-76AF-4C3A-ABD5-DE50DE536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9591" y="2448630"/>
            <a:ext cx="5250574" cy="3639613"/>
          </a:xfrm>
          <a:prstGeom prst="rect">
            <a:avLst/>
          </a:prstGeom>
        </p:spPr>
      </p:pic>
      <p:sp>
        <p:nvSpPr>
          <p:cNvPr id="13" name="矩形 12">
            <a:extLst>
              <a:ext uri="{FF2B5EF4-FFF2-40B4-BE49-F238E27FC236}">
                <a16:creationId xmlns:a16="http://schemas.microsoft.com/office/drawing/2014/main" xmlns="" id="{20E1E0EF-A929-79F9-381D-F1704DC6569D}"/>
              </a:ext>
            </a:extLst>
          </p:cNvPr>
          <p:cNvSpPr/>
          <p:nvPr/>
        </p:nvSpPr>
        <p:spPr>
          <a:xfrm>
            <a:off x="7050376" y="1599471"/>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创建频道</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14" name="椭圆 13">
            <a:extLst>
              <a:ext uri="{FF2B5EF4-FFF2-40B4-BE49-F238E27FC236}">
                <a16:creationId xmlns:a16="http://schemas.microsoft.com/office/drawing/2014/main" xmlns="" id="{3CB32A20-D283-3AFE-FBC5-122889CAD3C2}"/>
              </a:ext>
            </a:extLst>
          </p:cNvPr>
          <p:cNvSpPr/>
          <p:nvPr/>
        </p:nvSpPr>
        <p:spPr>
          <a:xfrm>
            <a:off x="6096000" y="1577942"/>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01</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sp>
        <p:nvSpPr>
          <p:cNvPr id="15" name="Google Shape;243;p30">
            <a:extLst>
              <a:ext uri="{FF2B5EF4-FFF2-40B4-BE49-F238E27FC236}">
                <a16:creationId xmlns:a16="http://schemas.microsoft.com/office/drawing/2014/main" xmlns="" id="{2F059FB7-2EDD-5AD4-F7B2-88AA2916DCAC}"/>
              </a:ext>
            </a:extLst>
          </p:cNvPr>
          <p:cNvSpPr/>
          <p:nvPr/>
        </p:nvSpPr>
        <p:spPr>
          <a:xfrm>
            <a:off x="1021530" y="2876047"/>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6" name="Google Shape;243;p30">
            <a:extLst>
              <a:ext uri="{FF2B5EF4-FFF2-40B4-BE49-F238E27FC236}">
                <a16:creationId xmlns:a16="http://schemas.microsoft.com/office/drawing/2014/main" xmlns="" id="{9AF3B5C4-F6B0-C268-F2AD-C4974669CEF7}"/>
              </a:ext>
            </a:extLst>
          </p:cNvPr>
          <p:cNvSpPr/>
          <p:nvPr/>
        </p:nvSpPr>
        <p:spPr>
          <a:xfrm>
            <a:off x="1021530" y="3576807"/>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7" name="Google Shape;243;p30">
            <a:extLst>
              <a:ext uri="{FF2B5EF4-FFF2-40B4-BE49-F238E27FC236}">
                <a16:creationId xmlns:a16="http://schemas.microsoft.com/office/drawing/2014/main" xmlns="" id="{AD429BB9-A03A-9768-4625-835EE9829705}"/>
              </a:ext>
            </a:extLst>
          </p:cNvPr>
          <p:cNvSpPr/>
          <p:nvPr/>
        </p:nvSpPr>
        <p:spPr>
          <a:xfrm>
            <a:off x="1021530" y="438880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8" name="Google Shape;243;p30">
            <a:extLst>
              <a:ext uri="{FF2B5EF4-FFF2-40B4-BE49-F238E27FC236}">
                <a16:creationId xmlns:a16="http://schemas.microsoft.com/office/drawing/2014/main" xmlns="" id="{EF4BF2B8-427A-71F5-DC28-B8C6B8DEF9CF}"/>
              </a:ext>
            </a:extLst>
          </p:cNvPr>
          <p:cNvSpPr/>
          <p:nvPr/>
        </p:nvSpPr>
        <p:spPr>
          <a:xfrm>
            <a:off x="1021530" y="508956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Tree>
    <p:extLst>
      <p:ext uri="{BB962C8B-B14F-4D97-AF65-F5344CB8AC3E}">
        <p14:creationId xmlns:p14="http://schemas.microsoft.com/office/powerpoint/2010/main" val="146304174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0-#ppt_w/2"/>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5.4.3  YY</a:t>
            </a:r>
            <a:r>
              <a:rPr lang="zh-CN" altLang="en-US" sz="2400" b="1" dirty="0">
                <a:latin typeface="Microsoft YaHei" panose="020B0503020204020204" pitchFamily="34" charset="-122"/>
                <a:ea typeface="Microsoft YaHei" panose="020B0503020204020204" pitchFamily="34" charset="-122"/>
              </a:rPr>
              <a:t>语音直播教学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31652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20E1E0EF-A929-79F9-381D-F1704DC6569D}"/>
              </a:ext>
            </a:extLst>
          </p:cNvPr>
          <p:cNvSpPr/>
          <p:nvPr/>
        </p:nvSpPr>
        <p:spPr>
          <a:xfrm>
            <a:off x="7050376" y="1599471"/>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上课设置</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14" name="椭圆 13">
            <a:extLst>
              <a:ext uri="{FF2B5EF4-FFF2-40B4-BE49-F238E27FC236}">
                <a16:creationId xmlns:a16="http://schemas.microsoft.com/office/drawing/2014/main" xmlns="" id="{3CB32A20-D283-3AFE-FBC5-122889CAD3C2}"/>
              </a:ext>
            </a:extLst>
          </p:cNvPr>
          <p:cNvSpPr/>
          <p:nvPr/>
        </p:nvSpPr>
        <p:spPr>
          <a:xfrm>
            <a:off x="6096000" y="1577942"/>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02</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nvGrpSpPr>
          <p:cNvPr id="3" name="组合 2">
            <a:extLst>
              <a:ext uri="{FF2B5EF4-FFF2-40B4-BE49-F238E27FC236}">
                <a16:creationId xmlns:a16="http://schemas.microsoft.com/office/drawing/2014/main" xmlns="" id="{7061C8E5-3DDB-7AF3-B364-45BAC3CC5C24}"/>
              </a:ext>
            </a:extLst>
          </p:cNvPr>
          <p:cNvGrpSpPr/>
          <p:nvPr/>
        </p:nvGrpSpPr>
        <p:grpSpPr>
          <a:xfrm>
            <a:off x="1345039" y="2739712"/>
            <a:ext cx="6673048" cy="2935355"/>
            <a:chOff x="1021530" y="2268549"/>
            <a:chExt cx="6673048" cy="2935355"/>
          </a:xfrm>
        </p:grpSpPr>
        <p:sp>
          <p:nvSpPr>
            <p:cNvPr id="11" name="文本框 10">
              <a:extLst>
                <a:ext uri="{FF2B5EF4-FFF2-40B4-BE49-F238E27FC236}">
                  <a16:creationId xmlns:a16="http://schemas.microsoft.com/office/drawing/2014/main" xmlns="" id="{B984388C-8448-BB73-DA07-D8540CADB697}"/>
                </a:ext>
              </a:extLst>
            </p:cNvPr>
            <p:cNvSpPr txBox="1"/>
            <p:nvPr/>
          </p:nvSpPr>
          <p:spPr>
            <a:xfrm>
              <a:off x="1600200" y="2268549"/>
              <a:ext cx="6094378" cy="2935355"/>
            </a:xfrm>
            <a:prstGeom prst="rect">
              <a:avLst/>
            </a:prstGeom>
            <a:noFill/>
          </p:spPr>
          <p:txBody>
            <a:bodyPr wrap="square">
              <a:spAutoFit/>
            </a:bodyPr>
            <a:lstStyle/>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点击上课</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选择</a:t>
              </a:r>
              <a:r>
                <a:rPr lang="zh-CN" altLang="en-US" sz="2400" kern="100" dirty="0">
                  <a:latin typeface="Times New Roman" panose="02020603050405020304" pitchFamily="18" charset="0"/>
                  <a:ea typeface="汉仪书宋一简"/>
                  <a:cs typeface="Times New Roman" panose="02020603050405020304" pitchFamily="18" charset="0"/>
                </a:rPr>
                <a:t>“自由分享”</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r>
                <a:rPr lang="zh-CN" altLang="en-US" sz="2400" kern="100" dirty="0">
                  <a:effectLst/>
                  <a:latin typeface="Times New Roman" panose="02020603050405020304" pitchFamily="18" charset="0"/>
                  <a:ea typeface="汉仪书宋一简"/>
                  <a:cs typeface="Times New Roman" panose="02020603050405020304" pitchFamily="18" charset="0"/>
                </a:rPr>
                <a:t>上传教学课件</a:t>
              </a:r>
            </a:p>
            <a:p>
              <a:pPr>
                <a:lnSpc>
                  <a:spcPct val="200000"/>
                </a:lnSpc>
              </a:pPr>
              <a:r>
                <a:rPr lang="zh-CN" altLang="en-US" sz="2400" kern="100" dirty="0">
                  <a:latin typeface="Times New Roman" panose="02020603050405020304" pitchFamily="18" charset="0"/>
                  <a:ea typeface="汉仪书宋一简"/>
                  <a:cs typeface="Times New Roman" panose="02020603050405020304" pitchFamily="18" charset="0"/>
                </a:rPr>
                <a:t>设置分享管理框</a:t>
              </a:r>
              <a:endParaRPr lang="en-US" altLang="zh-CN" sz="2400" kern="100" dirty="0">
                <a:effectLst/>
                <a:latin typeface="Times New Roman" panose="02020603050405020304" pitchFamily="18" charset="0"/>
                <a:ea typeface="汉仪书宋一简"/>
                <a:cs typeface="Times New Roman" panose="02020603050405020304" pitchFamily="18" charset="0"/>
              </a:endParaRPr>
            </a:p>
          </p:txBody>
        </p:sp>
        <p:sp>
          <p:nvSpPr>
            <p:cNvPr id="15" name="Google Shape;243;p30">
              <a:extLst>
                <a:ext uri="{FF2B5EF4-FFF2-40B4-BE49-F238E27FC236}">
                  <a16:creationId xmlns:a16="http://schemas.microsoft.com/office/drawing/2014/main" xmlns="" id="{2F059FB7-2EDD-5AD4-F7B2-88AA2916DCAC}"/>
                </a:ext>
              </a:extLst>
            </p:cNvPr>
            <p:cNvSpPr/>
            <p:nvPr/>
          </p:nvSpPr>
          <p:spPr>
            <a:xfrm>
              <a:off x="1021530" y="259394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6" name="Google Shape;243;p30">
              <a:extLst>
                <a:ext uri="{FF2B5EF4-FFF2-40B4-BE49-F238E27FC236}">
                  <a16:creationId xmlns:a16="http://schemas.microsoft.com/office/drawing/2014/main" xmlns="" id="{9AF3B5C4-F6B0-C268-F2AD-C4974669CEF7}"/>
                </a:ext>
              </a:extLst>
            </p:cNvPr>
            <p:cNvSpPr/>
            <p:nvPr/>
          </p:nvSpPr>
          <p:spPr>
            <a:xfrm>
              <a:off x="1021530" y="329470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7" name="Google Shape;243;p30">
              <a:extLst>
                <a:ext uri="{FF2B5EF4-FFF2-40B4-BE49-F238E27FC236}">
                  <a16:creationId xmlns:a16="http://schemas.microsoft.com/office/drawing/2014/main" xmlns="" id="{AD429BB9-A03A-9768-4625-835EE9829705}"/>
                </a:ext>
              </a:extLst>
            </p:cNvPr>
            <p:cNvSpPr/>
            <p:nvPr/>
          </p:nvSpPr>
          <p:spPr>
            <a:xfrm>
              <a:off x="1021530" y="4058055"/>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8" name="Google Shape;243;p30">
              <a:extLst>
                <a:ext uri="{FF2B5EF4-FFF2-40B4-BE49-F238E27FC236}">
                  <a16:creationId xmlns:a16="http://schemas.microsoft.com/office/drawing/2014/main" xmlns="" id="{EF4BF2B8-427A-71F5-DC28-B8C6B8DEF9CF}"/>
                </a:ext>
              </a:extLst>
            </p:cNvPr>
            <p:cNvSpPr/>
            <p:nvPr/>
          </p:nvSpPr>
          <p:spPr>
            <a:xfrm>
              <a:off x="1021530" y="4758815"/>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grpSp>
      <p:pic>
        <p:nvPicPr>
          <p:cNvPr id="22" name="图片 21">
            <a:extLst>
              <a:ext uri="{FF2B5EF4-FFF2-40B4-BE49-F238E27FC236}">
                <a16:creationId xmlns:a16="http://schemas.microsoft.com/office/drawing/2014/main" xmlns="" id="{CF718DFB-7778-37EA-5B76-321772CDD647}"/>
              </a:ext>
            </a:extLst>
          </p:cNvPr>
          <p:cNvPicPr>
            <a:picLocks noChangeAspect="1"/>
          </p:cNvPicPr>
          <p:nvPr/>
        </p:nvPicPr>
        <p:blipFill>
          <a:blip r:embed="rId4"/>
          <a:stretch>
            <a:fillRect/>
          </a:stretch>
        </p:blipFill>
        <p:spPr>
          <a:xfrm>
            <a:off x="5055146" y="2707708"/>
            <a:ext cx="5785313" cy="3226163"/>
          </a:xfrm>
          <a:prstGeom prst="rect">
            <a:avLst/>
          </a:prstGeom>
          <a:noFill/>
          <a:ln w="9525" cap="flat" cmpd="sng">
            <a:noFill/>
            <a:prstDash val="solid"/>
            <a:round/>
          </a:ln>
        </p:spPr>
      </p:pic>
    </p:spTree>
    <p:extLst>
      <p:ext uri="{BB962C8B-B14F-4D97-AF65-F5344CB8AC3E}">
        <p14:creationId xmlns:p14="http://schemas.microsoft.com/office/powerpoint/2010/main" val="130340562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0-#ppt_w/2"/>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116036"/>
            <a:ext cx="650152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5.4.3  YY</a:t>
            </a:r>
            <a:r>
              <a:rPr lang="zh-CN" altLang="en-US" sz="2400" b="1" dirty="0">
                <a:latin typeface="Microsoft YaHei" panose="020B0503020204020204" pitchFamily="34" charset="-122"/>
                <a:ea typeface="Microsoft YaHei" panose="020B0503020204020204" pitchFamily="34" charset="-122"/>
              </a:rPr>
              <a:t>语音直播教学</a:t>
            </a: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31652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20E1E0EF-A929-79F9-381D-F1704DC6569D}"/>
              </a:ext>
            </a:extLst>
          </p:cNvPr>
          <p:cNvSpPr/>
          <p:nvPr/>
        </p:nvSpPr>
        <p:spPr>
          <a:xfrm>
            <a:off x="7050376" y="1599471"/>
            <a:ext cx="1794854" cy="581057"/>
          </a:xfrm>
          <a:prstGeom prst="rect">
            <a:avLst/>
          </a:prstGeom>
        </p:spPr>
        <p:txBody>
          <a:bodyPr wrap="square">
            <a:spAutoFit/>
          </a:bodyPr>
          <a:lstStyle/>
          <a:p>
            <a:pPr indent="14288" algn="just">
              <a:lnSpc>
                <a:spcPct val="150000"/>
              </a:lnSpc>
            </a:pPr>
            <a:r>
              <a:rPr lang="zh-CN" altLang="en-US" sz="2400" b="1" kern="100" dirty="0">
                <a:solidFill>
                  <a:srgbClr val="0070C0"/>
                </a:solidFill>
                <a:latin typeface="Microsoft YaHei" panose="020B0503020204020204" pitchFamily="34" charset="-122"/>
                <a:ea typeface="Microsoft YaHei" panose="020B0503020204020204" pitchFamily="34" charset="-122"/>
                <a:cs typeface="Times New Roman" panose="02020603050405020304" pitchFamily="18" charset="0"/>
              </a:rPr>
              <a:t>下课设置</a:t>
            </a:r>
            <a:endParaRPr lang="zh-CN" altLang="zh-CN" sz="2400" b="1" kern="100" dirty="0">
              <a:solidFill>
                <a:srgbClr val="0070C0"/>
              </a:solidFill>
              <a:latin typeface="Microsoft YaHei" panose="020B0503020204020204" pitchFamily="34" charset="-122"/>
              <a:ea typeface="Microsoft YaHei" panose="020B0503020204020204" pitchFamily="34" charset="-122"/>
            </a:endParaRPr>
          </a:p>
        </p:txBody>
      </p:sp>
      <p:sp>
        <p:nvSpPr>
          <p:cNvPr id="14" name="椭圆 13">
            <a:extLst>
              <a:ext uri="{FF2B5EF4-FFF2-40B4-BE49-F238E27FC236}">
                <a16:creationId xmlns:a16="http://schemas.microsoft.com/office/drawing/2014/main" xmlns="" id="{3CB32A20-D283-3AFE-FBC5-122889CAD3C2}"/>
              </a:ext>
            </a:extLst>
          </p:cNvPr>
          <p:cNvSpPr/>
          <p:nvPr/>
        </p:nvSpPr>
        <p:spPr>
          <a:xfrm>
            <a:off x="6096000" y="1577942"/>
            <a:ext cx="870631" cy="6678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rPr>
              <a:t>03</a:t>
            </a:r>
            <a:endParaRPr kumimoji="0" lang="zh-CN" altLang="en-US" sz="2000" b="1"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endParaRPr>
          </a:p>
        </p:txBody>
      </p:sp>
      <p:grpSp>
        <p:nvGrpSpPr>
          <p:cNvPr id="3" name="组合 2">
            <a:extLst>
              <a:ext uri="{FF2B5EF4-FFF2-40B4-BE49-F238E27FC236}">
                <a16:creationId xmlns:a16="http://schemas.microsoft.com/office/drawing/2014/main" xmlns="" id="{7061C8E5-3DDB-7AF3-B364-45BAC3CC5C24}"/>
              </a:ext>
            </a:extLst>
          </p:cNvPr>
          <p:cNvGrpSpPr/>
          <p:nvPr/>
        </p:nvGrpSpPr>
        <p:grpSpPr>
          <a:xfrm>
            <a:off x="994843" y="2972011"/>
            <a:ext cx="4433193" cy="2202975"/>
            <a:chOff x="1021530" y="2268549"/>
            <a:chExt cx="6673048" cy="2202975"/>
          </a:xfrm>
        </p:grpSpPr>
        <p:sp>
          <p:nvSpPr>
            <p:cNvPr id="11" name="文本框 10">
              <a:extLst>
                <a:ext uri="{FF2B5EF4-FFF2-40B4-BE49-F238E27FC236}">
                  <a16:creationId xmlns:a16="http://schemas.microsoft.com/office/drawing/2014/main" xmlns="" id="{B984388C-8448-BB73-DA07-D8540CADB697}"/>
                </a:ext>
              </a:extLst>
            </p:cNvPr>
            <p:cNvSpPr txBox="1"/>
            <p:nvPr/>
          </p:nvSpPr>
          <p:spPr>
            <a:xfrm>
              <a:off x="1600200" y="2268549"/>
              <a:ext cx="6094378" cy="2202975"/>
            </a:xfrm>
            <a:prstGeom prst="rect">
              <a:avLst/>
            </a:prstGeom>
            <a:noFill/>
          </p:spPr>
          <p:txBody>
            <a:bodyPr wrap="square">
              <a:spAutoFit/>
            </a:bodyPr>
            <a:lstStyle/>
            <a:p>
              <a:pPr>
                <a:lnSpc>
                  <a:spcPct val="200000"/>
                </a:lnSpc>
              </a:pPr>
              <a:r>
                <a:rPr lang="zh-CN" altLang="zh-CN" sz="2400" kern="100" dirty="0">
                  <a:effectLst/>
                  <a:latin typeface="Times New Roman" panose="02020603050405020304" pitchFamily="18" charset="0"/>
                  <a:ea typeface="汉仪书宋一简"/>
                  <a:cs typeface="Times New Roman" panose="02020603050405020304" pitchFamily="18" charset="0"/>
                </a:rPr>
                <a:t>点击</a:t>
              </a:r>
              <a:r>
                <a:rPr lang="zh-CN" altLang="en-US" sz="2400" kern="100" dirty="0">
                  <a:effectLst/>
                  <a:latin typeface="Times New Roman" panose="02020603050405020304" pitchFamily="18" charset="0"/>
                  <a:ea typeface="汉仪书宋一简"/>
                  <a:cs typeface="Times New Roman" panose="02020603050405020304" pitchFamily="18" charset="0"/>
                </a:rPr>
                <a:t>分享管理框的“结束”</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pPr>
              <a:endParaRPr lang="en-US" altLang="zh-CN" sz="2400" kern="100" dirty="0">
                <a:latin typeface="Times New Roman" panose="02020603050405020304" pitchFamily="18" charset="0"/>
                <a:ea typeface="汉仪书宋一简"/>
                <a:cs typeface="Times New Roman" panose="02020603050405020304" pitchFamily="18" charset="0"/>
              </a:endParaRPr>
            </a:p>
            <a:p>
              <a:pPr>
                <a:lnSpc>
                  <a:spcPct val="200000"/>
                </a:lnSpc>
              </a:pPr>
              <a:r>
                <a:rPr lang="zh-CN" altLang="en-US" sz="2400" kern="100" dirty="0">
                  <a:latin typeface="Times New Roman" panose="02020603050405020304" pitchFamily="18" charset="0"/>
                  <a:ea typeface="汉仪书宋一简"/>
                  <a:cs typeface="Times New Roman" panose="02020603050405020304" pitchFamily="18" charset="0"/>
                </a:rPr>
                <a:t>点击“下课”</a:t>
              </a:r>
              <a:endParaRPr lang="en-US" altLang="zh-CN" sz="2400" kern="100" dirty="0">
                <a:effectLst/>
                <a:latin typeface="Times New Roman" panose="02020603050405020304" pitchFamily="18" charset="0"/>
                <a:ea typeface="汉仪书宋一简"/>
                <a:cs typeface="Times New Roman" panose="02020603050405020304" pitchFamily="18" charset="0"/>
              </a:endParaRPr>
            </a:p>
          </p:txBody>
        </p:sp>
        <p:sp>
          <p:nvSpPr>
            <p:cNvPr id="15" name="Google Shape;243;p30">
              <a:extLst>
                <a:ext uri="{FF2B5EF4-FFF2-40B4-BE49-F238E27FC236}">
                  <a16:creationId xmlns:a16="http://schemas.microsoft.com/office/drawing/2014/main" xmlns="" id="{2F059FB7-2EDD-5AD4-F7B2-88AA2916DCAC}"/>
                </a:ext>
              </a:extLst>
            </p:cNvPr>
            <p:cNvSpPr/>
            <p:nvPr/>
          </p:nvSpPr>
          <p:spPr>
            <a:xfrm>
              <a:off x="1021530" y="2593941"/>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16" name="Google Shape;243;p30">
              <a:extLst>
                <a:ext uri="{FF2B5EF4-FFF2-40B4-BE49-F238E27FC236}">
                  <a16:creationId xmlns:a16="http://schemas.microsoft.com/office/drawing/2014/main" xmlns="" id="{9AF3B5C4-F6B0-C268-F2AD-C4974669CEF7}"/>
                </a:ext>
              </a:extLst>
            </p:cNvPr>
            <p:cNvSpPr/>
            <p:nvPr/>
          </p:nvSpPr>
          <p:spPr>
            <a:xfrm>
              <a:off x="1112865" y="4056068"/>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grpSp>
      <p:pic>
        <p:nvPicPr>
          <p:cNvPr id="19" name="图片 18">
            <a:extLst>
              <a:ext uri="{FF2B5EF4-FFF2-40B4-BE49-F238E27FC236}">
                <a16:creationId xmlns:a16="http://schemas.microsoft.com/office/drawing/2014/main" xmlns="" id="{AF51024C-AD1E-A804-C0AE-EC7EFDBBE02F}"/>
              </a:ext>
            </a:extLst>
          </p:cNvPr>
          <p:cNvPicPr>
            <a:picLocks noChangeAspect="1"/>
          </p:cNvPicPr>
          <p:nvPr/>
        </p:nvPicPr>
        <p:blipFill>
          <a:blip r:embed="rId4"/>
          <a:stretch>
            <a:fillRect/>
          </a:stretch>
        </p:blipFill>
        <p:spPr>
          <a:xfrm>
            <a:off x="5428036" y="2686721"/>
            <a:ext cx="5816908" cy="3457553"/>
          </a:xfrm>
          <a:prstGeom prst="rect">
            <a:avLst/>
          </a:prstGeom>
          <a:noFill/>
          <a:ln w="9525" cap="flat" cmpd="sng">
            <a:noFill/>
            <a:prstDash val="solid"/>
            <a:round/>
          </a:ln>
        </p:spPr>
      </p:pic>
      <p:grpSp>
        <p:nvGrpSpPr>
          <p:cNvPr id="2" name="组合 1">
            <a:extLst>
              <a:ext uri="{FF2B5EF4-FFF2-40B4-BE49-F238E27FC236}">
                <a16:creationId xmlns:a16="http://schemas.microsoft.com/office/drawing/2014/main" xmlns="" id="{05C6C11F-5D12-D9DD-E4CC-DBAEB5890E2B}"/>
              </a:ext>
            </a:extLst>
          </p:cNvPr>
          <p:cNvGrpSpPr/>
          <p:nvPr/>
        </p:nvGrpSpPr>
        <p:grpSpPr>
          <a:xfrm>
            <a:off x="1446771" y="3884129"/>
            <a:ext cx="3297677" cy="369651"/>
            <a:chOff x="1446771" y="3884129"/>
            <a:chExt cx="3297677" cy="369651"/>
          </a:xfrm>
          <a:effectLst>
            <a:outerShdw blurRad="63500" sx="102000" sy="102000" algn="ctr" rotWithShape="0">
              <a:prstClr val="black">
                <a:alpha val="40000"/>
              </a:prstClr>
            </a:outerShdw>
          </a:effectLst>
        </p:grpSpPr>
        <p:pic>
          <p:nvPicPr>
            <p:cNvPr id="20" name="图片 19">
              <a:extLst>
                <a:ext uri="{FF2B5EF4-FFF2-40B4-BE49-F238E27FC236}">
                  <a16:creationId xmlns:a16="http://schemas.microsoft.com/office/drawing/2014/main" xmlns="" id="{05ADF46B-2078-80D5-98AA-8422C6518EE3}"/>
                </a:ext>
              </a:extLst>
            </p:cNvPr>
            <p:cNvPicPr>
              <a:picLocks noChangeAspect="1"/>
            </p:cNvPicPr>
            <p:nvPr/>
          </p:nvPicPr>
          <p:blipFill rotWithShape="1">
            <a:blip r:embed="rId5"/>
            <a:srcRect l="12966" t="665" r="8346" b="15452"/>
            <a:stretch/>
          </p:blipFill>
          <p:spPr>
            <a:xfrm>
              <a:off x="1446771" y="3884129"/>
              <a:ext cx="3297677" cy="369651"/>
            </a:xfrm>
            <a:prstGeom prst="rect">
              <a:avLst/>
            </a:prstGeom>
            <a:noFill/>
            <a:ln w="9525" cap="flat" cmpd="sng">
              <a:noFill/>
              <a:prstDash val="solid"/>
              <a:round/>
            </a:ln>
          </p:spPr>
        </p:pic>
        <p:sp>
          <p:nvSpPr>
            <p:cNvPr id="21" name="矩形 20">
              <a:extLst>
                <a:ext uri="{FF2B5EF4-FFF2-40B4-BE49-F238E27FC236}">
                  <a16:creationId xmlns:a16="http://schemas.microsoft.com/office/drawing/2014/main" xmlns="" id="{BF896070-47F6-1899-A5C6-9FC9CC272182}"/>
                </a:ext>
              </a:extLst>
            </p:cNvPr>
            <p:cNvSpPr/>
            <p:nvPr/>
          </p:nvSpPr>
          <p:spPr>
            <a:xfrm>
              <a:off x="4109088" y="3912219"/>
              <a:ext cx="615905" cy="3134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55658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0-#ppt_w/2"/>
                                          </p:val>
                                        </p:tav>
                                        <p:tav tm="100000">
                                          <p:val>
                                            <p:strVal val="#ppt_x"/>
                                          </p:val>
                                        </p:tav>
                                      </p:tavLst>
                                    </p:anim>
                                    <p:anim calcmode="lin" valueType="num">
                                      <p:cBhvr>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xmlns="" id="{62AABD26-F12A-72F3-A5AF-8B025E22547F}"/>
              </a:ext>
            </a:extLst>
          </p:cNvPr>
          <p:cNvSpPr txBox="1"/>
          <p:nvPr>
            <p:custDataLst>
              <p:tags r:id="rId1"/>
            </p:custDataLst>
          </p:nvPr>
        </p:nvSpPr>
        <p:spPr>
          <a:xfrm>
            <a:off x="607620" y="1268436"/>
            <a:ext cx="3158837"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zh-CN" altLang="en-US" sz="2400" b="1" dirty="0" smtClean="0">
                <a:latin typeface="Microsoft YaHei" panose="020B0503020204020204" pitchFamily="34" charset="-122"/>
                <a:ea typeface="Microsoft YaHei" panose="020B0503020204020204" pitchFamily="34" charset="-122"/>
              </a:rPr>
              <a:t>直播教学</a:t>
            </a:r>
            <a:r>
              <a:rPr lang="zh-CN" altLang="en-US" sz="2400" b="1" dirty="0">
                <a:latin typeface="Microsoft YaHei" panose="020B0503020204020204" pitchFamily="34" charset="-122"/>
                <a:ea typeface="Microsoft YaHei" panose="020B0503020204020204" pitchFamily="34" charset="-122"/>
              </a:rPr>
              <a:t>实</a:t>
            </a:r>
            <a:r>
              <a:rPr lang="zh-CN" altLang="en-US" sz="2400" b="1" dirty="0" smtClean="0">
                <a:latin typeface="Microsoft YaHei" panose="020B0503020204020204" pitchFamily="34" charset="-122"/>
                <a:ea typeface="Microsoft YaHei" panose="020B0503020204020204" pitchFamily="34" charset="-122"/>
              </a:rPr>
              <a:t>操练习</a:t>
            </a:r>
            <a:endParaRPr lang="zh-CN" altLang="en-US" sz="2400" b="1" dirty="0">
              <a:latin typeface="Microsoft YaHei" panose="020B0503020204020204" pitchFamily="34" charset="-122"/>
              <a:ea typeface="Microsoft YaHei" panose="020B0503020204020204" pitchFamily="34" charset="-122"/>
            </a:endParaRPr>
          </a:p>
        </p:txBody>
      </p:sp>
      <p:grpSp>
        <p:nvGrpSpPr>
          <p:cNvPr id="29" name="组合 7">
            <a:extLst>
              <a:ext uri="{FF2B5EF4-FFF2-40B4-BE49-F238E27FC236}">
                <a16:creationId xmlns:a16="http://schemas.microsoft.com/office/drawing/2014/main" xmlns="" id="{1C524EDE-7AFD-1002-BCBC-41CBEB59AEA3}"/>
              </a:ext>
            </a:extLst>
          </p:cNvPr>
          <p:cNvGrpSpPr>
            <a:grpSpLocks/>
          </p:cNvGrpSpPr>
          <p:nvPr/>
        </p:nvGrpSpPr>
        <p:grpSpPr bwMode="auto">
          <a:xfrm>
            <a:off x="-1" y="353485"/>
            <a:ext cx="5238942" cy="599016"/>
            <a:chOff x="0" y="0"/>
            <a:chExt cx="3026771" cy="449319"/>
          </a:xfrm>
          <a:solidFill>
            <a:srgbClr val="0070C0"/>
          </a:solidFill>
        </p:grpSpPr>
        <p:sp>
          <p:nvSpPr>
            <p:cNvPr id="31" name="矩形 1">
              <a:extLst>
                <a:ext uri="{FF2B5EF4-FFF2-40B4-BE49-F238E27FC236}">
                  <a16:creationId xmlns:a16="http://schemas.microsoft.com/office/drawing/2014/main" xmlns="" id="{900AF1B9-0694-EA5F-58A7-A7D3EEE6AEDD}"/>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33" name="矩形 9">
              <a:extLst>
                <a:ext uri="{FF2B5EF4-FFF2-40B4-BE49-F238E27FC236}">
                  <a16:creationId xmlns:a16="http://schemas.microsoft.com/office/drawing/2014/main" xmlns="" id="{652C2E32-B697-83F0-EB7B-F9F36EC30A80}"/>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5.4  </a:t>
              </a:r>
              <a:r>
                <a:rPr lang="zh-CN" altLang="en-US" sz="2600" b="1" dirty="0">
                  <a:solidFill>
                    <a:srgbClr val="FFFFFF"/>
                  </a:solidFill>
                  <a:latin typeface="微软雅黑" pitchFamily="34" charset="-122"/>
                  <a:ea typeface="微软雅黑" pitchFamily="34" charset="-122"/>
                  <a:sym typeface="微软雅黑" pitchFamily="34" charset="-122"/>
                </a:rPr>
                <a:t>在 线 直 播 教 学</a:t>
              </a:r>
              <a:endParaRPr lang="zh-CN" altLang="en-US" sz="2600" b="1" dirty="0">
                <a:solidFill>
                  <a:srgbClr val="FFFFFF"/>
                </a:solidFill>
                <a:ea typeface="微软雅黑" pitchFamily="34" charset="-122"/>
              </a:endParaRPr>
            </a:p>
          </p:txBody>
        </p:sp>
      </p:grpSp>
      <p:cxnSp>
        <p:nvCxnSpPr>
          <p:cNvPr id="27" name="直线连接符 40">
            <a:extLst>
              <a:ext uri="{FF2B5EF4-FFF2-40B4-BE49-F238E27FC236}">
                <a16:creationId xmlns:a16="http://schemas.microsoft.com/office/drawing/2014/main" xmlns="" id="{73B3302D-097F-F755-211F-8B4925CF0657}"/>
              </a:ext>
            </a:extLst>
          </p:cNvPr>
          <p:cNvCxnSpPr>
            <a:cxnSpLocks/>
          </p:cNvCxnSpPr>
          <p:nvPr/>
        </p:nvCxnSpPr>
        <p:spPr>
          <a:xfrm>
            <a:off x="607620" y="1960511"/>
            <a:ext cx="531652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18" name="文本框 24">
            <a:extLst>
              <a:ext uri="{FF2B5EF4-FFF2-40B4-BE49-F238E27FC236}">
                <a16:creationId xmlns:a16="http://schemas.microsoft.com/office/drawing/2014/main" xmlns="" id="{62AABD26-F12A-72F3-A5AF-8B025E22547F}"/>
              </a:ext>
            </a:extLst>
          </p:cNvPr>
          <p:cNvSpPr txBox="1"/>
          <p:nvPr>
            <p:custDataLst>
              <p:tags r:id="rId2"/>
            </p:custDataLst>
          </p:nvPr>
        </p:nvSpPr>
        <p:spPr>
          <a:xfrm>
            <a:off x="3766457" y="2971803"/>
            <a:ext cx="7400222" cy="1731686"/>
          </a:xfrm>
          <a:prstGeom prst="rect">
            <a:avLst/>
          </a:prstGeom>
          <a:noFill/>
        </p:spPr>
        <p:txBody>
          <a:bodyPr vert="horz" lIns="91424" tIns="45718" rIns="91424" bIns="45718" rtlCol="0" anchor="ctr">
            <a:noAutofit/>
          </a:bodyPr>
          <a:lstStyle>
            <a:lvl1pPr>
              <a:lnSpc>
                <a:spcPct val="90000"/>
              </a:lnSpc>
              <a:spcBef>
                <a:spcPct val="0"/>
              </a:spcBef>
              <a:buNone/>
              <a:defRPr sz="4400">
                <a:latin typeface="+mj-lt"/>
                <a:ea typeface="+mj-ea"/>
                <a:cs typeface="+mj-cs"/>
              </a:defRPr>
            </a:lvl1pPr>
          </a:lstStyle>
          <a:p>
            <a:pPr>
              <a:lnSpc>
                <a:spcPct val="170000"/>
              </a:lnSpc>
            </a:pPr>
            <a:r>
              <a:rPr lang="zh-CN" altLang="en-US" sz="2400" b="1" dirty="0" smtClean="0">
                <a:solidFill>
                  <a:srgbClr val="1962CF"/>
                </a:solidFill>
                <a:latin typeface="Microsoft YaHei" panose="020B0503020204020204" pitchFamily="34" charset="-122"/>
                <a:ea typeface="Microsoft YaHei" panose="020B0503020204020204" pitchFamily="34" charset="-122"/>
              </a:rPr>
              <a:t>选取</a:t>
            </a:r>
            <a:r>
              <a:rPr lang="zh-CN" altLang="en-US" sz="2400" b="1" dirty="0">
                <a:solidFill>
                  <a:srgbClr val="1962CF"/>
                </a:solidFill>
                <a:latin typeface="Microsoft YaHei" panose="020B0503020204020204" pitchFamily="34" charset="-122"/>
                <a:ea typeface="Microsoft YaHei" panose="020B0503020204020204" pitchFamily="34" charset="-122"/>
              </a:rPr>
              <a:t>本专业所对应的义务教育阶段学科中某个课题</a:t>
            </a:r>
            <a:r>
              <a:rPr lang="zh-CN" altLang="en-US" sz="2400" b="1" dirty="0" smtClean="0">
                <a:solidFill>
                  <a:srgbClr val="1962CF"/>
                </a:solidFill>
                <a:latin typeface="Microsoft YaHei" panose="020B0503020204020204" pitchFamily="34" charset="-122"/>
                <a:ea typeface="Microsoft YaHei" panose="020B0503020204020204" pitchFamily="34" charset="-122"/>
              </a:rPr>
              <a:t>内容运用所学过的在线</a:t>
            </a:r>
            <a:r>
              <a:rPr lang="zh-CN" altLang="en-US" sz="2400" b="1" dirty="0">
                <a:solidFill>
                  <a:srgbClr val="1962CF"/>
                </a:solidFill>
                <a:latin typeface="Microsoft YaHei" panose="020B0503020204020204" pitchFamily="34" charset="-122"/>
                <a:ea typeface="Microsoft YaHei" panose="020B0503020204020204" pitchFamily="34" charset="-122"/>
              </a:rPr>
              <a:t>直播</a:t>
            </a:r>
            <a:r>
              <a:rPr lang="zh-CN" altLang="en-US" sz="2400" b="1" dirty="0" smtClean="0">
                <a:solidFill>
                  <a:srgbClr val="1962CF"/>
                </a:solidFill>
                <a:latin typeface="Microsoft YaHei" panose="020B0503020204020204" pitchFamily="34" charset="-122"/>
                <a:ea typeface="Microsoft YaHei" panose="020B0503020204020204" pitchFamily="34" charset="-122"/>
              </a:rPr>
              <a:t>教学方式进行实操练习。</a:t>
            </a:r>
            <a:endParaRPr lang="zh-CN" altLang="en-US" sz="2400" b="1" dirty="0">
              <a:solidFill>
                <a:srgbClr val="1962CF"/>
              </a:solidFill>
              <a:latin typeface="Microsoft YaHei" panose="020B0503020204020204" pitchFamily="34" charset="-122"/>
              <a:ea typeface="Microsoft YaHei" panose="020B0503020204020204" pitchFamily="34" charset="-122"/>
            </a:endParaRPr>
          </a:p>
        </p:txBody>
      </p:sp>
      <p:pic>
        <p:nvPicPr>
          <p:cNvPr id="22" name="Picture 2">
            <a:extLst>
              <a:ext uri="{FF2B5EF4-FFF2-40B4-BE49-F238E27FC236}">
                <a16:creationId xmlns:a16="http://schemas.microsoft.com/office/drawing/2014/main" xmlns="" id="{E49B80C5-0E55-0740-4615-B2E093DA8FF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057" t="9018" r="45571" b="7070"/>
          <a:stretch/>
        </p:blipFill>
        <p:spPr bwMode="auto">
          <a:xfrm rot="21115782">
            <a:off x="1043093" y="2922726"/>
            <a:ext cx="2234649" cy="224850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47268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0070C0"/>
        </a:solidFill>
        <a:effectLst/>
      </p:bgPr>
    </p:bg>
    <p:spTree>
      <p:nvGrpSpPr>
        <p:cNvPr id="1" name=""/>
        <p:cNvGrpSpPr/>
        <p:nvPr/>
      </p:nvGrpSpPr>
      <p:grpSpPr>
        <a:xfrm>
          <a:off x="0" y="0"/>
          <a:ext cx="0" cy="0"/>
          <a:chOff x="0" y="0"/>
          <a:chExt cx="0" cy="0"/>
        </a:xfrm>
      </p:grpSpPr>
      <p:sp>
        <p:nvSpPr>
          <p:cNvPr id="3078" name="矩形 31"/>
          <p:cNvSpPr>
            <a:spLocks noChangeArrowheads="1"/>
          </p:cNvSpPr>
          <p:nvPr/>
        </p:nvSpPr>
        <p:spPr bwMode="auto">
          <a:xfrm>
            <a:off x="2947585" y="3626385"/>
            <a:ext cx="7042943" cy="9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p>
            <a:pPr algn="ctr" defTabSz="914332" fontAlgn="base">
              <a:spcBef>
                <a:spcPct val="0"/>
              </a:spcBef>
              <a:spcAft>
                <a:spcPct val="0"/>
              </a:spcAft>
            </a:pPr>
            <a:r>
              <a:rPr lang="zh-CN" altLang="en-US" sz="5300" b="1" dirty="0">
                <a:solidFill>
                  <a:srgbClr val="FFFFFF"/>
                </a:solidFill>
                <a:latin typeface="微软雅黑" pitchFamily="34" charset="-122"/>
                <a:ea typeface="微软雅黑" pitchFamily="34" charset="-122"/>
                <a:sym typeface="微软雅黑" pitchFamily="34" charset="-122"/>
              </a:rPr>
              <a:t>谢谢您的观看与聆听！</a:t>
            </a:r>
          </a:p>
        </p:txBody>
      </p:sp>
      <p:sp>
        <p:nvSpPr>
          <p:cNvPr id="3083" name="Freeform 15"/>
          <p:cNvSpPr>
            <a:spLocks noEditPoints="1" noChangeArrowheads="1"/>
          </p:cNvSpPr>
          <p:nvPr/>
        </p:nvSpPr>
        <p:spPr bwMode="auto">
          <a:xfrm>
            <a:off x="5340351" y="1627259"/>
            <a:ext cx="1511300" cy="1344084"/>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2" tIns="60956" rIns="121912" bIns="60956"/>
          <a:lstStyle/>
          <a:p>
            <a:pPr defTabSz="914332" fontAlgn="base">
              <a:spcBef>
                <a:spcPct val="0"/>
              </a:spcBef>
              <a:spcAft>
                <a:spcPct val="0"/>
              </a:spcAft>
            </a:pPr>
            <a:endParaRPr lang="zh-CN" altLang="en-US" sz="1700">
              <a:solidFill>
                <a:srgbClr val="000000"/>
              </a:solidFill>
            </a:endParaRPr>
          </a:p>
        </p:txBody>
      </p:sp>
    </p:spTree>
    <p:extLst>
      <p:ext uri="{BB962C8B-B14F-4D97-AF65-F5344CB8AC3E}">
        <p14:creationId xmlns:p14="http://schemas.microsoft.com/office/powerpoint/2010/main" val="49467512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083"/>
                                        </p:tgtEl>
                                        <p:attrNameLst>
                                          <p:attrName>style.visibility</p:attrName>
                                        </p:attrNameLst>
                                      </p:cBhvr>
                                      <p:to>
                                        <p:strVal val="visible"/>
                                      </p:to>
                                    </p:set>
                                    <p:anim calcmode="lin" valueType="num">
                                      <p:cBhvr>
                                        <p:cTn id="7" dur="500" fill="hold"/>
                                        <p:tgtEl>
                                          <p:spTgt spid="3083"/>
                                        </p:tgtEl>
                                        <p:attrNameLst>
                                          <p:attrName>ppt_w</p:attrName>
                                        </p:attrNameLst>
                                      </p:cBhvr>
                                      <p:tavLst>
                                        <p:tav tm="0">
                                          <p:val>
                                            <p:fltVal val="0"/>
                                          </p:val>
                                        </p:tav>
                                        <p:tav tm="100000">
                                          <p:val>
                                            <p:strVal val="#ppt_w"/>
                                          </p:val>
                                        </p:tav>
                                      </p:tavLst>
                                    </p:anim>
                                    <p:anim calcmode="lin" valueType="num">
                                      <p:cBhvr>
                                        <p:cTn id="8" dur="500" fill="hold"/>
                                        <p:tgtEl>
                                          <p:spTgt spid="3083"/>
                                        </p:tgtEl>
                                        <p:attrNameLst>
                                          <p:attrName>ppt_h</p:attrName>
                                        </p:attrNameLst>
                                      </p:cBhvr>
                                      <p:tavLst>
                                        <p:tav tm="0">
                                          <p:val>
                                            <p:fltVal val="0"/>
                                          </p:val>
                                        </p:tav>
                                        <p:tav tm="100000">
                                          <p:val>
                                            <p:strVal val="#ppt_h"/>
                                          </p:val>
                                        </p:tav>
                                      </p:tavLst>
                                    </p:anim>
                                    <p:anim calcmode="lin" valueType="num">
                                      <p:cBhvr>
                                        <p:cTn id="9" dur="500" fill="hold"/>
                                        <p:tgtEl>
                                          <p:spTgt spid="3083"/>
                                        </p:tgtEl>
                                        <p:attrNameLst>
                                          <p:attrName>style.rotation</p:attrName>
                                        </p:attrNameLst>
                                      </p:cBhvr>
                                      <p:tavLst>
                                        <p:tav tm="0">
                                          <p:val>
                                            <p:fltVal val="90"/>
                                          </p:val>
                                        </p:tav>
                                        <p:tav tm="100000">
                                          <p:val>
                                            <p:fltVal val="0"/>
                                          </p:val>
                                        </p:tav>
                                      </p:tavLst>
                                    </p:anim>
                                    <p:animEffect filter="fade">
                                      <p:cBhvr>
                                        <p:cTn id="10" dur="500"/>
                                        <p:tgtEl>
                                          <p:spTgt spid="3083"/>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078"/>
                                        </p:tgtEl>
                                        <p:attrNameLst>
                                          <p:attrName>style.visibility</p:attrName>
                                        </p:attrNameLst>
                                      </p:cBhvr>
                                      <p:to>
                                        <p:strVal val="visible"/>
                                      </p:to>
                                    </p:set>
                                    <p:animEffect filter="wipe(left)">
                                      <p:cBhvr>
                                        <p:cTn id="14" dur="75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bldLvl="0"/>
      <p:bldP spid="308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E085EE30-65FF-714D-BA03-CB76885C37C1}"/>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5.1.1 </a:t>
            </a:r>
            <a:r>
              <a:rPr lang="zh-CN" altLang="en-US" sz="2400" b="1" dirty="0">
                <a:latin typeface="Microsoft YaHei" panose="020B0503020204020204" pitchFamily="34" charset="-122"/>
                <a:ea typeface="Microsoft YaHei" panose="020B0503020204020204" pitchFamily="34" charset="-122"/>
              </a:rPr>
              <a:t>校园网</a:t>
            </a:r>
          </a:p>
        </p:txBody>
      </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grpSp>
        <p:nvGrpSpPr>
          <p:cNvPr id="22" name="组合 21">
            <a:extLst>
              <a:ext uri="{FF2B5EF4-FFF2-40B4-BE49-F238E27FC236}">
                <a16:creationId xmlns:a16="http://schemas.microsoft.com/office/drawing/2014/main" xmlns="" id="{9029CBDF-6A43-AB4B-87AA-160BAE2B4CA2}"/>
              </a:ext>
            </a:extLst>
          </p:cNvPr>
          <p:cNvGrpSpPr/>
          <p:nvPr/>
        </p:nvGrpSpPr>
        <p:grpSpPr>
          <a:xfrm>
            <a:off x="5985469" y="1160042"/>
            <a:ext cx="3344393" cy="505187"/>
            <a:chOff x="7270772" y="682536"/>
            <a:chExt cx="1736843" cy="513720"/>
          </a:xfrm>
        </p:grpSpPr>
        <p:grpSp>
          <p:nvGrpSpPr>
            <p:cNvPr id="23" name="组合 22">
              <a:extLst>
                <a:ext uri="{FF2B5EF4-FFF2-40B4-BE49-F238E27FC236}">
                  <a16:creationId xmlns:a16="http://schemas.microsoft.com/office/drawing/2014/main" xmlns="" id="{26060F28-79EC-DA48-8A06-482D5C79014E}"/>
                </a:ext>
              </a:extLst>
            </p:cNvPr>
            <p:cNvGrpSpPr/>
            <p:nvPr/>
          </p:nvGrpSpPr>
          <p:grpSpPr>
            <a:xfrm>
              <a:off x="7270772" y="682536"/>
              <a:ext cx="1736843" cy="513720"/>
              <a:chOff x="8686671" y="2235918"/>
              <a:chExt cx="1736843" cy="513720"/>
            </a:xfrm>
          </p:grpSpPr>
          <p:sp>
            <p:nvSpPr>
              <p:cNvPr id="25" name="平行四边形 24">
                <a:extLst>
                  <a:ext uri="{FF2B5EF4-FFF2-40B4-BE49-F238E27FC236}">
                    <a16:creationId xmlns:a16="http://schemas.microsoft.com/office/drawing/2014/main" xmlns="" id="{33E74035-651C-E344-A6A1-A51ECDACB491}"/>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平行四边形 25">
                <a:extLst>
                  <a:ext uri="{FF2B5EF4-FFF2-40B4-BE49-F238E27FC236}">
                    <a16:creationId xmlns:a16="http://schemas.microsoft.com/office/drawing/2014/main" xmlns="" id="{B7DD3FC4-C500-1C4C-81B1-D31E1958B782}"/>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9A8FA62A-F34A-674C-B2C0-30463BC0C5E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3B6B2251-2A2F-0E49-BAE1-EAEB24D3433E}"/>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文本框 23">
              <a:extLst>
                <a:ext uri="{FF2B5EF4-FFF2-40B4-BE49-F238E27FC236}">
                  <a16:creationId xmlns:a16="http://schemas.microsoft.com/office/drawing/2014/main" xmlns="" id="{06F1EDAB-F5B2-4945-B6ED-C407B24A88F0}"/>
                </a:ext>
              </a:extLst>
            </p:cNvPr>
            <p:cNvSpPr txBox="1"/>
            <p:nvPr/>
          </p:nvSpPr>
          <p:spPr>
            <a:xfrm>
              <a:off x="7345087" y="763531"/>
              <a:ext cx="1528951" cy="375571"/>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2.</a:t>
              </a:r>
              <a:r>
                <a:rPr lang="zh-CN" altLang="en-US" sz="1800" b="1" spc="300" dirty="0">
                  <a:solidFill>
                    <a:srgbClr val="C00000"/>
                  </a:solidFill>
                  <a:latin typeface="Microsoft YaHei" panose="020B0503020204020204" pitchFamily="34" charset="-122"/>
                  <a:ea typeface="Microsoft YaHei" panose="020B0503020204020204" pitchFamily="34" charset="-122"/>
                </a:rPr>
                <a:t> 校园网的组建</a:t>
              </a:r>
            </a:p>
          </p:txBody>
        </p:sp>
      </p:grpSp>
      <p:sp>
        <p:nvSpPr>
          <p:cNvPr id="2" name="文本框 1">
            <a:extLst>
              <a:ext uri="{FF2B5EF4-FFF2-40B4-BE49-F238E27FC236}">
                <a16:creationId xmlns:a16="http://schemas.microsoft.com/office/drawing/2014/main" xmlns="" id="{C687F415-CC43-F72B-1526-A72E108FF6A8}"/>
              </a:ext>
            </a:extLst>
          </p:cNvPr>
          <p:cNvSpPr txBox="1"/>
          <p:nvPr/>
        </p:nvSpPr>
        <p:spPr>
          <a:xfrm>
            <a:off x="5859489" y="2423893"/>
            <a:ext cx="5386223" cy="3246723"/>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校园网的组建规模比较小，大多采用单中心交换节点的星状拓扑结构，采用千兆以太网组网技术。</a:t>
            </a:r>
            <a:endPar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50000"/>
              </a:lnSpc>
              <a:buFont typeface="Wingdings" panose="05000000000000000000" pitchFamily="2" charset="2"/>
              <a:buChar char="Ø"/>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校园网络的应用系统基本可分为网络中心、办公管理子网、教学子网、数字图书馆、网络接入几个部分。</a:t>
            </a:r>
            <a:endParaRPr lang="zh-CN" altLang="en-US" sz="2800" dirty="0">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pic>
        <p:nvPicPr>
          <p:cNvPr id="29" name="对象 15">
            <a:extLst>
              <a:ext uri="{FF2B5EF4-FFF2-40B4-BE49-F238E27FC236}">
                <a16:creationId xmlns:a16="http://schemas.microsoft.com/office/drawing/2014/main" xmlns="" id="{125CEA58-7EB4-106C-2558-2E39D0DB8359}"/>
              </a:ext>
            </a:extLst>
          </p:cNvPr>
          <p:cNvPicPr>
            <a:picLocks/>
          </p:cNvPicPr>
          <p:nvPr/>
        </p:nvPicPr>
        <p:blipFill>
          <a:blip r:embed="rId3"/>
          <a:stretch>
            <a:fillRect/>
          </a:stretch>
        </p:blipFill>
        <p:spPr>
          <a:xfrm>
            <a:off x="946288" y="2070405"/>
            <a:ext cx="4569808" cy="2934118"/>
          </a:xfrm>
          <a:prstGeom prst="rect">
            <a:avLst/>
          </a:prstGeom>
          <a:noFill/>
          <a:ln w="9525" cap="flat" cmpd="sng">
            <a:noFill/>
            <a:prstDash val="solid"/>
            <a:miter/>
          </a:ln>
        </p:spPr>
      </p:pic>
      <p:sp>
        <p:nvSpPr>
          <p:cNvPr id="30" name="文本框 29">
            <a:extLst>
              <a:ext uri="{FF2B5EF4-FFF2-40B4-BE49-F238E27FC236}">
                <a16:creationId xmlns:a16="http://schemas.microsoft.com/office/drawing/2014/main" xmlns="" id="{79AE2AD6-FA2A-213A-1B01-A31E41026388}"/>
              </a:ext>
            </a:extLst>
          </p:cNvPr>
          <p:cNvSpPr txBox="1"/>
          <p:nvPr/>
        </p:nvSpPr>
        <p:spPr>
          <a:xfrm>
            <a:off x="1720846" y="5349116"/>
            <a:ext cx="3295859" cy="338554"/>
          </a:xfrm>
          <a:prstGeom prst="rect">
            <a:avLst/>
          </a:prstGeom>
          <a:noFill/>
        </p:spPr>
        <p:txBody>
          <a:bodyPr wrap="square">
            <a:spAutoFit/>
          </a:bodyPr>
          <a:lstStyle/>
          <a:p>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某</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学校校园网网拓扑结构图</a:t>
            </a:r>
            <a:endPar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931522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0-#ppt_w/2"/>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0-#ppt_w/2"/>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E085EE30-65FF-714D-BA03-CB76885C37C1}"/>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5.1.1 </a:t>
            </a:r>
            <a:r>
              <a:rPr lang="zh-CN" altLang="en-US" sz="2400" b="1" dirty="0">
                <a:latin typeface="Microsoft YaHei" panose="020B0503020204020204" pitchFamily="34" charset="-122"/>
                <a:ea typeface="Microsoft YaHei" panose="020B0503020204020204" pitchFamily="34" charset="-122"/>
              </a:rPr>
              <a:t>校园网</a:t>
            </a:r>
          </a:p>
        </p:txBody>
      </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grpSp>
        <p:nvGrpSpPr>
          <p:cNvPr id="22" name="组合 21">
            <a:extLst>
              <a:ext uri="{FF2B5EF4-FFF2-40B4-BE49-F238E27FC236}">
                <a16:creationId xmlns:a16="http://schemas.microsoft.com/office/drawing/2014/main" xmlns="" id="{9029CBDF-6A43-AB4B-87AA-160BAE2B4CA2}"/>
              </a:ext>
            </a:extLst>
          </p:cNvPr>
          <p:cNvGrpSpPr/>
          <p:nvPr/>
        </p:nvGrpSpPr>
        <p:grpSpPr>
          <a:xfrm>
            <a:off x="5985469" y="1160042"/>
            <a:ext cx="3344393" cy="505187"/>
            <a:chOff x="7270772" y="682536"/>
            <a:chExt cx="1736843" cy="513720"/>
          </a:xfrm>
        </p:grpSpPr>
        <p:grpSp>
          <p:nvGrpSpPr>
            <p:cNvPr id="23" name="组合 22">
              <a:extLst>
                <a:ext uri="{FF2B5EF4-FFF2-40B4-BE49-F238E27FC236}">
                  <a16:creationId xmlns:a16="http://schemas.microsoft.com/office/drawing/2014/main" xmlns="" id="{26060F28-79EC-DA48-8A06-482D5C79014E}"/>
                </a:ext>
              </a:extLst>
            </p:cNvPr>
            <p:cNvGrpSpPr/>
            <p:nvPr/>
          </p:nvGrpSpPr>
          <p:grpSpPr>
            <a:xfrm>
              <a:off x="7270772" y="682536"/>
              <a:ext cx="1736843" cy="513720"/>
              <a:chOff x="8686671" y="2235918"/>
              <a:chExt cx="1736843" cy="513720"/>
            </a:xfrm>
          </p:grpSpPr>
          <p:sp>
            <p:nvSpPr>
              <p:cNvPr id="25" name="平行四边形 24">
                <a:extLst>
                  <a:ext uri="{FF2B5EF4-FFF2-40B4-BE49-F238E27FC236}">
                    <a16:creationId xmlns:a16="http://schemas.microsoft.com/office/drawing/2014/main" xmlns="" id="{33E74035-651C-E344-A6A1-A51ECDACB491}"/>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平行四边形 25">
                <a:extLst>
                  <a:ext uri="{FF2B5EF4-FFF2-40B4-BE49-F238E27FC236}">
                    <a16:creationId xmlns:a16="http://schemas.microsoft.com/office/drawing/2014/main" xmlns="" id="{B7DD3FC4-C500-1C4C-81B1-D31E1958B782}"/>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9A8FA62A-F34A-674C-B2C0-30463BC0C5E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3B6B2251-2A2F-0E49-BAE1-EAEB24D3433E}"/>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文本框 23">
              <a:extLst>
                <a:ext uri="{FF2B5EF4-FFF2-40B4-BE49-F238E27FC236}">
                  <a16:creationId xmlns:a16="http://schemas.microsoft.com/office/drawing/2014/main" xmlns="" id="{06F1EDAB-F5B2-4945-B6ED-C407B24A88F0}"/>
                </a:ext>
              </a:extLst>
            </p:cNvPr>
            <p:cNvSpPr txBox="1"/>
            <p:nvPr/>
          </p:nvSpPr>
          <p:spPr>
            <a:xfrm>
              <a:off x="7345087" y="763531"/>
              <a:ext cx="1528951" cy="375571"/>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3.</a:t>
              </a:r>
              <a:r>
                <a:rPr lang="zh-CN" altLang="en-US" sz="1800" b="1" spc="300" dirty="0">
                  <a:solidFill>
                    <a:srgbClr val="C00000"/>
                  </a:solidFill>
                  <a:latin typeface="Microsoft YaHei" panose="020B0503020204020204" pitchFamily="34" charset="-122"/>
                  <a:ea typeface="Microsoft YaHei" panose="020B0503020204020204" pitchFamily="34" charset="-122"/>
                </a:rPr>
                <a:t> 校园网的功能</a:t>
              </a:r>
            </a:p>
          </p:txBody>
        </p:sp>
      </p:grpSp>
      <p:sp>
        <p:nvSpPr>
          <p:cNvPr id="2" name="文本框 1">
            <a:extLst>
              <a:ext uri="{FF2B5EF4-FFF2-40B4-BE49-F238E27FC236}">
                <a16:creationId xmlns:a16="http://schemas.microsoft.com/office/drawing/2014/main" xmlns="" id="{C687F415-CC43-F72B-1526-A72E108FF6A8}"/>
              </a:ext>
            </a:extLst>
          </p:cNvPr>
          <p:cNvSpPr txBox="1"/>
          <p:nvPr/>
        </p:nvSpPr>
        <p:spPr>
          <a:xfrm>
            <a:off x="6379541" y="2160087"/>
            <a:ext cx="4517060" cy="3739485"/>
          </a:xfrm>
          <a:prstGeom prst="rect">
            <a:avLst/>
          </a:prstGeom>
          <a:noFill/>
        </p:spPr>
        <p:txBody>
          <a:bodyPr wrap="square" rtlCol="0">
            <a:spAutoFit/>
          </a:bodyPr>
          <a:lstStyle/>
          <a:p>
            <a:pPr>
              <a:lnSpc>
                <a:spcPct val="200000"/>
              </a:lnSpc>
              <a:spcBef>
                <a:spcPts val="600"/>
              </a:spcBef>
              <a:spcAft>
                <a:spcPts val="1200"/>
              </a:spcAft>
            </a:pPr>
            <a:r>
              <a:rPr lang="zh-CN" altLang="zh-CN" sz="2400" kern="100" dirty="0">
                <a:effectLst/>
                <a:latin typeface="Times New Roman" panose="02020603050405020304" pitchFamily="18" charset="0"/>
                <a:ea typeface="汉仪书宋一简"/>
                <a:cs typeface="Times New Roman" panose="02020603050405020304" pitchFamily="18" charset="0"/>
              </a:rPr>
              <a:t>信息资源服务</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zh-CN" sz="2400" kern="100" dirty="0">
                <a:effectLst/>
                <a:latin typeface="Times New Roman" panose="02020603050405020304" pitchFamily="18" charset="0"/>
                <a:ea typeface="汉仪书宋一简"/>
                <a:cs typeface="Times New Roman" panose="02020603050405020304" pitchFamily="18" charset="0"/>
              </a:rPr>
              <a:t>学校教学应用</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zh-CN" sz="2400" kern="100" dirty="0">
                <a:effectLst/>
                <a:latin typeface="Times New Roman" panose="02020603050405020304" pitchFamily="18" charset="0"/>
                <a:ea typeface="汉仪书宋一简"/>
                <a:cs typeface="Times New Roman" panose="02020603050405020304" pitchFamily="18" charset="0"/>
              </a:rPr>
              <a:t>学校管理应用</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zh-CN" sz="2400" kern="100" dirty="0">
                <a:effectLst/>
                <a:latin typeface="Times New Roman" panose="02020603050405020304" pitchFamily="18" charset="0"/>
                <a:ea typeface="汉仪书宋一简"/>
                <a:cs typeface="Times New Roman" panose="02020603050405020304" pitchFamily="18" charset="0"/>
              </a:rPr>
              <a:t>信息交流服务</a:t>
            </a:r>
            <a:endParaRPr lang="zh-CN" altLang="en-US" sz="2800" dirty="0">
              <a:latin typeface="微软雅黑" panose="020B0503020204020204" pitchFamily="34" charset="-122"/>
              <a:ea typeface="微软雅黑" panose="020B0503020204020204" pitchFamily="34" charset="-122"/>
            </a:endParaRPr>
          </a:p>
        </p:txBody>
      </p:sp>
      <p:cxnSp>
        <p:nvCxnSpPr>
          <p:cNvPr id="31" name="直线连接符 31">
            <a:extLst>
              <a:ext uri="{FF2B5EF4-FFF2-40B4-BE49-F238E27FC236}">
                <a16:creationId xmlns:a16="http://schemas.microsoft.com/office/drawing/2014/main" xmlns="" id="{F73B3E39-7612-440F-8DFB-8D2D60B321F6}"/>
              </a:ext>
            </a:extLst>
          </p:cNvPr>
          <p:cNvCxnSpPr>
            <a:cxnSpLocks/>
          </p:cNvCxnSpPr>
          <p:nvPr/>
        </p:nvCxnSpPr>
        <p:spPr>
          <a:xfrm>
            <a:off x="5901885" y="3017841"/>
            <a:ext cx="3925403"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直线连接符 31">
            <a:extLst>
              <a:ext uri="{FF2B5EF4-FFF2-40B4-BE49-F238E27FC236}">
                <a16:creationId xmlns:a16="http://schemas.microsoft.com/office/drawing/2014/main" xmlns="" id="{426F72AE-D36F-C8ED-9152-C5F5D6045ACF}"/>
              </a:ext>
            </a:extLst>
          </p:cNvPr>
          <p:cNvCxnSpPr>
            <a:cxnSpLocks/>
          </p:cNvCxnSpPr>
          <p:nvPr/>
        </p:nvCxnSpPr>
        <p:spPr>
          <a:xfrm>
            <a:off x="5901885" y="3974109"/>
            <a:ext cx="3925403"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3" name="直线连接符 31">
            <a:extLst>
              <a:ext uri="{FF2B5EF4-FFF2-40B4-BE49-F238E27FC236}">
                <a16:creationId xmlns:a16="http://schemas.microsoft.com/office/drawing/2014/main" xmlns="" id="{ADF97FDE-94C3-D8D2-2BDC-02924EA2E910}"/>
              </a:ext>
            </a:extLst>
          </p:cNvPr>
          <p:cNvCxnSpPr>
            <a:cxnSpLocks/>
          </p:cNvCxnSpPr>
          <p:nvPr/>
        </p:nvCxnSpPr>
        <p:spPr>
          <a:xfrm>
            <a:off x="5901885" y="4958848"/>
            <a:ext cx="3925403"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4" name="直线连接符 31">
            <a:extLst>
              <a:ext uri="{FF2B5EF4-FFF2-40B4-BE49-F238E27FC236}">
                <a16:creationId xmlns:a16="http://schemas.microsoft.com/office/drawing/2014/main" xmlns="" id="{0292C131-4494-D0E3-A5C5-AB93B08A28F7}"/>
              </a:ext>
            </a:extLst>
          </p:cNvPr>
          <p:cNvCxnSpPr>
            <a:cxnSpLocks/>
          </p:cNvCxnSpPr>
          <p:nvPr/>
        </p:nvCxnSpPr>
        <p:spPr>
          <a:xfrm>
            <a:off x="5901885" y="5863200"/>
            <a:ext cx="3925403"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5" name="Google Shape;243;p30">
            <a:extLst>
              <a:ext uri="{FF2B5EF4-FFF2-40B4-BE49-F238E27FC236}">
                <a16:creationId xmlns:a16="http://schemas.microsoft.com/office/drawing/2014/main" xmlns="" id="{62723504-989F-6771-DF65-185011C30C80}"/>
              </a:ext>
            </a:extLst>
          </p:cNvPr>
          <p:cNvSpPr/>
          <p:nvPr/>
        </p:nvSpPr>
        <p:spPr>
          <a:xfrm>
            <a:off x="5954178" y="2466779"/>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6" name="Google Shape;243;p30">
            <a:extLst>
              <a:ext uri="{FF2B5EF4-FFF2-40B4-BE49-F238E27FC236}">
                <a16:creationId xmlns:a16="http://schemas.microsoft.com/office/drawing/2014/main" xmlns="" id="{DAD73399-9635-533A-81C6-4B47A17F312A}"/>
              </a:ext>
            </a:extLst>
          </p:cNvPr>
          <p:cNvSpPr/>
          <p:nvPr/>
        </p:nvSpPr>
        <p:spPr>
          <a:xfrm>
            <a:off x="5954178" y="3433000"/>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7" name="Google Shape;243;p30">
            <a:extLst>
              <a:ext uri="{FF2B5EF4-FFF2-40B4-BE49-F238E27FC236}">
                <a16:creationId xmlns:a16="http://schemas.microsoft.com/office/drawing/2014/main" xmlns="" id="{24BE4046-A06D-C4D1-30EF-D0305DE62607}"/>
              </a:ext>
            </a:extLst>
          </p:cNvPr>
          <p:cNvSpPr/>
          <p:nvPr/>
        </p:nvSpPr>
        <p:spPr>
          <a:xfrm>
            <a:off x="5954178" y="4391294"/>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sp>
        <p:nvSpPr>
          <p:cNvPr id="38" name="Google Shape;243;p30">
            <a:extLst>
              <a:ext uri="{FF2B5EF4-FFF2-40B4-BE49-F238E27FC236}">
                <a16:creationId xmlns:a16="http://schemas.microsoft.com/office/drawing/2014/main" xmlns="" id="{43647279-43AF-D627-108B-2724D9D95E45}"/>
              </a:ext>
            </a:extLst>
          </p:cNvPr>
          <p:cNvSpPr/>
          <p:nvPr/>
        </p:nvSpPr>
        <p:spPr>
          <a:xfrm>
            <a:off x="5954178" y="5301958"/>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pic>
        <p:nvPicPr>
          <p:cNvPr id="5" name="图片 4" descr="图示&#10;&#10;中度可信度描述已自动生成">
            <a:extLst>
              <a:ext uri="{FF2B5EF4-FFF2-40B4-BE49-F238E27FC236}">
                <a16:creationId xmlns:a16="http://schemas.microsoft.com/office/drawing/2014/main" xmlns="" id="{7A9F2843-4165-C8B3-70D3-DD4EA57D80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403" y="2025019"/>
            <a:ext cx="4085539" cy="4085539"/>
          </a:xfrm>
          <a:prstGeom prst="rect">
            <a:avLst/>
          </a:prstGeom>
        </p:spPr>
      </p:pic>
    </p:spTree>
    <p:extLst>
      <p:ext uri="{BB962C8B-B14F-4D97-AF65-F5344CB8AC3E}">
        <p14:creationId xmlns:p14="http://schemas.microsoft.com/office/powerpoint/2010/main" val="375013546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0-#ppt_w/2"/>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0-#ppt_w/2"/>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E085EE30-65FF-714D-BA03-CB76885C37C1}"/>
              </a:ext>
            </a:extLst>
          </p:cNvPr>
          <p:cNvSpPr txBox="1"/>
          <p:nvPr>
            <p:custDataLst>
              <p:tags r:id="rId1"/>
            </p:custDataLst>
          </p:nvPr>
        </p:nvSpPr>
        <p:spPr>
          <a:xfrm>
            <a:off x="988140" y="1379255"/>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5.1.2 </a:t>
            </a:r>
            <a:r>
              <a:rPr lang="zh-CN" altLang="en-US" sz="2400" b="1" dirty="0">
                <a:latin typeface="Microsoft YaHei" panose="020B0503020204020204" pitchFamily="34" charset="-122"/>
                <a:ea typeface="Microsoft YaHei" panose="020B0503020204020204" pitchFamily="34" charset="-122"/>
              </a:rPr>
              <a:t>多媒体教室</a:t>
            </a:r>
          </a:p>
        </p:txBody>
      </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sp>
        <p:nvSpPr>
          <p:cNvPr id="2" name="文本框 1">
            <a:extLst>
              <a:ext uri="{FF2B5EF4-FFF2-40B4-BE49-F238E27FC236}">
                <a16:creationId xmlns:a16="http://schemas.microsoft.com/office/drawing/2014/main" xmlns="" id="{C687F415-CC43-F72B-1526-A72E108FF6A8}"/>
              </a:ext>
            </a:extLst>
          </p:cNvPr>
          <p:cNvSpPr txBox="1"/>
          <p:nvPr/>
        </p:nvSpPr>
        <p:spPr>
          <a:xfrm>
            <a:off x="2104669" y="2375403"/>
            <a:ext cx="5386223" cy="2658356"/>
          </a:xfrm>
          <a:prstGeom prst="rect">
            <a:avLst/>
          </a:prstGeom>
          <a:noFill/>
        </p:spPr>
        <p:txBody>
          <a:bodyPr wrap="square" rtlCol="0">
            <a:spAutoFit/>
          </a:bodyPr>
          <a:lstStyle/>
          <a:p>
            <a:pPr>
              <a:lnSpc>
                <a:spcPct val="200000"/>
              </a:lnSpc>
              <a:spcBef>
                <a:spcPts val="600"/>
              </a:spcBef>
              <a:spcAft>
                <a:spcPts val="1200"/>
              </a:spcAft>
            </a:pPr>
            <a:r>
              <a:rPr lang="zh-CN" altLang="en-US" sz="2400" kern="100" dirty="0">
                <a:effectLst/>
                <a:latin typeface="Times New Roman" panose="02020603050405020304" pitchFamily="18" charset="0"/>
                <a:ea typeface="汉仪书宋一简"/>
                <a:cs typeface="Times New Roman" panose="02020603050405020304" pitchFamily="18" charset="0"/>
              </a:rPr>
              <a:t>演示型多媒体教室</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en-US" sz="2400" kern="100" dirty="0">
                <a:effectLst/>
                <a:latin typeface="Times New Roman" panose="02020603050405020304" pitchFamily="18" charset="0"/>
                <a:ea typeface="汉仪书宋一简"/>
                <a:cs typeface="Times New Roman" panose="02020603050405020304" pitchFamily="18" charset="0"/>
              </a:rPr>
              <a:t>多媒体网络教室</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a:lnSpc>
                <a:spcPct val="200000"/>
              </a:lnSpc>
              <a:spcBef>
                <a:spcPts val="600"/>
              </a:spcBef>
              <a:spcAft>
                <a:spcPts val="1200"/>
              </a:spcAft>
            </a:pPr>
            <a:r>
              <a:rPr lang="zh-CN" altLang="en-US" sz="2400" kern="100" dirty="0">
                <a:effectLst/>
                <a:latin typeface="Times New Roman" panose="02020603050405020304" pitchFamily="18" charset="0"/>
                <a:ea typeface="汉仪书宋一简"/>
                <a:cs typeface="Times New Roman" panose="02020603050405020304" pitchFamily="18" charset="0"/>
              </a:rPr>
              <a:t>语音教室</a:t>
            </a:r>
            <a:endParaRPr lang="en-US" altLang="zh-CN" sz="2400" kern="100" dirty="0">
              <a:effectLst/>
              <a:latin typeface="Times New Roman" panose="02020603050405020304" pitchFamily="18" charset="0"/>
              <a:ea typeface="汉仪书宋一简"/>
              <a:cs typeface="Times New Roman" panose="02020603050405020304" pitchFamily="18" charset="0"/>
            </a:endParaRPr>
          </a:p>
        </p:txBody>
      </p:sp>
      <p:cxnSp>
        <p:nvCxnSpPr>
          <p:cNvPr id="31" name="直线连接符 31">
            <a:extLst>
              <a:ext uri="{FF2B5EF4-FFF2-40B4-BE49-F238E27FC236}">
                <a16:creationId xmlns:a16="http://schemas.microsoft.com/office/drawing/2014/main" xmlns="" id="{F73B3E39-7612-440F-8DFB-8D2D60B321F6}"/>
              </a:ext>
            </a:extLst>
          </p:cNvPr>
          <p:cNvCxnSpPr>
            <a:cxnSpLocks/>
          </p:cNvCxnSpPr>
          <p:nvPr/>
        </p:nvCxnSpPr>
        <p:spPr>
          <a:xfrm>
            <a:off x="1545785" y="3195641"/>
            <a:ext cx="34453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2" name="直线连接符 31">
            <a:extLst>
              <a:ext uri="{FF2B5EF4-FFF2-40B4-BE49-F238E27FC236}">
                <a16:creationId xmlns:a16="http://schemas.microsoft.com/office/drawing/2014/main" xmlns="" id="{426F72AE-D36F-C8ED-9152-C5F5D6045ACF}"/>
              </a:ext>
            </a:extLst>
          </p:cNvPr>
          <p:cNvCxnSpPr>
            <a:cxnSpLocks/>
          </p:cNvCxnSpPr>
          <p:nvPr/>
        </p:nvCxnSpPr>
        <p:spPr>
          <a:xfrm>
            <a:off x="1545785" y="4151909"/>
            <a:ext cx="34707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3" name="直线连接符 31">
            <a:extLst>
              <a:ext uri="{FF2B5EF4-FFF2-40B4-BE49-F238E27FC236}">
                <a16:creationId xmlns:a16="http://schemas.microsoft.com/office/drawing/2014/main" xmlns="" id="{ADF97FDE-94C3-D8D2-2BDC-02924EA2E910}"/>
              </a:ext>
            </a:extLst>
          </p:cNvPr>
          <p:cNvCxnSpPr>
            <a:cxnSpLocks/>
          </p:cNvCxnSpPr>
          <p:nvPr/>
        </p:nvCxnSpPr>
        <p:spPr>
          <a:xfrm>
            <a:off x="1545785" y="5136648"/>
            <a:ext cx="341991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
        <p:nvSpPr>
          <p:cNvPr id="35" name="Google Shape;243;p30">
            <a:extLst>
              <a:ext uri="{FF2B5EF4-FFF2-40B4-BE49-F238E27FC236}">
                <a16:creationId xmlns:a16="http://schemas.microsoft.com/office/drawing/2014/main" xmlns="" id="{62723504-989F-6771-DF65-185011C30C80}"/>
              </a:ext>
            </a:extLst>
          </p:cNvPr>
          <p:cNvSpPr/>
          <p:nvPr/>
        </p:nvSpPr>
        <p:spPr>
          <a:xfrm>
            <a:off x="1598078" y="2644579"/>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6" name="Google Shape;243;p30">
            <a:extLst>
              <a:ext uri="{FF2B5EF4-FFF2-40B4-BE49-F238E27FC236}">
                <a16:creationId xmlns:a16="http://schemas.microsoft.com/office/drawing/2014/main" xmlns="" id="{DAD73399-9635-533A-81C6-4B47A17F312A}"/>
              </a:ext>
            </a:extLst>
          </p:cNvPr>
          <p:cNvSpPr/>
          <p:nvPr/>
        </p:nvSpPr>
        <p:spPr>
          <a:xfrm>
            <a:off x="1598078" y="3610800"/>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7" name="Google Shape;243;p30">
            <a:extLst>
              <a:ext uri="{FF2B5EF4-FFF2-40B4-BE49-F238E27FC236}">
                <a16:creationId xmlns:a16="http://schemas.microsoft.com/office/drawing/2014/main" xmlns="" id="{24BE4046-A06D-C4D1-30EF-D0305DE62607}"/>
              </a:ext>
            </a:extLst>
          </p:cNvPr>
          <p:cNvSpPr/>
          <p:nvPr/>
        </p:nvSpPr>
        <p:spPr>
          <a:xfrm>
            <a:off x="1598078" y="4569094"/>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pic>
        <p:nvPicPr>
          <p:cNvPr id="4" name="图片 3" descr="图片包含 室内, 桌子, 椅子, 房间&#10;&#10;描述已自动生成">
            <a:extLst>
              <a:ext uri="{FF2B5EF4-FFF2-40B4-BE49-F238E27FC236}">
                <a16:creationId xmlns:a16="http://schemas.microsoft.com/office/drawing/2014/main" xmlns="" id="{99B3317D-7676-210C-C892-C27AE1BE4E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7083" y="2117081"/>
            <a:ext cx="5644443" cy="3174999"/>
          </a:xfrm>
          <a:prstGeom prst="rect">
            <a:avLst/>
          </a:prstGeom>
        </p:spPr>
      </p:pic>
    </p:spTree>
    <p:extLst>
      <p:ext uri="{BB962C8B-B14F-4D97-AF65-F5344CB8AC3E}">
        <p14:creationId xmlns:p14="http://schemas.microsoft.com/office/powerpoint/2010/main" val="18552245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0-#ppt_w/2"/>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E085EE30-65FF-714D-BA03-CB76885C37C1}"/>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5.1.3 </a:t>
            </a:r>
            <a:r>
              <a:rPr lang="zh-CN" altLang="en-US" sz="2400" b="1" dirty="0">
                <a:latin typeface="Microsoft YaHei" panose="020B0503020204020204" pitchFamily="34" charset="-122"/>
                <a:ea typeface="Microsoft YaHei" panose="020B0503020204020204" pitchFamily="34" charset="-122"/>
              </a:rPr>
              <a:t>智慧教室</a:t>
            </a:r>
          </a:p>
        </p:txBody>
      </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grpSp>
        <p:nvGrpSpPr>
          <p:cNvPr id="22" name="组合 21">
            <a:extLst>
              <a:ext uri="{FF2B5EF4-FFF2-40B4-BE49-F238E27FC236}">
                <a16:creationId xmlns:a16="http://schemas.microsoft.com/office/drawing/2014/main" xmlns="" id="{9029CBDF-6A43-AB4B-87AA-160BAE2B4CA2}"/>
              </a:ext>
            </a:extLst>
          </p:cNvPr>
          <p:cNvGrpSpPr/>
          <p:nvPr/>
        </p:nvGrpSpPr>
        <p:grpSpPr>
          <a:xfrm>
            <a:off x="5985469" y="1160042"/>
            <a:ext cx="3344393" cy="505187"/>
            <a:chOff x="7270772" y="682536"/>
            <a:chExt cx="1736843" cy="513720"/>
          </a:xfrm>
        </p:grpSpPr>
        <p:grpSp>
          <p:nvGrpSpPr>
            <p:cNvPr id="23" name="组合 22">
              <a:extLst>
                <a:ext uri="{FF2B5EF4-FFF2-40B4-BE49-F238E27FC236}">
                  <a16:creationId xmlns:a16="http://schemas.microsoft.com/office/drawing/2014/main" xmlns="" id="{26060F28-79EC-DA48-8A06-482D5C79014E}"/>
                </a:ext>
              </a:extLst>
            </p:cNvPr>
            <p:cNvGrpSpPr/>
            <p:nvPr/>
          </p:nvGrpSpPr>
          <p:grpSpPr>
            <a:xfrm>
              <a:off x="7270772" y="682536"/>
              <a:ext cx="1736843" cy="513720"/>
              <a:chOff x="8686671" y="2235918"/>
              <a:chExt cx="1736843" cy="513720"/>
            </a:xfrm>
          </p:grpSpPr>
          <p:sp>
            <p:nvSpPr>
              <p:cNvPr id="25" name="平行四边形 24">
                <a:extLst>
                  <a:ext uri="{FF2B5EF4-FFF2-40B4-BE49-F238E27FC236}">
                    <a16:creationId xmlns:a16="http://schemas.microsoft.com/office/drawing/2014/main" xmlns="" id="{33E74035-651C-E344-A6A1-A51ECDACB491}"/>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平行四边形 25">
                <a:extLst>
                  <a:ext uri="{FF2B5EF4-FFF2-40B4-BE49-F238E27FC236}">
                    <a16:creationId xmlns:a16="http://schemas.microsoft.com/office/drawing/2014/main" xmlns="" id="{B7DD3FC4-C500-1C4C-81B1-D31E1958B782}"/>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9A8FA62A-F34A-674C-B2C0-30463BC0C5E2}"/>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3B6B2251-2A2F-0E49-BAE1-EAEB24D3433E}"/>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4" name="文本框 23">
              <a:extLst>
                <a:ext uri="{FF2B5EF4-FFF2-40B4-BE49-F238E27FC236}">
                  <a16:creationId xmlns:a16="http://schemas.microsoft.com/office/drawing/2014/main" xmlns="" id="{06F1EDAB-F5B2-4945-B6ED-C407B24A88F0}"/>
                </a:ext>
              </a:extLst>
            </p:cNvPr>
            <p:cNvSpPr txBox="1"/>
            <p:nvPr/>
          </p:nvSpPr>
          <p:spPr>
            <a:xfrm>
              <a:off x="7345087" y="763531"/>
              <a:ext cx="1528951" cy="375571"/>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1.</a:t>
              </a:r>
              <a:r>
                <a:rPr lang="zh-CN" altLang="en-US" sz="1800" b="1" spc="300" dirty="0">
                  <a:solidFill>
                    <a:srgbClr val="C00000"/>
                  </a:solidFill>
                  <a:latin typeface="Microsoft YaHei" panose="020B0503020204020204" pitchFamily="34" charset="-122"/>
                  <a:ea typeface="Microsoft YaHei" panose="020B0503020204020204" pitchFamily="34" charset="-122"/>
                </a:rPr>
                <a:t> 智慧教室的概念</a:t>
              </a:r>
            </a:p>
          </p:txBody>
        </p:sp>
      </p:grpSp>
      <p:grpSp>
        <p:nvGrpSpPr>
          <p:cNvPr id="31" name="组合 30">
            <a:extLst>
              <a:ext uri="{FF2B5EF4-FFF2-40B4-BE49-F238E27FC236}">
                <a16:creationId xmlns:a16="http://schemas.microsoft.com/office/drawing/2014/main" xmlns="" id="{BC2DF37E-50B8-F1F4-C7FA-102907AA8D53}"/>
              </a:ext>
            </a:extLst>
          </p:cNvPr>
          <p:cNvGrpSpPr>
            <a:grpSpLocks noChangeAspect="1"/>
          </p:cNvGrpSpPr>
          <p:nvPr/>
        </p:nvGrpSpPr>
        <p:grpSpPr>
          <a:xfrm>
            <a:off x="571164" y="2181134"/>
            <a:ext cx="6640813" cy="3746216"/>
            <a:chOff x="467025" y="2368412"/>
            <a:chExt cx="5338055" cy="3741965"/>
          </a:xfrm>
        </p:grpSpPr>
        <p:sp>
          <p:nvSpPr>
            <p:cNvPr id="32" name="文本框 47">
              <a:extLst>
                <a:ext uri="{FF2B5EF4-FFF2-40B4-BE49-F238E27FC236}">
                  <a16:creationId xmlns:a16="http://schemas.microsoft.com/office/drawing/2014/main" xmlns="" id="{A1F186E0-3C69-1591-F23E-C7FFEF85BA81}"/>
                </a:ext>
              </a:extLst>
            </p:cNvPr>
            <p:cNvSpPr txBox="1"/>
            <p:nvPr/>
          </p:nvSpPr>
          <p:spPr>
            <a:xfrm>
              <a:off x="467025" y="2368412"/>
              <a:ext cx="5203694" cy="37419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indent="0">
                <a:lnSpc>
                  <a:spcPct val="150000"/>
                </a:lnSpc>
                <a:buNone/>
              </a:pPr>
              <a:r>
                <a:rPr lang="zh-CN" altLang="zh-CN" sz="2300" dirty="0">
                  <a:latin typeface="Microsoft YaHei" panose="020B0503020204020204" pitchFamily="34" charset="-122"/>
                  <a:ea typeface="Microsoft YaHei" panose="020B0503020204020204" pitchFamily="34" charset="-122"/>
                </a:rPr>
                <a:t>智慧教室是数字教室和未来教室的一种形式。智慧教室是一种新型的教育形式和现代化教学手段，基于物联网技术集智慧教学、人员考勤、资产管理、环境智慧调节、视频监控及远程控制于一体的新型现代化教室系统，是推进未来学校建设的有效组成部分。主要分为研讨型智慧教室和跨学区协作智慧教室。</a:t>
              </a:r>
            </a:p>
          </p:txBody>
        </p:sp>
        <p:cxnSp>
          <p:nvCxnSpPr>
            <p:cNvPr id="33" name="直接连接符 53">
              <a:extLst>
                <a:ext uri="{FF2B5EF4-FFF2-40B4-BE49-F238E27FC236}">
                  <a16:creationId xmlns:a16="http://schemas.microsoft.com/office/drawing/2014/main" xmlns="" id="{85DA6393-72E5-92F9-1DC5-85F914EFAC9C}"/>
                </a:ext>
              </a:extLst>
            </p:cNvPr>
            <p:cNvCxnSpPr/>
            <p:nvPr/>
          </p:nvCxnSpPr>
          <p:spPr>
            <a:xfrm>
              <a:off x="5805080" y="2596270"/>
              <a:ext cx="0" cy="305652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4" name="矩形 33">
            <a:extLst>
              <a:ext uri="{FF2B5EF4-FFF2-40B4-BE49-F238E27FC236}">
                <a16:creationId xmlns:a16="http://schemas.microsoft.com/office/drawing/2014/main" xmlns="" id="{8965143E-F2AD-8041-49CD-761518A24140}"/>
              </a:ext>
            </a:extLst>
          </p:cNvPr>
          <p:cNvSpPr/>
          <p:nvPr/>
        </p:nvSpPr>
        <p:spPr>
          <a:xfrm>
            <a:off x="359764" y="2053652"/>
            <a:ext cx="11362544" cy="4042348"/>
          </a:xfrm>
          <a:prstGeom prst="rect">
            <a:avLst/>
          </a:prstGeom>
          <a:noFill/>
          <a:ln>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026" name="Picture 2" descr="查看源图像">
            <a:extLst>
              <a:ext uri="{FF2B5EF4-FFF2-40B4-BE49-F238E27FC236}">
                <a16:creationId xmlns:a16="http://schemas.microsoft.com/office/drawing/2014/main" xmlns="" id="{0503540E-AFDB-1F59-A292-5FA80A8122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7120" y="2409251"/>
            <a:ext cx="4084320" cy="2857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81786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0-#ppt_w/2"/>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0-#ppt_w/2"/>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ppt_x</p:attrName>
                                        </p:attrNameLst>
                                      </p:cBhvr>
                                      <p:tavLst>
                                        <p:tav tm="0">
                                          <p:val>
                                            <p:strVal val="0-#ppt_w/2"/>
                                          </p:val>
                                        </p:tav>
                                        <p:tav tm="100000">
                                          <p:val>
                                            <p:strVal val="#ppt_x"/>
                                          </p:val>
                                        </p:tav>
                                      </p:tavLst>
                                    </p:anim>
                                    <p:anim calcmode="lin" valueType="num">
                                      <p:cBhvr>
                                        <p:cTn id="2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435FB09D-48F7-4A4D-BA0B-68E43491A34F}"/>
              </a:ext>
            </a:extLst>
          </p:cNvPr>
          <p:cNvGrpSpPr/>
          <p:nvPr/>
        </p:nvGrpSpPr>
        <p:grpSpPr>
          <a:xfrm>
            <a:off x="9619535" y="-1866353"/>
            <a:ext cx="8385836" cy="9578628"/>
            <a:chOff x="7010400" y="-345497"/>
            <a:chExt cx="8385836" cy="9578628"/>
          </a:xfrm>
        </p:grpSpPr>
        <p:sp>
          <p:nvSpPr>
            <p:cNvPr id="14" name="椭圆 13">
              <a:extLst>
                <a:ext uri="{FF2B5EF4-FFF2-40B4-BE49-F238E27FC236}">
                  <a16:creationId xmlns:a16="http://schemas.microsoft.com/office/drawing/2014/main" xmlns="" id="{1EC97527-2E49-49CC-BAAB-CFAF8BE74C21}"/>
                </a:ext>
              </a:extLst>
            </p:cNvPr>
            <p:cNvSpPr/>
            <p:nvPr/>
          </p:nvSpPr>
          <p:spPr>
            <a:xfrm>
              <a:off x="7010400" y="847295"/>
              <a:ext cx="8385836" cy="8385836"/>
            </a:xfrm>
            <a:prstGeom prst="ellipse">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332C4D98-AFAC-426E-BC82-637332D83B0F}"/>
                </a:ext>
              </a:extLst>
            </p:cNvPr>
            <p:cNvSpPr/>
            <p:nvPr/>
          </p:nvSpPr>
          <p:spPr>
            <a:xfrm>
              <a:off x="11008895" y="-345497"/>
              <a:ext cx="2366209" cy="23662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39D8003-E5E8-4FA8-8068-9C088CFCAF49}"/>
                </a:ext>
              </a:extLst>
            </p:cNvPr>
            <p:cNvSpPr/>
            <p:nvPr/>
          </p:nvSpPr>
          <p:spPr>
            <a:xfrm>
              <a:off x="11353540" y="6065201"/>
              <a:ext cx="521628" cy="5216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7">
            <a:extLst>
              <a:ext uri="{FF2B5EF4-FFF2-40B4-BE49-F238E27FC236}">
                <a16:creationId xmlns:a16="http://schemas.microsoft.com/office/drawing/2014/main" xmlns="" id="{50BE2FAB-6766-8846-BFF5-6AD28F1B9FC5}"/>
              </a:ext>
            </a:extLst>
          </p:cNvPr>
          <p:cNvGrpSpPr>
            <a:grpSpLocks/>
          </p:cNvGrpSpPr>
          <p:nvPr/>
        </p:nvGrpSpPr>
        <p:grpSpPr bwMode="auto">
          <a:xfrm>
            <a:off x="-1" y="353485"/>
            <a:ext cx="4457239" cy="599016"/>
            <a:chOff x="0" y="0"/>
            <a:chExt cx="3026771" cy="449319"/>
          </a:xfrm>
          <a:solidFill>
            <a:srgbClr val="0070C0"/>
          </a:solidFill>
        </p:grpSpPr>
        <p:sp>
          <p:nvSpPr>
            <p:cNvPr id="20" name="矩形 1">
              <a:extLst>
                <a:ext uri="{FF2B5EF4-FFF2-40B4-BE49-F238E27FC236}">
                  <a16:creationId xmlns:a16="http://schemas.microsoft.com/office/drawing/2014/main" xmlns="" id="{BF8843EB-AFF2-6F46-AD73-938475466A7E}"/>
                </a:ext>
              </a:extLst>
            </p:cNvPr>
            <p:cNvSpPr>
              <a:spLocks noChangeArrowheads="1"/>
            </p:cNvSpPr>
            <p:nvPr/>
          </p:nvSpPr>
          <p:spPr bwMode="auto">
            <a:xfrm>
              <a:off x="0" y="0"/>
              <a:ext cx="3026771" cy="449319"/>
            </a:xfrm>
            <a:custGeom>
              <a:avLst/>
              <a:gdLst>
                <a:gd name="T0" fmla="*/ 0 w 2849910"/>
                <a:gd name="T1" fmla="*/ 0 h 484751"/>
                <a:gd name="T2" fmla="*/ 2411760 w 2849910"/>
                <a:gd name="T3" fmla="*/ 0 h 484751"/>
                <a:gd name="T4" fmla="*/ 2849910 w 2849910"/>
                <a:gd name="T5" fmla="*/ 484751 h 484751"/>
                <a:gd name="T6" fmla="*/ 0 w 2849910"/>
                <a:gd name="T7" fmla="*/ 484751 h 484751"/>
                <a:gd name="T8" fmla="*/ 0 w 2849910"/>
                <a:gd name="T9" fmla="*/ 0 h 484751"/>
              </a:gdLst>
              <a:ahLst/>
              <a:cxnLst>
                <a:cxn ang="0">
                  <a:pos x="T0" y="T1"/>
                </a:cxn>
                <a:cxn ang="0">
                  <a:pos x="T2" y="T3"/>
                </a:cxn>
                <a:cxn ang="0">
                  <a:pos x="T4" y="T5"/>
                </a:cxn>
                <a:cxn ang="0">
                  <a:pos x="T6" y="T7"/>
                </a:cxn>
                <a:cxn ang="0">
                  <a:pos x="T8" y="T9"/>
                </a:cxn>
              </a:cxnLst>
              <a:rect l="0" t="0" r="r" b="b"/>
              <a:pathLst>
                <a:path w="2849910" h="484751">
                  <a:moveTo>
                    <a:pt x="0" y="0"/>
                  </a:moveTo>
                  <a:lnTo>
                    <a:pt x="2411760" y="0"/>
                  </a:lnTo>
                  <a:lnTo>
                    <a:pt x="2849910" y="484751"/>
                  </a:lnTo>
                  <a:lnTo>
                    <a:pt x="0" y="48475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fontAlgn="base">
                <a:spcBef>
                  <a:spcPct val="0"/>
                </a:spcBef>
                <a:spcAft>
                  <a:spcPct val="0"/>
                </a:spcAft>
              </a:pPr>
              <a:endParaRPr lang="zh-CN" altLang="en-US" sz="1700">
                <a:solidFill>
                  <a:srgbClr val="000000"/>
                </a:solidFill>
              </a:endParaRPr>
            </a:p>
          </p:txBody>
        </p:sp>
        <p:sp>
          <p:nvSpPr>
            <p:cNvPr id="21" name="矩形 9">
              <a:extLst>
                <a:ext uri="{FF2B5EF4-FFF2-40B4-BE49-F238E27FC236}">
                  <a16:creationId xmlns:a16="http://schemas.microsoft.com/office/drawing/2014/main" xmlns="" id="{AC79CF38-0610-4348-A16E-A0B848621E5F}"/>
                </a:ext>
              </a:extLst>
            </p:cNvPr>
            <p:cNvSpPr>
              <a:spLocks noChangeArrowheads="1"/>
            </p:cNvSpPr>
            <p:nvPr/>
          </p:nvSpPr>
          <p:spPr bwMode="auto">
            <a:xfrm>
              <a:off x="91315" y="28427"/>
              <a:ext cx="2675801" cy="36937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332" fontAlgn="base">
                <a:spcBef>
                  <a:spcPct val="0"/>
                </a:spcBef>
                <a:spcAft>
                  <a:spcPct val="0"/>
                </a:spcAft>
              </a:pPr>
              <a:r>
                <a:rPr lang="en-US" altLang="zh-CN" sz="2600" b="1" dirty="0">
                  <a:solidFill>
                    <a:srgbClr val="FFFFFF"/>
                  </a:solidFill>
                  <a:latin typeface="微软雅黑" pitchFamily="34" charset="-122"/>
                  <a:ea typeface="微软雅黑" pitchFamily="34" charset="-122"/>
                  <a:sym typeface="微软雅黑" pitchFamily="34" charset="-122"/>
                </a:rPr>
                <a:t>5.1 </a:t>
              </a:r>
              <a:r>
                <a:rPr lang="zh-CN" altLang="en-US" sz="2600" b="1" dirty="0">
                  <a:solidFill>
                    <a:srgbClr val="FFFFFF"/>
                  </a:solidFill>
                  <a:latin typeface="微软雅黑" pitchFamily="34" charset="-122"/>
                  <a:ea typeface="微软雅黑" pitchFamily="34" charset="-122"/>
                  <a:sym typeface="微软雅黑" pitchFamily="34" charset="-122"/>
                </a:rPr>
                <a:t>认识信息化教学环境</a:t>
              </a:r>
              <a:endParaRPr lang="zh-CN" altLang="en-US" sz="2600" b="1" dirty="0">
                <a:solidFill>
                  <a:srgbClr val="FFFFFF"/>
                </a:solidFill>
                <a:ea typeface="微软雅黑" pitchFamily="34" charset="-122"/>
              </a:endParaRPr>
            </a:p>
          </p:txBody>
        </p:sp>
      </p:grpSp>
      <p:sp>
        <p:nvSpPr>
          <p:cNvPr id="35" name="Google Shape;243;p30">
            <a:extLst>
              <a:ext uri="{FF2B5EF4-FFF2-40B4-BE49-F238E27FC236}">
                <a16:creationId xmlns:a16="http://schemas.microsoft.com/office/drawing/2014/main" xmlns="" id="{62723504-989F-6771-DF65-185011C30C80}"/>
              </a:ext>
            </a:extLst>
          </p:cNvPr>
          <p:cNvSpPr/>
          <p:nvPr/>
        </p:nvSpPr>
        <p:spPr>
          <a:xfrm>
            <a:off x="-2300822" y="1886023"/>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6" name="Google Shape;243;p30">
            <a:extLst>
              <a:ext uri="{FF2B5EF4-FFF2-40B4-BE49-F238E27FC236}">
                <a16:creationId xmlns:a16="http://schemas.microsoft.com/office/drawing/2014/main" xmlns="" id="{DAD73399-9635-533A-81C6-4B47A17F312A}"/>
              </a:ext>
            </a:extLst>
          </p:cNvPr>
          <p:cNvSpPr/>
          <p:nvPr/>
        </p:nvSpPr>
        <p:spPr>
          <a:xfrm>
            <a:off x="-2300822" y="2852244"/>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1"/>
              </a:solidFill>
              <a:latin typeface="Lato"/>
              <a:ea typeface="Lato"/>
              <a:cs typeface="Lato"/>
              <a:sym typeface="Lato"/>
            </a:endParaRPr>
          </a:p>
        </p:txBody>
      </p:sp>
      <p:sp>
        <p:nvSpPr>
          <p:cNvPr id="37" name="Google Shape;243;p30">
            <a:extLst>
              <a:ext uri="{FF2B5EF4-FFF2-40B4-BE49-F238E27FC236}">
                <a16:creationId xmlns:a16="http://schemas.microsoft.com/office/drawing/2014/main" xmlns="" id="{24BE4046-A06D-C4D1-30EF-D0305DE62607}"/>
              </a:ext>
            </a:extLst>
          </p:cNvPr>
          <p:cNvSpPr/>
          <p:nvPr/>
        </p:nvSpPr>
        <p:spPr>
          <a:xfrm>
            <a:off x="-2300822" y="3810538"/>
            <a:ext cx="396000" cy="396000"/>
          </a:xfrm>
          <a:custGeom>
            <a:avLst/>
            <a:gdLst/>
            <a:ahLst/>
            <a:cxnLst/>
            <a:rect l="l" t="t"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w="12700" cap="flat" cmpd="sng">
            <a:solidFill>
              <a:schemeClr val="accent1"/>
            </a:solidFill>
            <a:prstDash val="solid"/>
            <a:miter lim="400000"/>
            <a:headEnd type="none" w="sm" len="sm"/>
            <a:tailEnd type="none" w="sm" len="sm"/>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b="1" dirty="0">
              <a:solidFill>
                <a:schemeClr val="dk1"/>
              </a:solidFill>
              <a:latin typeface="Lato"/>
              <a:ea typeface="Lato"/>
              <a:cs typeface="Lato"/>
              <a:sym typeface="Lato"/>
            </a:endParaRPr>
          </a:p>
        </p:txBody>
      </p:sp>
      <p:sp>
        <p:nvSpPr>
          <p:cNvPr id="22" name="文本框 21">
            <a:extLst>
              <a:ext uri="{FF2B5EF4-FFF2-40B4-BE49-F238E27FC236}">
                <a16:creationId xmlns:a16="http://schemas.microsoft.com/office/drawing/2014/main" xmlns="" id="{3952AFEF-CABB-43DA-F613-5264335E5627}"/>
              </a:ext>
            </a:extLst>
          </p:cNvPr>
          <p:cNvSpPr txBox="1"/>
          <p:nvPr>
            <p:custDataLst>
              <p:tags r:id="rId1"/>
            </p:custDataLst>
          </p:nvPr>
        </p:nvSpPr>
        <p:spPr>
          <a:xfrm>
            <a:off x="867461" y="990399"/>
            <a:ext cx="4371481" cy="844475"/>
          </a:xfrm>
          <a:prstGeom prst="rect">
            <a:avLst/>
          </a:prstGeom>
          <a:noFill/>
        </p:spPr>
        <p:txBody>
          <a:bodyPr vert="horz" lIns="91424" tIns="45718" rIns="91424" bIns="45718" rtlCol="0" anchor="ctr">
            <a:normAutofit/>
          </a:bodyPr>
          <a:lstStyle>
            <a:lvl1pPr>
              <a:lnSpc>
                <a:spcPct val="90000"/>
              </a:lnSpc>
              <a:spcBef>
                <a:spcPct val="0"/>
              </a:spcBef>
              <a:buNone/>
              <a:defRPr sz="4400">
                <a:latin typeface="+mj-lt"/>
                <a:ea typeface="+mj-ea"/>
                <a:cs typeface="+mj-cs"/>
              </a:defRPr>
            </a:lvl1pPr>
          </a:lstStyle>
          <a:p>
            <a:r>
              <a:rPr lang="en-US" altLang="zh-CN" sz="2400" b="1" dirty="0">
                <a:latin typeface="Microsoft YaHei" panose="020B0503020204020204" pitchFamily="34" charset="-122"/>
                <a:ea typeface="Microsoft YaHei" panose="020B0503020204020204" pitchFamily="34" charset="-122"/>
              </a:rPr>
              <a:t>5.1.3 </a:t>
            </a:r>
            <a:r>
              <a:rPr lang="zh-CN" altLang="en-US" sz="2400" b="1" dirty="0">
                <a:latin typeface="Microsoft YaHei" panose="020B0503020204020204" pitchFamily="34" charset="-122"/>
                <a:ea typeface="Microsoft YaHei" panose="020B0503020204020204" pitchFamily="34" charset="-122"/>
              </a:rPr>
              <a:t>智慧教室</a:t>
            </a:r>
          </a:p>
        </p:txBody>
      </p:sp>
      <p:grpSp>
        <p:nvGrpSpPr>
          <p:cNvPr id="23" name="组合 22">
            <a:extLst>
              <a:ext uri="{FF2B5EF4-FFF2-40B4-BE49-F238E27FC236}">
                <a16:creationId xmlns:a16="http://schemas.microsoft.com/office/drawing/2014/main" xmlns="" id="{754E3E6F-82D3-0B24-B252-F3C28F2B01B2}"/>
              </a:ext>
            </a:extLst>
          </p:cNvPr>
          <p:cNvGrpSpPr/>
          <p:nvPr/>
        </p:nvGrpSpPr>
        <p:grpSpPr>
          <a:xfrm>
            <a:off x="4462849" y="1160042"/>
            <a:ext cx="3634066" cy="725981"/>
            <a:chOff x="7270772" y="682536"/>
            <a:chExt cx="1736843" cy="738243"/>
          </a:xfrm>
        </p:grpSpPr>
        <p:grpSp>
          <p:nvGrpSpPr>
            <p:cNvPr id="24" name="组合 23">
              <a:extLst>
                <a:ext uri="{FF2B5EF4-FFF2-40B4-BE49-F238E27FC236}">
                  <a16:creationId xmlns:a16="http://schemas.microsoft.com/office/drawing/2014/main" xmlns="" id="{FB0AFE91-AA32-CEFE-4DC6-4EFCFAC3BB98}"/>
                </a:ext>
              </a:extLst>
            </p:cNvPr>
            <p:cNvGrpSpPr/>
            <p:nvPr/>
          </p:nvGrpSpPr>
          <p:grpSpPr>
            <a:xfrm>
              <a:off x="7270772" y="682536"/>
              <a:ext cx="1736843" cy="513720"/>
              <a:chOff x="8686671" y="2235918"/>
              <a:chExt cx="1736843" cy="513720"/>
            </a:xfrm>
          </p:grpSpPr>
          <p:sp>
            <p:nvSpPr>
              <p:cNvPr id="26" name="平行四边形 25">
                <a:extLst>
                  <a:ext uri="{FF2B5EF4-FFF2-40B4-BE49-F238E27FC236}">
                    <a16:creationId xmlns:a16="http://schemas.microsoft.com/office/drawing/2014/main" xmlns="" id="{70895CE5-EFBD-258C-F2D4-BD04CC64B521}"/>
                  </a:ext>
                </a:extLst>
              </p:cNvPr>
              <p:cNvSpPr/>
              <p:nvPr/>
            </p:nvSpPr>
            <p:spPr>
              <a:xfrm>
                <a:off x="8686671" y="2235918"/>
                <a:ext cx="1662528" cy="513720"/>
              </a:xfrm>
              <a:prstGeom prst="parallelogram">
                <a:avLst>
                  <a:gd name="adj" fmla="val 33333"/>
                </a:avLst>
              </a:prstGeom>
              <a:solidFill>
                <a:srgbClr val="8A0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平行四边形 26">
                <a:extLst>
                  <a:ext uri="{FF2B5EF4-FFF2-40B4-BE49-F238E27FC236}">
                    <a16:creationId xmlns:a16="http://schemas.microsoft.com/office/drawing/2014/main" xmlns="" id="{1E9E6827-DF92-1AE7-7110-47CAB24EBEFF}"/>
                  </a:ext>
                </a:extLst>
              </p:cNvPr>
              <p:cNvSpPr/>
              <p:nvPr/>
            </p:nvSpPr>
            <p:spPr>
              <a:xfrm>
                <a:off x="8760986" y="2235918"/>
                <a:ext cx="1662528" cy="513720"/>
              </a:xfrm>
              <a:prstGeom prst="parallelogram">
                <a:avLst>
                  <a:gd name="adj" fmla="val 33333"/>
                </a:avLst>
              </a:prstGeom>
              <a:gradFill flip="none" rotWithShape="1">
                <a:gsLst>
                  <a:gs pos="100000">
                    <a:srgbClr val="E2CD85"/>
                  </a:gs>
                  <a:gs pos="0">
                    <a:srgbClr val="E8DBB5"/>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平行四边形 27">
                <a:extLst>
                  <a:ext uri="{FF2B5EF4-FFF2-40B4-BE49-F238E27FC236}">
                    <a16:creationId xmlns:a16="http://schemas.microsoft.com/office/drawing/2014/main" xmlns="" id="{6C788875-9ACE-C9F2-A1DA-7E90F41C6AF5}"/>
                  </a:ext>
                </a:extLst>
              </p:cNvPr>
              <p:cNvSpPr/>
              <p:nvPr/>
            </p:nvSpPr>
            <p:spPr>
              <a:xfrm>
                <a:off x="8830372" y="2235918"/>
                <a:ext cx="1459566" cy="513720"/>
              </a:xfrm>
              <a:prstGeom prst="parallelogram">
                <a:avLst>
                  <a:gd name="adj" fmla="val 33333"/>
                </a:avLst>
              </a:prstGeom>
              <a:gradFill flip="none" rotWithShape="1">
                <a:gsLst>
                  <a:gs pos="100000">
                    <a:srgbClr val="E2CD85"/>
                  </a:gs>
                  <a:gs pos="0">
                    <a:srgbClr val="E8DBB5">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平行四边形 28">
                <a:extLst>
                  <a:ext uri="{FF2B5EF4-FFF2-40B4-BE49-F238E27FC236}">
                    <a16:creationId xmlns:a16="http://schemas.microsoft.com/office/drawing/2014/main" xmlns="" id="{A0C4D79B-B0FD-1678-00D5-5F3AB16EAD4F}"/>
                  </a:ext>
                </a:extLst>
              </p:cNvPr>
              <p:cNvSpPr/>
              <p:nvPr/>
            </p:nvSpPr>
            <p:spPr>
              <a:xfrm>
                <a:off x="8899756" y="2235918"/>
                <a:ext cx="1462413" cy="513720"/>
              </a:xfrm>
              <a:prstGeom prst="parallelogram">
                <a:avLst>
                  <a:gd name="adj" fmla="val 33333"/>
                </a:avLst>
              </a:prstGeom>
              <a:gradFill flip="none" rotWithShape="1">
                <a:gsLst>
                  <a:gs pos="100000">
                    <a:srgbClr val="E2CD85"/>
                  </a:gs>
                  <a:gs pos="0">
                    <a:srgbClr val="E8DBB5">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5" name="文本框 24">
              <a:extLst>
                <a:ext uri="{FF2B5EF4-FFF2-40B4-BE49-F238E27FC236}">
                  <a16:creationId xmlns:a16="http://schemas.microsoft.com/office/drawing/2014/main" xmlns="" id="{1BD2CC63-E97A-87D8-0DFD-0AACD95C1F08}"/>
                </a:ext>
              </a:extLst>
            </p:cNvPr>
            <p:cNvSpPr txBox="1"/>
            <p:nvPr/>
          </p:nvSpPr>
          <p:spPr>
            <a:xfrm>
              <a:off x="7345087" y="763531"/>
              <a:ext cx="1528951" cy="657248"/>
            </a:xfrm>
            <a:prstGeom prst="rect">
              <a:avLst/>
            </a:prstGeom>
            <a:noFill/>
          </p:spPr>
          <p:txBody>
            <a:bodyPr wrap="square" rtlCol="0">
              <a:spAutoFit/>
            </a:bodyPr>
            <a:lstStyle/>
            <a:p>
              <a:pPr algn="ctr"/>
              <a:r>
                <a:rPr lang="en-US" altLang="zh-CN" sz="1800" b="1" spc="300" dirty="0">
                  <a:solidFill>
                    <a:srgbClr val="C00000"/>
                  </a:solidFill>
                  <a:latin typeface="Microsoft YaHei" panose="020B0503020204020204" pitchFamily="34" charset="-122"/>
                  <a:ea typeface="Microsoft YaHei" panose="020B0503020204020204" pitchFamily="34" charset="-122"/>
                </a:rPr>
                <a:t>2.</a:t>
              </a:r>
              <a:r>
                <a:rPr lang="zh-CN" altLang="en-US" sz="1800" b="1" spc="300" dirty="0">
                  <a:solidFill>
                    <a:srgbClr val="C00000"/>
                  </a:solidFill>
                  <a:latin typeface="Microsoft YaHei" panose="020B0503020204020204" pitchFamily="34" charset="-122"/>
                  <a:ea typeface="Microsoft YaHei" panose="020B0503020204020204" pitchFamily="34" charset="-122"/>
                </a:rPr>
                <a:t> 智慧教室的使用价值</a:t>
              </a:r>
            </a:p>
          </p:txBody>
        </p:sp>
      </p:grpSp>
      <p:sp>
        <p:nvSpPr>
          <p:cNvPr id="3" name="文本框 2">
            <a:extLst>
              <a:ext uri="{FF2B5EF4-FFF2-40B4-BE49-F238E27FC236}">
                <a16:creationId xmlns:a16="http://schemas.microsoft.com/office/drawing/2014/main" xmlns="" id="{F4FCD31A-F16F-0926-AF7D-CF8BB81C1BCA}"/>
              </a:ext>
            </a:extLst>
          </p:cNvPr>
          <p:cNvSpPr txBox="1"/>
          <p:nvPr/>
        </p:nvSpPr>
        <p:spPr>
          <a:xfrm>
            <a:off x="1140419" y="1886023"/>
            <a:ext cx="9690100" cy="4401205"/>
          </a:xfrm>
          <a:prstGeom prst="rect">
            <a:avLst/>
          </a:prstGeom>
          <a:noFill/>
        </p:spPr>
        <p:txBody>
          <a:bodyPr wrap="square" rtlCol="0">
            <a:spAutoFit/>
          </a:bodyPr>
          <a:lstStyle/>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为学校提升整体教学效果，落实人才培养计划提供支持；</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为学校科学评价教学过程，信息化管理课堂提供支持；</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为学校数据化分析教学能力，便利地进行督导巡课提供支持；</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为广大老师探索新型教学模式（分组研讨），开展新型教学活动（跨区授课）提供技术手段；</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为老师细致掌握学生的学习情况和学习效果提供技术手段；</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为老师逐步实现“因材施教”提供技术手段；</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为所有学生分组研讨互动，促进师生互动和生间互动提供智慧环境；</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为学生自由分享，即时讨论，泛在学习提供智慧环境；</a:t>
            </a:r>
            <a:endParaRPr lang="en-US" altLang="zh-CN" sz="2400" kern="100" dirty="0">
              <a:effectLst/>
              <a:latin typeface="Times New Roman" panose="02020603050405020304" pitchFamily="18" charset="0"/>
              <a:ea typeface="汉仪书宋一简"/>
              <a:cs typeface="Times New Roman" panose="02020603050405020304" pitchFamily="18" charset="0"/>
            </a:endParaRPr>
          </a:p>
          <a:p>
            <a:pPr marL="342900" indent="-342900">
              <a:spcAft>
                <a:spcPts val="600"/>
              </a:spcAft>
              <a:buFont typeface="Wingdings" panose="05000000000000000000" pitchFamily="2" charset="2"/>
              <a:buChar char="Ø"/>
            </a:pPr>
            <a:r>
              <a:rPr lang="zh-CN" altLang="zh-CN" sz="2400" kern="100" dirty="0">
                <a:effectLst/>
                <a:latin typeface="Times New Roman" panose="02020603050405020304" pitchFamily="18" charset="0"/>
                <a:ea typeface="汉仪书宋一简"/>
                <a:cs typeface="Times New Roman" panose="02020603050405020304" pitchFamily="18" charset="0"/>
              </a:rPr>
              <a:t>为学生课程复习，研讨过程回看提供智慧环境。</a:t>
            </a:r>
            <a:endParaRPr lang="zh-CN" altLang="en-US" sz="2400" dirty="0"/>
          </a:p>
        </p:txBody>
      </p:sp>
    </p:spTree>
    <p:extLst>
      <p:ext uri="{BB962C8B-B14F-4D97-AF65-F5344CB8AC3E}">
        <p14:creationId xmlns:p14="http://schemas.microsoft.com/office/powerpoint/2010/main" val="318585807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ppt_x</p:attrName>
                                        </p:attrNameLst>
                                      </p:cBhvr>
                                      <p:tavLst>
                                        <p:tav tm="0">
                                          <p:val>
                                            <p:strVal val="0-#ppt_w/2"/>
                                          </p:val>
                                        </p:tav>
                                        <p:tav tm="100000">
                                          <p:val>
                                            <p:strVal val="#ppt_x"/>
                                          </p:val>
                                        </p:tav>
                                      </p:tavLst>
                                    </p:anim>
                                    <p:anim calcmode="lin" valueType="num">
                                      <p:cBhvr>
                                        <p:cTn id="1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21"/>
  <p:tag name="MH_SECTIONID" val="322,323,324,325,"/>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15"/>
  <p:tag name="KSO_WM_UNIT_TYPE" val="a"/>
  <p:tag name="KSO_WM_UNIT_INDEX" val="1"/>
  <p:tag name="KSO_WM_UNIT_ID" val="custom160115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基本">
  <a:themeElements>
    <a:clrScheme name="">
      <a:dk1>
        <a:srgbClr val="000000"/>
      </a:dk1>
      <a:lt1>
        <a:srgbClr val="FFFFFF"/>
      </a:lt1>
      <a:dk2>
        <a:srgbClr val="073E87"/>
      </a:dk2>
      <a:lt2>
        <a:srgbClr val="C6E7FC"/>
      </a:lt2>
      <a:accent1>
        <a:srgbClr val="31B6FD"/>
      </a:accent1>
      <a:accent2>
        <a:srgbClr val="4584D3"/>
      </a:accent2>
      <a:accent3>
        <a:srgbClr val="FFFFFF"/>
      </a:accent3>
      <a:accent4>
        <a:srgbClr val="000000"/>
      </a:accent4>
      <a:accent5>
        <a:srgbClr val="ADD7FE"/>
      </a:accent5>
      <a:accent6>
        <a:srgbClr val="3D76BD"/>
      </a:accent6>
      <a:hlink>
        <a:srgbClr val="0080FF"/>
      </a:hlink>
      <a:folHlink>
        <a:srgbClr val="5EAEFF"/>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4244</TotalTime>
  <Words>2912</Words>
  <Application>Microsoft Office PowerPoint</Application>
  <PresentationFormat>自定义</PresentationFormat>
  <Paragraphs>341</Paragraphs>
  <Slides>48</Slides>
  <Notes>13</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基本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lichun zhou</dc:creator>
  <cp:lastModifiedBy>Windows</cp:lastModifiedBy>
  <cp:revision>515</cp:revision>
  <dcterms:created xsi:type="dcterms:W3CDTF">2015-09-25T03:48:00Z</dcterms:created>
  <dcterms:modified xsi:type="dcterms:W3CDTF">2022-07-04T00:47:09Z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