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60"/>
  </p:notesMasterIdLst>
  <p:sldIdLst>
    <p:sldId id="256" r:id="rId2"/>
    <p:sldId id="289" r:id="rId3"/>
    <p:sldId id="329" r:id="rId4"/>
    <p:sldId id="298" r:id="rId5"/>
    <p:sldId id="303" r:id="rId6"/>
    <p:sldId id="316" r:id="rId7"/>
    <p:sldId id="317" r:id="rId8"/>
    <p:sldId id="302" r:id="rId9"/>
    <p:sldId id="322" r:id="rId10"/>
    <p:sldId id="330" r:id="rId11"/>
    <p:sldId id="305" r:id="rId12"/>
    <p:sldId id="320" r:id="rId13"/>
    <p:sldId id="321" r:id="rId14"/>
    <p:sldId id="324" r:id="rId15"/>
    <p:sldId id="325" r:id="rId16"/>
    <p:sldId id="326" r:id="rId17"/>
    <p:sldId id="327" r:id="rId18"/>
    <p:sldId id="331" r:id="rId19"/>
    <p:sldId id="332" r:id="rId20"/>
    <p:sldId id="333" r:id="rId21"/>
    <p:sldId id="323" r:id="rId22"/>
    <p:sldId id="334" r:id="rId23"/>
    <p:sldId id="338" r:id="rId24"/>
    <p:sldId id="335" r:id="rId25"/>
    <p:sldId id="339" r:id="rId26"/>
    <p:sldId id="347" r:id="rId27"/>
    <p:sldId id="345" r:id="rId28"/>
    <p:sldId id="346" r:id="rId29"/>
    <p:sldId id="337" r:id="rId30"/>
    <p:sldId id="349" r:id="rId31"/>
    <p:sldId id="348" r:id="rId32"/>
    <p:sldId id="350" r:id="rId33"/>
    <p:sldId id="351" r:id="rId34"/>
    <p:sldId id="352" r:id="rId35"/>
    <p:sldId id="353" r:id="rId36"/>
    <p:sldId id="341" r:id="rId37"/>
    <p:sldId id="344" r:id="rId38"/>
    <p:sldId id="343" r:id="rId39"/>
    <p:sldId id="342" r:id="rId40"/>
    <p:sldId id="340" r:id="rId41"/>
    <p:sldId id="336" r:id="rId42"/>
    <p:sldId id="358" r:id="rId43"/>
    <p:sldId id="357" r:id="rId44"/>
    <p:sldId id="356" r:id="rId45"/>
    <p:sldId id="355" r:id="rId46"/>
    <p:sldId id="354" r:id="rId47"/>
    <p:sldId id="359" r:id="rId48"/>
    <p:sldId id="362" r:id="rId49"/>
    <p:sldId id="363" r:id="rId50"/>
    <p:sldId id="364" r:id="rId51"/>
    <p:sldId id="361" r:id="rId52"/>
    <p:sldId id="360" r:id="rId53"/>
    <p:sldId id="368" r:id="rId54"/>
    <p:sldId id="367" r:id="rId55"/>
    <p:sldId id="369" r:id="rId56"/>
    <p:sldId id="365" r:id="rId57"/>
    <p:sldId id="314" r:id="rId58"/>
    <p:sldId id="315" r:id="rId59"/>
  </p:sldIdLst>
  <p:sldSz cx="9144000" cy="5143500" type="screen16x9"/>
  <p:notesSz cx="6858000" cy="9144000"/>
  <p:custDataLst>
    <p:tags r:id="rId6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0C0"/>
    <a:srgbClr val="314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3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312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FAC9DE-F796-42C8-9528-9BAABB2AF7BD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94F9682-0EE4-4200-ADF6-7A475EA32E87}">
      <dgm:prSet phldrT="[文本]" custT="1"/>
      <dgm:spPr/>
      <dgm:t>
        <a:bodyPr/>
        <a:lstStyle/>
        <a:p>
          <a:r>
            <a:rPr lang="zh-CN" altLang="en-US" sz="1800" b="1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rPr>
            <a:t>多媒体课件特点</a:t>
          </a:r>
        </a:p>
      </dgm:t>
    </dgm:pt>
    <dgm:pt modelId="{93EF30F3-BFF4-4B83-9448-37AACD611402}" type="par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B785BB85-E89C-4D8B-AE1B-E4EBD08435B2}" type="sib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F8FF371B-A672-44FF-8EA8-995A1823CD87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信息显示形象化、直观化</a:t>
          </a:r>
        </a:p>
      </dgm:t>
    </dgm:pt>
    <dgm:pt modelId="{803DE816-6EA8-41C9-87A8-E4435DCC0F85}" type="par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177E529A-9B81-4785-A72B-04AF3383CA7D}" type="sib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844C0D9F-8F6B-4A85-B6EC-C2B290721C92}">
      <dgm:prSet phldrT="[文本]" custT="1"/>
      <dgm:spPr/>
      <dgm:t>
        <a:bodyPr/>
        <a:lstStyle/>
        <a:p>
          <a:r>
            <a:rPr lang="en-US" altLang="zh-CN" sz="1600" b="1" dirty="0">
              <a:latin typeface="华文行楷" pitchFamily="2" charset="-122"/>
              <a:ea typeface="华文行楷" pitchFamily="2" charset="-122"/>
            </a:rPr>
            <a:t>2</a:t>
          </a:r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信息组织超文本化</a:t>
          </a:r>
        </a:p>
      </dgm:t>
    </dgm:pt>
    <dgm:pt modelId="{2C92B13C-6F45-4B51-824E-D89C802ADF93}" type="par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38870711-7398-4D0E-BDD7-70117E6AEE7A}" type="sib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5F4F7C3C-30E4-4915-BD62-68FD4C4DC35E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信息传输网络化</a:t>
          </a:r>
        </a:p>
      </dgm:t>
    </dgm:pt>
    <dgm:pt modelId="{308099F7-DFD2-49C0-A66E-EF1EF5407B4F}" type="par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B792EA68-0AD4-46F6-B1FE-D035C3F48664}" type="sib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D66D81C2-3406-4558-962C-EEA00B3ADFD1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信息处理智能化</a:t>
          </a:r>
        </a:p>
      </dgm:t>
    </dgm:pt>
    <dgm:pt modelId="{6DA478B4-7C77-46E0-ACA9-00621A56F573}" type="par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BDF3D3D0-5BB1-4C7F-8DBB-911759AEC01F}" type="sib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D319E44C-CB61-44D7-A090-AC247812C5F8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5.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教学资源容量大</a:t>
          </a:r>
        </a:p>
      </dgm:t>
    </dgm:pt>
    <dgm:pt modelId="{D8BD2006-CE2E-4BEF-91C5-1076160D2FA2}" type="parTrans" cxnId="{8B97B572-059D-4601-8D98-4CEFFA2CDE23}">
      <dgm:prSet/>
      <dgm:spPr/>
      <dgm:t>
        <a:bodyPr/>
        <a:lstStyle/>
        <a:p>
          <a:endParaRPr lang="zh-CN" altLang="en-US"/>
        </a:p>
      </dgm:t>
    </dgm:pt>
    <dgm:pt modelId="{D66AE22A-B768-4B7B-84C9-9E3D82004606}" type="sibTrans" cxnId="{8B97B572-059D-4601-8D98-4CEFFA2CDE23}">
      <dgm:prSet/>
      <dgm:spPr/>
      <dgm:t>
        <a:bodyPr/>
        <a:lstStyle/>
        <a:p>
          <a:endParaRPr lang="zh-CN" altLang="en-US"/>
        </a:p>
      </dgm:t>
    </dgm:pt>
    <dgm:pt modelId="{7B697093-B6B7-4C03-BD9E-A01FE2CC7C63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6.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教学过程交互化</a:t>
          </a:r>
        </a:p>
      </dgm:t>
    </dgm:pt>
    <dgm:pt modelId="{694843EB-6119-4CEA-814D-E215F6C23758}" type="parTrans" cxnId="{A43D20FB-EFEA-40E1-86C1-C557069C4B15}">
      <dgm:prSet/>
      <dgm:spPr/>
      <dgm:t>
        <a:bodyPr/>
        <a:lstStyle/>
        <a:p>
          <a:endParaRPr lang="zh-CN" altLang="en-US"/>
        </a:p>
      </dgm:t>
    </dgm:pt>
    <dgm:pt modelId="{5678B1A8-25AC-44F3-9251-E0C6A1AF6185}" type="sibTrans" cxnId="{A43D20FB-EFEA-40E1-86C1-C557069C4B15}">
      <dgm:prSet/>
      <dgm:spPr/>
      <dgm:t>
        <a:bodyPr/>
        <a:lstStyle/>
        <a:p>
          <a:endParaRPr lang="zh-CN" altLang="en-US"/>
        </a:p>
      </dgm:t>
    </dgm:pt>
    <dgm:pt modelId="{07402AA9-6CF0-4920-9507-748F87EBCA26}">
      <dgm:prSet phldrT="[文本]" custT="1"/>
      <dgm:spPr/>
      <dgm:t>
        <a:bodyPr/>
        <a:lstStyle/>
        <a:p>
          <a:r>
            <a:rPr lang="en-US" altLang="zh-CN" sz="1400" b="1" dirty="0">
              <a:latin typeface="华文行楷" pitchFamily="2" charset="-122"/>
              <a:ea typeface="华文行楷" pitchFamily="2" charset="-122"/>
            </a:rPr>
            <a:t>7.</a:t>
          </a:r>
          <a:r>
            <a:rPr lang="zh-CN" altLang="en-US" sz="1400" b="1" dirty="0">
              <a:latin typeface="华文行楷" pitchFamily="2" charset="-122"/>
              <a:ea typeface="华文行楷" pitchFamily="2" charset="-122"/>
            </a:rPr>
            <a:t>教学模式游戏化</a:t>
          </a:r>
        </a:p>
      </dgm:t>
    </dgm:pt>
    <dgm:pt modelId="{3843B939-0EA0-4470-BAB7-DAFA488F1C4F}" type="parTrans" cxnId="{F8637DE6-D481-45DE-A2EB-474CAE5ED355}">
      <dgm:prSet/>
      <dgm:spPr/>
      <dgm:t>
        <a:bodyPr/>
        <a:lstStyle/>
        <a:p>
          <a:endParaRPr lang="zh-CN" altLang="en-US"/>
        </a:p>
      </dgm:t>
    </dgm:pt>
    <dgm:pt modelId="{2FFCD220-9288-4747-947A-F981242B2739}" type="sibTrans" cxnId="{F8637DE6-D481-45DE-A2EB-474CAE5ED355}">
      <dgm:prSet/>
      <dgm:spPr/>
      <dgm:t>
        <a:bodyPr/>
        <a:lstStyle/>
        <a:p>
          <a:endParaRPr lang="zh-CN" altLang="en-US"/>
        </a:p>
      </dgm:t>
    </dgm:pt>
    <dgm:pt modelId="{E2BE428E-ECA9-480D-9CB1-AD95FDCB4C76}" type="pres">
      <dgm:prSet presAssocID="{C3FAC9DE-F796-42C8-9528-9BAABB2AF7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B8E5D08-52A8-47ED-81FA-C8F85824323C}" type="pres">
      <dgm:prSet presAssocID="{194F9682-0EE4-4200-ADF6-7A475EA32E87}" presName="centerShape" presStyleLbl="node0" presStyleIdx="0" presStyleCnt="1" custScaleX="118994" custScaleY="108618"/>
      <dgm:spPr/>
      <dgm:t>
        <a:bodyPr/>
        <a:lstStyle/>
        <a:p>
          <a:endParaRPr lang="zh-CN" altLang="en-US"/>
        </a:p>
      </dgm:t>
    </dgm:pt>
    <dgm:pt modelId="{88DC7FD5-A080-40FA-851E-40106706019F}" type="pres">
      <dgm:prSet presAssocID="{F8FF371B-A672-44FF-8EA8-995A1823CD87}" presName="node" presStyleLbl="node1" presStyleIdx="0" presStyleCnt="7" custScaleX="157055" custRadScaleRad="96301" custRadScaleInc="6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5902DD-548C-4E85-AC49-D1706BDD0E88}" type="pres">
      <dgm:prSet presAssocID="{F8FF371B-A672-44FF-8EA8-995A1823CD87}" presName="dummy" presStyleCnt="0"/>
      <dgm:spPr/>
    </dgm:pt>
    <dgm:pt modelId="{30B1BC6F-83B3-4964-A9B9-2916615A6FBE}" type="pres">
      <dgm:prSet presAssocID="{177E529A-9B81-4785-A72B-04AF3383CA7D}" presName="sibTrans" presStyleLbl="sibTrans2D1" presStyleIdx="0" presStyleCnt="7"/>
      <dgm:spPr/>
      <dgm:t>
        <a:bodyPr/>
        <a:lstStyle/>
        <a:p>
          <a:endParaRPr lang="zh-CN" altLang="en-US"/>
        </a:p>
      </dgm:t>
    </dgm:pt>
    <dgm:pt modelId="{91E8252D-DD7A-480B-9BBE-73D0452E1690}" type="pres">
      <dgm:prSet presAssocID="{844C0D9F-8F6B-4A85-B6EC-C2B290721C92}" presName="node" presStyleLbl="node1" presStyleIdx="1" presStyleCnt="7" custScaleX="133120" custRadScaleRad="124237" custRadScaleInc="356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9D03AD-B501-40FB-93EA-A97163CC4A71}" type="pres">
      <dgm:prSet presAssocID="{844C0D9F-8F6B-4A85-B6EC-C2B290721C92}" presName="dummy" presStyleCnt="0"/>
      <dgm:spPr/>
    </dgm:pt>
    <dgm:pt modelId="{A1A4E1C9-53E8-4188-805A-198D47F75CAB}" type="pres">
      <dgm:prSet presAssocID="{38870711-7398-4D0E-BDD7-70117E6AEE7A}" presName="sibTrans" presStyleLbl="sibTrans2D1" presStyleIdx="1" presStyleCnt="7"/>
      <dgm:spPr/>
      <dgm:t>
        <a:bodyPr/>
        <a:lstStyle/>
        <a:p>
          <a:endParaRPr lang="zh-CN" altLang="en-US"/>
        </a:p>
      </dgm:t>
    </dgm:pt>
    <dgm:pt modelId="{F01298BF-0D8D-44F2-A9D8-B6AF6175B449}" type="pres">
      <dgm:prSet presAssocID="{5F4F7C3C-30E4-4915-BD62-68FD4C4DC35E}" presName="node" presStyleLbl="node1" presStyleIdx="2" presStyleCnt="7" custScaleX="115846" custRadScaleRad="124637" custRadScaleInc="122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9284D7-8A4D-427B-AD46-7A364DD4F356}" type="pres">
      <dgm:prSet presAssocID="{5F4F7C3C-30E4-4915-BD62-68FD4C4DC35E}" presName="dummy" presStyleCnt="0"/>
      <dgm:spPr/>
    </dgm:pt>
    <dgm:pt modelId="{B3252778-1F3D-48F4-B618-15D8A4353A1C}" type="pres">
      <dgm:prSet presAssocID="{B792EA68-0AD4-46F6-B1FE-D035C3F48664}" presName="sibTrans" presStyleLbl="sibTrans2D1" presStyleIdx="2" presStyleCnt="7"/>
      <dgm:spPr/>
      <dgm:t>
        <a:bodyPr/>
        <a:lstStyle/>
        <a:p>
          <a:endParaRPr lang="zh-CN" altLang="en-US"/>
        </a:p>
      </dgm:t>
    </dgm:pt>
    <dgm:pt modelId="{BF10A5C3-B2E0-4ECC-8973-3AC6E9E1623A}" type="pres">
      <dgm:prSet presAssocID="{D66D81C2-3406-4558-962C-EEA00B3ADFD1}" presName="node" presStyleLbl="node1" presStyleIdx="3" presStyleCnt="7" custScaleX="114347" custRadScaleRad="101957" custRadScaleInc="-128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BBFCFC-1011-4B1A-B5F5-FCB3854112CD}" type="pres">
      <dgm:prSet presAssocID="{D66D81C2-3406-4558-962C-EEA00B3ADFD1}" presName="dummy" presStyleCnt="0"/>
      <dgm:spPr/>
    </dgm:pt>
    <dgm:pt modelId="{79314DBF-211F-4E82-9369-D7C1365CD2BD}" type="pres">
      <dgm:prSet presAssocID="{BDF3D3D0-5BB1-4C7F-8DBB-911759AEC01F}" presName="sibTrans" presStyleLbl="sibTrans2D1" presStyleIdx="3" presStyleCnt="7"/>
      <dgm:spPr/>
      <dgm:t>
        <a:bodyPr/>
        <a:lstStyle/>
        <a:p>
          <a:endParaRPr lang="zh-CN" altLang="en-US"/>
        </a:p>
      </dgm:t>
    </dgm:pt>
    <dgm:pt modelId="{EF11008E-1160-49F2-AA5F-81E546426EF4}" type="pres">
      <dgm:prSet presAssocID="{D319E44C-CB61-44D7-A090-AC247812C5F8}" presName="node" presStyleLbl="node1" presStyleIdx="4" presStyleCnt="7" custScaleX="109490" custScaleY="107162" custRadScaleRad="103825" custRadScaleInc="348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1CC0E4-C0EE-4DE2-82B0-35967EC1088D}" type="pres">
      <dgm:prSet presAssocID="{D319E44C-CB61-44D7-A090-AC247812C5F8}" presName="dummy" presStyleCnt="0"/>
      <dgm:spPr/>
    </dgm:pt>
    <dgm:pt modelId="{C4823DF1-6D3C-4CB7-A9E0-00E25B4917C7}" type="pres">
      <dgm:prSet presAssocID="{D66AE22A-B768-4B7B-84C9-9E3D82004606}" presName="sibTrans" presStyleLbl="sibTrans2D1" presStyleIdx="4" presStyleCnt="7"/>
      <dgm:spPr/>
      <dgm:t>
        <a:bodyPr/>
        <a:lstStyle/>
        <a:p>
          <a:endParaRPr lang="zh-CN" altLang="en-US"/>
        </a:p>
      </dgm:t>
    </dgm:pt>
    <dgm:pt modelId="{66524E03-AF46-40B0-ACB1-56C5CB9E1C43}" type="pres">
      <dgm:prSet presAssocID="{7B697093-B6B7-4C03-BD9E-A01FE2CC7C63}" presName="node" presStyleLbl="node1" presStyleIdx="5" presStyleCnt="7" custScaleX="116898" custScaleY="96651" custRadScaleRad="130044" custRadScaleInc="-19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7410F1-C5E3-481E-93F0-F6E2C58BCC17}" type="pres">
      <dgm:prSet presAssocID="{7B697093-B6B7-4C03-BD9E-A01FE2CC7C63}" presName="dummy" presStyleCnt="0"/>
      <dgm:spPr/>
    </dgm:pt>
    <dgm:pt modelId="{C4C8098F-4CDA-4F75-BC03-E34E87380641}" type="pres">
      <dgm:prSet presAssocID="{5678B1A8-25AC-44F3-9251-E0C6A1AF6185}" presName="sibTrans" presStyleLbl="sibTrans2D1" presStyleIdx="5" presStyleCnt="7" custScaleX="106911" custScaleY="98503" custLinFactNeighborX="-1215" custLinFactNeighborY="-304"/>
      <dgm:spPr/>
      <dgm:t>
        <a:bodyPr/>
        <a:lstStyle/>
        <a:p>
          <a:endParaRPr lang="zh-CN" altLang="en-US"/>
        </a:p>
      </dgm:t>
    </dgm:pt>
    <dgm:pt modelId="{8B706407-FE4D-4379-BD6B-AC8FAAA9AEDA}" type="pres">
      <dgm:prSet presAssocID="{07402AA9-6CF0-4920-9507-748F87EBCA26}" presName="node" presStyleLbl="node1" presStyleIdx="6" presStyleCnt="7" custScaleX="128552" custScaleY="102127" custRadScaleRad="124574" custRadScaleInc="-222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DC5F09-A4A4-40D1-8BA1-ED7815266EF6}" type="pres">
      <dgm:prSet presAssocID="{07402AA9-6CF0-4920-9507-748F87EBCA26}" presName="dummy" presStyleCnt="0"/>
      <dgm:spPr/>
    </dgm:pt>
    <dgm:pt modelId="{19DD6A7B-E1D1-46C0-AF08-D72FCEA417D0}" type="pres">
      <dgm:prSet presAssocID="{2FFCD220-9288-4747-947A-F981242B2739}" presName="sibTrans" presStyleLbl="sibTrans2D1" presStyleIdx="6" presStyleCnt="7"/>
      <dgm:spPr/>
      <dgm:t>
        <a:bodyPr/>
        <a:lstStyle/>
        <a:p>
          <a:endParaRPr lang="zh-CN" altLang="en-US"/>
        </a:p>
      </dgm:t>
    </dgm:pt>
  </dgm:ptLst>
  <dgm:cxnLst>
    <dgm:cxn modelId="{D049EC98-0A49-45B0-9881-7AE9DB527FA4}" type="presOf" srcId="{844C0D9F-8F6B-4A85-B6EC-C2B290721C92}" destId="{91E8252D-DD7A-480B-9BBE-73D0452E1690}" srcOrd="0" destOrd="0" presId="urn:microsoft.com/office/officeart/2005/8/layout/radial6"/>
    <dgm:cxn modelId="{FB0D2A4D-C15B-4166-914D-0D14093457EE}" type="presOf" srcId="{D319E44C-CB61-44D7-A090-AC247812C5F8}" destId="{EF11008E-1160-49F2-AA5F-81E546426EF4}" srcOrd="0" destOrd="0" presId="urn:microsoft.com/office/officeart/2005/8/layout/radial6"/>
    <dgm:cxn modelId="{A61CB7B3-3545-4E6E-93EB-424FEC398385}" srcId="{194F9682-0EE4-4200-ADF6-7A475EA32E87}" destId="{5F4F7C3C-30E4-4915-BD62-68FD4C4DC35E}" srcOrd="2" destOrd="0" parTransId="{308099F7-DFD2-49C0-A66E-EF1EF5407B4F}" sibTransId="{B792EA68-0AD4-46F6-B1FE-D035C3F48664}"/>
    <dgm:cxn modelId="{8B97B572-059D-4601-8D98-4CEFFA2CDE23}" srcId="{194F9682-0EE4-4200-ADF6-7A475EA32E87}" destId="{D319E44C-CB61-44D7-A090-AC247812C5F8}" srcOrd="4" destOrd="0" parTransId="{D8BD2006-CE2E-4BEF-91C5-1076160D2FA2}" sibTransId="{D66AE22A-B768-4B7B-84C9-9E3D82004606}"/>
    <dgm:cxn modelId="{F4BA556C-7DA3-47B9-ACD7-F19C9E708081}" type="presOf" srcId="{BDF3D3D0-5BB1-4C7F-8DBB-911759AEC01F}" destId="{79314DBF-211F-4E82-9369-D7C1365CD2BD}" srcOrd="0" destOrd="0" presId="urn:microsoft.com/office/officeart/2005/8/layout/radial6"/>
    <dgm:cxn modelId="{C5C05E10-E68F-47C9-9886-01C4A8A63EF3}" type="presOf" srcId="{D66D81C2-3406-4558-962C-EEA00B3ADFD1}" destId="{BF10A5C3-B2E0-4ECC-8973-3AC6E9E1623A}" srcOrd="0" destOrd="0" presId="urn:microsoft.com/office/officeart/2005/8/layout/radial6"/>
    <dgm:cxn modelId="{5A4E27C8-96BF-49DA-A14A-0AC4BF93051C}" type="presOf" srcId="{177E529A-9B81-4785-A72B-04AF3383CA7D}" destId="{30B1BC6F-83B3-4964-A9B9-2916615A6FBE}" srcOrd="0" destOrd="0" presId="urn:microsoft.com/office/officeart/2005/8/layout/radial6"/>
    <dgm:cxn modelId="{F23FEA0F-E663-4D6A-8456-BB034B49D747}" type="presOf" srcId="{C3FAC9DE-F796-42C8-9528-9BAABB2AF7BD}" destId="{E2BE428E-ECA9-480D-9CB1-AD95FDCB4C76}" srcOrd="0" destOrd="0" presId="urn:microsoft.com/office/officeart/2005/8/layout/radial6"/>
    <dgm:cxn modelId="{ECAF3933-01D3-452F-AB0E-187FB59F4F43}" type="presOf" srcId="{D66AE22A-B768-4B7B-84C9-9E3D82004606}" destId="{C4823DF1-6D3C-4CB7-A9E0-00E25B4917C7}" srcOrd="0" destOrd="0" presId="urn:microsoft.com/office/officeart/2005/8/layout/radial6"/>
    <dgm:cxn modelId="{A43D20FB-EFEA-40E1-86C1-C557069C4B15}" srcId="{194F9682-0EE4-4200-ADF6-7A475EA32E87}" destId="{7B697093-B6B7-4C03-BD9E-A01FE2CC7C63}" srcOrd="5" destOrd="0" parTransId="{694843EB-6119-4CEA-814D-E215F6C23758}" sibTransId="{5678B1A8-25AC-44F3-9251-E0C6A1AF6185}"/>
    <dgm:cxn modelId="{AD629BDE-59BA-46DD-9EF4-B94DE9ABAECD}" type="presOf" srcId="{7B697093-B6B7-4C03-BD9E-A01FE2CC7C63}" destId="{66524E03-AF46-40B0-ACB1-56C5CB9E1C43}" srcOrd="0" destOrd="0" presId="urn:microsoft.com/office/officeart/2005/8/layout/radial6"/>
    <dgm:cxn modelId="{9B5ED8DA-6286-4F83-A817-8E3F00489A66}" srcId="{194F9682-0EE4-4200-ADF6-7A475EA32E87}" destId="{844C0D9F-8F6B-4A85-B6EC-C2B290721C92}" srcOrd="1" destOrd="0" parTransId="{2C92B13C-6F45-4B51-824E-D89C802ADF93}" sibTransId="{38870711-7398-4D0E-BDD7-70117E6AEE7A}"/>
    <dgm:cxn modelId="{4E8BCD37-6C6F-48FE-A036-5433D4A091A6}" type="presOf" srcId="{38870711-7398-4D0E-BDD7-70117E6AEE7A}" destId="{A1A4E1C9-53E8-4188-805A-198D47F75CAB}" srcOrd="0" destOrd="0" presId="urn:microsoft.com/office/officeart/2005/8/layout/radial6"/>
    <dgm:cxn modelId="{01C76CD2-E2EE-4C8D-BEE6-20475859946C}" srcId="{194F9682-0EE4-4200-ADF6-7A475EA32E87}" destId="{D66D81C2-3406-4558-962C-EEA00B3ADFD1}" srcOrd="3" destOrd="0" parTransId="{6DA478B4-7C77-46E0-ACA9-00621A56F573}" sibTransId="{BDF3D3D0-5BB1-4C7F-8DBB-911759AEC01F}"/>
    <dgm:cxn modelId="{EAB6AC77-8116-4CAA-8E37-8C1FE568FCF3}" type="presOf" srcId="{2FFCD220-9288-4747-947A-F981242B2739}" destId="{19DD6A7B-E1D1-46C0-AF08-D72FCEA417D0}" srcOrd="0" destOrd="0" presId="urn:microsoft.com/office/officeart/2005/8/layout/radial6"/>
    <dgm:cxn modelId="{F8637DE6-D481-45DE-A2EB-474CAE5ED355}" srcId="{194F9682-0EE4-4200-ADF6-7A475EA32E87}" destId="{07402AA9-6CF0-4920-9507-748F87EBCA26}" srcOrd="6" destOrd="0" parTransId="{3843B939-0EA0-4470-BAB7-DAFA488F1C4F}" sibTransId="{2FFCD220-9288-4747-947A-F981242B2739}"/>
    <dgm:cxn modelId="{94C0B5DD-A202-4652-9D95-C9452170FCA2}" type="presOf" srcId="{F8FF371B-A672-44FF-8EA8-995A1823CD87}" destId="{88DC7FD5-A080-40FA-851E-40106706019F}" srcOrd="0" destOrd="0" presId="urn:microsoft.com/office/officeart/2005/8/layout/radial6"/>
    <dgm:cxn modelId="{92C4FBE5-8F3D-427E-9628-8C2528CF350A}" srcId="{C3FAC9DE-F796-42C8-9528-9BAABB2AF7BD}" destId="{194F9682-0EE4-4200-ADF6-7A475EA32E87}" srcOrd="0" destOrd="0" parTransId="{93EF30F3-BFF4-4B83-9448-37AACD611402}" sibTransId="{B785BB85-E89C-4D8B-AE1B-E4EBD08435B2}"/>
    <dgm:cxn modelId="{538C6ACF-FFB4-494C-A66F-7A9BCC75162A}" type="presOf" srcId="{07402AA9-6CF0-4920-9507-748F87EBCA26}" destId="{8B706407-FE4D-4379-BD6B-AC8FAAA9AEDA}" srcOrd="0" destOrd="0" presId="urn:microsoft.com/office/officeart/2005/8/layout/radial6"/>
    <dgm:cxn modelId="{A3E7A668-1FF4-42D6-951A-8BE98EB3DED4}" srcId="{194F9682-0EE4-4200-ADF6-7A475EA32E87}" destId="{F8FF371B-A672-44FF-8EA8-995A1823CD87}" srcOrd="0" destOrd="0" parTransId="{803DE816-6EA8-41C9-87A8-E4435DCC0F85}" sibTransId="{177E529A-9B81-4785-A72B-04AF3383CA7D}"/>
    <dgm:cxn modelId="{93972DE4-88C2-4008-8C13-E67B96DDF691}" type="presOf" srcId="{194F9682-0EE4-4200-ADF6-7A475EA32E87}" destId="{3B8E5D08-52A8-47ED-81FA-C8F85824323C}" srcOrd="0" destOrd="0" presId="urn:microsoft.com/office/officeart/2005/8/layout/radial6"/>
    <dgm:cxn modelId="{EBEE3274-D19A-43B5-B7A6-7D99AB7AA976}" type="presOf" srcId="{5F4F7C3C-30E4-4915-BD62-68FD4C4DC35E}" destId="{F01298BF-0D8D-44F2-A9D8-B6AF6175B449}" srcOrd="0" destOrd="0" presId="urn:microsoft.com/office/officeart/2005/8/layout/radial6"/>
    <dgm:cxn modelId="{7669A6B8-E6FA-4460-B0D0-691997DB6B06}" type="presOf" srcId="{5678B1A8-25AC-44F3-9251-E0C6A1AF6185}" destId="{C4C8098F-4CDA-4F75-BC03-E34E87380641}" srcOrd="0" destOrd="0" presId="urn:microsoft.com/office/officeart/2005/8/layout/radial6"/>
    <dgm:cxn modelId="{119AEC76-25D8-4732-ADF2-2AFCB5FCDA94}" type="presOf" srcId="{B792EA68-0AD4-46F6-B1FE-D035C3F48664}" destId="{B3252778-1F3D-48F4-B618-15D8A4353A1C}" srcOrd="0" destOrd="0" presId="urn:microsoft.com/office/officeart/2005/8/layout/radial6"/>
    <dgm:cxn modelId="{D2CFD905-DEA5-4D30-A5EC-5CDC10A5445B}" type="presParOf" srcId="{E2BE428E-ECA9-480D-9CB1-AD95FDCB4C76}" destId="{3B8E5D08-52A8-47ED-81FA-C8F85824323C}" srcOrd="0" destOrd="0" presId="urn:microsoft.com/office/officeart/2005/8/layout/radial6"/>
    <dgm:cxn modelId="{BF5A13CE-E2A0-4B07-8351-45D382528377}" type="presParOf" srcId="{E2BE428E-ECA9-480D-9CB1-AD95FDCB4C76}" destId="{88DC7FD5-A080-40FA-851E-40106706019F}" srcOrd="1" destOrd="0" presId="urn:microsoft.com/office/officeart/2005/8/layout/radial6"/>
    <dgm:cxn modelId="{B526A0B8-4F6A-4273-90D6-A59F68F01A29}" type="presParOf" srcId="{E2BE428E-ECA9-480D-9CB1-AD95FDCB4C76}" destId="{615902DD-548C-4E85-AC49-D1706BDD0E88}" srcOrd="2" destOrd="0" presId="urn:microsoft.com/office/officeart/2005/8/layout/radial6"/>
    <dgm:cxn modelId="{E9E4A6BE-17F9-4760-BCF4-F2923EC71757}" type="presParOf" srcId="{E2BE428E-ECA9-480D-9CB1-AD95FDCB4C76}" destId="{30B1BC6F-83B3-4964-A9B9-2916615A6FBE}" srcOrd="3" destOrd="0" presId="urn:microsoft.com/office/officeart/2005/8/layout/radial6"/>
    <dgm:cxn modelId="{7D8E8E25-9612-419F-9DEA-A9E7EB5A3E18}" type="presParOf" srcId="{E2BE428E-ECA9-480D-9CB1-AD95FDCB4C76}" destId="{91E8252D-DD7A-480B-9BBE-73D0452E1690}" srcOrd="4" destOrd="0" presId="urn:microsoft.com/office/officeart/2005/8/layout/radial6"/>
    <dgm:cxn modelId="{2BC20DB6-3D3E-4A4D-9627-10B0937E51C6}" type="presParOf" srcId="{E2BE428E-ECA9-480D-9CB1-AD95FDCB4C76}" destId="{E99D03AD-B501-40FB-93EA-A97163CC4A71}" srcOrd="5" destOrd="0" presId="urn:microsoft.com/office/officeart/2005/8/layout/radial6"/>
    <dgm:cxn modelId="{0C664BFF-4B3D-4A5D-9FA5-94CE3DCCFABF}" type="presParOf" srcId="{E2BE428E-ECA9-480D-9CB1-AD95FDCB4C76}" destId="{A1A4E1C9-53E8-4188-805A-198D47F75CAB}" srcOrd="6" destOrd="0" presId="urn:microsoft.com/office/officeart/2005/8/layout/radial6"/>
    <dgm:cxn modelId="{6A23D1CE-18A1-43EB-B304-67BB3B2A9D6E}" type="presParOf" srcId="{E2BE428E-ECA9-480D-9CB1-AD95FDCB4C76}" destId="{F01298BF-0D8D-44F2-A9D8-B6AF6175B449}" srcOrd="7" destOrd="0" presId="urn:microsoft.com/office/officeart/2005/8/layout/radial6"/>
    <dgm:cxn modelId="{1806A120-538A-438D-9C61-A85E2A739E92}" type="presParOf" srcId="{E2BE428E-ECA9-480D-9CB1-AD95FDCB4C76}" destId="{0C9284D7-8A4D-427B-AD46-7A364DD4F356}" srcOrd="8" destOrd="0" presId="urn:microsoft.com/office/officeart/2005/8/layout/radial6"/>
    <dgm:cxn modelId="{559DEA07-CA9A-45BE-8401-17358275D0A6}" type="presParOf" srcId="{E2BE428E-ECA9-480D-9CB1-AD95FDCB4C76}" destId="{B3252778-1F3D-48F4-B618-15D8A4353A1C}" srcOrd="9" destOrd="0" presId="urn:microsoft.com/office/officeart/2005/8/layout/radial6"/>
    <dgm:cxn modelId="{2CAA0DC6-C594-4A79-B07A-A6C1582578C1}" type="presParOf" srcId="{E2BE428E-ECA9-480D-9CB1-AD95FDCB4C76}" destId="{BF10A5C3-B2E0-4ECC-8973-3AC6E9E1623A}" srcOrd="10" destOrd="0" presId="urn:microsoft.com/office/officeart/2005/8/layout/radial6"/>
    <dgm:cxn modelId="{ED566436-2198-4BA8-B704-1768FDA93C63}" type="presParOf" srcId="{E2BE428E-ECA9-480D-9CB1-AD95FDCB4C76}" destId="{AFBBFCFC-1011-4B1A-B5F5-FCB3854112CD}" srcOrd="11" destOrd="0" presId="urn:microsoft.com/office/officeart/2005/8/layout/radial6"/>
    <dgm:cxn modelId="{55DFC778-CE89-46CF-9E4B-D12647075B22}" type="presParOf" srcId="{E2BE428E-ECA9-480D-9CB1-AD95FDCB4C76}" destId="{79314DBF-211F-4E82-9369-D7C1365CD2BD}" srcOrd="12" destOrd="0" presId="urn:microsoft.com/office/officeart/2005/8/layout/radial6"/>
    <dgm:cxn modelId="{B2D37773-198B-4614-ABEC-FB7AF31D1DE3}" type="presParOf" srcId="{E2BE428E-ECA9-480D-9CB1-AD95FDCB4C76}" destId="{EF11008E-1160-49F2-AA5F-81E546426EF4}" srcOrd="13" destOrd="0" presId="urn:microsoft.com/office/officeart/2005/8/layout/radial6"/>
    <dgm:cxn modelId="{E72F8A8F-3633-40FA-94E1-22661A5E199E}" type="presParOf" srcId="{E2BE428E-ECA9-480D-9CB1-AD95FDCB4C76}" destId="{DA1CC0E4-C0EE-4DE2-82B0-35967EC1088D}" srcOrd="14" destOrd="0" presId="urn:microsoft.com/office/officeart/2005/8/layout/radial6"/>
    <dgm:cxn modelId="{2CA6B1D9-0D37-4807-8767-7CA13BF586EC}" type="presParOf" srcId="{E2BE428E-ECA9-480D-9CB1-AD95FDCB4C76}" destId="{C4823DF1-6D3C-4CB7-A9E0-00E25B4917C7}" srcOrd="15" destOrd="0" presId="urn:microsoft.com/office/officeart/2005/8/layout/radial6"/>
    <dgm:cxn modelId="{6E58DEB5-667B-4211-A80F-A3E3C8E6EAD7}" type="presParOf" srcId="{E2BE428E-ECA9-480D-9CB1-AD95FDCB4C76}" destId="{66524E03-AF46-40B0-ACB1-56C5CB9E1C43}" srcOrd="16" destOrd="0" presId="urn:microsoft.com/office/officeart/2005/8/layout/radial6"/>
    <dgm:cxn modelId="{66C3BEB1-5F39-47E2-B751-FE21081CFF48}" type="presParOf" srcId="{E2BE428E-ECA9-480D-9CB1-AD95FDCB4C76}" destId="{D47410F1-C5E3-481E-93F0-F6E2C58BCC17}" srcOrd="17" destOrd="0" presId="urn:microsoft.com/office/officeart/2005/8/layout/radial6"/>
    <dgm:cxn modelId="{E26B112D-F4CF-417B-884B-453747907A85}" type="presParOf" srcId="{E2BE428E-ECA9-480D-9CB1-AD95FDCB4C76}" destId="{C4C8098F-4CDA-4F75-BC03-E34E87380641}" srcOrd="18" destOrd="0" presId="urn:microsoft.com/office/officeart/2005/8/layout/radial6"/>
    <dgm:cxn modelId="{75CAA5FE-0BA2-455F-A59A-70A6A39F6EF4}" type="presParOf" srcId="{E2BE428E-ECA9-480D-9CB1-AD95FDCB4C76}" destId="{8B706407-FE4D-4379-BD6B-AC8FAAA9AEDA}" srcOrd="19" destOrd="0" presId="urn:microsoft.com/office/officeart/2005/8/layout/radial6"/>
    <dgm:cxn modelId="{890EDD57-82B5-4ABD-A250-B1345D5CBCEB}" type="presParOf" srcId="{E2BE428E-ECA9-480D-9CB1-AD95FDCB4C76}" destId="{86DC5F09-A4A4-40D1-8BA1-ED7815266EF6}" srcOrd="20" destOrd="0" presId="urn:microsoft.com/office/officeart/2005/8/layout/radial6"/>
    <dgm:cxn modelId="{82AD7830-D9F3-4080-BA9A-36D0D217B9D9}" type="presParOf" srcId="{E2BE428E-ECA9-480D-9CB1-AD95FDCB4C76}" destId="{19DD6A7B-E1D1-46C0-AF08-D72FCEA417D0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4F0013-3F63-4D05-B052-9F18C915234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E77BF5-3D46-42F2-9FA7-9455129254AA}">
      <dgm:prSet phldrT="[文本]" custT="1"/>
      <dgm:spPr/>
      <dgm:t>
        <a:bodyPr/>
        <a:lstStyle/>
        <a:p>
          <a:r>
            <a:rPr lang="zh-CN" altLang="en-US" sz="1800" b="1" dirty="0">
              <a:latin typeface="微软雅黑" pitchFamily="34" charset="-122"/>
              <a:ea typeface="微软雅黑" pitchFamily="34" charset="-122"/>
            </a:rPr>
            <a:t>设计基本要求</a:t>
          </a:r>
        </a:p>
      </dgm:t>
    </dgm:pt>
    <dgm:pt modelId="{7C35D028-C6B4-4267-AD69-4887AE85BB16}" type="parTrans" cxnId="{2D36074D-874B-4DCA-A71C-FFC5CC681275}">
      <dgm:prSet/>
      <dgm:spPr/>
      <dgm:t>
        <a:bodyPr/>
        <a:lstStyle/>
        <a:p>
          <a:endParaRPr lang="zh-CN" altLang="en-US"/>
        </a:p>
      </dgm:t>
    </dgm:pt>
    <dgm:pt modelId="{25D278A3-4989-43D9-BAA5-EE287B745421}" type="sibTrans" cxnId="{2D36074D-874B-4DCA-A71C-FFC5CC681275}">
      <dgm:prSet/>
      <dgm:spPr/>
      <dgm:t>
        <a:bodyPr/>
        <a:lstStyle/>
        <a:p>
          <a:endParaRPr lang="zh-CN" altLang="en-US"/>
        </a:p>
      </dgm:t>
    </dgm:pt>
    <dgm:pt modelId="{4F2FBF70-853F-4067-A1EC-67E08A7491FE}">
      <dgm:prSet phldrT="[文本]" custT="1"/>
      <dgm:spPr/>
      <dgm:t>
        <a:bodyPr/>
        <a:lstStyle/>
        <a:p>
          <a:r>
            <a:rPr lang="zh-CN" altLang="en-US" sz="2000" b="1" dirty="0">
              <a:latin typeface="华文隶书" pitchFamily="2" charset="-122"/>
              <a:ea typeface="华文隶书" pitchFamily="2" charset="-122"/>
            </a:rPr>
            <a:t>教育性要求</a:t>
          </a:r>
        </a:p>
      </dgm:t>
    </dgm:pt>
    <dgm:pt modelId="{766BD811-9DDD-4077-A1D7-016E12D82D07}" type="parTrans" cxnId="{455FA91F-21BF-431F-86B0-FBBD4C5E5E06}">
      <dgm:prSet/>
      <dgm:spPr/>
      <dgm:t>
        <a:bodyPr/>
        <a:lstStyle/>
        <a:p>
          <a:endParaRPr lang="zh-CN" altLang="en-US"/>
        </a:p>
      </dgm:t>
    </dgm:pt>
    <dgm:pt modelId="{BBFD9132-0FD6-4262-96FE-91409F186718}" type="sibTrans" cxnId="{455FA91F-21BF-431F-86B0-FBBD4C5E5E06}">
      <dgm:prSet/>
      <dgm:spPr/>
      <dgm:t>
        <a:bodyPr/>
        <a:lstStyle/>
        <a:p>
          <a:endParaRPr lang="zh-CN" altLang="en-US"/>
        </a:p>
      </dgm:t>
    </dgm:pt>
    <dgm:pt modelId="{EB33DF5F-51EE-4C60-94B6-6285F4B8D73A}">
      <dgm:prSet phldrT="[文本]" custT="1"/>
      <dgm:spPr/>
      <dgm:t>
        <a:bodyPr/>
        <a:lstStyle/>
        <a:p>
          <a:r>
            <a:rPr lang="zh-CN" altLang="en-US" sz="2000" b="1" dirty="0">
              <a:latin typeface="华文隶书" pitchFamily="2" charset="-122"/>
              <a:ea typeface="华文隶书" pitchFamily="2" charset="-122"/>
            </a:rPr>
            <a:t>科学性要求</a:t>
          </a:r>
        </a:p>
      </dgm:t>
    </dgm:pt>
    <dgm:pt modelId="{105EBC36-14BB-47DB-812B-6D6DB0838505}" type="parTrans" cxnId="{DBC35EF1-BF23-41F9-81DC-36B3F2219D7F}">
      <dgm:prSet/>
      <dgm:spPr/>
      <dgm:t>
        <a:bodyPr/>
        <a:lstStyle/>
        <a:p>
          <a:endParaRPr lang="zh-CN" altLang="en-US"/>
        </a:p>
      </dgm:t>
    </dgm:pt>
    <dgm:pt modelId="{8E81F3ED-5C49-41CD-8E24-B58374B53EE7}" type="sibTrans" cxnId="{DBC35EF1-BF23-41F9-81DC-36B3F2219D7F}">
      <dgm:prSet/>
      <dgm:spPr/>
      <dgm:t>
        <a:bodyPr/>
        <a:lstStyle/>
        <a:p>
          <a:endParaRPr lang="zh-CN" altLang="en-US"/>
        </a:p>
      </dgm:t>
    </dgm:pt>
    <dgm:pt modelId="{D35FD68E-9F8E-4AE5-B62F-6DCFA0809914}">
      <dgm:prSet phldrT="[文本]" custT="1"/>
      <dgm:spPr/>
      <dgm:t>
        <a:bodyPr/>
        <a:lstStyle/>
        <a:p>
          <a:r>
            <a:rPr lang="zh-CN" altLang="en-US" sz="2000" dirty="0">
              <a:latin typeface="华文隶书" pitchFamily="2" charset="-122"/>
              <a:ea typeface="华文隶书" pitchFamily="2" charset="-122"/>
            </a:rPr>
            <a:t>艺术性要求</a:t>
          </a:r>
        </a:p>
      </dgm:t>
    </dgm:pt>
    <dgm:pt modelId="{62DB802C-6AB6-4246-A5D0-507D6A7F398D}" type="parTrans" cxnId="{C9F4E525-F3F4-46BA-812D-BA77D933DBF9}">
      <dgm:prSet/>
      <dgm:spPr/>
      <dgm:t>
        <a:bodyPr/>
        <a:lstStyle/>
        <a:p>
          <a:endParaRPr lang="zh-CN" altLang="en-US"/>
        </a:p>
      </dgm:t>
    </dgm:pt>
    <dgm:pt modelId="{B85A29E3-0D4C-40AF-B201-E6B1E9568142}" type="sibTrans" cxnId="{C9F4E525-F3F4-46BA-812D-BA77D933DBF9}">
      <dgm:prSet/>
      <dgm:spPr/>
      <dgm:t>
        <a:bodyPr/>
        <a:lstStyle/>
        <a:p>
          <a:endParaRPr lang="zh-CN" altLang="en-US"/>
        </a:p>
      </dgm:t>
    </dgm:pt>
    <dgm:pt modelId="{5079186B-2990-4A9C-BE23-952836108A91}">
      <dgm:prSet phldrT="[文本]" custT="1"/>
      <dgm:spPr/>
      <dgm:t>
        <a:bodyPr/>
        <a:lstStyle/>
        <a:p>
          <a:r>
            <a:rPr lang="zh-CN" altLang="en-US" sz="2000" dirty="0">
              <a:latin typeface="华文隶书" pitchFamily="2" charset="-122"/>
              <a:ea typeface="华文隶书" pitchFamily="2" charset="-122"/>
            </a:rPr>
            <a:t>技术性要求</a:t>
          </a:r>
        </a:p>
      </dgm:t>
    </dgm:pt>
    <dgm:pt modelId="{AC6FC0A5-D8FF-450C-9F0C-278B6EEED72A}" type="parTrans" cxnId="{6EE4F072-79FC-4844-9D86-EDAC38161E32}">
      <dgm:prSet/>
      <dgm:spPr/>
      <dgm:t>
        <a:bodyPr/>
        <a:lstStyle/>
        <a:p>
          <a:endParaRPr lang="zh-CN" altLang="en-US"/>
        </a:p>
      </dgm:t>
    </dgm:pt>
    <dgm:pt modelId="{C7DF9244-6852-46CE-B79C-8F0952B3176F}" type="sibTrans" cxnId="{6EE4F072-79FC-4844-9D86-EDAC38161E32}">
      <dgm:prSet/>
      <dgm:spPr/>
      <dgm:t>
        <a:bodyPr/>
        <a:lstStyle/>
        <a:p>
          <a:endParaRPr lang="zh-CN" altLang="en-US"/>
        </a:p>
      </dgm:t>
    </dgm:pt>
    <dgm:pt modelId="{29742B78-3A1B-4A0B-AE0C-19375DB3801C}" type="pres">
      <dgm:prSet presAssocID="{274F0013-3F63-4D05-B052-9F18C915234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49A9C2B-C424-4D97-B86D-D8877D5AF7B6}" type="pres">
      <dgm:prSet presAssocID="{BCE77BF5-3D46-42F2-9FA7-9455129254AA}" presName="root1" presStyleCnt="0"/>
      <dgm:spPr/>
    </dgm:pt>
    <dgm:pt modelId="{4DFF679F-51EA-4DEF-AC1D-E2B5304B447E}" type="pres">
      <dgm:prSet presAssocID="{BCE77BF5-3D46-42F2-9FA7-9455129254AA}" presName="LevelOneTextNode" presStyleLbl="node0" presStyleIdx="0" presStyleCnt="1" custScaleY="87582" custLinFactX="-100000" custLinFactNeighborX="-120176" custLinFactNeighborY="32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B877CCA-3105-41DF-9CEA-0C0FDFF531B0}" type="pres">
      <dgm:prSet presAssocID="{BCE77BF5-3D46-42F2-9FA7-9455129254AA}" presName="level2hierChild" presStyleCnt="0"/>
      <dgm:spPr/>
    </dgm:pt>
    <dgm:pt modelId="{5389594F-9C28-44CC-9A9F-C32C82B16EDC}" type="pres">
      <dgm:prSet presAssocID="{766BD811-9DDD-4077-A1D7-016E12D82D07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CA04DB76-04E3-4813-946E-C8565057D09D}" type="pres">
      <dgm:prSet presAssocID="{766BD811-9DDD-4077-A1D7-016E12D82D07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AD31DD64-1F1C-409D-9BA1-275A4E4EBA8C}" type="pres">
      <dgm:prSet presAssocID="{4F2FBF70-853F-4067-A1EC-67E08A7491FE}" presName="root2" presStyleCnt="0"/>
      <dgm:spPr/>
    </dgm:pt>
    <dgm:pt modelId="{A84423F5-4EBF-4CDB-8556-9EC982FAC01F}" type="pres">
      <dgm:prSet presAssocID="{4F2FBF70-853F-4067-A1EC-67E08A7491FE}" presName="LevelTwoTextNode" presStyleLbl="node2" presStyleIdx="0" presStyleCnt="4" custLinFactNeighborX="-4524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B3CC46-C43E-4CB2-9268-B69BCF232AC4}" type="pres">
      <dgm:prSet presAssocID="{4F2FBF70-853F-4067-A1EC-67E08A7491FE}" presName="level3hierChild" presStyleCnt="0"/>
      <dgm:spPr/>
    </dgm:pt>
    <dgm:pt modelId="{EFD29B32-C69D-4C32-87B4-762C2BA4E10F}" type="pres">
      <dgm:prSet presAssocID="{105EBC36-14BB-47DB-812B-6D6DB0838505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0A20AC97-B9CB-4AA3-968E-012DE20B309B}" type="pres">
      <dgm:prSet presAssocID="{105EBC36-14BB-47DB-812B-6D6DB0838505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53E8FA19-3F29-43F8-9704-312CD628B90F}" type="pres">
      <dgm:prSet presAssocID="{EB33DF5F-51EE-4C60-94B6-6285F4B8D73A}" presName="root2" presStyleCnt="0"/>
      <dgm:spPr/>
    </dgm:pt>
    <dgm:pt modelId="{C875E0ED-A191-4BE8-84EB-6CCE7A99A412}" type="pres">
      <dgm:prSet presAssocID="{EB33DF5F-51EE-4C60-94B6-6285F4B8D73A}" presName="LevelTwoTextNode" presStyleLbl="node2" presStyleIdx="1" presStyleCnt="4" custLinFactNeighborX="-45249" custLinFactNeighborY="51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DECDBD-F62F-42A3-93B4-3A222084456D}" type="pres">
      <dgm:prSet presAssocID="{EB33DF5F-51EE-4C60-94B6-6285F4B8D73A}" presName="level3hierChild" presStyleCnt="0"/>
      <dgm:spPr/>
    </dgm:pt>
    <dgm:pt modelId="{256C1ACE-BCDC-46AD-84E8-D7D3875F3448}" type="pres">
      <dgm:prSet presAssocID="{62DB802C-6AB6-4246-A5D0-507D6A7F398D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A397DD5C-37C9-4B9C-9AE5-88578FCDA66E}" type="pres">
      <dgm:prSet presAssocID="{62DB802C-6AB6-4246-A5D0-507D6A7F398D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8693C06E-161D-440F-8E47-9BEC36A80B02}" type="pres">
      <dgm:prSet presAssocID="{D35FD68E-9F8E-4AE5-B62F-6DCFA0809914}" presName="root2" presStyleCnt="0"/>
      <dgm:spPr/>
    </dgm:pt>
    <dgm:pt modelId="{727142DA-3539-45CC-8180-4F867994461C}" type="pres">
      <dgm:prSet presAssocID="{D35FD68E-9F8E-4AE5-B62F-6DCFA0809914}" presName="LevelTwoTextNode" presStyleLbl="node2" presStyleIdx="2" presStyleCnt="4" custLinFactNeighborX="-45249" custLinFactNeighborY="120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EEC299C-C1C2-4966-88E3-69F7A19F53F3}" type="pres">
      <dgm:prSet presAssocID="{D35FD68E-9F8E-4AE5-B62F-6DCFA0809914}" presName="level3hierChild" presStyleCnt="0"/>
      <dgm:spPr/>
    </dgm:pt>
    <dgm:pt modelId="{062BA5AA-49A3-47FB-8D29-E7FFE029DEF8}" type="pres">
      <dgm:prSet presAssocID="{AC6FC0A5-D8FF-450C-9F0C-278B6EEED72A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26A1003D-971E-45AF-B19F-FFD979D13309}" type="pres">
      <dgm:prSet presAssocID="{AC6FC0A5-D8FF-450C-9F0C-278B6EEED72A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CC13C7EC-EDAB-48E2-8DB6-7DE286B8D914}" type="pres">
      <dgm:prSet presAssocID="{5079186B-2990-4A9C-BE23-952836108A91}" presName="root2" presStyleCnt="0"/>
      <dgm:spPr/>
    </dgm:pt>
    <dgm:pt modelId="{A4B5371D-F78E-4415-8088-76B108AC7E79}" type="pres">
      <dgm:prSet presAssocID="{5079186B-2990-4A9C-BE23-952836108A91}" presName="LevelTwoTextNode" presStyleLbl="node2" presStyleIdx="3" presStyleCnt="4" custLinFactNeighborX="-45097" custLinFactNeighborY="1892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225BCDC-1795-4A33-B7AD-A993759AC489}" type="pres">
      <dgm:prSet presAssocID="{5079186B-2990-4A9C-BE23-952836108A91}" presName="level3hierChild" presStyleCnt="0"/>
      <dgm:spPr/>
    </dgm:pt>
  </dgm:ptLst>
  <dgm:cxnLst>
    <dgm:cxn modelId="{455FA91F-21BF-431F-86B0-FBBD4C5E5E06}" srcId="{BCE77BF5-3D46-42F2-9FA7-9455129254AA}" destId="{4F2FBF70-853F-4067-A1EC-67E08A7491FE}" srcOrd="0" destOrd="0" parTransId="{766BD811-9DDD-4077-A1D7-016E12D82D07}" sibTransId="{BBFD9132-0FD6-4262-96FE-91409F186718}"/>
    <dgm:cxn modelId="{6FC74937-44C2-4EEE-BEC7-DD0DA62C273B}" type="presOf" srcId="{105EBC36-14BB-47DB-812B-6D6DB0838505}" destId="{0A20AC97-B9CB-4AA3-968E-012DE20B309B}" srcOrd="1" destOrd="0" presId="urn:microsoft.com/office/officeart/2008/layout/HorizontalMultiLevelHierarchy"/>
    <dgm:cxn modelId="{C9F4E525-F3F4-46BA-812D-BA77D933DBF9}" srcId="{BCE77BF5-3D46-42F2-9FA7-9455129254AA}" destId="{D35FD68E-9F8E-4AE5-B62F-6DCFA0809914}" srcOrd="2" destOrd="0" parTransId="{62DB802C-6AB6-4246-A5D0-507D6A7F398D}" sibTransId="{B85A29E3-0D4C-40AF-B201-E6B1E9568142}"/>
    <dgm:cxn modelId="{B73AB019-140E-471D-8A82-E5D36D8C7314}" type="presOf" srcId="{274F0013-3F63-4D05-B052-9F18C9152340}" destId="{29742B78-3A1B-4A0B-AE0C-19375DB3801C}" srcOrd="0" destOrd="0" presId="urn:microsoft.com/office/officeart/2008/layout/HorizontalMultiLevelHierarchy"/>
    <dgm:cxn modelId="{7B3E8067-0DDA-48ED-8E57-B23D8A8DB702}" type="presOf" srcId="{62DB802C-6AB6-4246-A5D0-507D6A7F398D}" destId="{256C1ACE-BCDC-46AD-84E8-D7D3875F3448}" srcOrd="0" destOrd="0" presId="urn:microsoft.com/office/officeart/2008/layout/HorizontalMultiLevelHierarchy"/>
    <dgm:cxn modelId="{57042DB0-448D-4CF8-B4D7-862141A96735}" type="presOf" srcId="{105EBC36-14BB-47DB-812B-6D6DB0838505}" destId="{EFD29B32-C69D-4C32-87B4-762C2BA4E10F}" srcOrd="0" destOrd="0" presId="urn:microsoft.com/office/officeart/2008/layout/HorizontalMultiLevelHierarchy"/>
    <dgm:cxn modelId="{9A6EC8E0-C08F-4791-9D80-82D8B747F428}" type="presOf" srcId="{62DB802C-6AB6-4246-A5D0-507D6A7F398D}" destId="{A397DD5C-37C9-4B9C-9AE5-88578FCDA66E}" srcOrd="1" destOrd="0" presId="urn:microsoft.com/office/officeart/2008/layout/HorizontalMultiLevelHierarchy"/>
    <dgm:cxn modelId="{7ED0F3FD-00DE-444B-8DA0-F06B500BFF86}" type="presOf" srcId="{766BD811-9DDD-4077-A1D7-016E12D82D07}" destId="{CA04DB76-04E3-4813-946E-C8565057D09D}" srcOrd="1" destOrd="0" presId="urn:microsoft.com/office/officeart/2008/layout/HorizontalMultiLevelHierarchy"/>
    <dgm:cxn modelId="{4CF86EE5-E5EF-4CED-BFE7-19EC6CCD7270}" type="presOf" srcId="{EB33DF5F-51EE-4C60-94B6-6285F4B8D73A}" destId="{C875E0ED-A191-4BE8-84EB-6CCE7A99A412}" srcOrd="0" destOrd="0" presId="urn:microsoft.com/office/officeart/2008/layout/HorizontalMultiLevelHierarchy"/>
    <dgm:cxn modelId="{DBC35EF1-BF23-41F9-81DC-36B3F2219D7F}" srcId="{BCE77BF5-3D46-42F2-9FA7-9455129254AA}" destId="{EB33DF5F-51EE-4C60-94B6-6285F4B8D73A}" srcOrd="1" destOrd="0" parTransId="{105EBC36-14BB-47DB-812B-6D6DB0838505}" sibTransId="{8E81F3ED-5C49-41CD-8E24-B58374B53EE7}"/>
    <dgm:cxn modelId="{6374585B-66CA-4B7A-BF2E-4F55268545B2}" type="presOf" srcId="{766BD811-9DDD-4077-A1D7-016E12D82D07}" destId="{5389594F-9C28-44CC-9A9F-C32C82B16EDC}" srcOrd="0" destOrd="0" presId="urn:microsoft.com/office/officeart/2008/layout/HorizontalMultiLevelHierarchy"/>
    <dgm:cxn modelId="{3599AE0D-29BB-4E1C-ADEB-6745059DF5E8}" type="presOf" srcId="{5079186B-2990-4A9C-BE23-952836108A91}" destId="{A4B5371D-F78E-4415-8088-76B108AC7E79}" srcOrd="0" destOrd="0" presId="urn:microsoft.com/office/officeart/2008/layout/HorizontalMultiLevelHierarchy"/>
    <dgm:cxn modelId="{C0F9F551-D46E-45CE-9776-1377CDFB534B}" type="presOf" srcId="{D35FD68E-9F8E-4AE5-B62F-6DCFA0809914}" destId="{727142DA-3539-45CC-8180-4F867994461C}" srcOrd="0" destOrd="0" presId="urn:microsoft.com/office/officeart/2008/layout/HorizontalMultiLevelHierarchy"/>
    <dgm:cxn modelId="{3DA449B7-E2AD-463D-9CF6-C12D245D1750}" type="presOf" srcId="{BCE77BF5-3D46-42F2-9FA7-9455129254AA}" destId="{4DFF679F-51EA-4DEF-AC1D-E2B5304B447E}" srcOrd="0" destOrd="0" presId="urn:microsoft.com/office/officeart/2008/layout/HorizontalMultiLevelHierarchy"/>
    <dgm:cxn modelId="{136B308F-8E4A-4E3C-9D18-EF49D69586CE}" type="presOf" srcId="{AC6FC0A5-D8FF-450C-9F0C-278B6EEED72A}" destId="{26A1003D-971E-45AF-B19F-FFD979D13309}" srcOrd="1" destOrd="0" presId="urn:microsoft.com/office/officeart/2008/layout/HorizontalMultiLevelHierarchy"/>
    <dgm:cxn modelId="{2D36074D-874B-4DCA-A71C-FFC5CC681275}" srcId="{274F0013-3F63-4D05-B052-9F18C9152340}" destId="{BCE77BF5-3D46-42F2-9FA7-9455129254AA}" srcOrd="0" destOrd="0" parTransId="{7C35D028-C6B4-4267-AD69-4887AE85BB16}" sibTransId="{25D278A3-4989-43D9-BAA5-EE287B745421}"/>
    <dgm:cxn modelId="{6EE4F072-79FC-4844-9D86-EDAC38161E32}" srcId="{BCE77BF5-3D46-42F2-9FA7-9455129254AA}" destId="{5079186B-2990-4A9C-BE23-952836108A91}" srcOrd="3" destOrd="0" parTransId="{AC6FC0A5-D8FF-450C-9F0C-278B6EEED72A}" sibTransId="{C7DF9244-6852-46CE-B79C-8F0952B3176F}"/>
    <dgm:cxn modelId="{54CD9408-3540-40CB-A216-4ACB2FD9F173}" type="presOf" srcId="{4F2FBF70-853F-4067-A1EC-67E08A7491FE}" destId="{A84423F5-4EBF-4CDB-8556-9EC982FAC01F}" srcOrd="0" destOrd="0" presId="urn:microsoft.com/office/officeart/2008/layout/HorizontalMultiLevelHierarchy"/>
    <dgm:cxn modelId="{DA1ECA66-B73A-411E-8EB8-F66FABF58B8C}" type="presOf" srcId="{AC6FC0A5-D8FF-450C-9F0C-278B6EEED72A}" destId="{062BA5AA-49A3-47FB-8D29-E7FFE029DEF8}" srcOrd="0" destOrd="0" presId="urn:microsoft.com/office/officeart/2008/layout/HorizontalMultiLevelHierarchy"/>
    <dgm:cxn modelId="{23F186A6-D7EB-47F0-8C3F-843C81BB8353}" type="presParOf" srcId="{29742B78-3A1B-4A0B-AE0C-19375DB3801C}" destId="{A49A9C2B-C424-4D97-B86D-D8877D5AF7B6}" srcOrd="0" destOrd="0" presId="urn:microsoft.com/office/officeart/2008/layout/HorizontalMultiLevelHierarchy"/>
    <dgm:cxn modelId="{6D57EFD0-2DE9-4F3B-96C7-F16CB21D5633}" type="presParOf" srcId="{A49A9C2B-C424-4D97-B86D-D8877D5AF7B6}" destId="{4DFF679F-51EA-4DEF-AC1D-E2B5304B447E}" srcOrd="0" destOrd="0" presId="urn:microsoft.com/office/officeart/2008/layout/HorizontalMultiLevelHierarchy"/>
    <dgm:cxn modelId="{601D9C3B-EBD2-4E8B-864A-1906FFFE5D99}" type="presParOf" srcId="{A49A9C2B-C424-4D97-B86D-D8877D5AF7B6}" destId="{7B877CCA-3105-41DF-9CEA-0C0FDFF531B0}" srcOrd="1" destOrd="0" presId="urn:microsoft.com/office/officeart/2008/layout/HorizontalMultiLevelHierarchy"/>
    <dgm:cxn modelId="{E62EF814-C0CA-40A8-832C-B4C3B4E0D201}" type="presParOf" srcId="{7B877CCA-3105-41DF-9CEA-0C0FDFF531B0}" destId="{5389594F-9C28-44CC-9A9F-C32C82B16EDC}" srcOrd="0" destOrd="0" presId="urn:microsoft.com/office/officeart/2008/layout/HorizontalMultiLevelHierarchy"/>
    <dgm:cxn modelId="{DF949AF9-63E8-438B-9595-B08EADEAB90F}" type="presParOf" srcId="{5389594F-9C28-44CC-9A9F-C32C82B16EDC}" destId="{CA04DB76-04E3-4813-946E-C8565057D09D}" srcOrd="0" destOrd="0" presId="urn:microsoft.com/office/officeart/2008/layout/HorizontalMultiLevelHierarchy"/>
    <dgm:cxn modelId="{0512223F-DB77-4A67-8B71-FD597ECBD184}" type="presParOf" srcId="{7B877CCA-3105-41DF-9CEA-0C0FDFF531B0}" destId="{AD31DD64-1F1C-409D-9BA1-275A4E4EBA8C}" srcOrd="1" destOrd="0" presId="urn:microsoft.com/office/officeart/2008/layout/HorizontalMultiLevelHierarchy"/>
    <dgm:cxn modelId="{A267220E-F024-44D9-99ED-19EB93A6CE06}" type="presParOf" srcId="{AD31DD64-1F1C-409D-9BA1-275A4E4EBA8C}" destId="{A84423F5-4EBF-4CDB-8556-9EC982FAC01F}" srcOrd="0" destOrd="0" presId="urn:microsoft.com/office/officeart/2008/layout/HorizontalMultiLevelHierarchy"/>
    <dgm:cxn modelId="{F99E01D5-C0E1-4B65-ADDF-2F2EB25C4494}" type="presParOf" srcId="{AD31DD64-1F1C-409D-9BA1-275A4E4EBA8C}" destId="{DAB3CC46-C43E-4CB2-9268-B69BCF232AC4}" srcOrd="1" destOrd="0" presId="urn:microsoft.com/office/officeart/2008/layout/HorizontalMultiLevelHierarchy"/>
    <dgm:cxn modelId="{B9FAE368-081E-4A71-B385-DA77699333A3}" type="presParOf" srcId="{7B877CCA-3105-41DF-9CEA-0C0FDFF531B0}" destId="{EFD29B32-C69D-4C32-87B4-762C2BA4E10F}" srcOrd="2" destOrd="0" presId="urn:microsoft.com/office/officeart/2008/layout/HorizontalMultiLevelHierarchy"/>
    <dgm:cxn modelId="{A922596C-A735-4C5A-9C20-C1E8FB0BE39D}" type="presParOf" srcId="{EFD29B32-C69D-4C32-87B4-762C2BA4E10F}" destId="{0A20AC97-B9CB-4AA3-968E-012DE20B309B}" srcOrd="0" destOrd="0" presId="urn:microsoft.com/office/officeart/2008/layout/HorizontalMultiLevelHierarchy"/>
    <dgm:cxn modelId="{63798B4B-8502-4220-80A2-223A4570A457}" type="presParOf" srcId="{7B877CCA-3105-41DF-9CEA-0C0FDFF531B0}" destId="{53E8FA19-3F29-43F8-9704-312CD628B90F}" srcOrd="3" destOrd="0" presId="urn:microsoft.com/office/officeart/2008/layout/HorizontalMultiLevelHierarchy"/>
    <dgm:cxn modelId="{9CD2AFCC-3BC7-4BAE-A27B-BE62AE9A4D30}" type="presParOf" srcId="{53E8FA19-3F29-43F8-9704-312CD628B90F}" destId="{C875E0ED-A191-4BE8-84EB-6CCE7A99A412}" srcOrd="0" destOrd="0" presId="urn:microsoft.com/office/officeart/2008/layout/HorizontalMultiLevelHierarchy"/>
    <dgm:cxn modelId="{2C6B0CB4-72F1-4B87-96E1-3F7E704736DB}" type="presParOf" srcId="{53E8FA19-3F29-43F8-9704-312CD628B90F}" destId="{D9DECDBD-F62F-42A3-93B4-3A222084456D}" srcOrd="1" destOrd="0" presId="urn:microsoft.com/office/officeart/2008/layout/HorizontalMultiLevelHierarchy"/>
    <dgm:cxn modelId="{AF78F801-8FC8-4EB0-8A9E-C6B59595901A}" type="presParOf" srcId="{7B877CCA-3105-41DF-9CEA-0C0FDFF531B0}" destId="{256C1ACE-BCDC-46AD-84E8-D7D3875F3448}" srcOrd="4" destOrd="0" presId="urn:microsoft.com/office/officeart/2008/layout/HorizontalMultiLevelHierarchy"/>
    <dgm:cxn modelId="{9CC03B75-E8F2-46C4-9FE0-A8FDF141F516}" type="presParOf" srcId="{256C1ACE-BCDC-46AD-84E8-D7D3875F3448}" destId="{A397DD5C-37C9-4B9C-9AE5-88578FCDA66E}" srcOrd="0" destOrd="0" presId="urn:microsoft.com/office/officeart/2008/layout/HorizontalMultiLevelHierarchy"/>
    <dgm:cxn modelId="{6E360222-EA62-49AC-AB46-938BACA42CB3}" type="presParOf" srcId="{7B877CCA-3105-41DF-9CEA-0C0FDFF531B0}" destId="{8693C06E-161D-440F-8E47-9BEC36A80B02}" srcOrd="5" destOrd="0" presId="urn:microsoft.com/office/officeart/2008/layout/HorizontalMultiLevelHierarchy"/>
    <dgm:cxn modelId="{8F13ACA2-BBC2-42E1-B89E-3320B679F4C1}" type="presParOf" srcId="{8693C06E-161D-440F-8E47-9BEC36A80B02}" destId="{727142DA-3539-45CC-8180-4F867994461C}" srcOrd="0" destOrd="0" presId="urn:microsoft.com/office/officeart/2008/layout/HorizontalMultiLevelHierarchy"/>
    <dgm:cxn modelId="{750F8001-6B5E-490F-93A8-6A2321650153}" type="presParOf" srcId="{8693C06E-161D-440F-8E47-9BEC36A80B02}" destId="{3EEC299C-C1C2-4966-88E3-69F7A19F53F3}" srcOrd="1" destOrd="0" presId="urn:microsoft.com/office/officeart/2008/layout/HorizontalMultiLevelHierarchy"/>
    <dgm:cxn modelId="{49E5E351-7C7D-45DC-9E63-4A2BB20853F2}" type="presParOf" srcId="{7B877CCA-3105-41DF-9CEA-0C0FDFF531B0}" destId="{062BA5AA-49A3-47FB-8D29-E7FFE029DEF8}" srcOrd="6" destOrd="0" presId="urn:microsoft.com/office/officeart/2008/layout/HorizontalMultiLevelHierarchy"/>
    <dgm:cxn modelId="{CF848193-8CB3-49DE-8658-3951C5794997}" type="presParOf" srcId="{062BA5AA-49A3-47FB-8D29-E7FFE029DEF8}" destId="{26A1003D-971E-45AF-B19F-FFD979D13309}" srcOrd="0" destOrd="0" presId="urn:microsoft.com/office/officeart/2008/layout/HorizontalMultiLevelHierarchy"/>
    <dgm:cxn modelId="{26588EFA-B04F-46EE-B3ED-3BC7DD1ED615}" type="presParOf" srcId="{7B877CCA-3105-41DF-9CEA-0C0FDFF531B0}" destId="{CC13C7EC-EDAB-48E2-8DB6-7DE286B8D914}" srcOrd="7" destOrd="0" presId="urn:microsoft.com/office/officeart/2008/layout/HorizontalMultiLevelHierarchy"/>
    <dgm:cxn modelId="{FADCCAA4-357B-4946-8D34-4AF0EC0B5CD6}" type="presParOf" srcId="{CC13C7EC-EDAB-48E2-8DB6-7DE286B8D914}" destId="{A4B5371D-F78E-4415-8088-76B108AC7E79}" srcOrd="0" destOrd="0" presId="urn:microsoft.com/office/officeart/2008/layout/HorizontalMultiLevelHierarchy"/>
    <dgm:cxn modelId="{6837BE8A-437D-4827-BB34-6BA8138F38E6}" type="presParOf" srcId="{CC13C7EC-EDAB-48E2-8DB6-7DE286B8D914}" destId="{D225BCDC-1795-4A33-B7AD-A993759AC48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5DC8D5-EFDA-48E3-87CF-1961449C9C8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C9DAAD3-DD38-4D1D-A82D-3ECB20795882}">
      <dgm:prSet phldrT="[文本]" custT="1"/>
      <dgm:spPr/>
      <dgm:t>
        <a:bodyPr/>
        <a:lstStyle/>
        <a:p>
          <a:r>
            <a:rPr lang="zh-CN" altLang="en-US" sz="2400" dirty="0">
              <a:latin typeface="华文隶书" pitchFamily="2" charset="-122"/>
              <a:ea typeface="华文隶书" pitchFamily="2" charset="-122"/>
            </a:rPr>
            <a:t>界面设计原则</a:t>
          </a:r>
        </a:p>
      </dgm:t>
    </dgm:pt>
    <dgm:pt modelId="{521A3827-D0F5-4D60-BDC0-8039D070585F}" type="par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3111ED3D-6F0C-414B-AE05-598A73EB4F21}" type="sib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7A4EF7B3-7260-4020-AF83-7091B08476E6}">
      <dgm:prSet phldrT="[文本]" custT="1"/>
      <dgm:spPr/>
      <dgm:t>
        <a:bodyPr/>
        <a:lstStyle/>
        <a:p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交互界面设计原则</a:t>
          </a:r>
        </a:p>
      </dgm:t>
    </dgm:pt>
    <dgm:pt modelId="{F5527EBA-2940-4958-B627-1F587D984E31}" type="par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AD1474C-6B84-40CA-B83D-F0FC1B33AD86}" type="sib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7419D2E-2A04-4F26-9F06-FAC2511FB28B}">
      <dgm:prSet phldrT="[文本]" custT="1"/>
      <dgm:spPr/>
      <dgm:t>
        <a:bodyPr/>
        <a:lstStyle/>
        <a:p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导航设计原则</a:t>
          </a:r>
        </a:p>
      </dgm:t>
    </dgm:pt>
    <dgm:pt modelId="{91BA9B57-B099-411B-B40A-79E22AAE2BA6}" type="par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23C50367-4EFD-4357-80B4-E7FDCDD2BD54}" type="sib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6C7BCC02-AEF0-4F5E-9CF3-0EC7733AFE08}" type="pres">
      <dgm:prSet presAssocID="{925DC8D5-EFDA-48E3-87CF-1961449C9C8F}" presName="linearFlow" presStyleCnt="0">
        <dgm:presLayoutVars>
          <dgm:dir/>
          <dgm:resizeHandles val="exact"/>
        </dgm:presLayoutVars>
      </dgm:prSet>
      <dgm:spPr/>
    </dgm:pt>
    <dgm:pt modelId="{01E25D2B-955E-4E46-977A-489BA019E6D3}" type="pres">
      <dgm:prSet presAssocID="{BC9DAAD3-DD38-4D1D-A82D-3ECB20795882}" presName="composite" presStyleCnt="0"/>
      <dgm:spPr/>
    </dgm:pt>
    <dgm:pt modelId="{61621484-C2F8-4F6F-AF13-0884A52E66A1}" type="pres">
      <dgm:prSet presAssocID="{BC9DAAD3-DD38-4D1D-A82D-3ECB20795882}" presName="imgShp" presStyleLbl="fgImgPlace1" presStyleIdx="0" presStyleCnt="3"/>
      <dgm:spPr/>
    </dgm:pt>
    <dgm:pt modelId="{B80C131B-AAFC-43B0-908C-0CBC39ED53D3}" type="pres">
      <dgm:prSet presAssocID="{BC9DAAD3-DD38-4D1D-A82D-3ECB20795882}" presName="txShp" presStyleLbl="node1" presStyleIdx="0" presStyleCnt="3" custScaleY="859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4BF29E-7FF1-4E9E-83E3-6E90F85F35CA}" type="pres">
      <dgm:prSet presAssocID="{3111ED3D-6F0C-414B-AE05-598A73EB4F21}" presName="spacing" presStyleCnt="0"/>
      <dgm:spPr/>
    </dgm:pt>
    <dgm:pt modelId="{467DA29F-F1C4-4CCA-9318-62FB123A3E30}" type="pres">
      <dgm:prSet presAssocID="{7A4EF7B3-7260-4020-AF83-7091B08476E6}" presName="composite" presStyleCnt="0"/>
      <dgm:spPr/>
    </dgm:pt>
    <dgm:pt modelId="{9FD5CF88-9B13-48B4-8609-54DD68A991BC}" type="pres">
      <dgm:prSet presAssocID="{7A4EF7B3-7260-4020-AF83-7091B08476E6}" presName="imgShp" presStyleLbl="fgImgPlace1" presStyleIdx="1" presStyleCnt="3"/>
      <dgm:spPr/>
    </dgm:pt>
    <dgm:pt modelId="{2D9FDD62-8635-4CB2-8CC1-66D4C78EB4BA}" type="pres">
      <dgm:prSet presAssocID="{7A4EF7B3-7260-4020-AF83-7091B08476E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FF14E2-A9AE-4469-892A-7B6567C6AF5B}" type="pres">
      <dgm:prSet presAssocID="{5AD1474C-6B84-40CA-B83D-F0FC1B33AD86}" presName="spacing" presStyleCnt="0"/>
      <dgm:spPr/>
    </dgm:pt>
    <dgm:pt modelId="{5395DF27-0568-433D-9522-5F213580DCAD}" type="pres">
      <dgm:prSet presAssocID="{57419D2E-2A04-4F26-9F06-FAC2511FB28B}" presName="composite" presStyleCnt="0"/>
      <dgm:spPr/>
    </dgm:pt>
    <dgm:pt modelId="{4BD6D49F-9528-4B4A-986C-47E076AACC24}" type="pres">
      <dgm:prSet presAssocID="{57419D2E-2A04-4F26-9F06-FAC2511FB28B}" presName="imgShp" presStyleLbl="fgImgPlace1" presStyleIdx="2" presStyleCnt="3"/>
      <dgm:spPr/>
    </dgm:pt>
    <dgm:pt modelId="{3D548C8C-B20A-4AAC-B116-EA9C16D56E43}" type="pres">
      <dgm:prSet presAssocID="{57419D2E-2A04-4F26-9F06-FAC2511FB28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12D830-90D7-4584-B74E-D48513C16723}" type="presOf" srcId="{57419D2E-2A04-4F26-9F06-FAC2511FB28B}" destId="{3D548C8C-B20A-4AAC-B116-EA9C16D56E43}" srcOrd="0" destOrd="0" presId="urn:microsoft.com/office/officeart/2005/8/layout/vList3"/>
    <dgm:cxn modelId="{DF73B09E-EB99-4C9B-87C2-E57F47589DFA}" srcId="{925DC8D5-EFDA-48E3-87CF-1961449C9C8F}" destId="{BC9DAAD3-DD38-4D1D-A82D-3ECB20795882}" srcOrd="0" destOrd="0" parTransId="{521A3827-D0F5-4D60-BDC0-8039D070585F}" sibTransId="{3111ED3D-6F0C-414B-AE05-598A73EB4F21}"/>
    <dgm:cxn modelId="{3F98CCAA-2335-4B58-9F47-4EDD4F7E4D40}" srcId="{925DC8D5-EFDA-48E3-87CF-1961449C9C8F}" destId="{7A4EF7B3-7260-4020-AF83-7091B08476E6}" srcOrd="1" destOrd="0" parTransId="{F5527EBA-2940-4958-B627-1F587D984E31}" sibTransId="{5AD1474C-6B84-40CA-B83D-F0FC1B33AD86}"/>
    <dgm:cxn modelId="{EF877B97-3B5B-41B2-A7A5-0708029B7173}" type="presOf" srcId="{BC9DAAD3-DD38-4D1D-A82D-3ECB20795882}" destId="{B80C131B-AAFC-43B0-908C-0CBC39ED53D3}" srcOrd="0" destOrd="0" presId="urn:microsoft.com/office/officeart/2005/8/layout/vList3"/>
    <dgm:cxn modelId="{7C21EA37-F9F7-4938-BE50-D018DE38B417}" type="presOf" srcId="{925DC8D5-EFDA-48E3-87CF-1961449C9C8F}" destId="{6C7BCC02-AEF0-4F5E-9CF3-0EC7733AFE08}" srcOrd="0" destOrd="0" presId="urn:microsoft.com/office/officeart/2005/8/layout/vList3"/>
    <dgm:cxn modelId="{EB4E9FE2-9B51-4D07-BB6D-21B46065E715}" srcId="{925DC8D5-EFDA-48E3-87CF-1961449C9C8F}" destId="{57419D2E-2A04-4F26-9F06-FAC2511FB28B}" srcOrd="2" destOrd="0" parTransId="{91BA9B57-B099-411B-B40A-79E22AAE2BA6}" sibTransId="{23C50367-4EFD-4357-80B4-E7FDCDD2BD54}"/>
    <dgm:cxn modelId="{737495B1-ED37-473E-8A30-7AECCD33597B}" type="presOf" srcId="{7A4EF7B3-7260-4020-AF83-7091B08476E6}" destId="{2D9FDD62-8635-4CB2-8CC1-66D4C78EB4BA}" srcOrd="0" destOrd="0" presId="urn:microsoft.com/office/officeart/2005/8/layout/vList3"/>
    <dgm:cxn modelId="{CF239D31-61B4-4088-B689-B8098229236C}" type="presParOf" srcId="{6C7BCC02-AEF0-4F5E-9CF3-0EC7733AFE08}" destId="{01E25D2B-955E-4E46-977A-489BA019E6D3}" srcOrd="0" destOrd="0" presId="urn:microsoft.com/office/officeart/2005/8/layout/vList3"/>
    <dgm:cxn modelId="{9305D54A-D8F6-4068-9834-FC18DD141186}" type="presParOf" srcId="{01E25D2B-955E-4E46-977A-489BA019E6D3}" destId="{61621484-C2F8-4F6F-AF13-0884A52E66A1}" srcOrd="0" destOrd="0" presId="urn:microsoft.com/office/officeart/2005/8/layout/vList3"/>
    <dgm:cxn modelId="{EC06F909-0DDE-4F8E-965E-1CE20C5040C0}" type="presParOf" srcId="{01E25D2B-955E-4E46-977A-489BA019E6D3}" destId="{B80C131B-AAFC-43B0-908C-0CBC39ED53D3}" srcOrd="1" destOrd="0" presId="urn:microsoft.com/office/officeart/2005/8/layout/vList3"/>
    <dgm:cxn modelId="{5748D75F-316F-4850-906F-7CEDEC5D488B}" type="presParOf" srcId="{6C7BCC02-AEF0-4F5E-9CF3-0EC7733AFE08}" destId="{704BF29E-7FF1-4E9E-83E3-6E90F85F35CA}" srcOrd="1" destOrd="0" presId="urn:microsoft.com/office/officeart/2005/8/layout/vList3"/>
    <dgm:cxn modelId="{35B48C50-3C9C-464D-AF48-8C2E86297746}" type="presParOf" srcId="{6C7BCC02-AEF0-4F5E-9CF3-0EC7733AFE08}" destId="{467DA29F-F1C4-4CCA-9318-62FB123A3E30}" srcOrd="2" destOrd="0" presId="urn:microsoft.com/office/officeart/2005/8/layout/vList3"/>
    <dgm:cxn modelId="{3ECD11B0-04B8-434E-A5C7-EF94D51674DD}" type="presParOf" srcId="{467DA29F-F1C4-4CCA-9318-62FB123A3E30}" destId="{9FD5CF88-9B13-48B4-8609-54DD68A991BC}" srcOrd="0" destOrd="0" presId="urn:microsoft.com/office/officeart/2005/8/layout/vList3"/>
    <dgm:cxn modelId="{CFAFDC2A-B810-43B9-8C09-554BEBEED99B}" type="presParOf" srcId="{467DA29F-F1C4-4CCA-9318-62FB123A3E30}" destId="{2D9FDD62-8635-4CB2-8CC1-66D4C78EB4BA}" srcOrd="1" destOrd="0" presId="urn:microsoft.com/office/officeart/2005/8/layout/vList3"/>
    <dgm:cxn modelId="{AC6EA818-DA00-4BC2-89FC-B77875D7ABE1}" type="presParOf" srcId="{6C7BCC02-AEF0-4F5E-9CF3-0EC7733AFE08}" destId="{E8FF14E2-A9AE-4469-892A-7B6567C6AF5B}" srcOrd="3" destOrd="0" presId="urn:microsoft.com/office/officeart/2005/8/layout/vList3"/>
    <dgm:cxn modelId="{2F278777-7B44-4FF6-866B-C0B596FA503E}" type="presParOf" srcId="{6C7BCC02-AEF0-4F5E-9CF3-0EC7733AFE08}" destId="{5395DF27-0568-433D-9522-5F213580DCAD}" srcOrd="4" destOrd="0" presId="urn:microsoft.com/office/officeart/2005/8/layout/vList3"/>
    <dgm:cxn modelId="{870F4D00-4148-4D73-9AC0-77D97C1BAE51}" type="presParOf" srcId="{5395DF27-0568-433D-9522-5F213580DCAD}" destId="{4BD6D49F-9528-4B4A-986C-47E076AACC24}" srcOrd="0" destOrd="0" presId="urn:microsoft.com/office/officeart/2005/8/layout/vList3"/>
    <dgm:cxn modelId="{EE9E5446-0CF2-426C-83B4-4B86E7FDAC88}" type="presParOf" srcId="{5395DF27-0568-433D-9522-5F213580DCAD}" destId="{3D548C8C-B20A-4AAC-B116-EA9C16D56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F36B45-C854-47E2-A5D3-4651444DA5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52C9BB-30C8-49C4-8C72-AC96DCEF37A9}">
      <dgm:prSet phldrT="[文本]" custT="1"/>
      <dgm:spPr/>
      <dgm:t>
        <a:bodyPr/>
        <a:lstStyle/>
        <a:p>
          <a:r>
            <a:rPr lang="zh-CN" altLang="en-US" sz="1800" b="1" kern="1200" dirty="0">
              <a:latin typeface="华文隶书" pitchFamily="2" charset="-122"/>
              <a:ea typeface="华文隶书" pitchFamily="2" charset="-122"/>
            </a:rPr>
            <a:t>    </a:t>
          </a:r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选择优质模板</a:t>
          </a:r>
        </a:p>
      </dgm:t>
    </dgm:pt>
    <dgm:pt modelId="{6B6DA8F1-680E-47F9-A8E6-4E88898F4529}" type="par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1BF5DC9F-637D-4458-A40B-9E9CC8651E9D}" type="sib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D61D36EE-B7BB-4310-BC24-113933E24CDA}">
      <dgm:prSet phldrT="[文本]" custT="1"/>
      <dgm:spPr/>
      <dgm:t>
        <a:bodyPr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目录简洁，层次清晰</a:t>
          </a:r>
        </a:p>
      </dgm:t>
    </dgm:pt>
    <dgm:pt modelId="{B4C3F8CF-414A-4663-BB78-315F4A629CE5}" type="par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B2105FF3-B444-4928-906B-1D39B122BF7A}" type="sib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48246A91-E715-4F9A-A479-974597EF4B7E}">
      <dgm:prSet phldrT="[文本]" custT="1"/>
      <dgm:spPr/>
      <dgm:t>
        <a:bodyPr/>
        <a:lstStyle/>
        <a:p>
          <a:r>
            <a:rPr lang="zh-CN" altLang="en-US" sz="1800" b="1" dirty="0">
              <a:latin typeface="华文行楷" pitchFamily="2" charset="-122"/>
              <a:ea typeface="华文行楷" pitchFamily="2" charset="-122"/>
            </a:rPr>
            <a:t>选择合适的幻灯片样式</a:t>
          </a:r>
        </a:p>
      </dgm:t>
    </dgm:pt>
    <dgm:pt modelId="{29F64413-FB63-408F-A91F-042584194DDC}" type="par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B188D8C7-3D09-4F8D-B30A-347DC821A9DD}" type="sib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DA82D34A-6DB7-4EFF-9596-5B434447E1BD}">
      <dgm:prSet phldrT="[文本]" custT="1"/>
      <dgm:spPr/>
      <dgm:t>
        <a:bodyPr/>
        <a:lstStyle/>
        <a:p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教学内容删繁就简，逻辑清晰</a:t>
          </a:r>
        </a:p>
      </dgm:t>
    </dgm:pt>
    <dgm:pt modelId="{8202DA5F-0015-4572-A741-712D42FDE1F2}" type="parTrans" cxnId="{33ADA571-150C-4473-B0C6-948DFAB87303}">
      <dgm:prSet/>
      <dgm:spPr/>
      <dgm:t>
        <a:bodyPr/>
        <a:lstStyle/>
        <a:p>
          <a:endParaRPr lang="zh-CN" altLang="en-US"/>
        </a:p>
      </dgm:t>
    </dgm:pt>
    <dgm:pt modelId="{D753C7B2-45F2-43D5-AF62-2E93DF4211AC}" type="sibTrans" cxnId="{33ADA571-150C-4473-B0C6-948DFAB87303}">
      <dgm:prSet/>
      <dgm:spPr/>
      <dgm:t>
        <a:bodyPr/>
        <a:lstStyle/>
        <a:p>
          <a:endParaRPr lang="zh-CN" altLang="en-US"/>
        </a:p>
      </dgm:t>
    </dgm:pt>
    <dgm:pt modelId="{3C09436E-A498-4387-80F8-CD0EF700098F}">
      <dgm:prSet phldrT="[文本]" custT="1"/>
      <dgm:spPr/>
      <dgm:t>
        <a:bodyPr/>
        <a:lstStyle/>
        <a:p>
          <a:r>
            <a:rPr lang="zh-CN" altLang="en-US" sz="1800" b="1" dirty="0">
              <a:latin typeface="华文行楷" pitchFamily="2" charset="-122"/>
              <a:ea typeface="华文行楷" pitchFamily="2" charset="-122"/>
            </a:rPr>
            <a:t>图表、音频、视频、动画，适当使用</a:t>
          </a:r>
        </a:p>
      </dgm:t>
    </dgm:pt>
    <dgm:pt modelId="{B93E3171-E03C-48D3-A701-C3DD57CBFBFF}" type="parTrans" cxnId="{2742E909-8DC4-4C1B-AC67-D4201D3AE42C}">
      <dgm:prSet/>
      <dgm:spPr/>
      <dgm:t>
        <a:bodyPr/>
        <a:lstStyle/>
        <a:p>
          <a:endParaRPr lang="zh-CN" altLang="en-US"/>
        </a:p>
      </dgm:t>
    </dgm:pt>
    <dgm:pt modelId="{73650908-2737-49E6-8044-20EFFA867FEF}" type="sibTrans" cxnId="{2742E909-8DC4-4C1B-AC67-D4201D3AE42C}">
      <dgm:prSet/>
      <dgm:spPr/>
      <dgm:t>
        <a:bodyPr/>
        <a:lstStyle/>
        <a:p>
          <a:endParaRPr lang="zh-CN" altLang="en-US"/>
        </a:p>
      </dgm:t>
    </dgm:pt>
    <dgm:pt modelId="{92BEB02B-4582-4AF6-90FD-D5518128CB85}">
      <dgm:prSet phldrT="[文本]" custT="1"/>
      <dgm:spPr/>
      <dgm:t>
        <a:bodyPr/>
        <a:lstStyle/>
        <a:p>
          <a:r>
            <a:rPr lang="zh-CN" altLang="en-US" sz="1800" b="1" dirty="0">
              <a:latin typeface="华文行楷" pitchFamily="2" charset="-122"/>
              <a:ea typeface="华文行楷" pitchFamily="2" charset="-122"/>
            </a:rPr>
            <a:t>学习优秀范例，巧用他人课件</a:t>
          </a:r>
        </a:p>
      </dgm:t>
    </dgm:pt>
    <dgm:pt modelId="{CDA0A459-7E41-4A15-95D5-F656BA74F7A2}" type="parTrans" cxnId="{A26E786E-4270-4284-85A8-F23DC5BB42C1}">
      <dgm:prSet/>
      <dgm:spPr/>
      <dgm:t>
        <a:bodyPr/>
        <a:lstStyle/>
        <a:p>
          <a:endParaRPr lang="zh-CN" altLang="en-US"/>
        </a:p>
      </dgm:t>
    </dgm:pt>
    <dgm:pt modelId="{200E63A2-3D57-4731-8BCD-F62D968053EA}" type="sibTrans" cxnId="{A26E786E-4270-4284-85A8-F23DC5BB42C1}">
      <dgm:prSet/>
      <dgm:spPr/>
      <dgm:t>
        <a:bodyPr/>
        <a:lstStyle/>
        <a:p>
          <a:endParaRPr lang="zh-CN" altLang="en-US"/>
        </a:p>
      </dgm:t>
    </dgm:pt>
    <dgm:pt modelId="{7EDEA232-8557-4F61-8767-0700DCB8748C}" type="pres">
      <dgm:prSet presAssocID="{76F36B45-C854-47E2-A5D3-4651444DA5B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887FE18-2702-46ED-8F87-5A8B0012479F}" type="pres">
      <dgm:prSet presAssocID="{76F36B45-C854-47E2-A5D3-4651444DA5BA}" presName="Name1" presStyleCnt="0"/>
      <dgm:spPr/>
    </dgm:pt>
    <dgm:pt modelId="{A88628C9-1F22-429B-A7E6-BC48AA70B2DE}" type="pres">
      <dgm:prSet presAssocID="{76F36B45-C854-47E2-A5D3-4651444DA5BA}" presName="cycle" presStyleCnt="0"/>
      <dgm:spPr/>
    </dgm:pt>
    <dgm:pt modelId="{2BE7BE1E-E2A9-4872-8D6C-72C7FBA4D8F2}" type="pres">
      <dgm:prSet presAssocID="{76F36B45-C854-47E2-A5D3-4651444DA5BA}" presName="srcNode" presStyleLbl="node1" presStyleIdx="0" presStyleCnt="6"/>
      <dgm:spPr/>
    </dgm:pt>
    <dgm:pt modelId="{E482D49D-40CD-43FB-87E7-39355E858DCE}" type="pres">
      <dgm:prSet presAssocID="{76F36B45-C854-47E2-A5D3-4651444DA5B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CD1E9C-3B6F-4C7C-B700-2BDFCCD4CD87}" type="pres">
      <dgm:prSet presAssocID="{76F36B45-C854-47E2-A5D3-4651444DA5BA}" presName="extraNode" presStyleLbl="node1" presStyleIdx="0" presStyleCnt="6"/>
      <dgm:spPr/>
    </dgm:pt>
    <dgm:pt modelId="{DB2A3E05-BA3D-4C1A-83A7-F837757D17B7}" type="pres">
      <dgm:prSet presAssocID="{76F36B45-C854-47E2-A5D3-4651444DA5BA}" presName="dstNode" presStyleLbl="node1" presStyleIdx="0" presStyleCnt="6"/>
      <dgm:spPr/>
    </dgm:pt>
    <dgm:pt modelId="{98429BDC-27E9-45AB-8E6D-372CA794CA36}" type="pres">
      <dgm:prSet presAssocID="{8752C9BB-30C8-49C4-8C72-AC96DCEF37A9}" presName="text_1" presStyleLbl="node1" presStyleIdx="0" presStyleCnt="6" custScaleY="13453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FBE1C7-A5CE-4F71-A758-432FA3F3C4B8}" type="pres">
      <dgm:prSet presAssocID="{8752C9BB-30C8-49C4-8C72-AC96DCEF37A9}" presName="accent_1" presStyleCnt="0"/>
      <dgm:spPr/>
    </dgm:pt>
    <dgm:pt modelId="{1F7CF5D1-C348-4BE1-9137-86812485EA6C}" type="pres">
      <dgm:prSet presAssocID="{8752C9BB-30C8-49C4-8C72-AC96DCEF37A9}" presName="accentRepeatNode" presStyleLbl="solidFgAcc1" presStyleIdx="0" presStyleCnt="6"/>
      <dgm:spPr/>
    </dgm:pt>
    <dgm:pt modelId="{2AA41D0E-2C00-4FC0-8631-2A6A86C42830}" type="pres">
      <dgm:prSet presAssocID="{D61D36EE-B7BB-4310-BC24-113933E24CDA}" presName="text_2" presStyleLbl="node1" presStyleIdx="1" presStyleCnt="6" custScaleY="1342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B27B1D-88C6-4FC5-8386-6C5B6A309C70}" type="pres">
      <dgm:prSet presAssocID="{D61D36EE-B7BB-4310-BC24-113933E24CDA}" presName="accent_2" presStyleCnt="0"/>
      <dgm:spPr/>
    </dgm:pt>
    <dgm:pt modelId="{985ECFC6-9CE1-47E3-9347-11399A328412}" type="pres">
      <dgm:prSet presAssocID="{D61D36EE-B7BB-4310-BC24-113933E24CDA}" presName="accentRepeatNode" presStyleLbl="solidFgAcc1" presStyleIdx="1" presStyleCnt="6"/>
      <dgm:spPr/>
    </dgm:pt>
    <dgm:pt modelId="{4917D68B-4493-4BB3-BE3B-162700121509}" type="pres">
      <dgm:prSet presAssocID="{DA82D34A-6DB7-4EFF-9596-5B434447E1BD}" presName="text_3" presStyleLbl="node1" presStyleIdx="2" presStyleCnt="6" custScaleY="1225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BB8A82-3B48-4FA9-A33D-C27BC8611095}" type="pres">
      <dgm:prSet presAssocID="{DA82D34A-6DB7-4EFF-9596-5B434447E1BD}" presName="accent_3" presStyleCnt="0"/>
      <dgm:spPr/>
    </dgm:pt>
    <dgm:pt modelId="{848C1A00-C518-4EEC-A034-57C17DF9BDC3}" type="pres">
      <dgm:prSet presAssocID="{DA82D34A-6DB7-4EFF-9596-5B434447E1BD}" presName="accentRepeatNode" presStyleLbl="solidFgAcc1" presStyleIdx="2" presStyleCnt="6"/>
      <dgm:spPr/>
    </dgm:pt>
    <dgm:pt modelId="{64F2479D-8C1B-4F1D-AF16-C80A4C946F39}" type="pres">
      <dgm:prSet presAssocID="{48246A91-E715-4F9A-A479-974597EF4B7E}" presName="text_4" presStyleLbl="node1" presStyleIdx="3" presStyleCnt="6" custScaleY="133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BC752B-F1E1-46B7-9EB5-B0AA3BEC3183}" type="pres">
      <dgm:prSet presAssocID="{48246A91-E715-4F9A-A479-974597EF4B7E}" presName="accent_4" presStyleCnt="0"/>
      <dgm:spPr/>
    </dgm:pt>
    <dgm:pt modelId="{8B6CB33E-EF91-4BD8-B881-20D776725190}" type="pres">
      <dgm:prSet presAssocID="{48246A91-E715-4F9A-A479-974597EF4B7E}" presName="accentRepeatNode" presStyleLbl="solidFgAcc1" presStyleIdx="3" presStyleCnt="6"/>
      <dgm:spPr/>
    </dgm:pt>
    <dgm:pt modelId="{17BC4F0A-BE04-480A-A023-AC2B7D501BAA}" type="pres">
      <dgm:prSet presAssocID="{3C09436E-A498-4387-80F8-CD0EF700098F}" presName="text_5" presStyleLbl="node1" presStyleIdx="4" presStyleCnt="6" custScaleY="1233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1EBE33-F0AB-4D87-A9BE-495E6023F05A}" type="pres">
      <dgm:prSet presAssocID="{3C09436E-A498-4387-80F8-CD0EF700098F}" presName="accent_5" presStyleCnt="0"/>
      <dgm:spPr/>
    </dgm:pt>
    <dgm:pt modelId="{377E8D94-BF1A-4812-8811-AFFFA20989CD}" type="pres">
      <dgm:prSet presAssocID="{3C09436E-A498-4387-80F8-CD0EF700098F}" presName="accentRepeatNode" presStyleLbl="solidFgAcc1" presStyleIdx="4" presStyleCnt="6"/>
      <dgm:spPr/>
    </dgm:pt>
    <dgm:pt modelId="{2F883A63-E7C8-4EBC-9E68-257398E214EC}" type="pres">
      <dgm:prSet presAssocID="{92BEB02B-4582-4AF6-90FD-D5518128CB85}" presName="text_6" presStyleLbl="node1" presStyleIdx="5" presStyleCnt="6" custScaleY="1345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F3A572-4EAF-4ABE-8CAD-131EE341ACAE}" type="pres">
      <dgm:prSet presAssocID="{92BEB02B-4582-4AF6-90FD-D5518128CB85}" presName="accent_6" presStyleCnt="0"/>
      <dgm:spPr/>
    </dgm:pt>
    <dgm:pt modelId="{93D166E1-3BE5-4E31-B8E2-53C10F96E5C9}" type="pres">
      <dgm:prSet presAssocID="{92BEB02B-4582-4AF6-90FD-D5518128CB85}" presName="accentRepeatNode" presStyleLbl="solidFgAcc1" presStyleIdx="5" presStyleCnt="6"/>
      <dgm:spPr/>
    </dgm:pt>
  </dgm:ptLst>
  <dgm:cxnLst>
    <dgm:cxn modelId="{EA20C49F-3ADC-4B7D-A7A7-4537207320D4}" type="presOf" srcId="{48246A91-E715-4F9A-A479-974597EF4B7E}" destId="{64F2479D-8C1B-4F1D-AF16-C80A4C946F39}" srcOrd="0" destOrd="0" presId="urn:microsoft.com/office/officeart/2008/layout/VerticalCurvedList"/>
    <dgm:cxn modelId="{49BFE139-6981-49FD-BF3F-9B4E581ACEB3}" srcId="{76F36B45-C854-47E2-A5D3-4651444DA5BA}" destId="{8752C9BB-30C8-49C4-8C72-AC96DCEF37A9}" srcOrd="0" destOrd="0" parTransId="{6B6DA8F1-680E-47F9-A8E6-4E88898F4529}" sibTransId="{1BF5DC9F-637D-4458-A40B-9E9CC8651E9D}"/>
    <dgm:cxn modelId="{7B32578F-13E0-4971-A6B0-0E752F99B3A2}" type="presOf" srcId="{1BF5DC9F-637D-4458-A40B-9E9CC8651E9D}" destId="{E482D49D-40CD-43FB-87E7-39355E858DCE}" srcOrd="0" destOrd="0" presId="urn:microsoft.com/office/officeart/2008/layout/VerticalCurvedList"/>
    <dgm:cxn modelId="{578B75A1-3ACB-4F54-BAC2-CD4759F5F971}" type="presOf" srcId="{92BEB02B-4582-4AF6-90FD-D5518128CB85}" destId="{2F883A63-E7C8-4EBC-9E68-257398E214EC}" srcOrd="0" destOrd="0" presId="urn:microsoft.com/office/officeart/2008/layout/VerticalCurvedList"/>
    <dgm:cxn modelId="{A26E786E-4270-4284-85A8-F23DC5BB42C1}" srcId="{76F36B45-C854-47E2-A5D3-4651444DA5BA}" destId="{92BEB02B-4582-4AF6-90FD-D5518128CB85}" srcOrd="5" destOrd="0" parTransId="{CDA0A459-7E41-4A15-95D5-F656BA74F7A2}" sibTransId="{200E63A2-3D57-4731-8BCD-F62D968053EA}"/>
    <dgm:cxn modelId="{8C797FFC-1195-43C8-83F8-9E392E836D00}" type="presOf" srcId="{D61D36EE-B7BB-4310-BC24-113933E24CDA}" destId="{2AA41D0E-2C00-4FC0-8631-2A6A86C42830}" srcOrd="0" destOrd="0" presId="urn:microsoft.com/office/officeart/2008/layout/VerticalCurvedList"/>
    <dgm:cxn modelId="{2742E909-8DC4-4C1B-AC67-D4201D3AE42C}" srcId="{76F36B45-C854-47E2-A5D3-4651444DA5BA}" destId="{3C09436E-A498-4387-80F8-CD0EF700098F}" srcOrd="4" destOrd="0" parTransId="{B93E3171-E03C-48D3-A701-C3DD57CBFBFF}" sibTransId="{73650908-2737-49E6-8044-20EFFA867FEF}"/>
    <dgm:cxn modelId="{1FB97639-1E2A-4C18-9696-288AEF56BADA}" type="presOf" srcId="{DA82D34A-6DB7-4EFF-9596-5B434447E1BD}" destId="{4917D68B-4493-4BB3-BE3B-162700121509}" srcOrd="0" destOrd="0" presId="urn:microsoft.com/office/officeart/2008/layout/VerticalCurvedList"/>
    <dgm:cxn modelId="{339AB429-351C-4BE0-9AF4-A8BB9DD6AA92}" srcId="{76F36B45-C854-47E2-A5D3-4651444DA5BA}" destId="{48246A91-E715-4F9A-A479-974597EF4B7E}" srcOrd="3" destOrd="0" parTransId="{29F64413-FB63-408F-A91F-042584194DDC}" sibTransId="{B188D8C7-3D09-4F8D-B30A-347DC821A9DD}"/>
    <dgm:cxn modelId="{33ADA571-150C-4473-B0C6-948DFAB87303}" srcId="{76F36B45-C854-47E2-A5D3-4651444DA5BA}" destId="{DA82D34A-6DB7-4EFF-9596-5B434447E1BD}" srcOrd="2" destOrd="0" parTransId="{8202DA5F-0015-4572-A741-712D42FDE1F2}" sibTransId="{D753C7B2-45F2-43D5-AF62-2E93DF4211AC}"/>
    <dgm:cxn modelId="{E1374CD1-71BE-46F8-B60E-37E6E6EE601B}" type="presOf" srcId="{3C09436E-A498-4387-80F8-CD0EF700098F}" destId="{17BC4F0A-BE04-480A-A023-AC2B7D501BAA}" srcOrd="0" destOrd="0" presId="urn:microsoft.com/office/officeart/2008/layout/VerticalCurvedList"/>
    <dgm:cxn modelId="{1718C3AA-62C2-4D18-A94F-614CA418D4FE}" type="presOf" srcId="{8752C9BB-30C8-49C4-8C72-AC96DCEF37A9}" destId="{98429BDC-27E9-45AB-8E6D-372CA794CA36}" srcOrd="0" destOrd="0" presId="urn:microsoft.com/office/officeart/2008/layout/VerticalCurvedList"/>
    <dgm:cxn modelId="{25C90085-4E9E-47A1-BCF8-BD7EDDA1FF5E}" srcId="{76F36B45-C854-47E2-A5D3-4651444DA5BA}" destId="{D61D36EE-B7BB-4310-BC24-113933E24CDA}" srcOrd="1" destOrd="0" parTransId="{B4C3F8CF-414A-4663-BB78-315F4A629CE5}" sibTransId="{B2105FF3-B444-4928-906B-1D39B122BF7A}"/>
    <dgm:cxn modelId="{11D2C6CE-99C7-43D8-B32C-2CA82C20F4B2}" type="presOf" srcId="{76F36B45-C854-47E2-A5D3-4651444DA5BA}" destId="{7EDEA232-8557-4F61-8767-0700DCB8748C}" srcOrd="0" destOrd="0" presId="urn:microsoft.com/office/officeart/2008/layout/VerticalCurvedList"/>
    <dgm:cxn modelId="{26756D5F-0C78-46DD-8CC2-B8C956966222}" type="presParOf" srcId="{7EDEA232-8557-4F61-8767-0700DCB8748C}" destId="{3887FE18-2702-46ED-8F87-5A8B0012479F}" srcOrd="0" destOrd="0" presId="urn:microsoft.com/office/officeart/2008/layout/VerticalCurvedList"/>
    <dgm:cxn modelId="{E9E8FD4B-0B9C-4ACB-BB74-1CBD32608314}" type="presParOf" srcId="{3887FE18-2702-46ED-8F87-5A8B0012479F}" destId="{A88628C9-1F22-429B-A7E6-BC48AA70B2DE}" srcOrd="0" destOrd="0" presId="urn:microsoft.com/office/officeart/2008/layout/VerticalCurvedList"/>
    <dgm:cxn modelId="{0D14CDFB-5719-4C53-B0F3-069C65304699}" type="presParOf" srcId="{A88628C9-1F22-429B-A7E6-BC48AA70B2DE}" destId="{2BE7BE1E-E2A9-4872-8D6C-72C7FBA4D8F2}" srcOrd="0" destOrd="0" presId="urn:microsoft.com/office/officeart/2008/layout/VerticalCurvedList"/>
    <dgm:cxn modelId="{1B0B45B5-F578-4E96-B0F8-08F5C08D05D0}" type="presParOf" srcId="{A88628C9-1F22-429B-A7E6-BC48AA70B2DE}" destId="{E482D49D-40CD-43FB-87E7-39355E858DCE}" srcOrd="1" destOrd="0" presId="urn:microsoft.com/office/officeart/2008/layout/VerticalCurvedList"/>
    <dgm:cxn modelId="{EED75044-CE13-473C-847C-07C214DF17DA}" type="presParOf" srcId="{A88628C9-1F22-429B-A7E6-BC48AA70B2DE}" destId="{76CD1E9C-3B6F-4C7C-B700-2BDFCCD4CD87}" srcOrd="2" destOrd="0" presId="urn:microsoft.com/office/officeart/2008/layout/VerticalCurvedList"/>
    <dgm:cxn modelId="{3B6A9CE7-C164-4B08-B01D-4AB818281572}" type="presParOf" srcId="{A88628C9-1F22-429B-A7E6-BC48AA70B2DE}" destId="{DB2A3E05-BA3D-4C1A-83A7-F837757D17B7}" srcOrd="3" destOrd="0" presId="urn:microsoft.com/office/officeart/2008/layout/VerticalCurvedList"/>
    <dgm:cxn modelId="{781D926C-5E5E-44CF-BF8A-E55E7BDA560F}" type="presParOf" srcId="{3887FE18-2702-46ED-8F87-5A8B0012479F}" destId="{98429BDC-27E9-45AB-8E6D-372CA794CA36}" srcOrd="1" destOrd="0" presId="urn:microsoft.com/office/officeart/2008/layout/VerticalCurvedList"/>
    <dgm:cxn modelId="{C26C147F-43EB-4CC3-AA7F-7392C38E114D}" type="presParOf" srcId="{3887FE18-2702-46ED-8F87-5A8B0012479F}" destId="{08FBE1C7-A5CE-4F71-A758-432FA3F3C4B8}" srcOrd="2" destOrd="0" presId="urn:microsoft.com/office/officeart/2008/layout/VerticalCurvedList"/>
    <dgm:cxn modelId="{CF51F406-193B-4D3E-87DF-01FA5A988800}" type="presParOf" srcId="{08FBE1C7-A5CE-4F71-A758-432FA3F3C4B8}" destId="{1F7CF5D1-C348-4BE1-9137-86812485EA6C}" srcOrd="0" destOrd="0" presId="urn:microsoft.com/office/officeart/2008/layout/VerticalCurvedList"/>
    <dgm:cxn modelId="{F7153377-3C0B-43E8-969D-91BACDC558AE}" type="presParOf" srcId="{3887FE18-2702-46ED-8F87-5A8B0012479F}" destId="{2AA41D0E-2C00-4FC0-8631-2A6A86C42830}" srcOrd="3" destOrd="0" presId="urn:microsoft.com/office/officeart/2008/layout/VerticalCurvedList"/>
    <dgm:cxn modelId="{2C7EC239-8FE2-4EE9-AB0A-15FA30D5AB1C}" type="presParOf" srcId="{3887FE18-2702-46ED-8F87-5A8B0012479F}" destId="{85B27B1D-88C6-4FC5-8386-6C5B6A309C70}" srcOrd="4" destOrd="0" presId="urn:microsoft.com/office/officeart/2008/layout/VerticalCurvedList"/>
    <dgm:cxn modelId="{821F43FC-76D8-4610-A036-3450A128ECF2}" type="presParOf" srcId="{85B27B1D-88C6-4FC5-8386-6C5B6A309C70}" destId="{985ECFC6-9CE1-47E3-9347-11399A328412}" srcOrd="0" destOrd="0" presId="urn:microsoft.com/office/officeart/2008/layout/VerticalCurvedList"/>
    <dgm:cxn modelId="{2FD1FA12-7D1F-4C0E-9080-21ED92BC41A0}" type="presParOf" srcId="{3887FE18-2702-46ED-8F87-5A8B0012479F}" destId="{4917D68B-4493-4BB3-BE3B-162700121509}" srcOrd="5" destOrd="0" presId="urn:microsoft.com/office/officeart/2008/layout/VerticalCurvedList"/>
    <dgm:cxn modelId="{5A7267C0-E976-4525-B817-D7E1B2668B8A}" type="presParOf" srcId="{3887FE18-2702-46ED-8F87-5A8B0012479F}" destId="{56BB8A82-3B48-4FA9-A33D-C27BC8611095}" srcOrd="6" destOrd="0" presId="urn:microsoft.com/office/officeart/2008/layout/VerticalCurvedList"/>
    <dgm:cxn modelId="{350F754C-8261-46F9-953A-95E195BA0438}" type="presParOf" srcId="{56BB8A82-3B48-4FA9-A33D-C27BC8611095}" destId="{848C1A00-C518-4EEC-A034-57C17DF9BDC3}" srcOrd="0" destOrd="0" presId="urn:microsoft.com/office/officeart/2008/layout/VerticalCurvedList"/>
    <dgm:cxn modelId="{FA9FC34B-0B27-40F1-AF96-497B908031BD}" type="presParOf" srcId="{3887FE18-2702-46ED-8F87-5A8B0012479F}" destId="{64F2479D-8C1B-4F1D-AF16-C80A4C946F39}" srcOrd="7" destOrd="0" presId="urn:microsoft.com/office/officeart/2008/layout/VerticalCurvedList"/>
    <dgm:cxn modelId="{6BB67AD6-4825-49CE-BB9E-C1F39415D26A}" type="presParOf" srcId="{3887FE18-2702-46ED-8F87-5A8B0012479F}" destId="{A2BC752B-F1E1-46B7-9EB5-B0AA3BEC3183}" srcOrd="8" destOrd="0" presId="urn:microsoft.com/office/officeart/2008/layout/VerticalCurvedList"/>
    <dgm:cxn modelId="{4D4A2163-E0F5-4843-B763-E06D95044562}" type="presParOf" srcId="{A2BC752B-F1E1-46B7-9EB5-B0AA3BEC3183}" destId="{8B6CB33E-EF91-4BD8-B881-20D776725190}" srcOrd="0" destOrd="0" presId="urn:microsoft.com/office/officeart/2008/layout/VerticalCurvedList"/>
    <dgm:cxn modelId="{08BA0713-6649-4236-AB02-E5AD3082CCEE}" type="presParOf" srcId="{3887FE18-2702-46ED-8F87-5A8B0012479F}" destId="{17BC4F0A-BE04-480A-A023-AC2B7D501BAA}" srcOrd="9" destOrd="0" presId="urn:microsoft.com/office/officeart/2008/layout/VerticalCurvedList"/>
    <dgm:cxn modelId="{7172A29F-D703-4808-B50A-E0770B498B92}" type="presParOf" srcId="{3887FE18-2702-46ED-8F87-5A8B0012479F}" destId="{AC1EBE33-F0AB-4D87-A9BE-495E6023F05A}" srcOrd="10" destOrd="0" presId="urn:microsoft.com/office/officeart/2008/layout/VerticalCurvedList"/>
    <dgm:cxn modelId="{6FEB3200-B9A7-4415-A766-8A145FA14B1D}" type="presParOf" srcId="{AC1EBE33-F0AB-4D87-A9BE-495E6023F05A}" destId="{377E8D94-BF1A-4812-8811-AFFFA20989CD}" srcOrd="0" destOrd="0" presId="urn:microsoft.com/office/officeart/2008/layout/VerticalCurvedList"/>
    <dgm:cxn modelId="{8B373429-1E23-435F-9B78-6B57E09E8EA7}" type="presParOf" srcId="{3887FE18-2702-46ED-8F87-5A8B0012479F}" destId="{2F883A63-E7C8-4EBC-9E68-257398E214EC}" srcOrd="11" destOrd="0" presId="urn:microsoft.com/office/officeart/2008/layout/VerticalCurvedList"/>
    <dgm:cxn modelId="{5E5D545A-4F7A-458B-AFCE-2A431634B9B1}" type="presParOf" srcId="{3887FE18-2702-46ED-8F87-5A8B0012479F}" destId="{CBF3A572-4EAF-4ABE-8CAD-131EE341ACAE}" srcOrd="12" destOrd="0" presId="urn:microsoft.com/office/officeart/2008/layout/VerticalCurvedList"/>
    <dgm:cxn modelId="{E22DD705-99A3-4FE6-B468-C6B339FD850C}" type="presParOf" srcId="{CBF3A572-4EAF-4ABE-8CAD-131EE341ACAE}" destId="{93D166E1-3BE5-4E31-B8E2-53C10F96E5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5DC8D5-EFDA-48E3-87CF-1961449C9C8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9DAAD3-DD38-4D1D-A82D-3ECB20795882}">
      <dgm:prSet phldrT="[文本]" custT="1"/>
      <dgm:spPr/>
      <dgm:t>
        <a:bodyPr/>
        <a:lstStyle/>
        <a:p>
          <a:pPr algn="l"/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用</a:t>
          </a:r>
          <a:r>
            <a:rPr lang="en-US" altLang="en-US" sz="2400" b="1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美化大师对已有的一个</a:t>
          </a:r>
          <a:r>
            <a:rPr lang="en-US" altLang="en-US" sz="2400" b="1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课件进行美化</a:t>
          </a:r>
        </a:p>
      </dgm:t>
    </dgm:pt>
    <dgm:pt modelId="{521A3827-D0F5-4D60-BDC0-8039D070585F}" type="par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3111ED3D-6F0C-414B-AE05-598A73EB4F21}" type="sib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7A4EF7B3-7260-4020-AF83-7091B08476E6}">
      <dgm:prSet phldrT="[文本]" custT="1"/>
      <dgm:spPr/>
      <dgm:t>
        <a:bodyPr/>
        <a:lstStyle/>
        <a:p>
          <a:pPr algn="l"/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   用</a:t>
          </a:r>
          <a:r>
            <a:rPr lang="en-US" altLang="en-US" sz="2400" b="1" dirty="0">
              <a:latin typeface="华文隶书" pitchFamily="2" charset="-122"/>
              <a:ea typeface="华文隶书" pitchFamily="2" charset="-122"/>
            </a:rPr>
            <a:t>101</a:t>
          </a:r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教育</a:t>
          </a:r>
          <a:r>
            <a:rPr lang="en-US" altLang="en-US" sz="2400" b="1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dirty="0">
              <a:latin typeface="华文隶书" pitchFamily="2" charset="-122"/>
              <a:ea typeface="华文隶书" pitchFamily="2" charset="-122"/>
            </a:rPr>
            <a:t>制作一分屏竞赛题   </a:t>
          </a:r>
        </a:p>
      </dgm:t>
    </dgm:pt>
    <dgm:pt modelId="{F5527EBA-2940-4958-B627-1F587D984E31}" type="par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AD1474C-6B84-40CA-B83D-F0FC1B33AD86}" type="sib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7419D2E-2A04-4F26-9F06-FAC2511FB28B}">
      <dgm:prSet phldrT="[文本]" custT="1"/>
      <dgm:spPr/>
      <dgm:t>
        <a:bodyPr/>
        <a:lstStyle/>
        <a:p>
          <a:pPr algn="l"/>
          <a:r>
            <a:rPr lang="zh-CN" altLang="en-US" sz="2000" b="1" dirty="0">
              <a:latin typeface="华文隶书" pitchFamily="2" charset="-122"/>
              <a:ea typeface="华文隶书" pitchFamily="2" charset="-122"/>
            </a:rPr>
            <a:t>选择一个与专业实习匹配的教学内容，用</a:t>
          </a:r>
          <a:r>
            <a:rPr lang="en-US" altLang="en-US" sz="2000" b="1" dirty="0" err="1">
              <a:latin typeface="华文隶书" pitchFamily="2" charset="-122"/>
              <a:ea typeface="华文隶书" pitchFamily="2" charset="-122"/>
            </a:rPr>
            <a:t>Focusky</a:t>
          </a:r>
          <a:r>
            <a:rPr lang="zh-CN" altLang="en-US" sz="2000" b="1" dirty="0">
              <a:latin typeface="华文隶书" pitchFamily="2" charset="-122"/>
              <a:ea typeface="华文隶书" pitchFamily="2" charset="-122"/>
            </a:rPr>
            <a:t>制作成多媒体课件</a:t>
          </a:r>
        </a:p>
      </dgm:t>
    </dgm:pt>
    <dgm:pt modelId="{91BA9B57-B099-411B-B40A-79E22AAE2BA6}" type="par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23C50367-4EFD-4357-80B4-E7FDCDD2BD54}" type="sib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6C7BCC02-AEF0-4F5E-9CF3-0EC7733AFE08}" type="pres">
      <dgm:prSet presAssocID="{925DC8D5-EFDA-48E3-87CF-1961449C9C8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E25D2B-955E-4E46-977A-489BA019E6D3}" type="pres">
      <dgm:prSet presAssocID="{BC9DAAD3-DD38-4D1D-A82D-3ECB20795882}" presName="composite" presStyleCnt="0"/>
      <dgm:spPr/>
    </dgm:pt>
    <dgm:pt modelId="{61621484-C2F8-4F6F-AF13-0884A52E66A1}" type="pres">
      <dgm:prSet presAssocID="{BC9DAAD3-DD38-4D1D-A82D-3ECB20795882}" presName="imgShp" presStyleLbl="fgImgPlace1" presStyleIdx="0" presStyleCnt="3" custScaleX="76402" custScaleY="74922"/>
      <dgm:spPr/>
    </dgm:pt>
    <dgm:pt modelId="{B80C131B-AAFC-43B0-908C-0CBC39ED53D3}" type="pres">
      <dgm:prSet presAssocID="{BC9DAAD3-DD38-4D1D-A82D-3ECB20795882}" presName="txShp" presStyleLbl="node1" presStyleIdx="0" presStyleCnt="3" custScaleX="104792" custScaleY="755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4BF29E-7FF1-4E9E-83E3-6E90F85F35CA}" type="pres">
      <dgm:prSet presAssocID="{3111ED3D-6F0C-414B-AE05-598A73EB4F21}" presName="spacing" presStyleCnt="0"/>
      <dgm:spPr/>
    </dgm:pt>
    <dgm:pt modelId="{467DA29F-F1C4-4CCA-9318-62FB123A3E30}" type="pres">
      <dgm:prSet presAssocID="{7A4EF7B3-7260-4020-AF83-7091B08476E6}" presName="composite" presStyleCnt="0"/>
      <dgm:spPr/>
    </dgm:pt>
    <dgm:pt modelId="{9FD5CF88-9B13-48B4-8609-54DD68A991BC}" type="pres">
      <dgm:prSet presAssocID="{7A4EF7B3-7260-4020-AF83-7091B08476E6}" presName="imgShp" presStyleLbl="fgImgPlace1" presStyleIdx="1" presStyleCnt="3" custScaleX="80692" custScaleY="72718"/>
      <dgm:spPr/>
    </dgm:pt>
    <dgm:pt modelId="{2D9FDD62-8635-4CB2-8CC1-66D4C78EB4BA}" type="pres">
      <dgm:prSet presAssocID="{7A4EF7B3-7260-4020-AF83-7091B08476E6}" presName="txShp" presStyleLbl="node1" presStyleIdx="1" presStyleCnt="3" custScaleX="116105" custScaleY="860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FF14E2-A9AE-4469-892A-7B6567C6AF5B}" type="pres">
      <dgm:prSet presAssocID="{5AD1474C-6B84-40CA-B83D-F0FC1B33AD86}" presName="spacing" presStyleCnt="0"/>
      <dgm:spPr/>
    </dgm:pt>
    <dgm:pt modelId="{5395DF27-0568-433D-9522-5F213580DCAD}" type="pres">
      <dgm:prSet presAssocID="{57419D2E-2A04-4F26-9F06-FAC2511FB28B}" presName="composite" presStyleCnt="0"/>
      <dgm:spPr/>
    </dgm:pt>
    <dgm:pt modelId="{4BD6D49F-9528-4B4A-986C-47E076AACC24}" type="pres">
      <dgm:prSet presAssocID="{57419D2E-2A04-4F26-9F06-FAC2511FB28B}" presName="imgShp" presStyleLbl="fgImgPlace1" presStyleIdx="2" presStyleCnt="3" custScaleX="74784" custScaleY="71693"/>
      <dgm:spPr/>
    </dgm:pt>
    <dgm:pt modelId="{3D548C8C-B20A-4AAC-B116-EA9C16D56E43}" type="pres">
      <dgm:prSet presAssocID="{57419D2E-2A04-4F26-9F06-FAC2511FB28B}" presName="txShp" presStyleLbl="node1" presStyleIdx="2" presStyleCnt="3" custScaleX="111855" custScaleY="81598" custLinFactNeighborX="29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02D19C-220C-4A44-8DDB-239F583B712B}" type="presOf" srcId="{925DC8D5-EFDA-48E3-87CF-1961449C9C8F}" destId="{6C7BCC02-AEF0-4F5E-9CF3-0EC7733AFE08}" srcOrd="0" destOrd="0" presId="urn:microsoft.com/office/officeart/2005/8/layout/vList3"/>
    <dgm:cxn modelId="{D764F43E-87F9-4BCE-A55C-4709C4D9F327}" type="presOf" srcId="{7A4EF7B3-7260-4020-AF83-7091B08476E6}" destId="{2D9FDD62-8635-4CB2-8CC1-66D4C78EB4BA}" srcOrd="0" destOrd="0" presId="urn:microsoft.com/office/officeart/2005/8/layout/vList3"/>
    <dgm:cxn modelId="{EB4E9FE2-9B51-4D07-BB6D-21B46065E715}" srcId="{925DC8D5-EFDA-48E3-87CF-1961449C9C8F}" destId="{57419D2E-2A04-4F26-9F06-FAC2511FB28B}" srcOrd="2" destOrd="0" parTransId="{91BA9B57-B099-411B-B40A-79E22AAE2BA6}" sibTransId="{23C50367-4EFD-4357-80B4-E7FDCDD2BD54}"/>
    <dgm:cxn modelId="{D0F872EE-E685-4FDF-A28A-A95CE9690745}" type="presOf" srcId="{BC9DAAD3-DD38-4D1D-A82D-3ECB20795882}" destId="{B80C131B-AAFC-43B0-908C-0CBC39ED53D3}" srcOrd="0" destOrd="0" presId="urn:microsoft.com/office/officeart/2005/8/layout/vList3"/>
    <dgm:cxn modelId="{B69170B7-67FF-4A6C-B420-5BB265A9D1E6}" type="presOf" srcId="{57419D2E-2A04-4F26-9F06-FAC2511FB28B}" destId="{3D548C8C-B20A-4AAC-B116-EA9C16D56E43}" srcOrd="0" destOrd="0" presId="urn:microsoft.com/office/officeart/2005/8/layout/vList3"/>
    <dgm:cxn modelId="{DF73B09E-EB99-4C9B-87C2-E57F47589DFA}" srcId="{925DC8D5-EFDA-48E3-87CF-1961449C9C8F}" destId="{BC9DAAD3-DD38-4D1D-A82D-3ECB20795882}" srcOrd="0" destOrd="0" parTransId="{521A3827-D0F5-4D60-BDC0-8039D070585F}" sibTransId="{3111ED3D-6F0C-414B-AE05-598A73EB4F21}"/>
    <dgm:cxn modelId="{3F98CCAA-2335-4B58-9F47-4EDD4F7E4D40}" srcId="{925DC8D5-EFDA-48E3-87CF-1961449C9C8F}" destId="{7A4EF7B3-7260-4020-AF83-7091B08476E6}" srcOrd="1" destOrd="0" parTransId="{F5527EBA-2940-4958-B627-1F587D984E31}" sibTransId="{5AD1474C-6B84-40CA-B83D-F0FC1B33AD86}"/>
    <dgm:cxn modelId="{2B94DED3-CEC9-49EC-82D5-555ADD377281}" type="presParOf" srcId="{6C7BCC02-AEF0-4F5E-9CF3-0EC7733AFE08}" destId="{01E25D2B-955E-4E46-977A-489BA019E6D3}" srcOrd="0" destOrd="0" presId="urn:microsoft.com/office/officeart/2005/8/layout/vList3"/>
    <dgm:cxn modelId="{74D7EF47-B4B3-4363-A69D-7FBBA99C1708}" type="presParOf" srcId="{01E25D2B-955E-4E46-977A-489BA019E6D3}" destId="{61621484-C2F8-4F6F-AF13-0884A52E66A1}" srcOrd="0" destOrd="0" presId="urn:microsoft.com/office/officeart/2005/8/layout/vList3"/>
    <dgm:cxn modelId="{E677A10F-6D39-4193-A32C-CFC54F57B0A0}" type="presParOf" srcId="{01E25D2B-955E-4E46-977A-489BA019E6D3}" destId="{B80C131B-AAFC-43B0-908C-0CBC39ED53D3}" srcOrd="1" destOrd="0" presId="urn:microsoft.com/office/officeart/2005/8/layout/vList3"/>
    <dgm:cxn modelId="{DF444BD8-282E-4311-B4FD-7AF3ECE79E43}" type="presParOf" srcId="{6C7BCC02-AEF0-4F5E-9CF3-0EC7733AFE08}" destId="{704BF29E-7FF1-4E9E-83E3-6E90F85F35CA}" srcOrd="1" destOrd="0" presId="urn:microsoft.com/office/officeart/2005/8/layout/vList3"/>
    <dgm:cxn modelId="{A6650C38-C30B-42F1-B913-03C8CCEE2F6A}" type="presParOf" srcId="{6C7BCC02-AEF0-4F5E-9CF3-0EC7733AFE08}" destId="{467DA29F-F1C4-4CCA-9318-62FB123A3E30}" srcOrd="2" destOrd="0" presId="urn:microsoft.com/office/officeart/2005/8/layout/vList3"/>
    <dgm:cxn modelId="{3255EC12-9772-4A1B-8B34-6C8B75060904}" type="presParOf" srcId="{467DA29F-F1C4-4CCA-9318-62FB123A3E30}" destId="{9FD5CF88-9B13-48B4-8609-54DD68A991BC}" srcOrd="0" destOrd="0" presId="urn:microsoft.com/office/officeart/2005/8/layout/vList3"/>
    <dgm:cxn modelId="{5144991E-A4EF-4EDC-AA4E-4D2A94BE36AD}" type="presParOf" srcId="{467DA29F-F1C4-4CCA-9318-62FB123A3E30}" destId="{2D9FDD62-8635-4CB2-8CC1-66D4C78EB4BA}" srcOrd="1" destOrd="0" presId="urn:microsoft.com/office/officeart/2005/8/layout/vList3"/>
    <dgm:cxn modelId="{4D2426AD-40CF-4AE1-836C-2FF0A82D2059}" type="presParOf" srcId="{6C7BCC02-AEF0-4F5E-9CF3-0EC7733AFE08}" destId="{E8FF14E2-A9AE-4469-892A-7B6567C6AF5B}" srcOrd="3" destOrd="0" presId="urn:microsoft.com/office/officeart/2005/8/layout/vList3"/>
    <dgm:cxn modelId="{AE49265B-F43E-4A3B-8842-01FDFEF5EDA5}" type="presParOf" srcId="{6C7BCC02-AEF0-4F5E-9CF3-0EC7733AFE08}" destId="{5395DF27-0568-433D-9522-5F213580DCAD}" srcOrd="4" destOrd="0" presId="urn:microsoft.com/office/officeart/2005/8/layout/vList3"/>
    <dgm:cxn modelId="{07087160-9C01-4AD0-BFBA-EC757438C6C2}" type="presParOf" srcId="{5395DF27-0568-433D-9522-5F213580DCAD}" destId="{4BD6D49F-9528-4B4A-986C-47E076AACC24}" srcOrd="0" destOrd="0" presId="urn:microsoft.com/office/officeart/2005/8/layout/vList3"/>
    <dgm:cxn modelId="{0724CF0E-808C-446A-8E97-B07000550D3A}" type="presParOf" srcId="{5395DF27-0568-433D-9522-5F213580DCAD}" destId="{3D548C8C-B20A-4AAC-B116-EA9C16D56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DD6A7B-E1D1-46C0-AF08-D72FCEA417D0}">
      <dsp:nvSpPr>
        <dsp:cNvPr id="0" name=""/>
        <dsp:cNvSpPr/>
      </dsp:nvSpPr>
      <dsp:spPr>
        <a:xfrm>
          <a:off x="1015486" y="355612"/>
          <a:ext cx="3136073" cy="3136073"/>
        </a:xfrm>
        <a:prstGeom prst="blockArc">
          <a:avLst>
            <a:gd name="adj1" fmla="val 13437267"/>
            <a:gd name="adj2" fmla="val 17327555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C8098F-4CDA-4F75-BC03-E34E87380641}">
      <dsp:nvSpPr>
        <dsp:cNvPr id="0" name=""/>
        <dsp:cNvSpPr/>
      </dsp:nvSpPr>
      <dsp:spPr>
        <a:xfrm>
          <a:off x="854241" y="384668"/>
          <a:ext cx="3352807" cy="3089126"/>
        </a:xfrm>
        <a:prstGeom prst="blockArc">
          <a:avLst>
            <a:gd name="adj1" fmla="val 9741099"/>
            <a:gd name="adj2" fmla="val 13484530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823DF1-6D3C-4CB7-A9E0-00E25B4917C7}">
      <dsp:nvSpPr>
        <dsp:cNvPr id="0" name=""/>
        <dsp:cNvSpPr/>
      </dsp:nvSpPr>
      <dsp:spPr>
        <a:xfrm>
          <a:off x="949050" y="231889"/>
          <a:ext cx="3136073" cy="3136073"/>
        </a:xfrm>
        <a:prstGeom prst="blockArc">
          <a:avLst>
            <a:gd name="adj1" fmla="val 6087400"/>
            <a:gd name="adj2" fmla="val 9409737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14DBF-211F-4E82-9369-D7C1365CD2BD}">
      <dsp:nvSpPr>
        <dsp:cNvPr id="0" name=""/>
        <dsp:cNvSpPr/>
      </dsp:nvSpPr>
      <dsp:spPr>
        <a:xfrm>
          <a:off x="1452431" y="431164"/>
          <a:ext cx="3136073" cy="3136073"/>
        </a:xfrm>
        <a:prstGeom prst="blockArc">
          <a:avLst>
            <a:gd name="adj1" fmla="val 3613437"/>
            <a:gd name="adj2" fmla="val 7304278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252778-1F3D-48F4-B618-15D8A4353A1C}">
      <dsp:nvSpPr>
        <dsp:cNvPr id="0" name=""/>
        <dsp:cNvSpPr/>
      </dsp:nvSpPr>
      <dsp:spPr>
        <a:xfrm>
          <a:off x="1926292" y="255710"/>
          <a:ext cx="3136073" cy="3136073"/>
        </a:xfrm>
        <a:prstGeom prst="blockArc">
          <a:avLst>
            <a:gd name="adj1" fmla="val 1425071"/>
            <a:gd name="adj2" fmla="val 4748423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4E1C9-53E8-4188-805A-198D47F75CAB}">
      <dsp:nvSpPr>
        <dsp:cNvPr id="0" name=""/>
        <dsp:cNvSpPr/>
      </dsp:nvSpPr>
      <dsp:spPr>
        <a:xfrm>
          <a:off x="1898772" y="322460"/>
          <a:ext cx="3136073" cy="3136073"/>
        </a:xfrm>
        <a:prstGeom prst="blockArc">
          <a:avLst>
            <a:gd name="adj1" fmla="val 19260739"/>
            <a:gd name="adj2" fmla="val 1263618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1BC6F-83B3-4964-A9B9-2916615A6FBE}">
      <dsp:nvSpPr>
        <dsp:cNvPr id="0" name=""/>
        <dsp:cNvSpPr/>
      </dsp:nvSpPr>
      <dsp:spPr>
        <a:xfrm>
          <a:off x="1943624" y="375384"/>
          <a:ext cx="3136073" cy="3136073"/>
        </a:xfrm>
        <a:prstGeom prst="blockArc">
          <a:avLst>
            <a:gd name="adj1" fmla="val 15218889"/>
            <a:gd name="adj2" fmla="val 19105609"/>
            <a:gd name="adj3" fmla="val 389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E5D08-52A8-47ED-81FA-C8F85824323C}">
      <dsp:nvSpPr>
        <dsp:cNvPr id="0" name=""/>
        <dsp:cNvSpPr/>
      </dsp:nvSpPr>
      <dsp:spPr>
        <a:xfrm>
          <a:off x="2328564" y="1289723"/>
          <a:ext cx="1443336" cy="13174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solidFill>
                <a:schemeClr val="tx1"/>
              </a:solidFill>
              <a:latin typeface="华文隶书" pitchFamily="2" charset="-122"/>
              <a:ea typeface="华文隶书" pitchFamily="2" charset="-122"/>
            </a:rPr>
            <a:t>多媒体课件特点</a:t>
          </a:r>
        </a:p>
      </dsp:txBody>
      <dsp:txXfrm>
        <a:off x="2539936" y="1482664"/>
        <a:ext cx="1020592" cy="931599"/>
      </dsp:txXfrm>
    </dsp:sp>
    <dsp:sp modelId="{88DC7FD5-A080-40FA-851E-40106706019F}">
      <dsp:nvSpPr>
        <dsp:cNvPr id="0" name=""/>
        <dsp:cNvSpPr/>
      </dsp:nvSpPr>
      <dsp:spPr>
        <a:xfrm>
          <a:off x="2412059" y="43608"/>
          <a:ext cx="1333498" cy="849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信息显示形象化、直观化</a:t>
          </a:r>
        </a:p>
      </dsp:txBody>
      <dsp:txXfrm>
        <a:off x="2607345" y="167951"/>
        <a:ext cx="942926" cy="600378"/>
      </dsp:txXfrm>
    </dsp:sp>
    <dsp:sp modelId="{91E8252D-DD7A-480B-9BBE-73D0452E1690}">
      <dsp:nvSpPr>
        <dsp:cNvPr id="0" name=""/>
        <dsp:cNvSpPr/>
      </dsp:nvSpPr>
      <dsp:spPr>
        <a:xfrm>
          <a:off x="4096718" y="498660"/>
          <a:ext cx="1130274" cy="849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latin typeface="华文行楷" pitchFamily="2" charset="-122"/>
              <a:ea typeface="华文行楷" pitchFamily="2" charset="-122"/>
            </a:rPr>
            <a:t>2</a:t>
          </a: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信息组织超文本化</a:t>
          </a:r>
        </a:p>
      </dsp:txBody>
      <dsp:txXfrm>
        <a:off x="4262243" y="623003"/>
        <a:ext cx="799224" cy="600378"/>
      </dsp:txXfrm>
    </dsp:sp>
    <dsp:sp modelId="{F01298BF-0D8D-44F2-A9D8-B6AF6175B449}">
      <dsp:nvSpPr>
        <dsp:cNvPr id="0" name=""/>
        <dsp:cNvSpPr/>
      </dsp:nvSpPr>
      <dsp:spPr>
        <a:xfrm>
          <a:off x="4409776" y="2018455"/>
          <a:ext cx="983607" cy="849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信息传输网络化</a:t>
          </a:r>
        </a:p>
      </dsp:txBody>
      <dsp:txXfrm>
        <a:off x="4553822" y="2142798"/>
        <a:ext cx="695515" cy="600378"/>
      </dsp:txXfrm>
    </dsp:sp>
    <dsp:sp modelId="{BF10A5C3-B2E0-4ECC-8973-3AC6E9E1623A}">
      <dsp:nvSpPr>
        <dsp:cNvPr id="0" name=""/>
        <dsp:cNvSpPr/>
      </dsp:nvSpPr>
      <dsp:spPr>
        <a:xfrm>
          <a:off x="3298553" y="2909151"/>
          <a:ext cx="970879" cy="8490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信息处理智能化</a:t>
          </a:r>
        </a:p>
      </dsp:txBody>
      <dsp:txXfrm>
        <a:off x="3440735" y="3033494"/>
        <a:ext cx="686515" cy="600378"/>
      </dsp:txXfrm>
    </dsp:sp>
    <dsp:sp modelId="{EF11008E-1160-49F2-AA5F-81E546426EF4}">
      <dsp:nvSpPr>
        <dsp:cNvPr id="0" name=""/>
        <dsp:cNvSpPr/>
      </dsp:nvSpPr>
      <dsp:spPr>
        <a:xfrm>
          <a:off x="1746884" y="2851825"/>
          <a:ext cx="929640" cy="909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5.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教学资源容量大</a:t>
          </a:r>
        </a:p>
      </dsp:txBody>
      <dsp:txXfrm>
        <a:off x="1883027" y="2985073"/>
        <a:ext cx="657354" cy="643378"/>
      </dsp:txXfrm>
    </dsp:sp>
    <dsp:sp modelId="{66524E03-AF46-40B0-ACB1-56C5CB9E1C43}">
      <dsp:nvSpPr>
        <dsp:cNvPr id="0" name=""/>
        <dsp:cNvSpPr/>
      </dsp:nvSpPr>
      <dsp:spPr>
        <a:xfrm>
          <a:off x="607368" y="1994571"/>
          <a:ext cx="992539" cy="8206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6.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教学过程交互化</a:t>
          </a:r>
        </a:p>
      </dsp:txBody>
      <dsp:txXfrm>
        <a:off x="752722" y="2114749"/>
        <a:ext cx="701831" cy="580273"/>
      </dsp:txXfrm>
    </dsp:sp>
    <dsp:sp modelId="{8B706407-FE4D-4379-BD6B-AC8FAAA9AEDA}">
      <dsp:nvSpPr>
        <dsp:cNvPr id="0" name=""/>
        <dsp:cNvSpPr/>
      </dsp:nvSpPr>
      <dsp:spPr>
        <a:xfrm>
          <a:off x="930966" y="422950"/>
          <a:ext cx="1091489" cy="8671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>
              <a:latin typeface="华文行楷" pitchFamily="2" charset="-122"/>
              <a:ea typeface="华文行楷" pitchFamily="2" charset="-122"/>
            </a:rPr>
            <a:t>7.</a:t>
          </a:r>
          <a:r>
            <a:rPr lang="zh-CN" altLang="en-US" sz="1400" b="1" kern="1200" dirty="0">
              <a:latin typeface="华文行楷" pitchFamily="2" charset="-122"/>
              <a:ea typeface="华文行楷" pitchFamily="2" charset="-122"/>
            </a:rPr>
            <a:t>教学模式游戏化</a:t>
          </a:r>
        </a:p>
      </dsp:txBody>
      <dsp:txXfrm>
        <a:off x="1090811" y="549937"/>
        <a:ext cx="771799" cy="6131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A5AA-49A3-47FB-8D29-E7FFE029DEF8}">
      <dsp:nvSpPr>
        <dsp:cNvPr id="0" name=""/>
        <dsp:cNvSpPr/>
      </dsp:nvSpPr>
      <dsp:spPr>
        <a:xfrm>
          <a:off x="649035" y="1466855"/>
          <a:ext cx="763433" cy="1133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1716" y="0"/>
              </a:lnTo>
              <a:lnTo>
                <a:pt x="381716" y="1133588"/>
              </a:lnTo>
              <a:lnTo>
                <a:pt x="763433" y="11335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96585" y="1999483"/>
        <a:ext cx="68334" cy="68334"/>
      </dsp:txXfrm>
    </dsp:sp>
    <dsp:sp modelId="{256C1ACE-BCDC-46AD-84E8-D7D3875F3448}">
      <dsp:nvSpPr>
        <dsp:cNvPr id="0" name=""/>
        <dsp:cNvSpPr/>
      </dsp:nvSpPr>
      <dsp:spPr>
        <a:xfrm>
          <a:off x="649035" y="1466855"/>
          <a:ext cx="760673" cy="403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0336" y="0"/>
              </a:lnTo>
              <a:lnTo>
                <a:pt x="380336" y="403259"/>
              </a:lnTo>
              <a:lnTo>
                <a:pt x="760673" y="4032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07848" y="1646961"/>
        <a:ext cx="43047" cy="43047"/>
      </dsp:txXfrm>
    </dsp:sp>
    <dsp:sp modelId="{EFD29B32-C69D-4C32-87B4-762C2BA4E10F}">
      <dsp:nvSpPr>
        <dsp:cNvPr id="0" name=""/>
        <dsp:cNvSpPr/>
      </dsp:nvSpPr>
      <dsp:spPr>
        <a:xfrm>
          <a:off x="649035" y="1139785"/>
          <a:ext cx="760673" cy="327070"/>
        </a:xfrm>
        <a:custGeom>
          <a:avLst/>
          <a:gdLst/>
          <a:ahLst/>
          <a:cxnLst/>
          <a:rect l="0" t="0" r="0" b="0"/>
          <a:pathLst>
            <a:path>
              <a:moveTo>
                <a:pt x="0" y="327070"/>
              </a:moveTo>
              <a:lnTo>
                <a:pt x="380336" y="327070"/>
              </a:lnTo>
              <a:lnTo>
                <a:pt x="380336" y="0"/>
              </a:lnTo>
              <a:lnTo>
                <a:pt x="76067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08671" y="1282620"/>
        <a:ext cx="41400" cy="41400"/>
      </dsp:txXfrm>
    </dsp:sp>
    <dsp:sp modelId="{5389594F-9C28-44CC-9A9F-C32C82B16EDC}">
      <dsp:nvSpPr>
        <dsp:cNvPr id="0" name=""/>
        <dsp:cNvSpPr/>
      </dsp:nvSpPr>
      <dsp:spPr>
        <a:xfrm>
          <a:off x="649035" y="418980"/>
          <a:ext cx="760673" cy="1047874"/>
        </a:xfrm>
        <a:custGeom>
          <a:avLst/>
          <a:gdLst/>
          <a:ahLst/>
          <a:cxnLst/>
          <a:rect l="0" t="0" r="0" b="0"/>
          <a:pathLst>
            <a:path>
              <a:moveTo>
                <a:pt x="0" y="1047874"/>
              </a:moveTo>
              <a:lnTo>
                <a:pt x="380336" y="1047874"/>
              </a:lnTo>
              <a:lnTo>
                <a:pt x="380336" y="0"/>
              </a:lnTo>
              <a:lnTo>
                <a:pt x="76067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997000" y="910546"/>
        <a:ext cx="64743" cy="64743"/>
      </dsp:txXfrm>
    </dsp:sp>
    <dsp:sp modelId="{4DFF679F-51EA-4DEF-AC1D-E2B5304B447E}">
      <dsp:nvSpPr>
        <dsp:cNvPr id="0" name=""/>
        <dsp:cNvSpPr/>
      </dsp:nvSpPr>
      <dsp:spPr>
        <a:xfrm rot="16200000">
          <a:off x="-904210" y="1189964"/>
          <a:ext cx="2552708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latin typeface="微软雅黑" pitchFamily="34" charset="-122"/>
              <a:ea typeface="微软雅黑" pitchFamily="34" charset="-122"/>
            </a:rPr>
            <a:t>设计基本要求</a:t>
          </a:r>
        </a:p>
      </dsp:txBody>
      <dsp:txXfrm>
        <a:off x="-904210" y="1189964"/>
        <a:ext cx="2552708" cy="553783"/>
      </dsp:txXfrm>
    </dsp:sp>
    <dsp:sp modelId="{A84423F5-4EBF-4CDB-8556-9EC982FAC01F}">
      <dsp:nvSpPr>
        <dsp:cNvPr id="0" name=""/>
        <dsp:cNvSpPr/>
      </dsp:nvSpPr>
      <dsp:spPr>
        <a:xfrm>
          <a:off x="1409708" y="142089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latin typeface="华文隶书" pitchFamily="2" charset="-122"/>
              <a:ea typeface="华文隶书" pitchFamily="2" charset="-122"/>
            </a:rPr>
            <a:t>教育性要求</a:t>
          </a:r>
        </a:p>
      </dsp:txBody>
      <dsp:txXfrm>
        <a:off x="1409708" y="142089"/>
        <a:ext cx="1816409" cy="553783"/>
      </dsp:txXfrm>
    </dsp:sp>
    <dsp:sp modelId="{C875E0ED-A191-4BE8-84EB-6CCE7A99A412}">
      <dsp:nvSpPr>
        <dsp:cNvPr id="0" name=""/>
        <dsp:cNvSpPr/>
      </dsp:nvSpPr>
      <dsp:spPr>
        <a:xfrm>
          <a:off x="1409708" y="862893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latin typeface="华文隶书" pitchFamily="2" charset="-122"/>
              <a:ea typeface="华文隶书" pitchFamily="2" charset="-122"/>
            </a:rPr>
            <a:t>科学性要求</a:t>
          </a:r>
        </a:p>
      </dsp:txBody>
      <dsp:txXfrm>
        <a:off x="1409708" y="862893"/>
        <a:ext cx="1816409" cy="553783"/>
      </dsp:txXfrm>
    </dsp:sp>
    <dsp:sp modelId="{727142DA-3539-45CC-8180-4F867994461C}">
      <dsp:nvSpPr>
        <dsp:cNvPr id="0" name=""/>
        <dsp:cNvSpPr/>
      </dsp:nvSpPr>
      <dsp:spPr>
        <a:xfrm>
          <a:off x="1409708" y="1593223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华文隶书" pitchFamily="2" charset="-122"/>
              <a:ea typeface="华文隶书" pitchFamily="2" charset="-122"/>
            </a:rPr>
            <a:t>艺术性要求</a:t>
          </a:r>
        </a:p>
      </dsp:txBody>
      <dsp:txXfrm>
        <a:off x="1409708" y="1593223"/>
        <a:ext cx="1816409" cy="553783"/>
      </dsp:txXfrm>
    </dsp:sp>
    <dsp:sp modelId="{A4B5371D-F78E-4415-8088-76B108AC7E79}">
      <dsp:nvSpPr>
        <dsp:cNvPr id="0" name=""/>
        <dsp:cNvSpPr/>
      </dsp:nvSpPr>
      <dsp:spPr>
        <a:xfrm>
          <a:off x="1412469" y="2323553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华文隶书" pitchFamily="2" charset="-122"/>
              <a:ea typeface="华文隶书" pitchFamily="2" charset="-122"/>
            </a:rPr>
            <a:t>技术性要求</a:t>
          </a:r>
        </a:p>
      </dsp:txBody>
      <dsp:txXfrm>
        <a:off x="1412469" y="2323553"/>
        <a:ext cx="1816409" cy="5537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C131B-AAFC-43B0-908C-0CBC39ED53D3}">
      <dsp:nvSpPr>
        <dsp:cNvPr id="0" name=""/>
        <dsp:cNvSpPr/>
      </dsp:nvSpPr>
      <dsp:spPr>
        <a:xfrm rot="10800000">
          <a:off x="1146529" y="57474"/>
          <a:ext cx="3737133" cy="70594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8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>
              <a:latin typeface="华文隶书" pitchFamily="2" charset="-122"/>
              <a:ea typeface="华文隶书" pitchFamily="2" charset="-122"/>
            </a:rPr>
            <a:t>界面设计原则</a:t>
          </a:r>
        </a:p>
      </dsp:txBody>
      <dsp:txXfrm rot="10800000">
        <a:off x="1323015" y="57474"/>
        <a:ext cx="3560647" cy="705946"/>
      </dsp:txXfrm>
    </dsp:sp>
    <dsp:sp modelId="{61621484-C2F8-4F6F-AF13-0884A52E66A1}">
      <dsp:nvSpPr>
        <dsp:cNvPr id="0" name=""/>
        <dsp:cNvSpPr/>
      </dsp:nvSpPr>
      <dsp:spPr>
        <a:xfrm>
          <a:off x="736086" y="3"/>
          <a:ext cx="820886" cy="82088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9FDD62-8635-4CB2-8CC1-66D4C78EB4BA}">
      <dsp:nvSpPr>
        <dsp:cNvPr id="0" name=""/>
        <dsp:cNvSpPr/>
      </dsp:nvSpPr>
      <dsp:spPr>
        <a:xfrm rot="10800000">
          <a:off x="1146529" y="1065931"/>
          <a:ext cx="3737133" cy="8208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8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交互界面设计原则</a:t>
          </a:r>
        </a:p>
      </dsp:txBody>
      <dsp:txXfrm rot="10800000">
        <a:off x="1351750" y="1065931"/>
        <a:ext cx="3531912" cy="820886"/>
      </dsp:txXfrm>
    </dsp:sp>
    <dsp:sp modelId="{9FD5CF88-9B13-48B4-8609-54DD68A991BC}">
      <dsp:nvSpPr>
        <dsp:cNvPr id="0" name=""/>
        <dsp:cNvSpPr/>
      </dsp:nvSpPr>
      <dsp:spPr>
        <a:xfrm>
          <a:off x="736086" y="1065931"/>
          <a:ext cx="820886" cy="82088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48C8C-B20A-4AAC-B116-EA9C16D56E43}">
      <dsp:nvSpPr>
        <dsp:cNvPr id="0" name=""/>
        <dsp:cNvSpPr/>
      </dsp:nvSpPr>
      <dsp:spPr>
        <a:xfrm rot="10800000">
          <a:off x="1146529" y="2131859"/>
          <a:ext cx="3737133" cy="8208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8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导航设计原则</a:t>
          </a:r>
        </a:p>
      </dsp:txBody>
      <dsp:txXfrm rot="10800000">
        <a:off x="1351750" y="2131859"/>
        <a:ext cx="3531912" cy="820886"/>
      </dsp:txXfrm>
    </dsp:sp>
    <dsp:sp modelId="{4BD6D49F-9528-4B4A-986C-47E076AACC24}">
      <dsp:nvSpPr>
        <dsp:cNvPr id="0" name=""/>
        <dsp:cNvSpPr/>
      </dsp:nvSpPr>
      <dsp:spPr>
        <a:xfrm>
          <a:off x="736086" y="2131859"/>
          <a:ext cx="820886" cy="82088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2D49D-40CD-43FB-87E7-39355E858DCE}">
      <dsp:nvSpPr>
        <dsp:cNvPr id="0" name=""/>
        <dsp:cNvSpPr/>
      </dsp:nvSpPr>
      <dsp:spPr>
        <a:xfrm>
          <a:off x="-3746591" y="-575528"/>
          <a:ext cx="4465756" cy="4465756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429BDC-27E9-45AB-8E6D-372CA794CA36}">
      <dsp:nvSpPr>
        <dsp:cNvPr id="0" name=""/>
        <dsp:cNvSpPr/>
      </dsp:nvSpPr>
      <dsp:spPr>
        <a:xfrm>
          <a:off x="269224" y="114300"/>
          <a:ext cx="4459450" cy="469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latin typeface="华文隶书" pitchFamily="2" charset="-122"/>
              <a:ea typeface="华文隶书" pitchFamily="2" charset="-122"/>
            </a:rPr>
            <a:t>    </a:t>
          </a:r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选择优质模板</a:t>
          </a:r>
        </a:p>
      </dsp:txBody>
      <dsp:txXfrm>
        <a:off x="269224" y="114300"/>
        <a:ext cx="4459450" cy="469475"/>
      </dsp:txXfrm>
    </dsp:sp>
    <dsp:sp modelId="{1F7CF5D1-C348-4BE1-9137-86812485EA6C}">
      <dsp:nvSpPr>
        <dsp:cNvPr id="0" name=""/>
        <dsp:cNvSpPr/>
      </dsp:nvSpPr>
      <dsp:spPr>
        <a:xfrm>
          <a:off x="51116" y="130930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41D0E-2C00-4FC0-8631-2A6A86C42830}">
      <dsp:nvSpPr>
        <dsp:cNvPr id="0" name=""/>
        <dsp:cNvSpPr/>
      </dsp:nvSpPr>
      <dsp:spPr>
        <a:xfrm>
          <a:off x="556277" y="638176"/>
          <a:ext cx="4172397" cy="4685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目录简洁，层次清晰</a:t>
          </a:r>
        </a:p>
      </dsp:txBody>
      <dsp:txXfrm>
        <a:off x="556277" y="638176"/>
        <a:ext cx="4172397" cy="468504"/>
      </dsp:txXfrm>
    </dsp:sp>
    <dsp:sp modelId="{985ECFC6-9CE1-47E3-9347-11399A328412}">
      <dsp:nvSpPr>
        <dsp:cNvPr id="0" name=""/>
        <dsp:cNvSpPr/>
      </dsp:nvSpPr>
      <dsp:spPr>
        <a:xfrm>
          <a:off x="338169" y="654321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7D68B-4493-4BB3-BE3B-162700121509}">
      <dsp:nvSpPr>
        <dsp:cNvPr id="0" name=""/>
        <dsp:cNvSpPr/>
      </dsp:nvSpPr>
      <dsp:spPr>
        <a:xfrm>
          <a:off x="687539" y="1181914"/>
          <a:ext cx="4041135" cy="4278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  <a:cs typeface="+mn-cs"/>
            </a:rPr>
            <a:t>教学内容删繁就简，逻辑清晰</a:t>
          </a:r>
        </a:p>
      </dsp:txBody>
      <dsp:txXfrm>
        <a:off x="687539" y="1181914"/>
        <a:ext cx="4041135" cy="427811"/>
      </dsp:txXfrm>
    </dsp:sp>
    <dsp:sp modelId="{848C1A00-C518-4EEC-A034-57C17DF9BDC3}">
      <dsp:nvSpPr>
        <dsp:cNvPr id="0" name=""/>
        <dsp:cNvSpPr/>
      </dsp:nvSpPr>
      <dsp:spPr>
        <a:xfrm>
          <a:off x="469431" y="1177712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F2479D-8C1B-4F1D-AF16-C80A4C946F39}">
      <dsp:nvSpPr>
        <dsp:cNvPr id="0" name=""/>
        <dsp:cNvSpPr/>
      </dsp:nvSpPr>
      <dsp:spPr>
        <a:xfrm>
          <a:off x="687539" y="1685925"/>
          <a:ext cx="4041135" cy="465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latin typeface="华文行楷" pitchFamily="2" charset="-122"/>
              <a:ea typeface="华文行楷" pitchFamily="2" charset="-122"/>
            </a:rPr>
            <a:t>选择合适的幻灯片样式</a:t>
          </a:r>
        </a:p>
      </dsp:txBody>
      <dsp:txXfrm>
        <a:off x="687539" y="1685925"/>
        <a:ext cx="4041135" cy="465908"/>
      </dsp:txXfrm>
    </dsp:sp>
    <dsp:sp modelId="{8B6CB33E-EF91-4BD8-B881-20D776725190}">
      <dsp:nvSpPr>
        <dsp:cNvPr id="0" name=""/>
        <dsp:cNvSpPr/>
      </dsp:nvSpPr>
      <dsp:spPr>
        <a:xfrm>
          <a:off x="469431" y="1700772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BC4F0A-BE04-480A-A023-AC2B7D501BAA}">
      <dsp:nvSpPr>
        <dsp:cNvPr id="0" name=""/>
        <dsp:cNvSpPr/>
      </dsp:nvSpPr>
      <dsp:spPr>
        <a:xfrm>
          <a:off x="556277" y="2227065"/>
          <a:ext cx="4172397" cy="4304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latin typeface="华文行楷" pitchFamily="2" charset="-122"/>
              <a:ea typeface="华文行楷" pitchFamily="2" charset="-122"/>
            </a:rPr>
            <a:t>图表、音频、视频、动画，适当使用</a:t>
          </a:r>
        </a:p>
      </dsp:txBody>
      <dsp:txXfrm>
        <a:off x="556277" y="2227065"/>
        <a:ext cx="4172397" cy="430411"/>
      </dsp:txXfrm>
    </dsp:sp>
    <dsp:sp modelId="{377E8D94-BF1A-4812-8811-AFFFA20989CD}">
      <dsp:nvSpPr>
        <dsp:cNvPr id="0" name=""/>
        <dsp:cNvSpPr/>
      </dsp:nvSpPr>
      <dsp:spPr>
        <a:xfrm>
          <a:off x="338169" y="2224163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883A63-E7C8-4EBC-9E68-257398E214EC}">
      <dsp:nvSpPr>
        <dsp:cNvPr id="0" name=""/>
        <dsp:cNvSpPr/>
      </dsp:nvSpPr>
      <dsp:spPr>
        <a:xfrm>
          <a:off x="269224" y="2730922"/>
          <a:ext cx="4459450" cy="4694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69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latin typeface="华文行楷" pitchFamily="2" charset="-122"/>
              <a:ea typeface="华文行楷" pitchFamily="2" charset="-122"/>
            </a:rPr>
            <a:t>学习优秀范例，巧用他人课件</a:t>
          </a:r>
        </a:p>
      </dsp:txBody>
      <dsp:txXfrm>
        <a:off x="269224" y="2730922"/>
        <a:ext cx="4459450" cy="469478"/>
      </dsp:txXfrm>
    </dsp:sp>
    <dsp:sp modelId="{93D166E1-3BE5-4E31-B8E2-53C10F96E5C9}">
      <dsp:nvSpPr>
        <dsp:cNvPr id="0" name=""/>
        <dsp:cNvSpPr/>
      </dsp:nvSpPr>
      <dsp:spPr>
        <a:xfrm>
          <a:off x="51116" y="2747554"/>
          <a:ext cx="436214" cy="436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C131B-AAFC-43B0-908C-0CBC39ED53D3}">
      <dsp:nvSpPr>
        <dsp:cNvPr id="0" name=""/>
        <dsp:cNvSpPr/>
      </dsp:nvSpPr>
      <dsp:spPr>
        <a:xfrm rot="10800000">
          <a:off x="1242927" y="878"/>
          <a:ext cx="4945054" cy="8852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697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用</a:t>
          </a:r>
          <a:r>
            <a:rPr lang="en-US" altLang="en-US" sz="2400" b="1" kern="1200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美化大师对已有的一个</a:t>
          </a:r>
          <a:r>
            <a:rPr lang="en-US" altLang="en-US" sz="2400" b="1" kern="1200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课件进行美化</a:t>
          </a:r>
        </a:p>
      </dsp:txBody>
      <dsp:txXfrm rot="10800000">
        <a:off x="1464228" y="878"/>
        <a:ext cx="4723753" cy="885206"/>
      </dsp:txXfrm>
    </dsp:sp>
    <dsp:sp modelId="{61621484-C2F8-4F6F-AF13-0884A52E66A1}">
      <dsp:nvSpPr>
        <dsp:cNvPr id="0" name=""/>
        <dsp:cNvSpPr/>
      </dsp:nvSpPr>
      <dsp:spPr>
        <a:xfrm>
          <a:off x="908143" y="4307"/>
          <a:ext cx="895699" cy="87834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9FDD62-8635-4CB2-8CC1-66D4C78EB4BA}">
      <dsp:nvSpPr>
        <dsp:cNvPr id="0" name=""/>
        <dsp:cNvSpPr/>
      </dsp:nvSpPr>
      <dsp:spPr>
        <a:xfrm rot="10800000">
          <a:off x="855112" y="1236040"/>
          <a:ext cx="5478906" cy="100933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6974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   用</a:t>
          </a:r>
          <a:r>
            <a:rPr lang="en-US" altLang="en-US" sz="2400" b="1" kern="1200" dirty="0">
              <a:latin typeface="华文隶书" pitchFamily="2" charset="-122"/>
              <a:ea typeface="华文隶书" pitchFamily="2" charset="-122"/>
            </a:rPr>
            <a:t>101</a:t>
          </a: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教育</a:t>
          </a:r>
          <a:r>
            <a:rPr lang="en-US" altLang="en-US" sz="2400" b="1" kern="1200" dirty="0">
              <a:latin typeface="华文隶书" pitchFamily="2" charset="-122"/>
              <a:ea typeface="华文隶书" pitchFamily="2" charset="-122"/>
            </a:rPr>
            <a:t>PPT</a:t>
          </a:r>
          <a:r>
            <a:rPr lang="zh-CN" altLang="en-US" sz="2400" b="1" kern="1200" dirty="0">
              <a:latin typeface="华文隶书" pitchFamily="2" charset="-122"/>
              <a:ea typeface="华文隶书" pitchFamily="2" charset="-122"/>
            </a:rPr>
            <a:t>制作一分屏竞赛题   </a:t>
          </a:r>
        </a:p>
      </dsp:txBody>
      <dsp:txXfrm rot="10800000">
        <a:off x="1107446" y="1236040"/>
        <a:ext cx="5226572" cy="1009335"/>
      </dsp:txXfrm>
    </dsp:sp>
    <dsp:sp modelId="{9FD5CF88-9B13-48B4-8609-54DD68A991BC}">
      <dsp:nvSpPr>
        <dsp:cNvPr id="0" name=""/>
        <dsp:cNvSpPr/>
      </dsp:nvSpPr>
      <dsp:spPr>
        <a:xfrm>
          <a:off x="762107" y="1314453"/>
          <a:ext cx="945993" cy="85250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48C8C-B20A-4AAC-B116-EA9C16D56E43}">
      <dsp:nvSpPr>
        <dsp:cNvPr id="0" name=""/>
        <dsp:cNvSpPr/>
      </dsp:nvSpPr>
      <dsp:spPr>
        <a:xfrm rot="10800000">
          <a:off x="1129308" y="2595331"/>
          <a:ext cx="5278352" cy="9566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6974" tIns="76200" rIns="14224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latin typeface="华文隶书" pitchFamily="2" charset="-122"/>
              <a:ea typeface="华文隶书" pitchFamily="2" charset="-122"/>
            </a:rPr>
            <a:t>选择一个与专业实习匹配的教学内容，用</a:t>
          </a:r>
          <a:r>
            <a:rPr lang="en-US" altLang="en-US" sz="2000" b="1" kern="1200" dirty="0" err="1">
              <a:latin typeface="华文隶书" pitchFamily="2" charset="-122"/>
              <a:ea typeface="华文隶书" pitchFamily="2" charset="-122"/>
            </a:rPr>
            <a:t>Focusky</a:t>
          </a:r>
          <a:r>
            <a:rPr lang="zh-CN" altLang="en-US" sz="2000" b="1" kern="1200" dirty="0">
              <a:latin typeface="华文隶书" pitchFamily="2" charset="-122"/>
              <a:ea typeface="华文隶书" pitchFamily="2" charset="-122"/>
            </a:rPr>
            <a:t>制作成多媒体课件</a:t>
          </a:r>
        </a:p>
      </dsp:txBody>
      <dsp:txXfrm rot="10800000">
        <a:off x="1368461" y="2595331"/>
        <a:ext cx="5039199" cy="956614"/>
      </dsp:txXfrm>
    </dsp:sp>
    <dsp:sp modelId="{4BD6D49F-9528-4B4A-986C-47E076AACC24}">
      <dsp:nvSpPr>
        <dsp:cNvPr id="0" name=""/>
        <dsp:cNvSpPr/>
      </dsp:nvSpPr>
      <dsp:spPr>
        <a:xfrm>
          <a:off x="829561" y="2653392"/>
          <a:ext cx="876730" cy="84049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defRPr sz="1200" noProof="1">
                <a:ea typeface="微软雅黑" charset="-122"/>
              </a:defRPr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defRPr sz="1200" noProof="1" dirty="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>
              <a:buFontTx/>
              <a:buNone/>
            </a:pPr>
            <a:r>
              <a:rPr lang="zh-CN" altLang="en-US"/>
              <a:t>单击此处编辑母版文本样式</a:t>
            </a:r>
          </a:p>
          <a:p>
            <a:pPr defTabSz="914400">
              <a:buFontTx/>
              <a:buNone/>
            </a:pPr>
            <a:r>
              <a:rPr lang="zh-CN" altLang="en-US"/>
              <a:t>第二级</a:t>
            </a:r>
          </a:p>
          <a:p>
            <a:pPr defTabSz="914400">
              <a:buFontTx/>
              <a:buNone/>
            </a:pPr>
            <a:r>
              <a:rPr lang="zh-CN" altLang="en-US"/>
              <a:t>第三级</a:t>
            </a:r>
          </a:p>
          <a:p>
            <a:pPr defTabSz="914400">
              <a:buFontTx/>
              <a:buNone/>
            </a:pPr>
            <a:r>
              <a:rPr lang="zh-CN" altLang="en-US"/>
              <a:t>第四级</a:t>
            </a:r>
          </a:p>
          <a:p>
            <a:pPr defTabSz="914400">
              <a:buFontTx/>
              <a:buNone/>
            </a:pPr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defRPr sz="1200" noProof="1">
                <a:ea typeface="微软雅黑" charset="-122"/>
              </a:defRPr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60A2605C-C0FD-4F9A-A5FA-664FA9D9ABD8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83161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93673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05717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98684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24313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830461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863287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07814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50168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38509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772990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217110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094373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033863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648663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258120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729617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3157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64810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444975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732950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164888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033025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823962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193650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783799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874816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9285550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71348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839714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34960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244105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746499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342253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398735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602224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9147542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090192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39890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13258298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818634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729809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9006532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2608419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9872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50765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A648-5DEE-494E-B1AB-87BDECEEA7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213122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99941-5C04-4FFD-A53A-CD7C8D2D0E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2925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72200" y="114300"/>
            <a:ext cx="1905000" cy="44799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"/>
            <a:ext cx="5604565" cy="44799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074AA-A0B8-48F5-95CD-EFE4B78F78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97214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7093-616E-488D-B855-7594C49211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3378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AFB41-F980-46EB-BC47-4AC3570BC1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79583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14450"/>
            <a:ext cx="3733800" cy="32797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43400" y="1314450"/>
            <a:ext cx="3733800" cy="32797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34E88-25E3-479A-87B6-2F4DC6E5C2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25928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AA117-B3C2-4160-876E-AC6E67156D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83071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CC1C1-5B18-49BE-AE31-162D1A571E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5340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</p:spTree>
    <p:extLst>
      <p:ext uri="{BB962C8B-B14F-4D97-AF65-F5344CB8AC3E}">
        <p14:creationId xmlns:p14="http://schemas.microsoft.com/office/powerpoint/2010/main" val="2101091928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E645-3065-4AFF-80E1-9D282D2D1C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86658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FB649-984B-4161-A216-91401D730D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1182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14300"/>
            <a:ext cx="57912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 Black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14450"/>
            <a:ext cx="76200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Arial" pitchFamily="34" charset="0"/>
              </a:rPr>
              <a:t>第二级</a:t>
            </a:r>
          </a:p>
          <a:p>
            <a:pPr lvl="2"/>
            <a:r>
              <a:rPr lang="zh-CN" altLang="en-US">
                <a:sym typeface="Arial" pitchFamily="34" charset="0"/>
              </a:rPr>
              <a:t>第三级</a:t>
            </a:r>
          </a:p>
          <a:p>
            <a:pPr lvl="3"/>
            <a:r>
              <a:rPr lang="zh-CN" altLang="en-US">
                <a:sym typeface="Arial" pitchFamily="34" charset="0"/>
              </a:rPr>
              <a:t>第四级</a:t>
            </a:r>
          </a:p>
          <a:p>
            <a:pPr lvl="4"/>
            <a:r>
              <a:rPr lang="zh-CN" altLang="en-US">
                <a:sym typeface="Arial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29150"/>
            <a:ext cx="3429000" cy="2286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bIns="0" anchor="b"/>
          <a:lstStyle>
            <a:lvl1pPr algn="l">
              <a:defRPr sz="1000" noProof="1" dirty="0">
                <a:solidFill>
                  <a:schemeClr val="tx1"/>
                </a:solidFill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870450"/>
            <a:ext cx="3429000" cy="2127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t"/>
          <a:lstStyle>
            <a:lvl1pPr algn="l">
              <a:defRPr sz="1000" noProof="1" dirty="0">
                <a:solidFill>
                  <a:schemeClr val="tx1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r>
              <a:rPr lang="zh-CN" altLang="en-US"/>
              <a:t>Footer Text</a:t>
            </a:r>
            <a:endParaRPr lang="en-US" altLang="x-none" sz="1800">
              <a:latin typeface="Arial" pitchFamily="34" charset="0"/>
              <a:cs typeface="+mn-cs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391525" y="4368800"/>
            <a:ext cx="987425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fld id="{75AA4986-CD44-4657-A116-3788C4F0FF14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9001125" y="0"/>
            <a:ext cx="142875" cy="10287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9001125" y="1028700"/>
            <a:ext cx="142875" cy="4114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3" name="圆角矩形 8"/>
          <p:cNvSpPr>
            <a:spLocks noChangeArrowheads="1"/>
          </p:cNvSpPr>
          <p:nvPr/>
        </p:nvSpPr>
        <p:spPr bwMode="auto">
          <a:xfrm>
            <a:off x="0" y="4867275"/>
            <a:ext cx="8208963" cy="2762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" name="圆角矩形 9"/>
          <p:cNvSpPr>
            <a:spLocks noChangeArrowheads="1"/>
          </p:cNvSpPr>
          <p:nvPr/>
        </p:nvSpPr>
        <p:spPr bwMode="auto">
          <a:xfrm>
            <a:off x="8124825" y="4867275"/>
            <a:ext cx="1019175" cy="2762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  <p:sldLayoutId id="2147483725" r:id="rId3"/>
    <p:sldLayoutId id="2147483724" r:id="rId4"/>
    <p:sldLayoutId id="2147483723" r:id="rId5"/>
    <p:sldLayoutId id="2147483722" r:id="rId6"/>
    <p:sldLayoutId id="2147483721" r:id="rId7"/>
    <p:sldLayoutId id="2147483720" r:id="rId8"/>
    <p:sldLayoutId id="2147483719" r:id="rId9"/>
    <p:sldLayoutId id="2147483718" r:id="rId10"/>
    <p:sldLayoutId id="2147483717" r:id="rId11"/>
  </p:sldLayoutIdLst>
  <p:transition spd="slow"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  <a:sym typeface="Arial Black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600"/>
        </a:spcAft>
        <a:buFont typeface="Arial" pitchFamily="34" charset="0"/>
        <a:defRPr sz="20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457200" lvl="1" indent="-182563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lvl="2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lvl="3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lvl="4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076783" y="2473329"/>
            <a:ext cx="53142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现代教育技术实用教程</a:t>
            </a: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4005263" y="1220442"/>
            <a:ext cx="1133475" cy="1008063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491F454-7CF0-423B-B75D-EF5CFCB0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26" y="338512"/>
            <a:ext cx="2371695" cy="59565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9DFF450-7DF9-49E5-94E3-1A9613D0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5" t="-1003" r="815" b="1003"/>
          <a:stretch/>
        </p:blipFill>
        <p:spPr>
          <a:xfrm>
            <a:off x="6953881" y="4209331"/>
            <a:ext cx="1959306" cy="70788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17907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447423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B612E680-D2DD-4788-8D72-04334B5C64E7}"/>
              </a:ext>
            </a:extLst>
          </p:cNvPr>
          <p:cNvSpPr/>
          <p:nvPr/>
        </p:nvSpPr>
        <p:spPr>
          <a:xfrm>
            <a:off x="3307140" y="2002533"/>
            <a:ext cx="4736295" cy="162641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818886-0378-418B-98D2-342293B96F9B}"/>
              </a:ext>
            </a:extLst>
          </p:cNvPr>
          <p:cNvGrpSpPr/>
          <p:nvPr/>
        </p:nvGrpSpPr>
        <p:grpSpPr>
          <a:xfrm>
            <a:off x="3636682" y="2356191"/>
            <a:ext cx="5715001" cy="773797"/>
            <a:chOff x="2125938" y="261863"/>
            <a:chExt cx="5715001" cy="773797"/>
          </a:xfrm>
        </p:grpSpPr>
        <p:sp>
          <p:nvSpPr>
            <p:cNvPr id="5122" name="圆角矩形 258"/>
            <p:cNvSpPr>
              <a:spLocks noChangeArrowheads="1"/>
            </p:cNvSpPr>
            <p:nvPr/>
          </p:nvSpPr>
          <p:spPr bwMode="auto">
            <a:xfrm>
              <a:off x="2705099" y="374144"/>
              <a:ext cx="4556681" cy="66151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26" name="Text Box 39"/>
            <p:cNvSpPr>
              <a:spLocks noChangeArrowheads="1"/>
            </p:cNvSpPr>
            <p:nvPr/>
          </p:nvSpPr>
          <p:spPr bwMode="auto">
            <a:xfrm>
              <a:off x="2125938" y="261863"/>
              <a:ext cx="5715001" cy="74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  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" name="!!11">
            <a:extLst>
              <a:ext uri="{FF2B5EF4-FFF2-40B4-BE49-F238E27FC236}">
                <a16:creationId xmlns="" xmlns:a16="http://schemas.microsoft.com/office/drawing/2014/main" id="{4C9E510B-8A62-4E74-BD5A-9E0D45BFC8DB}"/>
              </a:ext>
            </a:extLst>
          </p:cNvPr>
          <p:cNvSpPr/>
          <p:nvPr/>
        </p:nvSpPr>
        <p:spPr>
          <a:xfrm rot="900000">
            <a:off x="1209598" y="1481066"/>
            <a:ext cx="2535323" cy="2549093"/>
          </a:xfrm>
          <a:prstGeom prst="roundRect">
            <a:avLst>
              <a:gd name="adj" fmla="val 21111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!!22">
            <a:extLst>
              <a:ext uri="{FF2B5EF4-FFF2-40B4-BE49-F238E27FC236}">
                <a16:creationId xmlns="" xmlns:a16="http://schemas.microsoft.com/office/drawing/2014/main" id="{19479A96-8899-47B0-8A31-23185B0502C9}"/>
              </a:ext>
            </a:extLst>
          </p:cNvPr>
          <p:cNvSpPr/>
          <p:nvPr/>
        </p:nvSpPr>
        <p:spPr>
          <a:xfrm rot="1800000">
            <a:off x="1197259" y="1482250"/>
            <a:ext cx="2535322" cy="2549093"/>
          </a:xfrm>
          <a:prstGeom prst="roundRect">
            <a:avLst>
              <a:gd name="adj" fmla="val 21111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825D3D8-3F23-4979-93AA-DEB51AF5D618}"/>
              </a:ext>
            </a:extLst>
          </p:cNvPr>
          <p:cNvGrpSpPr/>
          <p:nvPr/>
        </p:nvGrpSpPr>
        <p:grpSpPr>
          <a:xfrm>
            <a:off x="1100565" y="1307537"/>
            <a:ext cx="2728710" cy="2728710"/>
            <a:chOff x="-933093" y="1602812"/>
            <a:chExt cx="2728710" cy="2728710"/>
          </a:xfrm>
        </p:grpSpPr>
        <p:sp>
          <p:nvSpPr>
            <p:cNvPr id="14" name="!!33">
              <a:extLst>
                <a:ext uri="{FF2B5EF4-FFF2-40B4-BE49-F238E27FC236}">
                  <a16:creationId xmlns="" xmlns:a16="http://schemas.microsoft.com/office/drawing/2014/main" id="{026818FE-E65B-4A83-9F44-EB5C440C42D8}"/>
                </a:ext>
              </a:extLst>
            </p:cNvPr>
            <p:cNvSpPr/>
            <p:nvPr/>
          </p:nvSpPr>
          <p:spPr>
            <a:xfrm rot="2700000">
              <a:off x="-796557" y="1735764"/>
              <a:ext cx="2463424" cy="2443283"/>
            </a:xfrm>
            <a:prstGeom prst="roundRect">
              <a:avLst>
                <a:gd name="adj" fmla="val 211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手在键盘上&#10;&#10;低可信度描述已自动生成">
              <a:extLst>
                <a:ext uri="{FF2B5EF4-FFF2-40B4-BE49-F238E27FC236}">
                  <a16:creationId xmlns="" xmlns:a16="http://schemas.microsoft.com/office/drawing/2014/main" id="{D2EC0A9E-CD7F-4067-9E1A-0A39E4548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33093" y="1602812"/>
              <a:ext cx="2728710" cy="27287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10658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790949" y="265113"/>
            <a:ext cx="3095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3.2.1   PPT</a:t>
            </a:r>
            <a:r>
              <a:rPr lang="zh-CN" altLang="en-US" sz="2000" b="1" dirty="0">
                <a:solidFill>
                  <a:schemeClr val="tx2"/>
                </a:solidFill>
              </a:rPr>
              <a:t>课件制作技巧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669879647"/>
              </p:ext>
            </p:extLst>
          </p:nvPr>
        </p:nvGraphicFramePr>
        <p:xfrm>
          <a:off x="2952748" y="714375"/>
          <a:ext cx="4772027" cy="3314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86174" y="4127502"/>
            <a:ext cx="3676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优秀</a:t>
            </a:r>
            <a:r>
              <a:rPr lang="en-US" altLang="zh-CN" sz="2000" b="1" dirty="0">
                <a:solidFill>
                  <a:schemeClr val="tx2"/>
                </a:solidFill>
                <a:latin typeface="+mj-ea"/>
                <a:ea typeface="+mj-ea"/>
              </a:rPr>
              <a:t> PPT</a:t>
            </a:r>
            <a:r>
              <a:rPr lang="zh-CN" altLang="en-US" sz="2000" b="1" dirty="0">
                <a:solidFill>
                  <a:schemeClr val="tx2"/>
                </a:solidFill>
                <a:latin typeface="+mj-ea"/>
                <a:ea typeface="+mj-ea"/>
              </a:rPr>
              <a:t>课件案例观摩与交流</a:t>
            </a:r>
          </a:p>
        </p:txBody>
      </p:sp>
      <p:sp>
        <p:nvSpPr>
          <p:cNvPr id="8" name="任意多边形 13">
            <a:extLst>
              <a:ext uri="{FF2B5EF4-FFF2-40B4-BE49-F238E27FC236}">
                <a16:creationId xmlns="" xmlns:a16="http://schemas.microsoft.com/office/drawing/2014/main" id="{C3363E83-D39B-4B22-B504-7F3CBB4E821C}"/>
              </a:ext>
            </a:extLst>
          </p:cNvPr>
          <p:cNvSpPr>
            <a:spLocks noChangeArrowheads="1"/>
          </p:cNvSpPr>
          <p:nvPr/>
        </p:nvSpPr>
        <p:spPr bwMode="auto">
          <a:xfrm rot="18825555">
            <a:off x="3583769" y="1952962"/>
            <a:ext cx="167664" cy="331974"/>
          </a:xfrm>
          <a:custGeom>
            <a:avLst/>
            <a:gdLst>
              <a:gd name="T0" fmla="*/ 235173 w 469026"/>
              <a:gd name="T1" fmla="*/ 732025 h 908580"/>
              <a:gd name="T2" fmla="*/ 181173 w 469026"/>
              <a:gd name="T3" fmla="*/ 786025 h 908580"/>
              <a:gd name="T4" fmla="*/ 235173 w 469026"/>
              <a:gd name="T5" fmla="*/ 840025 h 908580"/>
              <a:gd name="T6" fmla="*/ 289173 w 469026"/>
              <a:gd name="T7" fmla="*/ 786025 h 908580"/>
              <a:gd name="T8" fmla="*/ 235173 w 469026"/>
              <a:gd name="T9" fmla="*/ 732025 h 908580"/>
              <a:gd name="T10" fmla="*/ 350586 w 469026"/>
              <a:gd name="T11" fmla="*/ 0 h 908580"/>
              <a:gd name="T12" fmla="*/ 400339 w 469026"/>
              <a:gd name="T13" fmla="*/ 33544 h 908580"/>
              <a:gd name="T14" fmla="*/ 469026 w 469026"/>
              <a:gd name="T15" fmla="*/ 199370 h 908580"/>
              <a:gd name="T16" fmla="*/ 400339 w 469026"/>
              <a:gd name="T17" fmla="*/ 365196 h 908580"/>
              <a:gd name="T18" fmla="*/ 350984 w 469026"/>
              <a:gd name="T19" fmla="*/ 398472 h 908580"/>
              <a:gd name="T20" fmla="*/ 350984 w 469026"/>
              <a:gd name="T21" fmla="*/ 792110 h 908580"/>
              <a:gd name="T22" fmla="*/ 234514 w 469026"/>
              <a:gd name="T23" fmla="*/ 908580 h 908580"/>
              <a:gd name="T24" fmla="*/ 234514 w 469026"/>
              <a:gd name="T25" fmla="*/ 908579 h 908580"/>
              <a:gd name="T26" fmla="*/ 118044 w 469026"/>
              <a:gd name="T27" fmla="*/ 792109 h 908580"/>
              <a:gd name="T28" fmla="*/ 118044 w 469026"/>
              <a:gd name="T29" fmla="*/ 398473 h 908580"/>
              <a:gd name="T30" fmla="*/ 68687 w 469026"/>
              <a:gd name="T31" fmla="*/ 365196 h 908580"/>
              <a:gd name="T32" fmla="*/ 0 w 469026"/>
              <a:gd name="T33" fmla="*/ 199370 h 908580"/>
              <a:gd name="T34" fmla="*/ 68687 w 469026"/>
              <a:gd name="T35" fmla="*/ 33544 h 908580"/>
              <a:gd name="T36" fmla="*/ 118438 w 469026"/>
              <a:gd name="T37" fmla="*/ 1 h 908580"/>
              <a:gd name="T38" fmla="*/ 158312 w 469026"/>
              <a:gd name="T39" fmla="*/ 199369 h 908580"/>
              <a:gd name="T40" fmla="*/ 310712 w 469026"/>
              <a:gd name="T41" fmla="*/ 199369 h 9085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69026"/>
              <a:gd name="T64" fmla="*/ 0 h 908580"/>
              <a:gd name="T65" fmla="*/ 469026 w 469026"/>
              <a:gd name="T66" fmla="*/ 908580 h 90858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69026" h="908580">
                <a:moveTo>
                  <a:pt x="235173" y="732025"/>
                </a:moveTo>
                <a:cubicBezTo>
                  <a:pt x="205350" y="732025"/>
                  <a:pt x="181173" y="756202"/>
                  <a:pt x="181173" y="786025"/>
                </a:cubicBezTo>
                <a:cubicBezTo>
                  <a:pt x="181173" y="815848"/>
                  <a:pt x="205350" y="840025"/>
                  <a:pt x="235173" y="840025"/>
                </a:cubicBezTo>
                <a:cubicBezTo>
                  <a:pt x="264996" y="840025"/>
                  <a:pt x="289173" y="815848"/>
                  <a:pt x="289173" y="786025"/>
                </a:cubicBezTo>
                <a:cubicBezTo>
                  <a:pt x="289173" y="756202"/>
                  <a:pt x="264996" y="732025"/>
                  <a:pt x="235173" y="732025"/>
                </a:cubicBezTo>
                <a:close/>
                <a:moveTo>
                  <a:pt x="350586" y="0"/>
                </a:moveTo>
                <a:lnTo>
                  <a:pt x="400339" y="33544"/>
                </a:lnTo>
                <a:cubicBezTo>
                  <a:pt x="442777" y="75983"/>
                  <a:pt x="469026" y="134611"/>
                  <a:pt x="469026" y="199370"/>
                </a:cubicBezTo>
                <a:cubicBezTo>
                  <a:pt x="469026" y="264129"/>
                  <a:pt x="442777" y="322757"/>
                  <a:pt x="400339" y="365196"/>
                </a:cubicBezTo>
                <a:lnTo>
                  <a:pt x="350984" y="398472"/>
                </a:lnTo>
                <a:lnTo>
                  <a:pt x="350984" y="792110"/>
                </a:lnTo>
                <a:cubicBezTo>
                  <a:pt x="350984" y="856435"/>
                  <a:pt x="298839" y="908580"/>
                  <a:pt x="234514" y="908580"/>
                </a:cubicBezTo>
                <a:lnTo>
                  <a:pt x="234514" y="908579"/>
                </a:lnTo>
                <a:cubicBezTo>
                  <a:pt x="170189" y="908579"/>
                  <a:pt x="118044" y="856434"/>
                  <a:pt x="118044" y="792109"/>
                </a:cubicBezTo>
                <a:lnTo>
                  <a:pt x="118044" y="398473"/>
                </a:lnTo>
                <a:lnTo>
                  <a:pt x="68687" y="365196"/>
                </a:lnTo>
                <a:cubicBezTo>
                  <a:pt x="26249" y="322757"/>
                  <a:pt x="0" y="264129"/>
                  <a:pt x="0" y="199370"/>
                </a:cubicBezTo>
                <a:cubicBezTo>
                  <a:pt x="0" y="134611"/>
                  <a:pt x="26249" y="75983"/>
                  <a:pt x="68687" y="33544"/>
                </a:cubicBezTo>
                <a:lnTo>
                  <a:pt x="118438" y="1"/>
                </a:lnTo>
                <a:lnTo>
                  <a:pt x="158312" y="199369"/>
                </a:lnTo>
                <a:lnTo>
                  <a:pt x="310712" y="199369"/>
                </a:lnTo>
                <a:lnTo>
                  <a:pt x="3505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BA513ED-F69A-4619-A2FF-24CBF2F2CF69}"/>
              </a:ext>
            </a:extLst>
          </p:cNvPr>
          <p:cNvGrpSpPr/>
          <p:nvPr/>
        </p:nvGrpSpPr>
        <p:grpSpPr>
          <a:xfrm>
            <a:off x="3530645" y="2506435"/>
            <a:ext cx="219484" cy="263421"/>
            <a:chOff x="1583368" y="2279365"/>
            <a:chExt cx="692906" cy="669313"/>
          </a:xfrm>
        </p:grpSpPr>
        <p:grpSp>
          <p:nvGrpSpPr>
            <p:cNvPr id="9" name="组合 38">
              <a:extLst>
                <a:ext uri="{FF2B5EF4-FFF2-40B4-BE49-F238E27FC236}">
                  <a16:creationId xmlns="" xmlns:a16="http://schemas.microsoft.com/office/drawing/2014/main" id="{BF76898A-3F82-42F3-B950-269F57240AF1}"/>
                </a:ext>
              </a:extLst>
            </p:cNvPr>
            <p:cNvGrpSpPr>
              <a:grpSpLocks/>
            </p:cNvGrpSpPr>
            <p:nvPr/>
          </p:nvGrpSpPr>
          <p:grpSpPr bwMode="auto">
            <a:xfrm rot="362779">
              <a:off x="1755198" y="2342361"/>
              <a:ext cx="521076" cy="606317"/>
              <a:chOff x="0" y="0"/>
              <a:chExt cx="556799" cy="606107"/>
            </a:xfrm>
          </p:grpSpPr>
          <p:sp>
            <p:nvSpPr>
              <p:cNvPr id="10" name="圆角矩形 47">
                <a:extLst>
                  <a:ext uri="{FF2B5EF4-FFF2-40B4-BE49-F238E27FC236}">
                    <a16:creationId xmlns="" xmlns:a16="http://schemas.microsoft.com/office/drawing/2014/main" id="{900F26E5-C902-42ED-B9E0-BF60FFD126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56799" cy="606107"/>
              </a:xfrm>
              <a:prstGeom prst="roundRect">
                <a:avLst>
                  <a:gd name="adj" fmla="val 9199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ts val="18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1pPr>
                <a:lvl2pPr marL="742950" indent="-285750">
                  <a:spcBef>
                    <a:spcPts val="6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矩形 48">
                <a:extLst>
                  <a:ext uri="{FF2B5EF4-FFF2-40B4-BE49-F238E27FC236}">
                    <a16:creationId xmlns="" xmlns:a16="http://schemas.microsoft.com/office/drawing/2014/main" id="{C688E5D0-C204-418D-A5C1-E1E19D291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00" y="52022"/>
                <a:ext cx="432000" cy="3754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ts val="18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1pPr>
                <a:lvl2pPr marL="742950" indent="-285750">
                  <a:spcBef>
                    <a:spcPts val="6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6">
              <a:extLst>
                <a:ext uri="{FF2B5EF4-FFF2-40B4-BE49-F238E27FC236}">
                  <a16:creationId xmlns="" xmlns:a16="http://schemas.microsoft.com/office/drawing/2014/main" id="{20E1FAE0-75CD-4583-9CF5-A7AB242B6BC5}"/>
                </a:ext>
              </a:extLst>
            </p:cNvPr>
            <p:cNvGrpSpPr>
              <a:grpSpLocks/>
            </p:cNvGrpSpPr>
            <p:nvPr/>
          </p:nvGrpSpPr>
          <p:grpSpPr bwMode="auto">
            <a:xfrm rot="21117327">
              <a:off x="1583368" y="2279365"/>
              <a:ext cx="521076" cy="606317"/>
              <a:chOff x="0" y="0"/>
              <a:chExt cx="556799" cy="606107"/>
            </a:xfrm>
          </p:grpSpPr>
          <p:sp>
            <p:nvSpPr>
              <p:cNvPr id="13" name="圆角矩形 4">
                <a:extLst>
                  <a:ext uri="{FF2B5EF4-FFF2-40B4-BE49-F238E27FC236}">
                    <a16:creationId xmlns="" xmlns:a16="http://schemas.microsoft.com/office/drawing/2014/main" id="{31F9502C-9746-4035-83A2-46273B05B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56799" cy="606107"/>
              </a:xfrm>
              <a:prstGeom prst="roundRect">
                <a:avLst>
                  <a:gd name="adj" fmla="val 9199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ts val="18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1pPr>
                <a:lvl2pPr marL="742950" indent="-285750">
                  <a:spcBef>
                    <a:spcPts val="6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5">
                <a:extLst>
                  <a:ext uri="{FF2B5EF4-FFF2-40B4-BE49-F238E27FC236}">
                    <a16:creationId xmlns="" xmlns:a16="http://schemas.microsoft.com/office/drawing/2014/main" id="{2968E08E-6F21-424A-AB73-3CB6A779D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00" y="52022"/>
                <a:ext cx="432000" cy="3754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ts val="18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1pPr>
                <a:lvl2pPr marL="742950" indent="-285750">
                  <a:spcBef>
                    <a:spcPts val="6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–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ts val="30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Adobe 黑体 Std R" pitchFamily="2" charset="-122"/>
                    <a:ea typeface="Adobe 黑体 Std R" pitchFamily="2" charset="-122"/>
                    <a:sym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36C554D-BDA7-4B24-937B-1508AF172B04}"/>
              </a:ext>
            </a:extLst>
          </p:cNvPr>
          <p:cNvGrpSpPr/>
          <p:nvPr/>
        </p:nvGrpSpPr>
        <p:grpSpPr>
          <a:xfrm>
            <a:off x="3353821" y="3029386"/>
            <a:ext cx="271827" cy="264602"/>
            <a:chOff x="7303128" y="4298759"/>
            <a:chExt cx="740954" cy="721258"/>
          </a:xfrm>
          <a:solidFill>
            <a:schemeClr val="bg2">
              <a:lumMod val="75000"/>
            </a:schemeClr>
          </a:solidFill>
        </p:grpSpPr>
        <p:sp>
          <p:nvSpPr>
            <p:cNvPr id="17" name="平行四边形 75">
              <a:extLst>
                <a:ext uri="{FF2B5EF4-FFF2-40B4-BE49-F238E27FC236}">
                  <a16:creationId xmlns="" xmlns:a16="http://schemas.microsoft.com/office/drawing/2014/main" id="{7783583D-CF10-4278-B00E-948C2C5939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151428">
              <a:off x="7452361" y="4298759"/>
              <a:ext cx="576200" cy="92009"/>
            </a:xfrm>
            <a:prstGeom prst="parallelogram">
              <a:avLst>
                <a:gd name="adj" fmla="val 13466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76">
              <a:extLst>
                <a:ext uri="{FF2B5EF4-FFF2-40B4-BE49-F238E27FC236}">
                  <a16:creationId xmlns="" xmlns:a16="http://schemas.microsoft.com/office/drawing/2014/main" id="{C2D12E20-5AF8-48B4-BF8E-67B2130E7DC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460344" y="4413804"/>
              <a:ext cx="45735" cy="4935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矩形 77">
              <a:extLst>
                <a:ext uri="{FF2B5EF4-FFF2-40B4-BE49-F238E27FC236}">
                  <a16:creationId xmlns="" xmlns:a16="http://schemas.microsoft.com/office/drawing/2014/main" id="{50136476-A154-4A10-ACC7-10A5D95693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974423" y="4341234"/>
              <a:ext cx="45735" cy="4935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椭圆 78">
              <a:extLst>
                <a:ext uri="{FF2B5EF4-FFF2-40B4-BE49-F238E27FC236}">
                  <a16:creationId xmlns="" xmlns:a16="http://schemas.microsoft.com/office/drawing/2014/main" id="{B5676337-BFE5-4A75-8564-C2FB2185BE2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558087">
              <a:off x="7303128" y="4870056"/>
              <a:ext cx="223915" cy="14996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椭圆 79">
              <a:extLst>
                <a:ext uri="{FF2B5EF4-FFF2-40B4-BE49-F238E27FC236}">
                  <a16:creationId xmlns="" xmlns:a16="http://schemas.microsoft.com/office/drawing/2014/main" id="{B68B5D0D-48D0-465B-8BF2-3F5A284340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558087">
              <a:off x="7820167" y="4781271"/>
              <a:ext cx="223915" cy="14996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" name="任意多边形 82">
            <a:extLst>
              <a:ext uri="{FF2B5EF4-FFF2-40B4-BE49-F238E27FC236}">
                <a16:creationId xmlns="" xmlns:a16="http://schemas.microsoft.com/office/drawing/2014/main" id="{9A37144E-02F9-47C0-9A37-2A4B1AD4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8248" y="1431327"/>
            <a:ext cx="309353" cy="303067"/>
          </a:xfrm>
          <a:custGeom>
            <a:avLst/>
            <a:gdLst>
              <a:gd name="T0" fmla="*/ 408333 w 816666"/>
              <a:gd name="T1" fmla="*/ 0 h 800988"/>
              <a:gd name="T2" fmla="*/ 816666 w 816666"/>
              <a:gd name="T3" fmla="*/ 463996 h 800988"/>
              <a:gd name="T4" fmla="*/ 612500 w 816666"/>
              <a:gd name="T5" fmla="*/ 463996 h 800988"/>
              <a:gd name="T6" fmla="*/ 612500 w 816666"/>
              <a:gd name="T7" fmla="*/ 800988 h 800988"/>
              <a:gd name="T8" fmla="*/ 490407 w 816666"/>
              <a:gd name="T9" fmla="*/ 800988 h 800988"/>
              <a:gd name="T10" fmla="*/ 490407 w 816666"/>
              <a:gd name="T11" fmla="*/ 593765 h 800988"/>
              <a:gd name="T12" fmla="*/ 326258 w 816666"/>
              <a:gd name="T13" fmla="*/ 593765 h 800988"/>
              <a:gd name="T14" fmla="*/ 326258 w 816666"/>
              <a:gd name="T15" fmla="*/ 800988 h 800988"/>
              <a:gd name="T16" fmla="*/ 204167 w 816666"/>
              <a:gd name="T17" fmla="*/ 800988 h 800988"/>
              <a:gd name="T18" fmla="*/ 204167 w 816666"/>
              <a:gd name="T19" fmla="*/ 463996 h 800988"/>
              <a:gd name="T20" fmla="*/ 0 w 816666"/>
              <a:gd name="T21" fmla="*/ 463996 h 8009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16666"/>
              <a:gd name="T34" fmla="*/ 0 h 800988"/>
              <a:gd name="T35" fmla="*/ 816666 w 816666"/>
              <a:gd name="T36" fmla="*/ 800988 h 8009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16666" h="800988">
                <a:moveTo>
                  <a:pt x="408333" y="0"/>
                </a:moveTo>
                <a:lnTo>
                  <a:pt x="816666" y="463996"/>
                </a:lnTo>
                <a:lnTo>
                  <a:pt x="612500" y="463996"/>
                </a:lnTo>
                <a:lnTo>
                  <a:pt x="612500" y="800988"/>
                </a:lnTo>
                <a:lnTo>
                  <a:pt x="490407" y="800988"/>
                </a:lnTo>
                <a:lnTo>
                  <a:pt x="490407" y="593765"/>
                </a:lnTo>
                <a:lnTo>
                  <a:pt x="326258" y="593765"/>
                </a:lnTo>
                <a:lnTo>
                  <a:pt x="326258" y="800988"/>
                </a:lnTo>
                <a:lnTo>
                  <a:pt x="204167" y="800988"/>
                </a:lnTo>
                <a:lnTo>
                  <a:pt x="204167" y="463996"/>
                </a:lnTo>
                <a:lnTo>
                  <a:pt x="0" y="463996"/>
                </a:lnTo>
                <a:lnTo>
                  <a:pt x="40833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3" name="组合 110">
            <a:extLst>
              <a:ext uri="{FF2B5EF4-FFF2-40B4-BE49-F238E27FC236}">
                <a16:creationId xmlns="" xmlns:a16="http://schemas.microsoft.com/office/drawing/2014/main" id="{5D96D1E6-CD04-4368-ADEC-F0E4743F0D0E}"/>
              </a:ext>
            </a:extLst>
          </p:cNvPr>
          <p:cNvGrpSpPr>
            <a:grpSpLocks/>
          </p:cNvGrpSpPr>
          <p:nvPr/>
        </p:nvGrpSpPr>
        <p:grpSpPr bwMode="auto">
          <a:xfrm>
            <a:off x="3086100" y="3557885"/>
            <a:ext cx="229620" cy="268932"/>
            <a:chOff x="0" y="0"/>
            <a:chExt cx="1223776" cy="1433216"/>
          </a:xfrm>
          <a:solidFill>
            <a:schemeClr val="bg2">
              <a:lumMod val="75000"/>
            </a:schemeClr>
          </a:solidFill>
        </p:grpSpPr>
        <p:sp>
          <p:nvSpPr>
            <p:cNvPr id="24" name="任意多边形 107">
              <a:extLst>
                <a:ext uri="{FF2B5EF4-FFF2-40B4-BE49-F238E27FC236}">
                  <a16:creationId xmlns="" xmlns:a16="http://schemas.microsoft.com/office/drawing/2014/main" id="{AB56D7CF-D3DC-40A6-9AEA-33E42C33D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8988" cy="1208988"/>
            </a:xfrm>
            <a:custGeom>
              <a:avLst/>
              <a:gdLst>
                <a:gd name="T0" fmla="*/ 604493 w 1208988"/>
                <a:gd name="T1" fmla="*/ 172493 h 1208988"/>
                <a:gd name="T2" fmla="*/ 172493 w 1208988"/>
                <a:gd name="T3" fmla="*/ 604493 h 1208988"/>
                <a:gd name="T4" fmla="*/ 604493 w 1208988"/>
                <a:gd name="T5" fmla="*/ 1036493 h 1208988"/>
                <a:gd name="T6" fmla="*/ 1036493 w 1208988"/>
                <a:gd name="T7" fmla="*/ 604493 h 1208988"/>
                <a:gd name="T8" fmla="*/ 604493 w 1208988"/>
                <a:gd name="T9" fmla="*/ 172493 h 1208988"/>
                <a:gd name="T10" fmla="*/ 604494 w 1208988"/>
                <a:gd name="T11" fmla="*/ 0 h 1208988"/>
                <a:gd name="T12" fmla="*/ 1208988 w 1208988"/>
                <a:gd name="T13" fmla="*/ 604494 h 1208988"/>
                <a:gd name="T14" fmla="*/ 604494 w 1208988"/>
                <a:gd name="T15" fmla="*/ 1208988 h 1208988"/>
                <a:gd name="T16" fmla="*/ 0 w 1208988"/>
                <a:gd name="T17" fmla="*/ 604494 h 1208988"/>
                <a:gd name="T18" fmla="*/ 604494 w 1208988"/>
                <a:gd name="T19" fmla="*/ 0 h 12089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8988"/>
                <a:gd name="T31" fmla="*/ 0 h 1208988"/>
                <a:gd name="T32" fmla="*/ 1208988 w 1208988"/>
                <a:gd name="T33" fmla="*/ 1208988 h 12089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8988" h="1208988">
                  <a:moveTo>
                    <a:pt x="604493" y="172493"/>
                  </a:moveTo>
                  <a:cubicBezTo>
                    <a:pt x="365906" y="172493"/>
                    <a:pt x="172493" y="365906"/>
                    <a:pt x="172493" y="604493"/>
                  </a:cubicBezTo>
                  <a:cubicBezTo>
                    <a:pt x="172493" y="843080"/>
                    <a:pt x="365906" y="1036493"/>
                    <a:pt x="604493" y="1036493"/>
                  </a:cubicBezTo>
                  <a:cubicBezTo>
                    <a:pt x="843080" y="1036493"/>
                    <a:pt x="1036493" y="843080"/>
                    <a:pt x="1036493" y="604493"/>
                  </a:cubicBezTo>
                  <a:cubicBezTo>
                    <a:pt x="1036493" y="365906"/>
                    <a:pt x="843080" y="172493"/>
                    <a:pt x="604493" y="172493"/>
                  </a:cubicBezTo>
                  <a:close/>
                  <a:moveTo>
                    <a:pt x="604494" y="0"/>
                  </a:moveTo>
                  <a:cubicBezTo>
                    <a:pt x="938347" y="0"/>
                    <a:pt x="1208988" y="270641"/>
                    <a:pt x="1208988" y="604494"/>
                  </a:cubicBezTo>
                  <a:cubicBezTo>
                    <a:pt x="1208988" y="938347"/>
                    <a:pt x="938347" y="1208988"/>
                    <a:pt x="604494" y="1208988"/>
                  </a:cubicBezTo>
                  <a:cubicBezTo>
                    <a:pt x="270641" y="1208988"/>
                    <a:pt x="0" y="938347"/>
                    <a:pt x="0" y="604494"/>
                  </a:cubicBezTo>
                  <a:cubicBezTo>
                    <a:pt x="0" y="270641"/>
                    <a:pt x="270641" y="0"/>
                    <a:pt x="6044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" name="矩形 108">
              <a:extLst>
                <a:ext uri="{FF2B5EF4-FFF2-40B4-BE49-F238E27FC236}">
                  <a16:creationId xmlns="" xmlns:a16="http://schemas.microsoft.com/office/drawing/2014/main" id="{1F148B93-9751-4731-8491-F42DA372D74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9662">
              <a:off x="839707" y="1049147"/>
              <a:ext cx="496626" cy="271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十字形 109">
              <a:extLst>
                <a:ext uri="{FF2B5EF4-FFF2-40B4-BE49-F238E27FC236}">
                  <a16:creationId xmlns="" xmlns:a16="http://schemas.microsoft.com/office/drawing/2014/main" id="{E33F86B6-C011-4356-B54B-1E1CAADBF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56" y="292205"/>
              <a:ext cx="597275" cy="624578"/>
            </a:xfrm>
            <a:prstGeom prst="plus">
              <a:avLst>
                <a:gd name="adj" fmla="val 3563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B6EE180-1C44-4622-A057-8F76448F1D7E}"/>
              </a:ext>
            </a:extLst>
          </p:cNvPr>
          <p:cNvGrpSpPr/>
          <p:nvPr/>
        </p:nvGrpSpPr>
        <p:grpSpPr>
          <a:xfrm>
            <a:off x="3081623" y="957305"/>
            <a:ext cx="259542" cy="230950"/>
            <a:chOff x="1357896" y="3279692"/>
            <a:chExt cx="763267" cy="679183"/>
          </a:xfrm>
        </p:grpSpPr>
        <p:sp>
          <p:nvSpPr>
            <p:cNvPr id="27" name="圆角矩形 35">
              <a:extLst>
                <a:ext uri="{FF2B5EF4-FFF2-40B4-BE49-F238E27FC236}">
                  <a16:creationId xmlns="" xmlns:a16="http://schemas.microsoft.com/office/drawing/2014/main" id="{C9AF656D-889B-44ED-8C59-6663B7780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9225" y="3279692"/>
              <a:ext cx="640609" cy="368204"/>
            </a:xfrm>
            <a:prstGeom prst="roundRect">
              <a:avLst>
                <a:gd name="adj" fmla="val 8903"/>
              </a:avLst>
            </a:prstGeom>
            <a:solidFill>
              <a:schemeClr val="bg1"/>
            </a:solidFill>
            <a:ln w="28575">
              <a:solidFill>
                <a:schemeClr val="bg2">
                  <a:lumMod val="75000"/>
                </a:schemeClr>
              </a:solidFill>
              <a:bevel/>
              <a:headEnd/>
              <a:tailEnd/>
            </a:ln>
          </p:spPr>
          <p:txBody>
            <a:bodyPr anchor="ctr"/>
            <a:lstStyle>
              <a:lvl1pPr>
                <a:spcBef>
                  <a:spcPts val="18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ts val="30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dobe 黑体 Std R" pitchFamily="2" charset="-122"/>
                  <a:ea typeface="Adobe 黑体 Std R" pitchFamily="2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梯形 36">
              <a:extLst>
                <a:ext uri="{FF2B5EF4-FFF2-40B4-BE49-F238E27FC236}">
                  <a16:creationId xmlns="" xmlns:a16="http://schemas.microsoft.com/office/drawing/2014/main" id="{258A6AE8-5633-407A-92BF-F2730CF99B2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357896" y="3752450"/>
              <a:ext cx="763267" cy="206425"/>
            </a:xfrm>
            <a:custGeom>
              <a:avLst/>
              <a:gdLst>
                <a:gd name="T0" fmla="*/ 26041506 w 21600"/>
                <a:gd name="T1" fmla="*/ 985689 h 21600"/>
                <a:gd name="T2" fmla="*/ 13476205 w 21600"/>
                <a:gd name="T3" fmla="*/ 1971369 h 21600"/>
                <a:gd name="T4" fmla="*/ 910904 w 21600"/>
                <a:gd name="T5" fmla="*/ 985689 h 21600"/>
                <a:gd name="T6" fmla="*/ 1347620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530 w 21600"/>
                <a:gd name="T13" fmla="*/ 2530 h 21600"/>
                <a:gd name="T14" fmla="*/ 19070 w 21600"/>
                <a:gd name="T15" fmla="*/ 190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460" y="21600"/>
                  </a:lnTo>
                  <a:lnTo>
                    <a:pt x="2014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9" name="图片 28" descr="卡通人物&#10;&#10;描述已自动生成">
            <a:extLst>
              <a:ext uri="{FF2B5EF4-FFF2-40B4-BE49-F238E27FC236}">
                <a16:creationId xmlns="" xmlns:a16="http://schemas.microsoft.com/office/drawing/2014/main" id="{2CFC2B70-7CDB-43A3-B3C4-90F66FBC23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95" y="1188255"/>
            <a:ext cx="2083688" cy="228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286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48C1A00-C518-4EEC-A034-57C17DF9B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">
                                            <p:graphicEl>
                                              <a:dgm id="{848C1A00-C518-4EEC-A034-57C17DF9BD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17D68B-4493-4BB3-BE3B-162700121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">
                                            <p:graphicEl>
                                              <a:dgm id="{4917D68B-4493-4BB3-BE3B-1627001215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4F2479D-8C1B-4F1D-AF16-C80A4C946F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">
                                            <p:graphicEl>
                                              <a:dgm id="{64F2479D-8C1B-4F1D-AF16-C80A4C946F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7E8D94-BF1A-4812-8811-AFFFA20989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">
                                            <p:graphicEl>
                                              <a:dgm id="{377E8D94-BF1A-4812-8811-AFFFA20989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BC4F0A-BE04-480A-A023-AC2B7D501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">
                                            <p:graphicEl>
                                              <a:dgm id="{17BC4F0A-BE04-480A-A023-AC2B7D501B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3D166E1-3BE5-4E31-B8E2-53C10F96E5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">
                                            <p:graphicEl>
                                              <a:dgm id="{93D166E1-3BE5-4E31-B8E2-53C10F96E5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883A63-E7C8-4EBC-9E68-257398E21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2">
                                            <p:graphicEl>
                                              <a:dgm id="{2F883A63-E7C8-4EBC-9E68-257398E21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 uiExpand="1">
        <p:bldSub>
          <a:bldDgm bld="one"/>
        </p:bldSub>
      </p:bldGraphic>
      <p:bldP spid="7" grpId="0"/>
      <p:bldP spid="8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09596" y="965202"/>
            <a:ext cx="7991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美化大师是微软的一款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office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软件美化插件，为用户提供有丰富的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模板和图表，具有一键美化的特色，是做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课件必备的辅助工具。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1050" y="2455854"/>
            <a:ext cx="2763413" cy="1107996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altLang="zh-CN" sz="1800" b="1" dirty="0">
                <a:solidFill>
                  <a:schemeClr val="tx2"/>
                </a:solidFill>
              </a:rPr>
              <a:t>  </a:t>
            </a:r>
            <a:r>
              <a:rPr lang="en-US" altLang="zh-CN" sz="1600" b="1" dirty="0">
                <a:solidFill>
                  <a:schemeClr val="tx2"/>
                </a:solidFill>
              </a:rPr>
              <a:t>PPT</a:t>
            </a:r>
            <a:r>
              <a:rPr lang="zh-CN" altLang="en-US" sz="1600" b="1" dirty="0">
                <a:solidFill>
                  <a:schemeClr val="tx2"/>
                </a:solidFill>
              </a:rPr>
              <a:t>美化大师安装完成后，运行</a:t>
            </a:r>
            <a:r>
              <a:rPr lang="en-US" altLang="zh-CN" sz="1600" b="1" dirty="0">
                <a:solidFill>
                  <a:schemeClr val="tx2"/>
                </a:solidFill>
              </a:rPr>
              <a:t>PowerPoint</a:t>
            </a:r>
            <a:r>
              <a:rPr lang="zh-CN" altLang="en-US" sz="1600" b="1" dirty="0">
                <a:solidFill>
                  <a:schemeClr val="tx2"/>
                </a:solidFill>
              </a:rPr>
              <a:t>软件，软件的菜单栏中增加一个“美化”选项卡。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413" y="1800225"/>
            <a:ext cx="3953850" cy="25574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右箭头 5"/>
          <p:cNvSpPr/>
          <p:nvPr/>
        </p:nvSpPr>
        <p:spPr>
          <a:xfrm>
            <a:off x="3544463" y="2847927"/>
            <a:ext cx="361950" cy="323850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">
            <a:extLst>
              <a:ext uri="{FF2B5EF4-FFF2-40B4-BE49-F238E27FC236}">
                <a16:creationId xmlns="" xmlns:a16="http://schemas.microsoft.com/office/drawing/2014/main" id="{61083698-A2B7-4E86-B9F3-2A39DAF1AAB3}"/>
              </a:ext>
            </a:extLst>
          </p:cNvPr>
          <p:cNvSpPr txBox="1"/>
          <p:nvPr/>
        </p:nvSpPr>
        <p:spPr>
          <a:xfrm>
            <a:off x="4210049" y="325570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pic>
        <p:nvPicPr>
          <p:cNvPr id="12" name="图片 11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6AC1BB08-1C46-4BA2-9A85-0C6E4F2B9E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3637263" y="255431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165104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6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543050" y="933052"/>
            <a:ext cx="6637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美化大师对已有的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课件美化的操作方法。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9F78DD0B-B41C-444B-89C3-9FBA5A6C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4" y="12651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8FA72D-D715-4F67-B5DD-FF0A4A19B50F}"/>
              </a:ext>
            </a:extLst>
          </p:cNvPr>
          <p:cNvSpPr txBox="1"/>
          <p:nvPr/>
        </p:nvSpPr>
        <p:spPr>
          <a:xfrm>
            <a:off x="655867" y="1752429"/>
            <a:ext cx="2202994" cy="1077218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600" b="1" dirty="0">
                <a:solidFill>
                  <a:schemeClr val="tx2"/>
                </a:solidFill>
              </a:rPr>
              <a:t>执行“文件”选项卡中的“打开”命令，打开待美化的</a:t>
            </a:r>
            <a:r>
              <a:rPr lang="en-US" altLang="zh-CN" sz="1600" b="1" dirty="0">
                <a:solidFill>
                  <a:schemeClr val="tx2"/>
                </a:solidFill>
              </a:rPr>
              <a:t>PPT</a:t>
            </a:r>
            <a:r>
              <a:rPr lang="zh-CN" altLang="zh-CN" sz="1600" b="1" dirty="0">
                <a:solidFill>
                  <a:schemeClr val="tx2"/>
                </a:solidFill>
              </a:rPr>
              <a:t>多媒体课件</a:t>
            </a:r>
            <a:r>
              <a:rPr lang="zh-CN" altLang="en-US" sz="1600" b="1" dirty="0">
                <a:solidFill>
                  <a:schemeClr val="tx2"/>
                </a:solidFill>
              </a:rPr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8C808D6-BCF2-4030-ACA0-509CF0040F52}"/>
              </a:ext>
            </a:extLst>
          </p:cNvPr>
          <p:cNvGrpSpPr/>
          <p:nvPr/>
        </p:nvGrpSpPr>
        <p:grpSpPr>
          <a:xfrm>
            <a:off x="2858862" y="1597311"/>
            <a:ext cx="4825616" cy="2904351"/>
            <a:chOff x="963386" y="1543050"/>
            <a:chExt cx="5127171" cy="2967826"/>
          </a:xfrm>
        </p:grpSpPr>
        <p:pic>
          <p:nvPicPr>
            <p:cNvPr id="1025" name="图片 1">
              <a:extLst>
                <a:ext uri="{FF2B5EF4-FFF2-40B4-BE49-F238E27FC236}">
                  <a16:creationId xmlns="" xmlns:a16="http://schemas.microsoft.com/office/drawing/2014/main" id="{31B3D1A4-833C-4AB3-96F4-6602B825A053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5657" y="1543050"/>
              <a:ext cx="4914900" cy="2967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E4EAFD14-264B-4AEE-A972-E9B90A09AEB0}"/>
                </a:ext>
              </a:extLst>
            </p:cNvPr>
            <p:cNvGrpSpPr/>
            <p:nvPr/>
          </p:nvGrpSpPr>
          <p:grpSpPr>
            <a:xfrm>
              <a:off x="963386" y="1575706"/>
              <a:ext cx="547007" cy="244925"/>
              <a:chOff x="963386" y="1575706"/>
              <a:chExt cx="547007" cy="244925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E02E6D32-96C9-4B43-A33F-E1FFD0E32940}"/>
                  </a:ext>
                </a:extLst>
              </p:cNvPr>
              <p:cNvSpPr/>
              <p:nvPr/>
            </p:nvSpPr>
            <p:spPr>
              <a:xfrm>
                <a:off x="1110343" y="1575706"/>
                <a:ext cx="400050" cy="244925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箭头连接符 8">
                <a:extLst>
                  <a:ext uri="{FF2B5EF4-FFF2-40B4-BE49-F238E27FC236}">
                    <a16:creationId xmlns="" xmlns:a16="http://schemas.microsoft.com/office/drawing/2014/main" id="{B43E0414-08FD-432F-A523-662EC43DBBDA}"/>
                  </a:ext>
                </a:extLst>
              </p:cNvPr>
              <p:cNvCxnSpPr>
                <a:cxnSpLocks/>
                <a:endCxn id="6" idx="1"/>
              </p:cNvCxnSpPr>
              <p:nvPr/>
            </p:nvCxnSpPr>
            <p:spPr>
              <a:xfrm>
                <a:off x="963386" y="1575706"/>
                <a:ext cx="205543" cy="3586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TextBox 3">
            <a:extLst>
              <a:ext uri="{FF2B5EF4-FFF2-40B4-BE49-F238E27FC236}">
                <a16:creationId xmlns="" xmlns:a16="http://schemas.microsoft.com/office/drawing/2014/main" id="{431F2B56-E773-4C7E-94F8-FDA437A26BD3}"/>
              </a:ext>
            </a:extLst>
          </p:cNvPr>
          <p:cNvSpPr txBox="1"/>
          <p:nvPr/>
        </p:nvSpPr>
        <p:spPr>
          <a:xfrm>
            <a:off x="4210049" y="325570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pic>
        <p:nvPicPr>
          <p:cNvPr id="17" name="图片 16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9E5E220B-49AF-4FAF-B4E4-281A02A220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3637263" y="255431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17882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47825" y="780536"/>
            <a:ext cx="659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美化大师对已有的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课件美化的操作方法。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9F78DD0B-B41C-444B-89C3-9FBA5A6C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4" y="13223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8FA72D-D715-4F67-B5DD-FF0A4A19B50F}"/>
              </a:ext>
            </a:extLst>
          </p:cNvPr>
          <p:cNvSpPr txBox="1"/>
          <p:nvPr/>
        </p:nvSpPr>
        <p:spPr>
          <a:xfrm>
            <a:off x="5678262" y="1464017"/>
            <a:ext cx="2321376" cy="1815882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600" b="1" dirty="0">
                <a:solidFill>
                  <a:schemeClr val="tx2"/>
                </a:solidFill>
              </a:rPr>
              <a:t>执行“美化”命令组中的“更换背景”，</a:t>
            </a:r>
            <a:r>
              <a:rPr lang="zh-CN" altLang="en-US" sz="1600" b="1" dirty="0">
                <a:solidFill>
                  <a:schemeClr val="tx2"/>
                </a:solidFill>
              </a:rPr>
              <a:t>在</a:t>
            </a:r>
            <a:r>
              <a:rPr lang="zh-CN" altLang="zh-CN" sz="1600" b="1" dirty="0">
                <a:solidFill>
                  <a:schemeClr val="tx2"/>
                </a:solidFill>
              </a:rPr>
              <a:t>弹出背景模板面板</a:t>
            </a:r>
            <a:r>
              <a:rPr lang="zh-CN" altLang="en-US" sz="1600" b="1" dirty="0">
                <a:solidFill>
                  <a:schemeClr val="tx2"/>
                </a:solidFill>
              </a:rPr>
              <a:t>中</a:t>
            </a:r>
            <a:r>
              <a:rPr lang="zh-CN" altLang="zh-CN" sz="1600" b="1" dirty="0">
                <a:solidFill>
                  <a:schemeClr val="tx2"/>
                </a:solidFill>
              </a:rPr>
              <a:t>选择一个合适的背景</a:t>
            </a:r>
            <a:r>
              <a:rPr lang="zh-CN" altLang="en-US" sz="1600" b="1" dirty="0">
                <a:solidFill>
                  <a:schemeClr val="tx2"/>
                </a:solidFill>
              </a:rPr>
              <a:t>。也可以在右侧的“全部背景模板”中按风格进行选择。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A8A8239-CEC9-4885-A0C1-3809BBCE6960}"/>
              </a:ext>
            </a:extLst>
          </p:cNvPr>
          <p:cNvGrpSpPr/>
          <p:nvPr/>
        </p:nvGrpSpPr>
        <p:grpSpPr>
          <a:xfrm>
            <a:off x="1091291" y="1333636"/>
            <a:ext cx="4433208" cy="3363966"/>
            <a:chOff x="3609970" y="1322331"/>
            <a:chExt cx="4433208" cy="3363966"/>
          </a:xfrm>
        </p:grpSpPr>
        <p:pic>
          <p:nvPicPr>
            <p:cNvPr id="2050" name="图片 1">
              <a:extLst>
                <a:ext uri="{FF2B5EF4-FFF2-40B4-BE49-F238E27FC236}">
                  <a16:creationId xmlns="" xmlns:a16="http://schemas.microsoft.com/office/drawing/2014/main" id="{41D7403C-5C60-4393-A6F3-DAAEFFD11FC7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" b="1594"/>
            <a:stretch/>
          </p:blipFill>
          <p:spPr bwMode="auto">
            <a:xfrm>
              <a:off x="3609970" y="1322331"/>
              <a:ext cx="4433208" cy="3363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E02E6D32-96C9-4B43-A33F-E1FFD0E32940}"/>
                </a:ext>
              </a:extLst>
            </p:cNvPr>
            <p:cNvSpPr/>
            <p:nvPr/>
          </p:nvSpPr>
          <p:spPr>
            <a:xfrm>
              <a:off x="6999508" y="1543049"/>
              <a:ext cx="527957" cy="207337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EE5EA9E3-5F67-42CA-ADC9-952D492CF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28084" y="1543047"/>
              <a:ext cx="224274" cy="6795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3">
            <a:extLst>
              <a:ext uri="{FF2B5EF4-FFF2-40B4-BE49-F238E27FC236}">
                <a16:creationId xmlns="" xmlns:a16="http://schemas.microsoft.com/office/drawing/2014/main" id="{1C54578A-FDD0-4070-B1A0-09B18D3CF0E4}"/>
              </a:ext>
            </a:extLst>
          </p:cNvPr>
          <p:cNvSpPr txBox="1"/>
          <p:nvPr/>
        </p:nvSpPr>
        <p:spPr>
          <a:xfrm>
            <a:off x="4210049" y="325570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pic>
        <p:nvPicPr>
          <p:cNvPr id="14" name="图片 13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167E8DBD-4375-46D2-B6AC-9D0F8268EC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3637263" y="255431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96425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495798" y="247216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3319" y="922729"/>
            <a:ext cx="6418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美化大师对已有的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课件美化的操作方法。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9F78DD0B-B41C-444B-89C3-9FBA5A6C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64" y="12651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8FA72D-D715-4F67-B5DD-FF0A4A19B50F}"/>
              </a:ext>
            </a:extLst>
          </p:cNvPr>
          <p:cNvSpPr txBox="1"/>
          <p:nvPr/>
        </p:nvSpPr>
        <p:spPr>
          <a:xfrm>
            <a:off x="5701744" y="3334980"/>
            <a:ext cx="2321376" cy="830997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600" b="1" dirty="0">
                <a:solidFill>
                  <a:schemeClr val="tx2"/>
                </a:solidFill>
              </a:rPr>
              <a:t>然后</a:t>
            </a:r>
            <a:r>
              <a:rPr lang="zh-CN" altLang="zh-CN" sz="1600" b="1" dirty="0">
                <a:solidFill>
                  <a:schemeClr val="tx2"/>
                </a:solidFill>
              </a:rPr>
              <a:t>点击面板右下角的“套用至当前文档”即可</a:t>
            </a:r>
            <a:r>
              <a:rPr lang="zh-CN" altLang="en-US" sz="1600" b="1" dirty="0">
                <a:solidFill>
                  <a:schemeClr val="tx2"/>
                </a:solidFill>
              </a:rPr>
              <a:t>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184638E-23BE-4D03-97DD-E6D225FA7F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59" t="20077" r="18029" b="12785"/>
          <a:stretch/>
        </p:blipFill>
        <p:spPr>
          <a:xfrm>
            <a:off x="1160585" y="1570995"/>
            <a:ext cx="4282621" cy="2975227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E02E6D32-96C9-4B43-A33F-E1FFD0E32940}"/>
              </a:ext>
            </a:extLst>
          </p:cNvPr>
          <p:cNvSpPr/>
          <p:nvPr/>
        </p:nvSpPr>
        <p:spPr>
          <a:xfrm>
            <a:off x="4591049" y="3831766"/>
            <a:ext cx="283030" cy="207339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="" xmlns:a16="http://schemas.microsoft.com/office/drawing/2014/main" id="{EE5EA9E3-5F67-42CA-ADC9-952D492CFFF0}"/>
              </a:ext>
            </a:extLst>
          </p:cNvPr>
          <p:cNvCxnSpPr>
            <a:cxnSpLocks/>
          </p:cNvCxnSpPr>
          <p:nvPr/>
        </p:nvCxnSpPr>
        <p:spPr>
          <a:xfrm flipH="1">
            <a:off x="4874079" y="3831766"/>
            <a:ext cx="224274" cy="679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图片 11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4A88F7E4-E920-41FC-B195-3D57B770D4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4007534" y="222144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0194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56070" y="1084547"/>
            <a:ext cx="6444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美化大师对已有的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课件美化的操作方法。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8FA72D-D715-4F67-B5DD-FF0A4A19B50F}"/>
              </a:ext>
            </a:extLst>
          </p:cNvPr>
          <p:cNvSpPr txBox="1"/>
          <p:nvPr/>
        </p:nvSpPr>
        <p:spPr>
          <a:xfrm>
            <a:off x="1199968" y="3260782"/>
            <a:ext cx="2590981" cy="830997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600" b="1" dirty="0">
                <a:solidFill>
                  <a:schemeClr val="tx2"/>
                </a:solidFill>
              </a:rPr>
              <a:t>若想改变整体风格，则执行“美化”命令组的“魔法换装”即可。</a:t>
            </a:r>
            <a:endParaRPr lang="zh-CN" altLang="en-US" sz="1600" b="1" dirty="0">
              <a:solidFill>
                <a:schemeClr val="tx2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74CB437-BC5F-4B95-8FE5-B4348B297FC5}"/>
              </a:ext>
            </a:extLst>
          </p:cNvPr>
          <p:cNvGrpSpPr/>
          <p:nvPr/>
        </p:nvGrpSpPr>
        <p:grpSpPr>
          <a:xfrm>
            <a:off x="1199968" y="1730030"/>
            <a:ext cx="2590981" cy="1348289"/>
            <a:chOff x="1647825" y="1351779"/>
            <a:chExt cx="3133725" cy="158115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4DC5BAC2-495F-4C9E-9D8E-B1FCDC943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825" y="1351779"/>
              <a:ext cx="3133725" cy="1581150"/>
            </a:xfrm>
            <a:prstGeom prst="rect">
              <a:avLst/>
            </a:prstGeom>
          </p:spPr>
        </p:pic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E02E6D32-96C9-4B43-A33F-E1FFD0E32940}"/>
                </a:ext>
              </a:extLst>
            </p:cNvPr>
            <p:cNvSpPr/>
            <p:nvPr/>
          </p:nvSpPr>
          <p:spPr>
            <a:xfrm>
              <a:off x="3545020" y="1841747"/>
              <a:ext cx="466264" cy="81519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EE5EA9E3-5F67-42CA-ADC9-952D492CFFF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27722" y="2561976"/>
              <a:ext cx="167124" cy="18992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图片 1">
            <a:extLst>
              <a:ext uri="{FF2B5EF4-FFF2-40B4-BE49-F238E27FC236}">
                <a16:creationId xmlns="" xmlns:a16="http://schemas.microsoft.com/office/drawing/2014/main" id="{3AFD960C-546D-43A1-A721-93BF459615E9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544" y="2023778"/>
            <a:ext cx="3298825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6CF3179-0997-4F24-9FDF-6A3A2F50405B}"/>
              </a:ext>
            </a:extLst>
          </p:cNvPr>
          <p:cNvSpPr txBox="1"/>
          <p:nvPr/>
        </p:nvSpPr>
        <p:spPr>
          <a:xfrm>
            <a:off x="5359896" y="4148781"/>
            <a:ext cx="1308119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魔法换装结果</a:t>
            </a:r>
            <a:endParaRPr lang="zh-CN" altLang="en-US" b="1" dirty="0"/>
          </a:p>
        </p:txBody>
      </p:sp>
      <p:sp>
        <p:nvSpPr>
          <p:cNvPr id="20" name="TextBox 3">
            <a:extLst>
              <a:ext uri="{FF2B5EF4-FFF2-40B4-BE49-F238E27FC236}">
                <a16:creationId xmlns="" xmlns:a16="http://schemas.microsoft.com/office/drawing/2014/main" id="{821D9494-B2CC-4BC2-9389-3967C31EBD88}"/>
              </a:ext>
            </a:extLst>
          </p:cNvPr>
          <p:cNvSpPr txBox="1"/>
          <p:nvPr/>
        </p:nvSpPr>
        <p:spPr>
          <a:xfrm>
            <a:off x="4210049" y="325570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pic>
        <p:nvPicPr>
          <p:cNvPr id="21" name="图片 20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4BC49E4A-AAA3-485F-9331-81AB3DEFFF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3637263" y="255431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84339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210049" y="325570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3.2.2  PPT</a:t>
            </a:r>
            <a:r>
              <a:rPr lang="zh-CN" altLang="en-US" sz="2000" b="1" dirty="0">
                <a:solidFill>
                  <a:schemeClr val="tx2"/>
                </a:solidFill>
              </a:rPr>
              <a:t>美化大师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6070" y="1084547"/>
            <a:ext cx="6587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运用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美化大师对已有的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课件美化的操作方法。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18FA72D-D715-4F67-B5DD-FF0A4A19B50F}"/>
              </a:ext>
            </a:extLst>
          </p:cNvPr>
          <p:cNvSpPr txBox="1"/>
          <p:nvPr/>
        </p:nvSpPr>
        <p:spPr>
          <a:xfrm>
            <a:off x="1235260" y="3224255"/>
            <a:ext cx="2469965" cy="1323439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600" b="1" dirty="0">
                <a:solidFill>
                  <a:schemeClr val="tx2"/>
                </a:solidFill>
              </a:rPr>
              <a:t>若幻灯片板式为“标题</a:t>
            </a:r>
            <a:r>
              <a:rPr lang="en-US" altLang="zh-CN" sz="1600" b="1" dirty="0">
                <a:solidFill>
                  <a:schemeClr val="tx2"/>
                </a:solidFill>
              </a:rPr>
              <a:t>+</a:t>
            </a:r>
            <a:r>
              <a:rPr lang="zh-CN" altLang="zh-CN" sz="1600" b="1" dirty="0">
                <a:solidFill>
                  <a:schemeClr val="tx2"/>
                </a:solidFill>
              </a:rPr>
              <a:t>正文”板式，则可通过执行“魔法图示”，快速更换当前幻灯片图示。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74CB437-BC5F-4B95-8FE5-B4348B297FC5}"/>
              </a:ext>
            </a:extLst>
          </p:cNvPr>
          <p:cNvGrpSpPr/>
          <p:nvPr/>
        </p:nvGrpSpPr>
        <p:grpSpPr>
          <a:xfrm>
            <a:off x="1199968" y="1730030"/>
            <a:ext cx="2590981" cy="1348289"/>
            <a:chOff x="1647825" y="1351779"/>
            <a:chExt cx="3133725" cy="158115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4DC5BAC2-495F-4C9E-9D8E-B1FCDC943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825" y="1351779"/>
              <a:ext cx="3133725" cy="1581150"/>
            </a:xfrm>
            <a:prstGeom prst="rect">
              <a:avLst/>
            </a:prstGeom>
          </p:spPr>
        </p:pic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E02E6D32-96C9-4B43-A33F-E1FFD0E32940}"/>
                </a:ext>
              </a:extLst>
            </p:cNvPr>
            <p:cNvSpPr/>
            <p:nvPr/>
          </p:nvSpPr>
          <p:spPr>
            <a:xfrm>
              <a:off x="3962282" y="1811407"/>
              <a:ext cx="633388" cy="815190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EE5EA9E3-5F67-42CA-ADC9-952D492CFF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9053" y="2614179"/>
              <a:ext cx="197400" cy="17901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6CF3179-0997-4F24-9FDF-6A3A2F50405B}"/>
              </a:ext>
            </a:extLst>
          </p:cNvPr>
          <p:cNvSpPr txBox="1"/>
          <p:nvPr/>
        </p:nvSpPr>
        <p:spPr>
          <a:xfrm>
            <a:off x="5032721" y="4058953"/>
            <a:ext cx="457200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dirty="0"/>
              <a:t>执行“魔法图示”的结果</a:t>
            </a:r>
            <a:endParaRPr lang="zh-CN" altLang="en-US" dirty="0"/>
          </a:p>
        </p:txBody>
      </p:sp>
      <p:pic>
        <p:nvPicPr>
          <p:cNvPr id="2050" name="图片 1">
            <a:extLst>
              <a:ext uri="{FF2B5EF4-FFF2-40B4-BE49-F238E27FC236}">
                <a16:creationId xmlns="" xmlns:a16="http://schemas.microsoft.com/office/drawing/2014/main" id="{C26C5B29-BE90-438F-BC60-87B356301841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47839"/>
            <a:ext cx="2925763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9E37BD51-69AB-48AA-AC30-59C7DB515D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3637263" y="255431"/>
            <a:ext cx="488264" cy="4988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16759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454698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371" y="976825"/>
            <a:ext cx="74926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101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是一款服务于教师的备授课一体化教学软件，内含百万级的教学资源以及贴合教材版本的课件素材，可实现一键备课，安装后的主界面如下图。</a:t>
            </a:r>
          </a:p>
        </p:txBody>
      </p:sp>
      <p:pic>
        <p:nvPicPr>
          <p:cNvPr id="14" name="图片 13" descr="徽标&#10;&#10;描述已自动生成">
            <a:extLst>
              <a:ext uri="{FF2B5EF4-FFF2-40B4-BE49-F238E27FC236}">
                <a16:creationId xmlns="" xmlns:a16="http://schemas.microsoft.com/office/drawing/2014/main" id="{110B1D4E-D475-4635-900E-35A118DC42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943036" y="232821"/>
            <a:ext cx="511662" cy="472081"/>
          </a:xfrm>
          <a:prstGeom prst="ellipse">
            <a:avLst/>
          </a:prstGeom>
        </p:spPr>
      </p:pic>
      <p:pic>
        <p:nvPicPr>
          <p:cNvPr id="3074" name="图片 1">
            <a:extLst>
              <a:ext uri="{FF2B5EF4-FFF2-40B4-BE49-F238E27FC236}">
                <a16:creationId xmlns="" xmlns:a16="http://schemas.microsoft.com/office/drawing/2014/main" id="{B7C17744-9356-465A-AEC2-C8CC83A34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2028902"/>
            <a:ext cx="4083050" cy="2409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54F8AE9-E832-4701-A73B-D1A2B9B1439B}"/>
              </a:ext>
            </a:extLst>
          </p:cNvPr>
          <p:cNvSpPr txBox="1"/>
          <p:nvPr/>
        </p:nvSpPr>
        <p:spPr>
          <a:xfrm>
            <a:off x="904874" y="2254938"/>
            <a:ext cx="2343151" cy="193899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从主界面可以看</a:t>
            </a:r>
            <a:r>
              <a:rPr lang="zh-CN" altLang="en-US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出</a:t>
            </a: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101</a:t>
            </a: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教育</a:t>
            </a:r>
            <a:r>
              <a:rPr lang="en-US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sz="1600" b="1" kern="100" dirty="0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就是</a:t>
            </a: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嵌入</a:t>
            </a:r>
            <a:r>
              <a:rPr lang="en-US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的备授课工具。在课堂上，老师可以通过电脑端或手机端直接操控大屏幕上的</a:t>
            </a:r>
            <a:r>
              <a:rPr lang="en-US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zh-CN" sz="1600" b="1" kern="100" dirty="0">
                <a:solidFill>
                  <a:srgbClr val="0070C0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</a:rPr>
              <a:t>课件，同时调用软件内置的课堂互动工具、学科工具等。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="" xmlns:a16="http://schemas.microsoft.com/office/drawing/2014/main" id="{E6F2A9BD-866A-4AB3-8FAB-004F8CA4A4C1}"/>
              </a:ext>
            </a:extLst>
          </p:cNvPr>
          <p:cNvSpPr/>
          <p:nvPr/>
        </p:nvSpPr>
        <p:spPr>
          <a:xfrm>
            <a:off x="3248025" y="3086100"/>
            <a:ext cx="342900" cy="295275"/>
          </a:xfrm>
          <a:prstGeom prst="rightArrow">
            <a:avLst/>
          </a:prstGeom>
          <a:solidFill>
            <a:schemeClr val="bg2">
              <a:lumMod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558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7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263" y="1260825"/>
            <a:ext cx="36527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需要注意的是，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101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与原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部分命令同名，但二者功能是有区别的。</a:t>
            </a:r>
            <a:endParaRPr lang="en-US" altLang="zh-CN" sz="2000" b="1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比如保存功能，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101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能生成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PPTX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）和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NDPX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两种格式的课件，其中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NDPX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格式只可在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101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中打开，但它很好地保证了课件中音频、视频、</a:t>
            </a:r>
            <a:r>
              <a:rPr lang="en-US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3D</a:t>
            </a:r>
            <a:r>
              <a:rPr lang="zh-CN" altLang="zh-CN" sz="20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资源等资源的完整性。</a:t>
            </a:r>
          </a:p>
        </p:txBody>
      </p:sp>
      <p:pic>
        <p:nvPicPr>
          <p:cNvPr id="14" name="图片 13" descr="徽标&#10;&#10;描述已自动生成">
            <a:extLst>
              <a:ext uri="{FF2B5EF4-FFF2-40B4-BE49-F238E27FC236}">
                <a16:creationId xmlns="" xmlns:a16="http://schemas.microsoft.com/office/drawing/2014/main" id="{110B1D4E-D475-4635-900E-35A118DC42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7B2D6F6-C5AF-453A-BE74-CC84F29CD4E0}"/>
              </a:ext>
            </a:extLst>
          </p:cNvPr>
          <p:cNvGrpSpPr/>
          <p:nvPr/>
        </p:nvGrpSpPr>
        <p:grpSpPr>
          <a:xfrm>
            <a:off x="4257674" y="1081651"/>
            <a:ext cx="4038600" cy="3528448"/>
            <a:chOff x="2600325" y="967352"/>
            <a:chExt cx="4038600" cy="3528448"/>
          </a:xfrm>
        </p:grpSpPr>
        <p:pic>
          <p:nvPicPr>
            <p:cNvPr id="5" name="图片 4" descr="电脑萤幕的截图&#10;&#10;描述已自动生成">
              <a:extLst>
                <a:ext uri="{FF2B5EF4-FFF2-40B4-BE49-F238E27FC236}">
                  <a16:creationId xmlns="" xmlns:a16="http://schemas.microsoft.com/office/drawing/2014/main" id="{DCDB7C6E-7F1A-4321-9847-73DBC5BF09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8807" r="9814" b="12592"/>
            <a:stretch/>
          </p:blipFill>
          <p:spPr>
            <a:xfrm>
              <a:off x="2600325" y="967352"/>
              <a:ext cx="4038600" cy="352844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BA3A0545-28A9-44D9-AF03-374F0F39D9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2267" t="27348" r="12690" b="35429"/>
            <a:stretch/>
          </p:blipFill>
          <p:spPr>
            <a:xfrm>
              <a:off x="2906468" y="1245288"/>
              <a:ext cx="3465757" cy="20706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98606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258"/>
          <p:cNvSpPr>
            <a:spLocks noChangeArrowheads="1"/>
          </p:cNvSpPr>
          <p:nvPr/>
        </p:nvSpPr>
        <p:spPr bwMode="auto">
          <a:xfrm>
            <a:off x="2705100" y="374144"/>
            <a:ext cx="4400550" cy="6615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6" name="Text Box 39"/>
          <p:cNvSpPr>
            <a:spLocks noChangeArrowheads="1"/>
          </p:cNvSpPr>
          <p:nvPr/>
        </p:nvSpPr>
        <p:spPr bwMode="auto">
          <a:xfrm>
            <a:off x="2047874" y="265113"/>
            <a:ext cx="5715001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多媒体课件设计与制作</a:t>
            </a:r>
            <a:endParaRPr lang="en-US" altLang="zh-CN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17907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447423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pic>
        <p:nvPicPr>
          <p:cNvPr id="1026" name="Picture 2" descr="知识结构图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285" y="1276349"/>
            <a:ext cx="4772025" cy="3324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 tmFilter="0,0; .5, 1; 1, 1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>
            <a:extLst>
              <a:ext uri="{FF2B5EF4-FFF2-40B4-BE49-F238E27FC236}">
                <a16:creationId xmlns="" xmlns:a16="http://schemas.microsoft.com/office/drawing/2014/main" id="{D92F5604-C7D0-4F5F-9592-E4E5A094187A}"/>
              </a:ext>
            </a:extLst>
          </p:cNvPr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6" name="矩形 1">
              <a:extLst>
                <a:ext uri="{FF2B5EF4-FFF2-40B4-BE49-F238E27FC236}">
                  <a16:creationId xmlns="" xmlns:a16="http://schemas.microsoft.com/office/drawing/2014/main" id="{7672B428-E74F-48E0-926F-5F7C5EE29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矩形 9">
              <a:extLst>
                <a:ext uri="{FF2B5EF4-FFF2-40B4-BE49-F238E27FC236}">
                  <a16:creationId xmlns="" xmlns:a16="http://schemas.microsoft.com/office/drawing/2014/main" id="{50A7879A-10D6-4664-BC75-EA66A93C4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66" y="39684"/>
              <a:ext cx="2440668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3.2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课件制作工具实操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8" name="TextBox 3">
            <a:extLst>
              <a:ext uri="{FF2B5EF4-FFF2-40B4-BE49-F238E27FC236}">
                <a16:creationId xmlns="" xmlns:a16="http://schemas.microsoft.com/office/drawing/2014/main" id="{44A0B2C4-C69E-43BE-A7AA-CAB3851DAF37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 descr="徽标&#10;&#10;描述已自动生成">
            <a:extLst>
              <a:ext uri="{FF2B5EF4-FFF2-40B4-BE49-F238E27FC236}">
                <a16:creationId xmlns="" xmlns:a16="http://schemas.microsoft.com/office/drawing/2014/main" id="{C086EB6E-F1B2-4939-909F-59615A7C97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8B5055B-1785-48FE-814A-119502F68DF9}"/>
              </a:ext>
            </a:extLst>
          </p:cNvPr>
          <p:cNvSpPr txBox="1"/>
          <p:nvPr/>
        </p:nvSpPr>
        <p:spPr>
          <a:xfrm>
            <a:off x="585704" y="2920643"/>
            <a:ext cx="3027291" cy="1477328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和</a:t>
            </a:r>
            <a:r>
              <a:rPr lang="en-US" altLang="zh-CN" sz="1800" b="1" dirty="0">
                <a:solidFill>
                  <a:schemeClr val="tx2"/>
                </a:solidFill>
              </a:rPr>
              <a:t>PPT</a:t>
            </a:r>
            <a:r>
              <a:rPr lang="zh-CN" altLang="en-US" sz="1800" b="1" dirty="0">
                <a:solidFill>
                  <a:schemeClr val="tx2"/>
                </a:solidFill>
              </a:rPr>
              <a:t>相比，</a:t>
            </a:r>
            <a:r>
              <a:rPr lang="en-US" altLang="zh-CN" sz="1800" b="1" dirty="0">
                <a:solidFill>
                  <a:schemeClr val="tx2"/>
                </a:solidFill>
              </a:rPr>
              <a:t>101</a:t>
            </a:r>
            <a:r>
              <a:rPr lang="zh-CN" altLang="en-US" sz="1800" b="1" dirty="0">
                <a:solidFill>
                  <a:schemeClr val="tx2"/>
                </a:solidFill>
              </a:rPr>
              <a:t>教育</a:t>
            </a:r>
            <a:r>
              <a:rPr lang="en-US" altLang="zh-CN" sz="1800" b="1" dirty="0">
                <a:solidFill>
                  <a:schemeClr val="tx2"/>
                </a:solidFill>
              </a:rPr>
              <a:t>PPT</a:t>
            </a:r>
            <a:r>
              <a:rPr lang="zh-CN" altLang="en-US" sz="1800" b="1" dirty="0">
                <a:solidFill>
                  <a:schemeClr val="tx2"/>
                </a:solidFill>
              </a:rPr>
              <a:t>可以直接</a:t>
            </a:r>
            <a:r>
              <a:rPr lang="zh-CN" altLang="zh-CN" sz="1800" b="1" dirty="0">
                <a:solidFill>
                  <a:schemeClr val="tx2"/>
                </a:solidFill>
              </a:rPr>
              <a:t>插入</a:t>
            </a:r>
            <a:r>
              <a:rPr lang="zh-CN" altLang="en-US" sz="1800" b="1" dirty="0">
                <a:solidFill>
                  <a:schemeClr val="tx2"/>
                </a:solidFill>
              </a:rPr>
              <a:t>课件所需的</a:t>
            </a:r>
            <a:r>
              <a:rPr lang="zh-CN" altLang="zh-CN" sz="1800" b="1" dirty="0">
                <a:solidFill>
                  <a:schemeClr val="tx2"/>
                </a:solidFill>
              </a:rPr>
              <a:t>封面</a:t>
            </a:r>
            <a:r>
              <a:rPr lang="zh-CN" altLang="en-US" sz="1800" b="1" dirty="0">
                <a:solidFill>
                  <a:schemeClr val="tx2"/>
                </a:solidFill>
              </a:rPr>
              <a:t>和数学公式</a:t>
            </a:r>
            <a:r>
              <a:rPr lang="zh-CN" altLang="zh-CN" sz="1800" b="1" dirty="0">
                <a:solidFill>
                  <a:schemeClr val="tx2"/>
                </a:solidFill>
              </a:rPr>
              <a:t>。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800" b="1" dirty="0">
                <a:solidFill>
                  <a:schemeClr val="tx2"/>
                </a:solidFill>
              </a:rPr>
              <a:t>这</a:t>
            </a:r>
            <a:r>
              <a:rPr lang="zh-CN" altLang="en-US" sz="1800" b="1" dirty="0">
                <a:solidFill>
                  <a:schemeClr val="tx2"/>
                </a:solidFill>
              </a:rPr>
              <a:t>两</a:t>
            </a:r>
            <a:r>
              <a:rPr lang="zh-CN" altLang="zh-CN" sz="1800" b="1" dirty="0">
                <a:solidFill>
                  <a:schemeClr val="tx2"/>
                </a:solidFill>
              </a:rPr>
              <a:t>个命令</a:t>
            </a:r>
            <a:r>
              <a:rPr lang="zh-CN" altLang="en-US" sz="1800" b="1" dirty="0">
                <a:solidFill>
                  <a:schemeClr val="tx2"/>
                </a:solidFill>
              </a:rPr>
              <a:t>都</a:t>
            </a:r>
            <a:r>
              <a:rPr lang="zh-CN" altLang="zh-CN" sz="1800" b="1" dirty="0">
                <a:solidFill>
                  <a:schemeClr val="tx2"/>
                </a:solidFill>
              </a:rPr>
              <a:t>在</a:t>
            </a:r>
            <a:r>
              <a:rPr lang="en-US" altLang="zh-CN" sz="1800" b="1" dirty="0">
                <a:solidFill>
                  <a:schemeClr val="tx2"/>
                </a:solidFill>
              </a:rPr>
              <a:t>101</a:t>
            </a:r>
            <a:r>
              <a:rPr lang="zh-CN" altLang="zh-CN" sz="1800" b="1" dirty="0">
                <a:solidFill>
                  <a:schemeClr val="tx2"/>
                </a:solidFill>
              </a:rPr>
              <a:t>教育</a:t>
            </a:r>
            <a:r>
              <a:rPr lang="en-US" altLang="zh-CN" sz="1800" b="1" dirty="0">
                <a:solidFill>
                  <a:schemeClr val="tx2"/>
                </a:solidFill>
              </a:rPr>
              <a:t>PPT</a:t>
            </a:r>
            <a:r>
              <a:rPr lang="zh-CN" altLang="zh-CN" sz="1800" b="1" dirty="0">
                <a:solidFill>
                  <a:schemeClr val="tx2"/>
                </a:solidFill>
              </a:rPr>
              <a:t>的“插入”菜单中。</a:t>
            </a:r>
            <a:endParaRPr lang="zh-CN" altLang="en-US" sz="1800" b="1" dirty="0">
              <a:solidFill>
                <a:schemeClr val="tx2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EB50122-00F6-4257-A7FD-7CD1C0D0273C}"/>
              </a:ext>
            </a:extLst>
          </p:cNvPr>
          <p:cNvGrpSpPr/>
          <p:nvPr/>
        </p:nvGrpSpPr>
        <p:grpSpPr>
          <a:xfrm>
            <a:off x="585704" y="926321"/>
            <a:ext cx="7972592" cy="1802655"/>
            <a:chOff x="585704" y="1091163"/>
            <a:chExt cx="7972592" cy="1802655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FA2157D-23B7-435F-A1E2-A4B99B0B94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15" t="9033" r="7338" b="59569"/>
            <a:stretch/>
          </p:blipFill>
          <p:spPr>
            <a:xfrm>
              <a:off x="585704" y="1204415"/>
              <a:ext cx="7972592" cy="1689403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1E032B21-1955-48AB-9D74-E8313989D778}"/>
                </a:ext>
              </a:extLst>
            </p:cNvPr>
            <p:cNvSpPr/>
            <p:nvPr/>
          </p:nvSpPr>
          <p:spPr>
            <a:xfrm>
              <a:off x="4195242" y="1213888"/>
              <a:ext cx="544026" cy="240559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="" xmlns:a16="http://schemas.microsoft.com/office/drawing/2014/main" id="{1DE80462-6451-42AA-A09F-B3EC280F3A67}"/>
                </a:ext>
              </a:extLst>
            </p:cNvPr>
            <p:cNvCxnSpPr>
              <a:cxnSpLocks/>
            </p:cNvCxnSpPr>
            <p:nvPr/>
          </p:nvCxnSpPr>
          <p:spPr>
            <a:xfrm>
              <a:off x="4068518" y="1091163"/>
              <a:ext cx="242300" cy="10851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图片 1">
            <a:extLst>
              <a:ext uri="{FF2B5EF4-FFF2-40B4-BE49-F238E27FC236}">
                <a16:creationId xmlns="" xmlns:a16="http://schemas.microsoft.com/office/drawing/2014/main" id="{7922DDCC-56C7-4293-A32B-ABE152A61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128" y="2920362"/>
            <a:ext cx="2161168" cy="153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="" xmlns:a16="http://schemas.microsoft.com/office/drawing/2014/main" id="{15E40357-6107-4183-B484-2875822B7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5"/>
          <a:stretch/>
        </p:blipFill>
        <p:spPr bwMode="auto">
          <a:xfrm>
            <a:off x="3790833" y="2920362"/>
            <a:ext cx="2428457" cy="130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8381716-1FE5-4159-A2C2-CB3BD0AFA658}"/>
              </a:ext>
            </a:extLst>
          </p:cNvPr>
          <p:cNvSpPr txBox="1"/>
          <p:nvPr/>
        </p:nvSpPr>
        <p:spPr>
          <a:xfrm>
            <a:off x="4253986" y="4304915"/>
            <a:ext cx="1909242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插入封面操作界面</a:t>
            </a:r>
            <a:endParaRPr lang="zh-CN" altLang="en-US" b="1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FE1BE94-7160-44CD-818C-67FB530350B0}"/>
              </a:ext>
            </a:extLst>
          </p:cNvPr>
          <p:cNvSpPr txBox="1"/>
          <p:nvPr/>
        </p:nvSpPr>
        <p:spPr>
          <a:xfrm>
            <a:off x="6747418" y="4530931"/>
            <a:ext cx="1909242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插入</a:t>
            </a:r>
            <a:r>
              <a:rPr lang="zh-CN" altLang="en-US" b="1" dirty="0"/>
              <a:t>公式</a:t>
            </a:r>
            <a:r>
              <a:rPr lang="zh-CN" altLang="zh-CN" b="1" dirty="0"/>
              <a:t>操作界面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331489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</a:p>
          <a:p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2E6D726-6CB2-43E7-AEC5-E66DCA67B715}"/>
              </a:ext>
            </a:extLst>
          </p:cNvPr>
          <p:cNvGrpSpPr/>
          <p:nvPr/>
        </p:nvGrpSpPr>
        <p:grpSpPr>
          <a:xfrm>
            <a:off x="3224695" y="1012678"/>
            <a:ext cx="5215920" cy="3454399"/>
            <a:chOff x="2426251" y="1016000"/>
            <a:chExt cx="5790837" cy="3454399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6D714680-F32C-4639-B982-918D284DF2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920" t="9033" r="7097" b="7097"/>
            <a:stretch/>
          </p:blipFill>
          <p:spPr>
            <a:xfrm>
              <a:off x="2426251" y="1178232"/>
              <a:ext cx="5790837" cy="3292167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14AF4B5C-89E2-4484-80E6-343E5254272C}"/>
                </a:ext>
              </a:extLst>
            </p:cNvPr>
            <p:cNvSpPr/>
            <p:nvPr/>
          </p:nvSpPr>
          <p:spPr>
            <a:xfrm>
              <a:off x="5366786" y="1168759"/>
              <a:ext cx="487914" cy="215541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="" xmlns:a16="http://schemas.microsoft.com/office/drawing/2014/main" id="{CB396930-58E6-4305-9FE0-CD74DFC2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321669" y="1016000"/>
              <a:ext cx="121150" cy="13186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2362986-E641-453A-B532-EE9368B2B816}"/>
              </a:ext>
            </a:extLst>
          </p:cNvPr>
          <p:cNvSpPr txBox="1"/>
          <p:nvPr/>
        </p:nvSpPr>
        <p:spPr>
          <a:xfrm>
            <a:off x="574431" y="2747561"/>
            <a:ext cx="2501901" cy="1754326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zh-CN" sz="1800" b="1" dirty="0">
                <a:solidFill>
                  <a:schemeClr val="tx2"/>
                </a:solidFill>
              </a:rPr>
              <a:t>新建习题。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r>
              <a:rPr lang="en-US" altLang="zh-CN" sz="1800" b="1" dirty="0">
                <a:solidFill>
                  <a:schemeClr val="tx2"/>
                </a:solidFill>
              </a:rPr>
              <a:t>    </a:t>
            </a:r>
            <a:r>
              <a:rPr lang="zh-CN" altLang="zh-CN" sz="1800" b="1" dirty="0">
                <a:solidFill>
                  <a:schemeClr val="tx2"/>
                </a:solidFill>
              </a:rPr>
              <a:t>点击“新建习题”按钮即</a:t>
            </a:r>
            <a:r>
              <a:rPr lang="zh-CN" altLang="en-US" sz="1800" b="1" dirty="0">
                <a:solidFill>
                  <a:schemeClr val="tx2"/>
                </a:solidFill>
              </a:rPr>
              <a:t>可</a:t>
            </a:r>
            <a:r>
              <a:rPr lang="zh-CN" altLang="zh-CN" sz="1800" b="1" dirty="0">
                <a:solidFill>
                  <a:schemeClr val="tx2"/>
                </a:solidFill>
              </a:rPr>
              <a:t>进入新建习题面板，题型有选择与填空、配对与排序、主观题、数学题型等四大类</a:t>
            </a:r>
            <a:r>
              <a:rPr lang="zh-CN" altLang="en-US" sz="1800" b="1" dirty="0">
                <a:solidFill>
                  <a:schemeClr val="tx2"/>
                </a:solidFill>
              </a:rPr>
              <a:t>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27F93D9-53BD-484E-A730-1D6388075FD6}"/>
              </a:ext>
            </a:extLst>
          </p:cNvPr>
          <p:cNvSpPr/>
          <p:nvPr/>
        </p:nvSpPr>
        <p:spPr>
          <a:xfrm>
            <a:off x="2997201" y="1752600"/>
            <a:ext cx="2971799" cy="50308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899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6633859-3552-473A-8E4E-10FB336F6E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82" t="40800" r="67466" b="34840"/>
          <a:stretch/>
        </p:blipFill>
        <p:spPr>
          <a:xfrm>
            <a:off x="1177683" y="1872674"/>
            <a:ext cx="3157393" cy="23968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841E391-0036-4240-8159-12BC8F3B544A}"/>
              </a:ext>
            </a:extLst>
          </p:cNvPr>
          <p:cNvSpPr txBox="1"/>
          <p:nvPr/>
        </p:nvSpPr>
        <p:spPr>
          <a:xfrm>
            <a:off x="723900" y="1010900"/>
            <a:ext cx="7702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分屏竞赛题是选择与填空题的一种类型，可帮助教师在课堂上点名两位学生或两个小组同时开始作答，以游戏化的竞赛方式提高学生答题的积极性。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2C06391-8C32-432D-B9C2-A98BA625B716}"/>
              </a:ext>
            </a:extLst>
          </p:cNvPr>
          <p:cNvSpPr txBox="1"/>
          <p:nvPr/>
        </p:nvSpPr>
        <p:spPr>
          <a:xfrm>
            <a:off x="4788859" y="3243628"/>
            <a:ext cx="2975217" cy="646331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第一步：</a:t>
            </a:r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点击分屏竞赛面板的“创建”按钮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D23B900-9D0C-4007-A56A-256847210D1C}"/>
              </a:ext>
            </a:extLst>
          </p:cNvPr>
          <p:cNvSpPr/>
          <p:nvPr/>
        </p:nvSpPr>
        <p:spPr>
          <a:xfrm>
            <a:off x="3584660" y="3759200"/>
            <a:ext cx="631740" cy="350061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9DB4F5C7-DD08-43F0-ADD6-AE580B8FB073}"/>
              </a:ext>
            </a:extLst>
          </p:cNvPr>
          <p:cNvCxnSpPr>
            <a:cxnSpLocks/>
            <a:endCxn id="12" idx="5"/>
          </p:cNvCxnSpPr>
          <p:nvPr/>
        </p:nvCxnSpPr>
        <p:spPr>
          <a:xfrm flipH="1" flipV="1">
            <a:off x="4123884" y="4057996"/>
            <a:ext cx="266238" cy="1810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6510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841E391-0036-4240-8159-12BC8F3B544A}"/>
              </a:ext>
            </a:extLst>
          </p:cNvPr>
          <p:cNvSpPr txBox="1"/>
          <p:nvPr/>
        </p:nvSpPr>
        <p:spPr>
          <a:xfrm>
            <a:off x="720725" y="878193"/>
            <a:ext cx="7702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分屏竞赛题是选择与填空题的一种类型，可帮助教师在课堂上点名两位学生或两个小组同时开始作答，以游戏化的竞赛方式提高学生答题的积极性。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1400" dirty="0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ED6D38-D36E-4F66-AF71-7DB0FB5A29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68" t="4711" r="9976" b="16104"/>
          <a:stretch/>
        </p:blipFill>
        <p:spPr>
          <a:xfrm>
            <a:off x="834625" y="1573739"/>
            <a:ext cx="5869034" cy="3080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6" name="直接箭头连接符 15">
            <a:extLst>
              <a:ext uri="{FF2B5EF4-FFF2-40B4-BE49-F238E27FC236}">
                <a16:creationId xmlns="" xmlns:a16="http://schemas.microsoft.com/office/drawing/2014/main" id="{45C46BEA-A312-47EF-A806-C6C9108E8518}"/>
              </a:ext>
            </a:extLst>
          </p:cNvPr>
          <p:cNvCxnSpPr>
            <a:cxnSpLocks/>
          </p:cNvCxnSpPr>
          <p:nvPr/>
        </p:nvCxnSpPr>
        <p:spPr>
          <a:xfrm flipH="1" flipV="1">
            <a:off x="6570540" y="3535299"/>
            <a:ext cx="133119" cy="1223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6CCF175-B6F7-4364-933A-1634E4B09602}"/>
              </a:ext>
            </a:extLst>
          </p:cNvPr>
          <p:cNvSpPr txBox="1"/>
          <p:nvPr/>
        </p:nvSpPr>
        <p:spPr>
          <a:xfrm>
            <a:off x="6772613" y="2571750"/>
            <a:ext cx="1709533" cy="1200329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第二步：</a:t>
            </a:r>
            <a:endParaRPr lang="en-US" altLang="zh-CN" sz="1800" b="1" dirty="0">
              <a:solidFill>
                <a:schemeClr val="tx2"/>
              </a:solidFill>
              <a:latin typeface="+mn-lt"/>
              <a:ea typeface="+mn-ea"/>
            </a:endParaRPr>
          </a:p>
          <a:p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点击 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屏幕中的</a:t>
            </a:r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“</a:t>
            </a:r>
            <a:r>
              <a:rPr lang="zh-CN" altLang="en-US" sz="1800" b="1" dirty="0">
                <a:solidFill>
                  <a:schemeClr val="tx2"/>
                </a:solidFill>
                <a:latin typeface="+mn-lt"/>
                <a:ea typeface="+mn-ea"/>
              </a:rPr>
              <a:t>开设</a:t>
            </a:r>
            <a:r>
              <a:rPr lang="zh-CN" altLang="zh-CN" sz="1800" b="1" dirty="0">
                <a:solidFill>
                  <a:schemeClr val="tx2"/>
                </a:solidFill>
                <a:latin typeface="+mn-lt"/>
                <a:ea typeface="+mn-ea"/>
              </a:rPr>
              <a:t>创建”按钮</a:t>
            </a:r>
          </a:p>
        </p:txBody>
      </p:sp>
    </p:spTree>
    <p:extLst>
      <p:ext uri="{BB962C8B-B14F-4D97-AF65-F5344CB8AC3E}">
        <p14:creationId xmlns:p14="http://schemas.microsoft.com/office/powerpoint/2010/main" val="12364494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617848D-AFD5-4859-BCC3-D13188242E3A}"/>
              </a:ext>
            </a:extLst>
          </p:cNvPr>
          <p:cNvSpPr txBox="1"/>
          <p:nvPr/>
        </p:nvSpPr>
        <p:spPr>
          <a:xfrm>
            <a:off x="805912" y="950954"/>
            <a:ext cx="753217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第三步：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在“新建习题”对话框中依次输入题干、正确项和干扰项，并确定游戏难度。</a:t>
            </a:r>
            <a:endParaRPr lang="zh-CN" altLang="en-US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11B45AC-9C40-4F8C-92FC-A00DC35CDE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4" t="4712" r="22095" b="28027"/>
          <a:stretch/>
        </p:blipFill>
        <p:spPr>
          <a:xfrm>
            <a:off x="2518217" y="1444587"/>
            <a:ext cx="5113506" cy="29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844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617848D-AFD5-4859-BCC3-D13188242E3A}"/>
              </a:ext>
            </a:extLst>
          </p:cNvPr>
          <p:cNvSpPr txBox="1"/>
          <p:nvPr/>
        </p:nvSpPr>
        <p:spPr>
          <a:xfrm>
            <a:off x="1140108" y="1284466"/>
            <a:ext cx="2242088" cy="1015663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第四步：</a:t>
            </a:r>
            <a:r>
              <a:rPr lang="zh-CN" altLang="zh-CN" sz="1800" b="1" dirty="0">
                <a:solidFill>
                  <a:schemeClr val="tx2"/>
                </a:solidFill>
              </a:rPr>
              <a:t>根据需要</a:t>
            </a:r>
            <a:r>
              <a:rPr lang="zh-CN" altLang="en-US" sz="1800" b="1" dirty="0">
                <a:solidFill>
                  <a:schemeClr val="tx2"/>
                </a:solidFill>
              </a:rPr>
              <a:t>在页面右下方</a:t>
            </a:r>
            <a:r>
              <a:rPr lang="zh-CN" altLang="zh-CN" sz="1800" b="1" dirty="0">
                <a:solidFill>
                  <a:schemeClr val="tx2"/>
                </a:solidFill>
              </a:rPr>
              <a:t>执行预览、保存或插入等命令。</a:t>
            </a:r>
            <a:endParaRPr lang="zh-CN" altLang="en-US" sz="1800" b="1" dirty="0">
              <a:solidFill>
                <a:schemeClr val="tx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11B45AC-9C40-4F8C-92FC-A00DC35CDE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796" t="65258" r="5265" b="10993"/>
          <a:stretch/>
        </p:blipFill>
        <p:spPr>
          <a:xfrm>
            <a:off x="1300162" y="2535749"/>
            <a:ext cx="2081346" cy="1122606"/>
          </a:xfrm>
          <a:prstGeom prst="rect">
            <a:avLst/>
          </a:prstGeom>
        </p:spPr>
      </p:pic>
      <p:pic>
        <p:nvPicPr>
          <p:cNvPr id="2050" name="图片 1">
            <a:extLst>
              <a:ext uri="{FF2B5EF4-FFF2-40B4-BE49-F238E27FC236}">
                <a16:creationId xmlns="" xmlns:a16="http://schemas.microsoft.com/office/drawing/2014/main" id="{73A607AB-BC07-41A8-8E92-2D6C4F66D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032" y="1256520"/>
            <a:ext cx="4011721" cy="245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73F611E-AB7D-47D9-91BA-4C4D9F0A6E60}"/>
              </a:ext>
            </a:extLst>
          </p:cNvPr>
          <p:cNvSpPr txBox="1"/>
          <p:nvPr/>
        </p:nvSpPr>
        <p:spPr>
          <a:xfrm>
            <a:off x="5177246" y="3810854"/>
            <a:ext cx="165437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分屏竞赛预览页面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032131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0B89521-AEDB-44BC-A2BD-A2C0CE547C00}"/>
              </a:ext>
            </a:extLst>
          </p:cNvPr>
          <p:cNvSpPr txBox="1"/>
          <p:nvPr/>
        </p:nvSpPr>
        <p:spPr>
          <a:xfrm>
            <a:off x="1015092" y="987347"/>
            <a:ext cx="6618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录课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能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实现全屏录制，最终得到一个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mp4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视频文件。</a:t>
            </a:r>
            <a:endParaRPr lang="zh-CN" altLang="en-US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</a:p>
          <a:p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2362986-E641-453A-B532-EE9368B2B816}"/>
              </a:ext>
            </a:extLst>
          </p:cNvPr>
          <p:cNvSpPr txBox="1"/>
          <p:nvPr/>
        </p:nvSpPr>
        <p:spPr>
          <a:xfrm>
            <a:off x="1015092" y="1910106"/>
            <a:ext cx="2709455" cy="1246495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第一步：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800" b="1" dirty="0">
                <a:solidFill>
                  <a:schemeClr val="tx2"/>
                </a:solidFill>
              </a:rPr>
              <a:t>在屏幕右上方的状态栏中找到“录课”，先点击“</a:t>
            </a:r>
            <a:r>
              <a:rPr lang="zh-CN" altLang="zh-CN" sz="1800" b="1" dirty="0">
                <a:solidFill>
                  <a:schemeClr val="tx2"/>
                </a:solidFill>
              </a:rPr>
              <a:t>录制设置</a:t>
            </a:r>
            <a:r>
              <a:rPr lang="zh-CN" altLang="en-US" sz="1800" b="1" dirty="0">
                <a:solidFill>
                  <a:schemeClr val="tx2"/>
                </a:solidFill>
              </a:rPr>
              <a:t>”对录课参数进行设置。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1B84834-848A-4673-9003-3B678098920C}"/>
              </a:ext>
            </a:extLst>
          </p:cNvPr>
          <p:cNvGrpSpPr/>
          <p:nvPr/>
        </p:nvGrpSpPr>
        <p:grpSpPr>
          <a:xfrm>
            <a:off x="3884022" y="1791902"/>
            <a:ext cx="3976532" cy="2440466"/>
            <a:chOff x="3884022" y="1539351"/>
            <a:chExt cx="3976532" cy="2440466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7D92C81D-5E4D-406D-9ACF-4134BAAFC108}"/>
                </a:ext>
              </a:extLst>
            </p:cNvPr>
            <p:cNvGrpSpPr/>
            <p:nvPr/>
          </p:nvGrpSpPr>
          <p:grpSpPr>
            <a:xfrm>
              <a:off x="3884022" y="1539351"/>
              <a:ext cx="3976532" cy="2440466"/>
              <a:chOff x="3884022" y="1539351"/>
              <a:chExt cx="3976532" cy="2440466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96267DD2-A5E9-4570-96C4-BA70B7AAF6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73714" b="72232"/>
              <a:stretch/>
            </p:blipFill>
            <p:spPr>
              <a:xfrm>
                <a:off x="3884022" y="1616852"/>
                <a:ext cx="3976532" cy="2362965"/>
              </a:xfrm>
              <a:prstGeom prst="rect">
                <a:avLst/>
              </a:prstGeom>
            </p:spPr>
          </p:pic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14AF4B5C-89E2-4484-80E6-343E5254272C}"/>
                  </a:ext>
                </a:extLst>
              </p:cNvPr>
              <p:cNvSpPr/>
              <p:nvPr/>
            </p:nvSpPr>
            <p:spPr>
              <a:xfrm>
                <a:off x="4010720" y="1674973"/>
                <a:ext cx="487914" cy="215541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箭头连接符 8">
                <a:extLst>
                  <a:ext uri="{FF2B5EF4-FFF2-40B4-BE49-F238E27FC236}">
                    <a16:creationId xmlns="" xmlns:a16="http://schemas.microsoft.com/office/drawing/2014/main" id="{CB396930-58E6-4305-9FE0-CD74DFC241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0145" y="1539351"/>
                <a:ext cx="121150" cy="13186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6E317D61-913F-4767-905A-68A73219B857}"/>
                </a:ext>
              </a:extLst>
            </p:cNvPr>
            <p:cNvSpPr/>
            <p:nvPr/>
          </p:nvSpPr>
          <p:spPr>
            <a:xfrm>
              <a:off x="4097422" y="2621279"/>
              <a:ext cx="857755" cy="291480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22062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0B89521-AEDB-44BC-A2BD-A2C0CE547C00}"/>
              </a:ext>
            </a:extLst>
          </p:cNvPr>
          <p:cNvSpPr txBox="1"/>
          <p:nvPr/>
        </p:nvSpPr>
        <p:spPr>
          <a:xfrm>
            <a:off x="1015092" y="1135392"/>
            <a:ext cx="6618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录课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能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实现全屏录制，最终得到一个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mp4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视频文件。</a:t>
            </a:r>
            <a:endParaRPr lang="zh-CN" altLang="en-US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</a:p>
          <a:p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2362986-E641-453A-B532-EE9368B2B816}"/>
              </a:ext>
            </a:extLst>
          </p:cNvPr>
          <p:cNvSpPr txBox="1"/>
          <p:nvPr/>
        </p:nvSpPr>
        <p:spPr>
          <a:xfrm>
            <a:off x="1015092" y="2022474"/>
            <a:ext cx="2797595" cy="784830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第二步：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zh-CN" sz="1800" b="1" dirty="0">
                <a:solidFill>
                  <a:schemeClr val="tx2"/>
                </a:solidFill>
              </a:rPr>
              <a:t>点击“开始录课”按钮进入录制状态。</a:t>
            </a:r>
            <a:endParaRPr lang="en-US" altLang="zh-CN" sz="1800" b="1" dirty="0">
              <a:solidFill>
                <a:schemeClr val="tx2"/>
              </a:solidFill>
            </a:endParaRPr>
          </a:p>
        </p:txBody>
      </p:sp>
      <p:pic>
        <p:nvPicPr>
          <p:cNvPr id="13" name="图片 12" descr="图形用户界面, 文本, 应用程序, 聊天或短信&#10;&#10;描述已自动生成">
            <a:extLst>
              <a:ext uri="{FF2B5EF4-FFF2-40B4-BE49-F238E27FC236}">
                <a16:creationId xmlns="" xmlns:a16="http://schemas.microsoft.com/office/drawing/2014/main" id="{E4F81022-6164-4F1A-ACF0-11F2C44B8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7" y="3102365"/>
            <a:ext cx="2807800" cy="743417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1768447-A3DB-4949-AE8B-2EBDF6059B7A}"/>
              </a:ext>
            </a:extLst>
          </p:cNvPr>
          <p:cNvGrpSpPr/>
          <p:nvPr/>
        </p:nvGrpSpPr>
        <p:grpSpPr>
          <a:xfrm>
            <a:off x="4068518" y="1961482"/>
            <a:ext cx="3976532" cy="2362965"/>
            <a:chOff x="3884022" y="1616852"/>
            <a:chExt cx="3976532" cy="2362965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0A5D5EBC-1566-43EC-BBEA-0D349A654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3714" b="72232"/>
            <a:stretch/>
          </p:blipFill>
          <p:spPr>
            <a:xfrm>
              <a:off x="3884022" y="1616852"/>
              <a:ext cx="3976532" cy="2362965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B023D73-198F-449A-89AB-0A9E179FDE7B}"/>
                </a:ext>
              </a:extLst>
            </p:cNvPr>
            <p:cNvSpPr/>
            <p:nvPr/>
          </p:nvSpPr>
          <p:spPr>
            <a:xfrm>
              <a:off x="4122435" y="1972781"/>
              <a:ext cx="857755" cy="291480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97089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0B89521-AEDB-44BC-A2BD-A2C0CE547C00}"/>
              </a:ext>
            </a:extLst>
          </p:cNvPr>
          <p:cNvSpPr txBox="1"/>
          <p:nvPr/>
        </p:nvSpPr>
        <p:spPr>
          <a:xfrm>
            <a:off x="1015092" y="908966"/>
            <a:ext cx="66185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录课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能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实现全屏录制，最终得到一个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mp4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视频文件。</a:t>
            </a:r>
            <a:endParaRPr lang="zh-CN" altLang="en-US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</a:p>
          <a:p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2362986-E641-453A-B532-EE9368B2B816}"/>
              </a:ext>
            </a:extLst>
          </p:cNvPr>
          <p:cNvSpPr txBox="1"/>
          <p:nvPr/>
        </p:nvSpPr>
        <p:spPr>
          <a:xfrm>
            <a:off x="1099628" y="1688909"/>
            <a:ext cx="6224281" cy="1246495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第三步：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zh-CN" sz="1800" b="1" dirty="0">
                <a:solidFill>
                  <a:schemeClr val="tx2"/>
                </a:solidFill>
              </a:rPr>
              <a:t>录制期间，点击“暂停”按钮暂停录制，点击“保存”结束录制并生成</a:t>
            </a:r>
            <a:r>
              <a:rPr lang="en-US" altLang="zh-CN" sz="1800" b="1" dirty="0">
                <a:solidFill>
                  <a:schemeClr val="tx2"/>
                </a:solidFill>
              </a:rPr>
              <a:t>mp4</a:t>
            </a:r>
            <a:r>
              <a:rPr lang="zh-CN" altLang="zh-CN" sz="1800" b="1" dirty="0">
                <a:solidFill>
                  <a:schemeClr val="tx2"/>
                </a:solidFill>
              </a:rPr>
              <a:t>视频文件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</a:rPr>
              <a:t>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algn="just">
              <a:lnSpc>
                <a:spcPts val="1810"/>
              </a:lnSpc>
            </a:pPr>
            <a:r>
              <a:rPr lang="zh-CN" altLang="en-US" sz="1800" b="1" dirty="0">
                <a:solidFill>
                  <a:schemeClr val="tx2"/>
                </a:solidFill>
              </a:rPr>
              <a:t>在“确定保存当前录课”选项中，点击“保存”则可以保存在设定的路径中；反之点击“不保存”。</a:t>
            </a:r>
            <a:endParaRPr lang="zh-CN" altLang="zh-CN" sz="1800" b="1" dirty="0">
              <a:solidFill>
                <a:schemeClr val="tx2"/>
              </a:solidFill>
            </a:endParaRPr>
          </a:p>
        </p:txBody>
      </p:sp>
      <p:pic>
        <p:nvPicPr>
          <p:cNvPr id="4098" name="图片 1">
            <a:extLst>
              <a:ext uri="{FF2B5EF4-FFF2-40B4-BE49-F238E27FC236}">
                <a16:creationId xmlns="" xmlns:a16="http://schemas.microsoft.com/office/drawing/2014/main" id="{C79C4C65-C6DD-45A2-8FC2-D1C8645ABF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t="19530"/>
          <a:stretch/>
        </p:blipFill>
        <p:spPr bwMode="auto">
          <a:xfrm>
            <a:off x="1277403" y="3243591"/>
            <a:ext cx="2535284" cy="748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图形用户界面, 文本, 应用程序, 聊天或短信&#10;&#10;描述已自动生成">
            <a:extLst>
              <a:ext uri="{FF2B5EF4-FFF2-40B4-BE49-F238E27FC236}">
                <a16:creationId xmlns="" xmlns:a16="http://schemas.microsoft.com/office/drawing/2014/main" id="{ADF19EE6-4DEE-4E0A-A01B-885D7EDC2C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3"/>
          <a:stretch/>
        </p:blipFill>
        <p:spPr>
          <a:xfrm>
            <a:off x="4572000" y="3238536"/>
            <a:ext cx="2619665" cy="72386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07803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1015092" y="908966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手机授课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能与手机连接，既可以用计算机授课，也可以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实现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手机授课。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1019990" y="1706562"/>
            <a:ext cx="2985953" cy="1246495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第一步：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</a:rPr>
              <a:t>    </a:t>
            </a:r>
            <a:r>
              <a:rPr lang="zh-CN" altLang="zh-CN" sz="1700" b="1" dirty="0">
                <a:solidFill>
                  <a:schemeClr val="tx2"/>
                </a:solidFill>
                <a:latin typeface="+mn-lt"/>
                <a:ea typeface="+mn-ea"/>
              </a:rPr>
              <a:t>点击“文件传输”按钮后，出现一个二维码，用手机扫码后，将实现手机与电脑相连</a:t>
            </a:r>
            <a:r>
              <a:rPr lang="zh-CN" altLang="en-US" sz="1700" b="1" dirty="0">
                <a:solidFill>
                  <a:schemeClr val="tx2"/>
                </a:solidFill>
              </a:rPr>
              <a:t>。</a:t>
            </a:r>
            <a:endParaRPr lang="zh-CN" altLang="zh-CN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="" xmlns:a16="http://schemas.microsoft.com/office/drawing/2014/main" id="{C2B3EAFD-5D91-4A71-880A-6DBD363B4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527" y="2845335"/>
            <a:ext cx="198120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ECC99E3-2956-4775-A82E-D338E7CB96B7}"/>
              </a:ext>
            </a:extLst>
          </p:cNvPr>
          <p:cNvSpPr txBox="1"/>
          <p:nvPr/>
        </p:nvSpPr>
        <p:spPr>
          <a:xfrm>
            <a:off x="4571999" y="1706562"/>
            <a:ext cx="3257007" cy="1400383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第二步：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r>
              <a:rPr lang="zh-CN" altLang="en-US" sz="1700" b="1" dirty="0">
                <a:solidFill>
                  <a:schemeClr val="tx2"/>
                </a:solidFill>
              </a:rPr>
              <a:t>    与此</a:t>
            </a:r>
            <a:r>
              <a:rPr lang="zh-CN" altLang="zh-CN" sz="1700" b="1" dirty="0">
                <a:solidFill>
                  <a:schemeClr val="tx2"/>
                </a:solidFill>
              </a:rPr>
              <a:t>同时</a:t>
            </a:r>
            <a:r>
              <a:rPr lang="zh-CN" altLang="en-US" sz="1700" b="1" dirty="0">
                <a:solidFill>
                  <a:schemeClr val="tx2"/>
                </a:solidFill>
              </a:rPr>
              <a:t>在电脑屏幕</a:t>
            </a:r>
            <a:r>
              <a:rPr lang="zh-CN" altLang="zh-CN" sz="1700" b="1" dirty="0">
                <a:solidFill>
                  <a:schemeClr val="tx2"/>
                </a:solidFill>
              </a:rPr>
              <a:t>左下角的“手机授课”按钮进入勾选状态，之后就可以使用手机播放课件、传输课件等。</a:t>
            </a:r>
            <a:endParaRPr lang="zh-CN" altLang="en-US" sz="1700" b="1" dirty="0">
              <a:solidFill>
                <a:schemeClr val="tx2"/>
              </a:solidFill>
            </a:endParaRPr>
          </a:p>
        </p:txBody>
      </p:sp>
      <p:pic>
        <p:nvPicPr>
          <p:cNvPr id="5123" name="图片 1">
            <a:extLst>
              <a:ext uri="{FF2B5EF4-FFF2-40B4-BE49-F238E27FC236}">
                <a16:creationId xmlns="" xmlns:a16="http://schemas.microsoft.com/office/drawing/2014/main" id="{3B2A3981-E822-4F7C-A1B2-0BDEEFB55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966" b="88966" l="1382" r="89862">
                        <a14:foregroundMark x1="5530" y1="83448" x2="5530" y2="83448"/>
                        <a14:foregroundMark x1="1382" y1="88276" x2="1382" y2="882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7" y="2685765"/>
            <a:ext cx="2318703" cy="1548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14F836F-C6C8-4F88-8A9F-61716BF73CD1}"/>
              </a:ext>
            </a:extLst>
          </p:cNvPr>
          <p:cNvSpPr txBox="1"/>
          <p:nvPr/>
        </p:nvSpPr>
        <p:spPr>
          <a:xfrm>
            <a:off x="5392275" y="4234534"/>
            <a:ext cx="2166765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手机授课进入勾选状态</a:t>
            </a:r>
            <a:endParaRPr lang="zh-CN" altLang="en-US" b="1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709B5F3-54D7-4475-AA46-F13AAFA62DA5}"/>
              </a:ext>
            </a:extLst>
          </p:cNvPr>
          <p:cNvSpPr txBox="1"/>
          <p:nvPr/>
        </p:nvSpPr>
        <p:spPr>
          <a:xfrm>
            <a:off x="2038349" y="4542311"/>
            <a:ext cx="1478574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文件传输二维码</a:t>
            </a:r>
          </a:p>
        </p:txBody>
      </p:sp>
    </p:spTree>
    <p:extLst>
      <p:ext uri="{BB962C8B-B14F-4D97-AF65-F5344CB8AC3E}">
        <p14:creationId xmlns:p14="http://schemas.microsoft.com/office/powerpoint/2010/main" val="23108672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 animBg="1"/>
      <p:bldP spid="16" grpId="0" animBg="1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17907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447423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B612E680-D2DD-4788-8D72-04334B5C64E7}"/>
              </a:ext>
            </a:extLst>
          </p:cNvPr>
          <p:cNvSpPr/>
          <p:nvPr/>
        </p:nvSpPr>
        <p:spPr>
          <a:xfrm>
            <a:off x="3307140" y="2002533"/>
            <a:ext cx="4736295" cy="162641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B818886-0378-418B-98D2-342293B96F9B}"/>
              </a:ext>
            </a:extLst>
          </p:cNvPr>
          <p:cNvGrpSpPr/>
          <p:nvPr/>
        </p:nvGrpSpPr>
        <p:grpSpPr>
          <a:xfrm>
            <a:off x="3408082" y="2383619"/>
            <a:ext cx="5715001" cy="746369"/>
            <a:chOff x="1897338" y="289291"/>
            <a:chExt cx="5715001" cy="746369"/>
          </a:xfrm>
        </p:grpSpPr>
        <p:sp>
          <p:nvSpPr>
            <p:cNvPr id="5122" name="圆角矩形 258"/>
            <p:cNvSpPr>
              <a:spLocks noChangeArrowheads="1"/>
            </p:cNvSpPr>
            <p:nvPr/>
          </p:nvSpPr>
          <p:spPr bwMode="auto">
            <a:xfrm>
              <a:off x="2705099" y="374144"/>
              <a:ext cx="4099481" cy="661516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349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26" name="Text Box 39"/>
            <p:cNvSpPr>
              <a:spLocks noChangeArrowheads="1"/>
            </p:cNvSpPr>
            <p:nvPr/>
          </p:nvSpPr>
          <p:spPr bwMode="auto">
            <a:xfrm>
              <a:off x="1897338" y="289291"/>
              <a:ext cx="5715001" cy="743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 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" name="!!11">
            <a:extLst>
              <a:ext uri="{FF2B5EF4-FFF2-40B4-BE49-F238E27FC236}">
                <a16:creationId xmlns="" xmlns:a16="http://schemas.microsoft.com/office/drawing/2014/main" id="{4C9E510B-8A62-4E74-BD5A-9E0D45BFC8DB}"/>
              </a:ext>
            </a:extLst>
          </p:cNvPr>
          <p:cNvSpPr/>
          <p:nvPr/>
        </p:nvSpPr>
        <p:spPr>
          <a:xfrm rot="900000">
            <a:off x="1209598" y="1481066"/>
            <a:ext cx="2535323" cy="2549093"/>
          </a:xfrm>
          <a:prstGeom prst="roundRect">
            <a:avLst>
              <a:gd name="adj" fmla="val 21111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!!22">
            <a:extLst>
              <a:ext uri="{FF2B5EF4-FFF2-40B4-BE49-F238E27FC236}">
                <a16:creationId xmlns="" xmlns:a16="http://schemas.microsoft.com/office/drawing/2014/main" id="{19479A96-8899-47B0-8A31-23185B0502C9}"/>
              </a:ext>
            </a:extLst>
          </p:cNvPr>
          <p:cNvSpPr/>
          <p:nvPr/>
        </p:nvSpPr>
        <p:spPr>
          <a:xfrm rot="1800000">
            <a:off x="1197259" y="1482250"/>
            <a:ext cx="2535322" cy="2549093"/>
          </a:xfrm>
          <a:prstGeom prst="roundRect">
            <a:avLst>
              <a:gd name="adj" fmla="val 21111"/>
            </a:avLst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825D3D8-3F23-4979-93AA-DEB51AF5D618}"/>
              </a:ext>
            </a:extLst>
          </p:cNvPr>
          <p:cNvGrpSpPr/>
          <p:nvPr/>
        </p:nvGrpSpPr>
        <p:grpSpPr>
          <a:xfrm>
            <a:off x="1100565" y="1307537"/>
            <a:ext cx="2728710" cy="2728710"/>
            <a:chOff x="-933093" y="1602812"/>
            <a:chExt cx="2728710" cy="2728710"/>
          </a:xfrm>
        </p:grpSpPr>
        <p:sp>
          <p:nvSpPr>
            <p:cNvPr id="14" name="!!33">
              <a:extLst>
                <a:ext uri="{FF2B5EF4-FFF2-40B4-BE49-F238E27FC236}">
                  <a16:creationId xmlns="" xmlns:a16="http://schemas.microsoft.com/office/drawing/2014/main" id="{026818FE-E65B-4A83-9F44-EB5C440C42D8}"/>
                </a:ext>
              </a:extLst>
            </p:cNvPr>
            <p:cNvSpPr/>
            <p:nvPr/>
          </p:nvSpPr>
          <p:spPr>
            <a:xfrm rot="2700000">
              <a:off x="-796557" y="1735764"/>
              <a:ext cx="2463424" cy="2443283"/>
            </a:xfrm>
            <a:prstGeom prst="roundRect">
              <a:avLst>
                <a:gd name="adj" fmla="val 211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手在键盘上&#10;&#10;低可信度描述已自动生成">
              <a:extLst>
                <a:ext uri="{FF2B5EF4-FFF2-40B4-BE49-F238E27FC236}">
                  <a16:creationId xmlns="" xmlns:a16="http://schemas.microsoft.com/office/drawing/2014/main" id="{D2EC0A9E-CD7F-4067-9E1A-0A39E4548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33093" y="1602812"/>
              <a:ext cx="2728710" cy="27287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51077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010841" y="314265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1015092" y="908966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布置作业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 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 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可以在线布置作业，学生也可以在线提交作业。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875212" y="1948502"/>
            <a:ext cx="3261359" cy="1246495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第一步：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</a:rPr>
              <a:t>    </a:t>
            </a:r>
            <a:r>
              <a:rPr lang="zh-CN" altLang="zh-CN" sz="1700" b="1" dirty="0">
                <a:solidFill>
                  <a:schemeClr val="tx2"/>
                </a:solidFill>
              </a:rPr>
              <a:t>在</a:t>
            </a:r>
            <a:r>
              <a:rPr lang="zh-CN" altLang="en-US" sz="1600" b="1" dirty="0">
                <a:solidFill>
                  <a:schemeClr val="tx2"/>
                </a:solidFill>
              </a:rPr>
              <a:t>屏幕右上方的状态栏中找到</a:t>
            </a:r>
            <a:r>
              <a:rPr lang="zh-CN" altLang="zh-CN" sz="1700" b="1" dirty="0">
                <a:solidFill>
                  <a:schemeClr val="tx2"/>
                </a:solidFill>
              </a:rPr>
              <a:t>“…”按钮</a:t>
            </a:r>
            <a:r>
              <a:rPr lang="zh-CN" altLang="en-US" sz="1700" b="1" dirty="0">
                <a:solidFill>
                  <a:schemeClr val="tx2"/>
                </a:solidFill>
              </a:rPr>
              <a:t>，点击之后会出现</a:t>
            </a:r>
            <a:r>
              <a:rPr lang="zh-CN" altLang="zh-CN" sz="1700" b="1" dirty="0">
                <a:solidFill>
                  <a:schemeClr val="tx2"/>
                </a:solidFill>
              </a:rPr>
              <a:t>“作业”命令，通过它可以给授课班级布置作业。</a:t>
            </a:r>
            <a:endParaRPr lang="en-US" altLang="zh-CN" sz="1700" b="1" dirty="0">
              <a:solidFill>
                <a:schemeClr val="tx2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7B79E8F-5325-45E2-83BA-34CDB73876D3}"/>
              </a:ext>
            </a:extLst>
          </p:cNvPr>
          <p:cNvGrpSpPr/>
          <p:nvPr/>
        </p:nvGrpSpPr>
        <p:grpSpPr>
          <a:xfrm>
            <a:off x="4396817" y="1713528"/>
            <a:ext cx="3424589" cy="2112209"/>
            <a:chOff x="4396817" y="1713528"/>
            <a:chExt cx="3424589" cy="211220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8B591F6-A3F8-4305-B813-8604DD1968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3810" t="-1" b="72572"/>
            <a:stretch/>
          </p:blipFill>
          <p:spPr>
            <a:xfrm>
              <a:off x="4396817" y="1808342"/>
              <a:ext cx="3424589" cy="2017395"/>
            </a:xfrm>
            <a:prstGeom prst="rect">
              <a:avLst/>
            </a:prstGeom>
          </p:spPr>
        </p:pic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AFA82DB2-B1ED-414A-A21B-6D636E5BFEA8}"/>
                </a:ext>
              </a:extLst>
            </p:cNvPr>
            <p:cNvSpPr/>
            <p:nvPr/>
          </p:nvSpPr>
          <p:spPr>
            <a:xfrm>
              <a:off x="5916887" y="1861390"/>
              <a:ext cx="313629" cy="22348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箭头连接符 11">
              <a:extLst>
                <a:ext uri="{FF2B5EF4-FFF2-40B4-BE49-F238E27FC236}">
                  <a16:creationId xmlns="" xmlns:a16="http://schemas.microsoft.com/office/drawing/2014/main" id="{97BBFE54-6B93-4C21-BF27-6D7B27A9046E}"/>
                </a:ext>
              </a:extLst>
            </p:cNvPr>
            <p:cNvCxnSpPr>
              <a:cxnSpLocks/>
            </p:cNvCxnSpPr>
            <p:nvPr/>
          </p:nvCxnSpPr>
          <p:spPr>
            <a:xfrm>
              <a:off x="5857327" y="1713528"/>
              <a:ext cx="121150" cy="13186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51591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451167" y="289689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1015092" y="908966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布置作业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 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 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可以在线布置作业，学生也可以在线提交作业。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875212" y="1948502"/>
            <a:ext cx="3069771" cy="1015663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第二步：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700" b="1" dirty="0">
                <a:solidFill>
                  <a:schemeClr val="tx2"/>
                </a:solidFill>
              </a:rPr>
              <a:t>在页面中</a:t>
            </a:r>
            <a:r>
              <a:rPr lang="zh-CN" altLang="zh-CN" sz="1700" b="1" dirty="0">
                <a:solidFill>
                  <a:schemeClr val="tx2"/>
                </a:solidFill>
              </a:rPr>
              <a:t>创建班级并按提示添加学生姓名、性别、学号等信息</a:t>
            </a:r>
            <a:r>
              <a:rPr lang="zh-CN" altLang="en-US" sz="1700" b="1" dirty="0">
                <a:solidFill>
                  <a:schemeClr val="tx2"/>
                </a:solidFill>
              </a:rPr>
              <a:t>。</a:t>
            </a:r>
            <a:endParaRPr lang="zh-CN" altLang="zh-CN" sz="1700" b="1" dirty="0">
              <a:solidFill>
                <a:schemeClr val="tx2"/>
              </a:solidFill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="" xmlns:a16="http://schemas.microsoft.com/office/drawing/2014/main" id="{63EB78B5-8010-4BF3-9684-AA6DB15B6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05" y="1657555"/>
            <a:ext cx="3525758" cy="24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5F45AA-B25E-4171-ACDD-94432DDF101D}"/>
              </a:ext>
            </a:extLst>
          </p:cNvPr>
          <p:cNvSpPr txBox="1"/>
          <p:nvPr/>
        </p:nvSpPr>
        <p:spPr>
          <a:xfrm>
            <a:off x="5421086" y="4336583"/>
            <a:ext cx="1410538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/>
              <a:t>创建班级页面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475962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463687" y="290211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1015092" y="908966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布置作业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 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 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101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可以在线布置作业，学生也可以在线提交作业。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5F45AA-B25E-4171-ACDD-94432DDF101D}"/>
              </a:ext>
            </a:extLst>
          </p:cNvPr>
          <p:cNvSpPr txBox="1"/>
          <p:nvPr/>
        </p:nvSpPr>
        <p:spPr>
          <a:xfrm>
            <a:off x="1918879" y="4307878"/>
            <a:ext cx="133427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b="1" dirty="0"/>
              <a:t>出题页面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="" xmlns:a16="http://schemas.microsoft.com/office/drawing/2014/main" id="{38FCF3B9-BA42-4DF0-ABAF-4DD6FF866D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1"/>
          <a:stretch/>
        </p:blipFill>
        <p:spPr bwMode="auto">
          <a:xfrm>
            <a:off x="1015092" y="1815494"/>
            <a:ext cx="2991715" cy="249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="" xmlns:a16="http://schemas.microsoft.com/office/drawing/2014/main" id="{A04285F6-197D-4261-9EAF-F129EAC27C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5"/>
          <a:stretch/>
        </p:blipFill>
        <p:spPr bwMode="auto">
          <a:xfrm>
            <a:off x="5137194" y="2152904"/>
            <a:ext cx="185089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3345565" y="1517547"/>
            <a:ext cx="4563292" cy="553998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第三步：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700" b="1" dirty="0">
                <a:solidFill>
                  <a:schemeClr val="tx2"/>
                </a:solidFill>
              </a:rPr>
              <a:t>进入</a:t>
            </a:r>
            <a:r>
              <a:rPr lang="zh-CN" altLang="zh-CN" sz="1700" b="1" dirty="0">
                <a:solidFill>
                  <a:schemeClr val="tx2"/>
                </a:solidFill>
              </a:rPr>
              <a:t>出题</a:t>
            </a:r>
            <a:r>
              <a:rPr lang="zh-CN" altLang="en-US" sz="1700" b="1" dirty="0">
                <a:solidFill>
                  <a:schemeClr val="tx2"/>
                </a:solidFill>
              </a:rPr>
              <a:t>页面</a:t>
            </a:r>
            <a:r>
              <a:rPr lang="zh-CN" altLang="zh-CN" sz="1700" b="1" dirty="0">
                <a:solidFill>
                  <a:schemeClr val="tx2"/>
                </a:solidFill>
              </a:rPr>
              <a:t>，</a:t>
            </a:r>
            <a:r>
              <a:rPr lang="zh-CN" altLang="en-US" sz="1700" b="1" dirty="0">
                <a:solidFill>
                  <a:schemeClr val="tx2"/>
                </a:solidFill>
              </a:rPr>
              <a:t>按照提示出题。</a:t>
            </a:r>
            <a:r>
              <a:rPr lang="zh-CN" altLang="zh-CN" sz="1700" b="1" dirty="0">
                <a:solidFill>
                  <a:schemeClr val="tx2"/>
                </a:solidFill>
              </a:rPr>
              <a:t>最后布置</a:t>
            </a:r>
            <a:r>
              <a:rPr lang="zh-CN" altLang="en-US" sz="1700" b="1" dirty="0">
                <a:solidFill>
                  <a:schemeClr val="tx2"/>
                </a:solidFill>
              </a:rPr>
              <a:t>作业。</a:t>
            </a:r>
            <a:endParaRPr lang="zh-CN" altLang="zh-CN" sz="1700" b="1" dirty="0">
              <a:solidFill>
                <a:schemeClr val="tx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C8B68BB-8A5F-4DDD-A531-7E673ED04F75}"/>
              </a:ext>
            </a:extLst>
          </p:cNvPr>
          <p:cNvSpPr txBox="1"/>
          <p:nvPr/>
        </p:nvSpPr>
        <p:spPr>
          <a:xfrm>
            <a:off x="5714297" y="4482163"/>
            <a:ext cx="1273787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b="1" dirty="0"/>
              <a:t>布置页面</a:t>
            </a:r>
          </a:p>
        </p:txBody>
      </p:sp>
    </p:spTree>
    <p:extLst>
      <p:ext uri="{BB962C8B-B14F-4D97-AF65-F5344CB8AC3E}">
        <p14:creationId xmlns:p14="http://schemas.microsoft.com/office/powerpoint/2010/main" val="37145649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435111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797377" y="1038242"/>
            <a:ext cx="72754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教育资源库的使用。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教育资源库包括章节选择、课件、学科工具、网络画板、多媒体、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3D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资源、习题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/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试卷、</a:t>
            </a: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PPT</a:t>
            </a: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主题等模块。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875212" y="2209762"/>
            <a:ext cx="3069771" cy="1015663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第一步：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700" b="1" dirty="0">
                <a:solidFill>
                  <a:schemeClr val="tx2"/>
                </a:solidFill>
              </a:rPr>
              <a:t>     在非放映状态下，在屏幕最右边的资源栏上方找到“搜索”按钮，并点击。</a:t>
            </a:r>
            <a:endParaRPr lang="zh-CN" altLang="zh-CN" sz="1700" b="1" dirty="0">
              <a:solidFill>
                <a:schemeClr val="tx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5F45AA-B25E-4171-ACDD-94432DDF101D}"/>
              </a:ext>
            </a:extLst>
          </p:cNvPr>
          <p:cNvSpPr txBox="1"/>
          <p:nvPr/>
        </p:nvSpPr>
        <p:spPr>
          <a:xfrm>
            <a:off x="5303520" y="3942778"/>
            <a:ext cx="1658983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点击“搜索”按钮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13DBC03-C699-4BBE-A49D-8A5BFFE7FC90}"/>
              </a:ext>
            </a:extLst>
          </p:cNvPr>
          <p:cNvGrpSpPr/>
          <p:nvPr/>
        </p:nvGrpSpPr>
        <p:grpSpPr>
          <a:xfrm>
            <a:off x="4341766" y="2149647"/>
            <a:ext cx="3278235" cy="1552575"/>
            <a:chOff x="4341766" y="1888387"/>
            <a:chExt cx="3278235" cy="1552575"/>
          </a:xfrm>
        </p:grpSpPr>
        <p:pic>
          <p:nvPicPr>
            <p:cNvPr id="4" name="图片 3" descr="图形用户界面&#10;&#10;描述已自动生成">
              <a:extLst>
                <a:ext uri="{FF2B5EF4-FFF2-40B4-BE49-F238E27FC236}">
                  <a16:creationId xmlns="" xmlns:a16="http://schemas.microsoft.com/office/drawing/2014/main" id="{3C6EDA48-F78A-4522-B2AE-17C2C88DA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1766" y="1888387"/>
              <a:ext cx="2943225" cy="1552575"/>
            </a:xfrm>
            <a:prstGeom prst="rect">
              <a:avLst/>
            </a:prstGeom>
          </p:spPr>
        </p:pic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0AC3089C-9845-4BCD-BE37-5E66A30EE90C}"/>
                </a:ext>
              </a:extLst>
            </p:cNvPr>
            <p:cNvSpPr/>
            <p:nvPr/>
          </p:nvSpPr>
          <p:spPr>
            <a:xfrm>
              <a:off x="6540137" y="2246811"/>
              <a:ext cx="844732" cy="486521"/>
            </a:xfrm>
            <a:prstGeom prst="ellipse">
              <a:avLst/>
            </a:prstGeom>
            <a:noFill/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extLst>
                <a:ext uri="{FF2B5EF4-FFF2-40B4-BE49-F238E27FC236}">
                  <a16:creationId xmlns="" xmlns:a16="http://schemas.microsoft.com/office/drawing/2014/main" id="{D16BE393-B51B-46C8-B49A-DBBAC3EF4D6B}"/>
                </a:ext>
              </a:extLst>
            </p:cNvPr>
            <p:cNvCxnSpPr/>
            <p:nvPr/>
          </p:nvCxnSpPr>
          <p:spPr>
            <a:xfrm flipH="1">
              <a:off x="7384869" y="2184162"/>
              <a:ext cx="235132" cy="1567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94361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435111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797377" y="1038242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教育资源库的使用。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941070" y="1612269"/>
            <a:ext cx="3069771" cy="1938992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700" b="1" dirty="0">
                <a:solidFill>
                  <a:schemeClr val="tx2"/>
                </a:solidFill>
              </a:rPr>
              <a:t>第二步：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700" b="1" dirty="0">
                <a:solidFill>
                  <a:schemeClr val="tx2"/>
                </a:solidFill>
              </a:rPr>
              <a:t>在弹出的搜索框中，可输入资源名称、来源及作者的关键字词等进行搜索。</a:t>
            </a:r>
            <a:endParaRPr lang="en-US" altLang="zh-CN" sz="17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700" b="1" dirty="0">
                <a:solidFill>
                  <a:schemeClr val="tx2"/>
                </a:solidFill>
              </a:rPr>
              <a:t>例如输入搜索关键词“课件大赛”，会得到右图所示的与“课件大赛”相关的所有资源，可将这些资源插入到课件中。</a:t>
            </a:r>
            <a:endParaRPr lang="zh-CN" altLang="zh-CN" sz="1700" b="1" dirty="0">
              <a:solidFill>
                <a:schemeClr val="tx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5F45AA-B25E-4171-ACDD-94432DDF101D}"/>
              </a:ext>
            </a:extLst>
          </p:cNvPr>
          <p:cNvSpPr txBox="1"/>
          <p:nvPr/>
        </p:nvSpPr>
        <p:spPr>
          <a:xfrm>
            <a:off x="5303520" y="3942778"/>
            <a:ext cx="191588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输入关键字进行搜索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="" xmlns:a16="http://schemas.microsoft.com/office/drawing/2014/main" id="{0966CE0D-9A60-4E74-88F2-F9C546E69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49" y="1488972"/>
            <a:ext cx="3554517" cy="237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044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435111" y="305548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3.2.3  101</a:t>
            </a:r>
            <a:r>
              <a:rPr lang="zh-CN" altLang="en-US" sz="2000" b="1" dirty="0">
                <a:solidFill>
                  <a:schemeClr val="tx2"/>
                </a:solidFill>
              </a:rPr>
              <a:t>教育</a:t>
            </a:r>
            <a:r>
              <a:rPr lang="en-US" altLang="zh-CN" sz="2000" b="1" dirty="0">
                <a:solidFill>
                  <a:schemeClr val="tx2"/>
                </a:solidFill>
              </a:rPr>
              <a:t>PPT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6" name="图片 5" descr="徽标&#10;&#10;描述已自动生成">
            <a:extLst>
              <a:ext uri="{FF2B5EF4-FFF2-40B4-BE49-F238E27FC236}">
                <a16:creationId xmlns="" xmlns:a16="http://schemas.microsoft.com/office/drawing/2014/main" id="{2C7CF085-BC0A-4DA3-8A25-C04A601E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3812687" y="242294"/>
            <a:ext cx="511662" cy="472081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ACA18C-5C14-462F-AD90-0436C49B037D}"/>
              </a:ext>
            </a:extLst>
          </p:cNvPr>
          <p:cNvSpPr txBox="1"/>
          <p:nvPr/>
        </p:nvSpPr>
        <p:spPr>
          <a:xfrm>
            <a:off x="797377" y="1038242"/>
            <a:ext cx="72754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u"/>
            </a:pPr>
            <a:r>
              <a:rPr lang="zh-CN" altLang="en-US" sz="1700" b="1" dirty="0">
                <a:solidFill>
                  <a:schemeClr val="tx2"/>
                </a:solidFill>
                <a:latin typeface="+mn-lt"/>
                <a:ea typeface="+mn-ea"/>
              </a:rPr>
              <a:t>教育资源库的使用。</a:t>
            </a:r>
            <a:endParaRPr lang="en-US" altLang="zh-CN" sz="1700" b="1" dirty="0">
              <a:solidFill>
                <a:schemeClr val="tx2"/>
              </a:solidFill>
              <a:latin typeface="+mn-lt"/>
              <a:ea typeface="+mn-ea"/>
            </a:endParaRPr>
          </a:p>
          <a:p>
            <a:pPr algn="just">
              <a:lnSpc>
                <a:spcPts val="1810"/>
              </a:lnSpc>
            </a:pPr>
            <a:r>
              <a:rPr lang="en-US" altLang="zh-CN" sz="1700" b="1" dirty="0">
                <a:solidFill>
                  <a:schemeClr val="tx2"/>
                </a:solidFill>
                <a:latin typeface="+mn-lt"/>
                <a:ea typeface="+mn-ea"/>
              </a:rPr>
              <a:t>   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37CAB6D-DBCA-4755-8966-C89D007F5CDC}"/>
              </a:ext>
            </a:extLst>
          </p:cNvPr>
          <p:cNvSpPr txBox="1"/>
          <p:nvPr/>
        </p:nvSpPr>
        <p:spPr>
          <a:xfrm>
            <a:off x="941070" y="1612269"/>
            <a:ext cx="3189300" cy="2400657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chemeClr val="tx2"/>
                </a:solidFill>
              </a:rPr>
              <a:t>第三步：使用资源模块按钮。</a:t>
            </a:r>
            <a:endParaRPr lang="en-US" altLang="zh-CN" sz="1800" b="1" dirty="0">
              <a:solidFill>
                <a:schemeClr val="tx2"/>
              </a:solidFill>
            </a:endParaRPr>
          </a:p>
          <a:p>
            <a:pPr algn="just">
              <a:lnSpc>
                <a:spcPts val="1810"/>
              </a:lnSpc>
            </a:pPr>
            <a:r>
              <a:rPr lang="zh-CN" altLang="en-US" sz="1800" b="1" dirty="0">
                <a:solidFill>
                  <a:schemeClr val="tx2"/>
                </a:solidFill>
              </a:rPr>
              <a:t>资源模块都包含搜索栏，输入关键字词即可对资源精准搜索，与“搜索”按钮不同的是，这里多了个资源分类，可在不同资源类型间切换而无需重复输入关键字。例如在“课件”模块搜索栏输入“课件大赛”</a:t>
            </a:r>
            <a:r>
              <a:rPr lang="zh-CN" altLang="en-US" sz="1700" b="1" dirty="0">
                <a:solidFill>
                  <a:schemeClr val="tx2"/>
                </a:solidFill>
              </a:rPr>
              <a:t>，得到右图的结果。</a:t>
            </a:r>
            <a:endParaRPr lang="zh-CN" altLang="zh-CN" sz="1700" b="1" dirty="0">
              <a:solidFill>
                <a:schemeClr val="tx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35F45AA-B25E-4171-ACDD-94432DDF101D}"/>
              </a:ext>
            </a:extLst>
          </p:cNvPr>
          <p:cNvSpPr txBox="1"/>
          <p:nvPr/>
        </p:nvSpPr>
        <p:spPr>
          <a:xfrm>
            <a:off x="5482045" y="4372346"/>
            <a:ext cx="1915886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使用资源模块按钮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="" xmlns:a16="http://schemas.microsoft.com/office/drawing/2014/main" id="{3DCF690B-FA97-4BA5-9307-B759F5A4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815" y="1038242"/>
            <a:ext cx="2866852" cy="3156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9009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 animBg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6D1DCE-2E2D-4CD8-BF46-A3DDBD951BA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A8ADCE5-EADD-4A15-988A-834B46009EF6}"/>
              </a:ext>
            </a:extLst>
          </p:cNvPr>
          <p:cNvSpPr txBox="1"/>
          <p:nvPr/>
        </p:nvSpPr>
        <p:spPr>
          <a:xfrm>
            <a:off x="679812" y="923100"/>
            <a:ext cx="776750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汉仪书宋一简"/>
              </a:rPr>
              <a:t>Focusky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</a:rPr>
              <a:t>是一款新型多媒体幻灯片制作软件，采用整体到局部的的演示方式，以路线的呈现方式，模仿视频的转场特效，加入生动的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汉仪书宋一简"/>
              </a:rPr>
              <a:t>3D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</a:rPr>
              <a:t>镜头缩放、旋转和平移特效，给受众视觉带来强烈冲击力。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r>
              <a:rPr lang="zh-CN" altLang="zh-CN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官方网站下载</a:t>
            </a:r>
            <a:r>
              <a:rPr lang="zh-CN" altLang="en-US" sz="18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zh-CN" altLang="en-US" sz="1800" kern="100" dirty="0">
                <a:latin typeface="Times New Roman" panose="02020603050405020304" pitchFamily="18" charset="0"/>
              </a:rPr>
              <a:t>：</a:t>
            </a:r>
            <a:r>
              <a:rPr lang="en-US" altLang="zh-CN" sz="1800" kern="100" dirty="0">
                <a:latin typeface="Times New Roman" panose="02020603050405020304" pitchFamily="18" charset="0"/>
              </a:rPr>
              <a:t>http://www.focusky.com.cn</a:t>
            </a:r>
            <a:endParaRPr lang="zh-CN" altLang="zh-CN" sz="1800" kern="100" dirty="0">
              <a:latin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3B6730C-7E4A-44C6-A6C5-97A95F8EFC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90" t="8296" r="11238" b="36846"/>
          <a:stretch/>
        </p:blipFill>
        <p:spPr>
          <a:xfrm>
            <a:off x="2083075" y="2238097"/>
            <a:ext cx="4660625" cy="233913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174DF97F-27C6-463A-A5AC-E6F75468F9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129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6C08CDE3-73D1-4807-8980-F9CD2D698C84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0817242-7F64-41B9-BC36-39B9BA786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9E9EEF4-6F38-4F0A-BD4E-52C13398B05E}"/>
              </a:ext>
            </a:extLst>
          </p:cNvPr>
          <p:cNvSpPr txBox="1"/>
          <p:nvPr/>
        </p:nvSpPr>
        <p:spPr>
          <a:xfrm>
            <a:off x="905691" y="915180"/>
            <a:ext cx="733261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用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汉仪书宋一简"/>
              </a:rPr>
              <a:t>Focusky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制作课件的方法可分为三种：一是利用系统提供的模板制作，二是通过新建空白项目制作，三是通过打开已有工程或导入已有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汉仪书宋一简"/>
              </a:rPr>
              <a:t>PPT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等来制作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zh-CN" altLang="en-US" sz="1600" dirty="0"/>
          </a:p>
        </p:txBody>
      </p:sp>
      <p:pic>
        <p:nvPicPr>
          <p:cNvPr id="1026" name="图片 1">
            <a:extLst>
              <a:ext uri="{FF2B5EF4-FFF2-40B4-BE49-F238E27FC236}">
                <a16:creationId xmlns="" xmlns:a16="http://schemas.microsoft.com/office/drawing/2014/main" id="{CC2127CC-D1E3-4060-98A8-5A3E58DB8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504" y="1640795"/>
            <a:ext cx="4428307" cy="277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058C2F4-5454-4186-97F2-64289A227280}"/>
              </a:ext>
            </a:extLst>
          </p:cNvPr>
          <p:cNvSpPr txBox="1"/>
          <p:nvPr/>
        </p:nvSpPr>
        <p:spPr>
          <a:xfrm>
            <a:off x="5320499" y="4398628"/>
            <a:ext cx="18203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kern="100" dirty="0" err="1">
                <a:effectLst/>
                <a:latin typeface="黑体" panose="02010609060101010101" pitchFamily="49" charset="-122"/>
                <a:cs typeface="Times New Roman" panose="02020603050405020304" pitchFamily="18" charset="0"/>
              </a:rPr>
              <a:t>Focusky</a:t>
            </a:r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编辑</a:t>
            </a:r>
            <a:r>
              <a:rPr lang="zh-CN" altLang="en-US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方式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25027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8062A335-8843-48CF-8DF0-7098B063B4EB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D494D4A-4FA7-438C-A28B-886D153978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D34B198-1574-4378-9EAD-4878A185B9CD}"/>
              </a:ext>
            </a:extLst>
          </p:cNvPr>
          <p:cNvSpPr txBox="1"/>
          <p:nvPr/>
        </p:nvSpPr>
        <p:spPr>
          <a:xfrm>
            <a:off x="4656770" y="735874"/>
            <a:ext cx="3863267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 err="1">
                <a:effectLst/>
                <a:latin typeface="Times New Roman" panose="02020603050405020304" pitchFamily="18" charset="0"/>
                <a:ea typeface="汉仪书宋一简"/>
              </a:rPr>
              <a:t>Focusky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的编辑界面主要分为六个区域：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菜单栏，用于导出导入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3D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背景、观看视频教程等；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路径编辑栏，用于添加编辑路径或帧，包括设置帧的声音、字母、停留时间、转场等；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工具栏，用于新建工程以实现多工程创建和编辑，可以插入图形、文本、视频、角色等对象，可以设置背景、动画和交互功能，课件预览及输出也是在这里完成；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设计工具栏，用于旋转画布、缩放画布、设置动画显示比例等；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快捷工具栏，其多数功能与插入菜单的同名命令相同；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l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画布编辑区，用于添加编辑各种对象或物体。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="" xmlns:a16="http://schemas.microsoft.com/office/drawing/2014/main" id="{7220401B-ADDE-4005-8954-47E9E02F3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20" y="1419498"/>
            <a:ext cx="3801695" cy="2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BDF074F-9AB0-439C-AA02-B2E2FBF7C90B}"/>
              </a:ext>
            </a:extLst>
          </p:cNvPr>
          <p:cNvSpPr txBox="1"/>
          <p:nvPr/>
        </p:nvSpPr>
        <p:spPr>
          <a:xfrm>
            <a:off x="1976845" y="4074884"/>
            <a:ext cx="2002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kern="100" dirty="0" err="1">
                <a:effectLst/>
                <a:latin typeface="黑体" panose="02010609060101010101" pitchFamily="49" charset="-122"/>
                <a:cs typeface="Times New Roman" panose="02020603050405020304" pitchFamily="18" charset="0"/>
              </a:rPr>
              <a:t>Focusky</a:t>
            </a:r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编辑界面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9033081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8952CA9B-BB15-4E81-8E42-D29595BC8B13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762A81D-19F9-4FBA-BF2F-7745C0537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C12A797-FAE3-49AA-BED3-FDC1C77B1E29}"/>
              </a:ext>
            </a:extLst>
          </p:cNvPr>
          <p:cNvSpPr txBox="1"/>
          <p:nvPr/>
        </p:nvSpPr>
        <p:spPr>
          <a:xfrm>
            <a:off x="258763" y="1016975"/>
            <a:ext cx="7831496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zh-CN" altLang="en-US" sz="1600" kern="100" dirty="0">
                <a:latin typeface="Times New Roman" panose="02020603050405020304" pitchFamily="18" charset="0"/>
                <a:ea typeface="汉仪书宋一简"/>
              </a:rPr>
              <a:t>下面</a:t>
            </a:r>
            <a:r>
              <a:rPr lang="zh-CN" altLang="zh-CN" sz="1600" kern="100" dirty="0">
                <a:latin typeface="Times New Roman" panose="02020603050405020304" pitchFamily="18" charset="0"/>
                <a:ea typeface="汉仪书宋一简"/>
              </a:rPr>
              <a:t>以制作“有理数的加法”课件为例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展示操作的主要过程。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  <a:p>
            <a:pPr indent="254000" algn="just">
              <a:lnSpc>
                <a:spcPts val="1810"/>
              </a:lnSpc>
            </a:pPr>
            <a:r>
              <a:rPr lang="zh-CN" altLang="zh-CN" sz="1600" kern="100" dirty="0">
                <a:latin typeface="Times New Roman" panose="02020603050405020304" pitchFamily="18" charset="0"/>
                <a:ea typeface="汉仪书宋一简"/>
              </a:rPr>
              <a:t>通过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新建空白项目制作课件的主要步骤：</a:t>
            </a:r>
          </a:p>
          <a:p>
            <a:pPr>
              <a:spcBef>
                <a:spcPts val="600"/>
              </a:spcBef>
            </a:pP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</a:rPr>
              <a:t>             第一步：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新建空白项目并选择布局。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  <a:cs typeface="Times New Roman" panose="02020603050405020304" pitchFamily="18" charset="0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="" xmlns:a16="http://schemas.microsoft.com/office/drawing/2014/main" id="{2FB78948-3A54-44AB-9315-2235C3ECA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578" y="1400162"/>
            <a:ext cx="3938733" cy="272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BACB8DE-265C-4DB6-8513-299D767C8A38}"/>
              </a:ext>
            </a:extLst>
          </p:cNvPr>
          <p:cNvSpPr txBox="1"/>
          <p:nvPr/>
        </p:nvSpPr>
        <p:spPr>
          <a:xfrm>
            <a:off x="505961" y="1898277"/>
            <a:ext cx="36834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点击“新建空白项目”后，根据课件需求在“新的空白项目”对话框中选择合适的布局以及路径数量、显示比例、是否不可见帧等</a:t>
            </a:r>
            <a:r>
              <a:rPr lang="zh-CN" altLang="en-US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B74429A-84FA-47E6-ABC2-50B4E62B36DB}"/>
              </a:ext>
            </a:extLst>
          </p:cNvPr>
          <p:cNvSpPr txBox="1"/>
          <p:nvPr/>
        </p:nvSpPr>
        <p:spPr>
          <a:xfrm>
            <a:off x="5638799" y="4272243"/>
            <a:ext cx="22530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新建空白项目并选择布局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0386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369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390899" y="557591"/>
            <a:ext cx="2952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3.1.1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多媒体课件概述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3900" y="1228725"/>
            <a:ext cx="7519986" cy="3145348"/>
          </a:xfrm>
          <a:prstGeom prst="rect">
            <a:avLst/>
          </a:prstGeom>
          <a:solidFill>
            <a:schemeClr val="accent3"/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多媒体课件的定义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：根据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教学大纲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的要求和教学的需要，经过严格的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教学设计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，以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超媒体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（指超文本和多媒体）结构编制并以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多种媒体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为表现形式的软件。具体来说，多媒体课件就是用来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辅助教学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的工具，是创作人员或教师根据自己的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创意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，先从总体上对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信息进行分类组织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，然后把文字、符号、图形、图像、声音、动画、视频等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多种媒体素材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在时间和空间两方面进行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集成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，使之融为一体并赋予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交互特性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，从而制作出的各种精彩纷呈的多媒体应用软件产品。</a:t>
            </a:r>
          </a:p>
        </p:txBody>
      </p:sp>
    </p:spTree>
    <p:extLst>
      <p:ext uri="{BB962C8B-B14F-4D97-AF65-F5344CB8AC3E}">
        <p14:creationId xmlns:p14="http://schemas.microsoft.com/office/powerpoint/2010/main" val="25144211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D20070D4-7ED5-49FA-9231-9022E2CEC01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CAF879F-B31B-499E-A8A5-FF68157D0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D0C709A-7F34-452E-84AC-712B4F68BBFC}"/>
              </a:ext>
            </a:extLst>
          </p:cNvPr>
          <p:cNvSpPr txBox="1"/>
          <p:nvPr/>
        </p:nvSpPr>
        <p:spPr>
          <a:xfrm>
            <a:off x="836713" y="1094101"/>
            <a:ext cx="36356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2.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选择课件背景。点击“背景”菜单，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  <a:cs typeface="Times New Roman" panose="02020603050405020304" pitchFamily="18" charset="0"/>
            </a:endParaRPr>
          </a:p>
          <a:p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根据课件需求选择合适的背景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zh-CN" altLang="en-US" sz="1400" dirty="0"/>
          </a:p>
        </p:txBody>
      </p:sp>
      <p:pic>
        <p:nvPicPr>
          <p:cNvPr id="4098" name="图片 1">
            <a:extLst>
              <a:ext uri="{FF2B5EF4-FFF2-40B4-BE49-F238E27FC236}">
                <a16:creationId xmlns="" xmlns:a16="http://schemas.microsoft.com/office/drawing/2014/main" id="{6F2FA178-24C9-4A55-B0A8-9B6EE6CBA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" r="1325" b="1962"/>
          <a:stretch/>
        </p:blipFill>
        <p:spPr bwMode="auto">
          <a:xfrm>
            <a:off x="4472412" y="1094101"/>
            <a:ext cx="3544388" cy="3206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123CA7A-4490-4019-8F6C-D5901E568E43}"/>
              </a:ext>
            </a:extLst>
          </p:cNvPr>
          <p:cNvSpPr txBox="1"/>
          <p:nvPr/>
        </p:nvSpPr>
        <p:spPr>
          <a:xfrm>
            <a:off x="5865125" y="4341235"/>
            <a:ext cx="1088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选择背景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2618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2D7CD51-2365-458E-B59A-698043E279E2}"/>
              </a:ext>
            </a:extLst>
          </p:cNvPr>
          <p:cNvSpPr txBox="1"/>
          <p:nvPr/>
        </p:nvSpPr>
        <p:spPr>
          <a:xfrm>
            <a:off x="683621" y="922767"/>
            <a:ext cx="7598229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3.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编辑第一帧。在路径编辑栏中选择第一帧，并根据步骤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1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确定的显示比例调整帧的边界，以确定内容显示区域，也可删除原有帧，添加新帧。</a:t>
            </a:r>
          </a:p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      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帧实际上是图形，包括镜头帧、矩形帧、方括号帧、圆形帧和不可见帧，默认条件下，课件展示时镜头帧和不可见帧均不可见，其余帧均可见。</a:t>
            </a:r>
            <a:endParaRPr lang="zh-CN" altLang="en-US" sz="1400" dirty="0"/>
          </a:p>
        </p:txBody>
      </p:sp>
      <p:pic>
        <p:nvPicPr>
          <p:cNvPr id="5122" name="图片 1">
            <a:extLst>
              <a:ext uri="{FF2B5EF4-FFF2-40B4-BE49-F238E27FC236}">
                <a16:creationId xmlns="" xmlns:a16="http://schemas.microsoft.com/office/drawing/2014/main" id="{6037CCE4-A996-42E2-AEDE-1EBDA6D3E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74" y="2073362"/>
            <a:ext cx="3209597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="" xmlns:a16="http://schemas.microsoft.com/office/drawing/2014/main" id="{C557D09F-F4A6-4AB8-B02D-8ED8EA85D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604" y="2064908"/>
            <a:ext cx="36417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A4DD010-770F-4778-8B49-1A51DD3E3035}"/>
              </a:ext>
            </a:extLst>
          </p:cNvPr>
          <p:cNvSpPr txBox="1"/>
          <p:nvPr/>
        </p:nvSpPr>
        <p:spPr>
          <a:xfrm>
            <a:off x="821189" y="4379380"/>
            <a:ext cx="36615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添加</a:t>
            </a:r>
            <a:r>
              <a:rPr lang="zh-CN" altLang="en-US" sz="1400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1400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帧及类型</a:t>
            </a:r>
            <a:r>
              <a:rPr lang="en-US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&amp;</a:t>
            </a:r>
            <a:r>
              <a:rPr lang="zh-CN" altLang="zh-CN" sz="1400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边界调整操作</a:t>
            </a:r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示意图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653AAEC-2DEF-419C-9A9E-F54ACBB7C0C0}"/>
              </a:ext>
            </a:extLst>
          </p:cNvPr>
          <p:cNvSpPr txBox="1"/>
          <p:nvPr/>
        </p:nvSpPr>
        <p:spPr>
          <a:xfrm>
            <a:off x="5203066" y="4331273"/>
            <a:ext cx="20489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改变帧类型操作示意图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2725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5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B58D35A-6445-4F56-830F-3C450EFF7B36}"/>
              </a:ext>
            </a:extLst>
          </p:cNvPr>
          <p:cNvSpPr txBox="1"/>
          <p:nvPr/>
        </p:nvSpPr>
        <p:spPr>
          <a:xfrm>
            <a:off x="629194" y="993785"/>
            <a:ext cx="73614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  <a:spcAft>
                <a:spcPts val="600"/>
              </a:spcAft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(1)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添加文本。实例的第一帧主要展示课件的封面等信息，用快捷工具栏的“文本”工具完成</a:t>
            </a:r>
            <a:r>
              <a:rPr lang="zh-CN" altLang="en-US" sz="1600" kern="100" dirty="0">
                <a:latin typeface="Times New Roman" panose="02020603050405020304" pitchFamily="18" charset="0"/>
                <a:ea typeface="汉仪书宋一简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="" xmlns:a16="http://schemas.microsoft.com/office/drawing/2014/main" id="{E0AFCFE5-E428-4230-8C58-DA34BCDB8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335" y="1547783"/>
            <a:ext cx="3935150" cy="260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F70DBD6-029A-4045-9577-298A4518803D}"/>
              </a:ext>
            </a:extLst>
          </p:cNvPr>
          <p:cNvSpPr txBox="1"/>
          <p:nvPr/>
        </p:nvSpPr>
        <p:spPr>
          <a:xfrm>
            <a:off x="4336071" y="4420022"/>
            <a:ext cx="20313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文本工具操作示意图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8066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48E637F-B4AF-40A5-B4FD-A0B474645DBF}"/>
              </a:ext>
            </a:extLst>
          </p:cNvPr>
          <p:cNvSpPr txBox="1"/>
          <p:nvPr/>
        </p:nvSpPr>
        <p:spPr>
          <a:xfrm>
            <a:off x="655863" y="1004168"/>
            <a:ext cx="77043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(2)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编辑文本。选择待编辑文本后，自动进入文本编辑状态，可设置字体、颜色、艺术字等，如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</a:rPr>
              <a:t>下左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图所示。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</a:rPr>
              <a:t>下方右图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是第一帧的最终结果。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="" xmlns:a16="http://schemas.microsoft.com/office/drawing/2014/main" id="{6D0B4461-0069-4F82-9C2E-12C19E93C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834" y="1789679"/>
            <a:ext cx="2456309" cy="227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="" xmlns:a16="http://schemas.microsoft.com/office/drawing/2014/main" id="{BB0743D5-D0FA-4C5B-BEB0-2DCC84DC6D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"/>
          <a:stretch/>
        </p:blipFill>
        <p:spPr bwMode="auto">
          <a:xfrm>
            <a:off x="4324348" y="1789679"/>
            <a:ext cx="3354715" cy="19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C6344B1-EBE4-4E95-A903-A112141A5CB4}"/>
              </a:ext>
            </a:extLst>
          </p:cNvPr>
          <p:cNvSpPr txBox="1"/>
          <p:nvPr/>
        </p:nvSpPr>
        <p:spPr>
          <a:xfrm>
            <a:off x="1766479" y="4204752"/>
            <a:ext cx="16676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文本设置示意图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73B2901-C007-4275-9E18-5855EF8A7A4B}"/>
              </a:ext>
            </a:extLst>
          </p:cNvPr>
          <p:cNvSpPr txBox="1"/>
          <p:nvPr/>
        </p:nvSpPr>
        <p:spPr>
          <a:xfrm>
            <a:off x="5091520" y="4204751"/>
            <a:ext cx="22236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第一帧最终结果示意图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05087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2658EAC-979E-4F73-9E6C-04C70C73F50F}"/>
              </a:ext>
            </a:extLst>
          </p:cNvPr>
          <p:cNvSpPr txBox="1"/>
          <p:nvPr/>
        </p:nvSpPr>
        <p:spPr>
          <a:xfrm>
            <a:off x="813979" y="938089"/>
            <a:ext cx="75160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4.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编辑第二帧。第二帧展示的是一个数字游戏，调整好帧的边界后，用文本、图片和图形工具完成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其中数字卡片的制作方法是：先在图片工具中找出“卡片”，再利用文本工具输入数字，然后二者组合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zh-CN" altLang="en-US" sz="1400" dirty="0"/>
          </a:p>
        </p:txBody>
      </p:sp>
      <p:pic>
        <p:nvPicPr>
          <p:cNvPr id="8194" name="图片 1">
            <a:extLst>
              <a:ext uri="{FF2B5EF4-FFF2-40B4-BE49-F238E27FC236}">
                <a16:creationId xmlns="" xmlns:a16="http://schemas.microsoft.com/office/drawing/2014/main" id="{326D807E-E969-471F-9F60-883607BD8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2" y="2097308"/>
            <a:ext cx="328453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="" xmlns:a16="http://schemas.microsoft.com/office/drawing/2014/main" id="{570D4D22-6C1B-4ED7-A995-5BA2743851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"/>
          <a:stretch/>
        </p:blipFill>
        <p:spPr bwMode="auto">
          <a:xfrm>
            <a:off x="4819653" y="2097308"/>
            <a:ext cx="3105012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66AC50A-5C1B-4B00-AD7B-D3DBFB47297D}"/>
              </a:ext>
            </a:extLst>
          </p:cNvPr>
          <p:cNvSpPr txBox="1"/>
          <p:nvPr/>
        </p:nvSpPr>
        <p:spPr>
          <a:xfrm>
            <a:off x="5144969" y="4310417"/>
            <a:ext cx="21335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第二帧最终结果示意图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16BDA3E-6367-4897-9518-D582C47A3A17}"/>
              </a:ext>
            </a:extLst>
          </p:cNvPr>
          <p:cNvSpPr txBox="1"/>
          <p:nvPr/>
        </p:nvSpPr>
        <p:spPr>
          <a:xfrm>
            <a:off x="1759132" y="4310417"/>
            <a:ext cx="23377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数字卡片制作方法示意图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95564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A9FCD10-EDB9-44D4-9BB8-39CCEB893427}"/>
              </a:ext>
            </a:extLst>
          </p:cNvPr>
          <p:cNvSpPr txBox="1"/>
          <p:nvPr/>
        </p:nvSpPr>
        <p:spPr>
          <a:xfrm>
            <a:off x="984069" y="1012766"/>
            <a:ext cx="73326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5.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编辑第三帧。第三帧主要展示小明同向行走的问题及计算方法。各组成部分的制作如下：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="" xmlns:a16="http://schemas.microsoft.com/office/drawing/2014/main" id="{6E3D2563-36A4-4616-80C4-47D1596C3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148" y="1497095"/>
            <a:ext cx="2565021" cy="255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54EA783-50AF-427F-A799-9AEAC0ED7525}"/>
              </a:ext>
            </a:extLst>
          </p:cNvPr>
          <p:cNvSpPr txBox="1"/>
          <p:nvPr/>
        </p:nvSpPr>
        <p:spPr>
          <a:xfrm>
            <a:off x="984069" y="1621425"/>
            <a:ext cx="4214948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(1)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文字部分：用文本工具，方法同第一帧。</a:t>
            </a:r>
          </a:p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(2)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数轴：可网上搜索下载，也可利用几何画板制作。</a:t>
            </a:r>
          </a:p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(3)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小明行走起止位置及箭头：可用图形工具的虚线及虚线箭头制作。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95CA8DD-F961-4F0B-8026-FDD998961624}"/>
              </a:ext>
            </a:extLst>
          </p:cNvPr>
          <p:cNvSpPr txBox="1"/>
          <p:nvPr/>
        </p:nvSpPr>
        <p:spPr>
          <a:xfrm>
            <a:off x="5471148" y="4301447"/>
            <a:ext cx="257007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1810"/>
              </a:lnSpc>
            </a:pPr>
            <a:r>
              <a:rPr lang="zh-CN" altLang="zh-CN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虚线及虚线箭头图形工具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</p:spTree>
    <p:extLst>
      <p:ext uri="{BB962C8B-B14F-4D97-AF65-F5344CB8AC3E}">
        <p14:creationId xmlns:p14="http://schemas.microsoft.com/office/powerpoint/2010/main" val="23538662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96CF812-65F8-4D98-9155-A066012259D9}"/>
              </a:ext>
            </a:extLst>
          </p:cNvPr>
          <p:cNvSpPr txBox="1"/>
          <p:nvPr/>
        </p:nvSpPr>
        <p:spPr>
          <a:xfrm>
            <a:off x="1177683" y="997348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(4)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</a:rPr>
              <a:t>绘制人物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小明：可用人物图片工具制作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zh-CN" altLang="en-US" sz="1400" dirty="0"/>
          </a:p>
        </p:txBody>
      </p:sp>
      <p:pic>
        <p:nvPicPr>
          <p:cNvPr id="10242" name="图片 1">
            <a:extLst>
              <a:ext uri="{FF2B5EF4-FFF2-40B4-BE49-F238E27FC236}">
                <a16:creationId xmlns="" xmlns:a16="http://schemas.microsoft.com/office/drawing/2014/main" id="{C0EF1A14-FF20-4CBB-8850-14487F131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96" y="1553713"/>
            <a:ext cx="2243061" cy="255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="" xmlns:a16="http://schemas.microsoft.com/office/drawing/2014/main" id="{BB9E3399-CFE1-4F26-B825-3590401990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"/>
          <a:stretch/>
        </p:blipFill>
        <p:spPr bwMode="auto">
          <a:xfrm>
            <a:off x="4572000" y="1553714"/>
            <a:ext cx="3387313" cy="25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0B3D190-3A3A-4D0B-B726-0CD9688782C4}"/>
              </a:ext>
            </a:extLst>
          </p:cNvPr>
          <p:cNvSpPr txBox="1"/>
          <p:nvPr/>
        </p:nvSpPr>
        <p:spPr>
          <a:xfrm>
            <a:off x="2038349" y="4204752"/>
            <a:ext cx="13295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人物图片工具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13C72B2-2E48-4BF5-A6E3-7D60E8C88103}"/>
              </a:ext>
            </a:extLst>
          </p:cNvPr>
          <p:cNvSpPr txBox="1"/>
          <p:nvPr/>
        </p:nvSpPr>
        <p:spPr>
          <a:xfrm>
            <a:off x="5174684" y="4197987"/>
            <a:ext cx="21819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第三帧最终结果示意图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2570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AAB61F2-A757-4AC6-8144-80AC7A91B0BB}"/>
              </a:ext>
            </a:extLst>
          </p:cNvPr>
          <p:cNvSpPr txBox="1"/>
          <p:nvPr/>
        </p:nvSpPr>
        <p:spPr>
          <a:xfrm>
            <a:off x="1177683" y="999998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</a:rPr>
              <a:t>6.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用类似的方法编辑其他帧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zh-CN" altLang="en-US" sz="1400" dirty="0"/>
          </a:p>
        </p:txBody>
      </p:sp>
      <p:pic>
        <p:nvPicPr>
          <p:cNvPr id="11266" name="图片 1">
            <a:extLst>
              <a:ext uri="{FF2B5EF4-FFF2-40B4-BE49-F238E27FC236}">
                <a16:creationId xmlns="" xmlns:a16="http://schemas.microsoft.com/office/drawing/2014/main" id="{951A72D3-E9D6-4FD3-8880-5ACB595CC1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/>
          <a:stretch/>
        </p:blipFill>
        <p:spPr bwMode="auto">
          <a:xfrm>
            <a:off x="1177683" y="1667632"/>
            <a:ext cx="3064014" cy="205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F51AC40-1DDB-4A89-ABB3-86CABE128740}"/>
              </a:ext>
            </a:extLst>
          </p:cNvPr>
          <p:cNvSpPr txBox="1"/>
          <p:nvPr/>
        </p:nvSpPr>
        <p:spPr>
          <a:xfrm>
            <a:off x="1469963" y="3902656"/>
            <a:ext cx="226072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1810"/>
              </a:lnSpc>
            </a:pPr>
            <a:r>
              <a:rPr lang="zh-CN" altLang="zh-CN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第四帧最终结果示意图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A237C6E-EF81-469C-9A8B-FAEEEAA617A4}"/>
              </a:ext>
            </a:extLst>
          </p:cNvPr>
          <p:cNvSpPr txBox="1"/>
          <p:nvPr/>
        </p:nvSpPr>
        <p:spPr>
          <a:xfrm>
            <a:off x="5169877" y="3893182"/>
            <a:ext cx="257614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1810"/>
              </a:lnSpc>
            </a:pPr>
            <a:r>
              <a:rPr lang="zh-CN" altLang="zh-CN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zh-CN" altLang="en-US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五</a:t>
            </a:r>
            <a:r>
              <a:rPr lang="zh-CN" altLang="zh-CN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帧最终结果示意图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  <p:pic>
        <p:nvPicPr>
          <p:cNvPr id="11267" name="图片 1">
            <a:extLst>
              <a:ext uri="{FF2B5EF4-FFF2-40B4-BE49-F238E27FC236}">
                <a16:creationId xmlns="" xmlns:a16="http://schemas.microsoft.com/office/drawing/2014/main" id="{D778724B-81DE-4E4B-A699-954F80FAE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" r="1"/>
          <a:stretch/>
        </p:blipFill>
        <p:spPr bwMode="auto">
          <a:xfrm>
            <a:off x="4824548" y="1667632"/>
            <a:ext cx="3097322" cy="205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0911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E518A662-D1AF-495E-BEF7-193906883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360" y="1129404"/>
            <a:ext cx="64655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540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方正楷体简体"/>
                <a:cs typeface="Times New Roman" panose="02020603050405020304" pitchFamily="18" charset="0"/>
              </a:rPr>
              <a:t>所有帧的内容输入、编辑完成后，可对帧、路径做进一步设置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方正楷体简体"/>
                <a:cs typeface="Times New Roman" panose="02020603050405020304" pitchFamily="18" charset="0"/>
              </a:rPr>
              <a:t>。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289" name="图片 1">
            <a:extLst>
              <a:ext uri="{FF2B5EF4-FFF2-40B4-BE49-F238E27FC236}">
                <a16:creationId xmlns="" xmlns:a16="http://schemas.microsoft.com/office/drawing/2014/main" id="{D21F4FE6-5301-484B-94D9-CAA286E76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074" y="1689556"/>
            <a:ext cx="3975849" cy="223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6B02370-E160-43BE-B9B5-937AD3E1C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985" y="4139192"/>
            <a:ext cx="19800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帧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&amp;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路径设置示意图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912134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5489187-FEAC-40C6-88CC-DC6ACC2AEB69}"/>
              </a:ext>
            </a:extLst>
          </p:cNvPr>
          <p:cNvSpPr txBox="1"/>
          <p:nvPr/>
        </p:nvSpPr>
        <p:spPr>
          <a:xfrm>
            <a:off x="643345" y="869317"/>
            <a:ext cx="78573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接下来是设置动画效果，其设置对象是各帧内的各个对象或物体，首先点击工具栏的“动画”按钮，进入动画编辑状态，然后选择动画设置的对象或物体，并点击“添加动画”，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如</a:t>
            </a:r>
            <a:r>
              <a:rPr lang="zh-CN" altLang="en-US" sz="1600" kern="100" dirty="0"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左下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图所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示，之后进入“选择一个动画效果”的界面，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如</a:t>
            </a:r>
            <a:r>
              <a:rPr lang="zh-CN" altLang="en-US" sz="1600" kern="100" dirty="0" smtClean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右下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图所示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汉仪书宋一简"/>
              <a:cs typeface="Times New Roman" panose="02020603050405020304" pitchFamily="18" charset="0"/>
            </a:endParaRPr>
          </a:p>
          <a:p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接着就可以为选定的对象或物体设置具体的动画效果了。</a:t>
            </a:r>
            <a:endParaRPr lang="zh-CN" altLang="en-US" sz="1400" dirty="0"/>
          </a:p>
        </p:txBody>
      </p:sp>
      <p:pic>
        <p:nvPicPr>
          <p:cNvPr id="15362" name="图片 1">
            <a:extLst>
              <a:ext uri="{FF2B5EF4-FFF2-40B4-BE49-F238E27FC236}">
                <a16:creationId xmlns="" xmlns:a16="http://schemas.microsoft.com/office/drawing/2014/main" id="{259257D8-D33A-4D86-9C50-0F956EDFC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34" y="2021276"/>
            <a:ext cx="3728707" cy="226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512EFB7-48BA-4EDE-B8D2-BA7ACFAAB146}"/>
              </a:ext>
            </a:extLst>
          </p:cNvPr>
          <p:cNvSpPr txBox="1"/>
          <p:nvPr/>
        </p:nvSpPr>
        <p:spPr>
          <a:xfrm>
            <a:off x="1611624" y="4448072"/>
            <a:ext cx="27127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动画设置基本操作步骤示意图</a:t>
            </a:r>
            <a:endParaRPr lang="zh-CN" altLang="en-US" dirty="0"/>
          </a:p>
        </p:txBody>
      </p:sp>
      <p:pic>
        <p:nvPicPr>
          <p:cNvPr id="15363" name="图片 1">
            <a:extLst>
              <a:ext uri="{FF2B5EF4-FFF2-40B4-BE49-F238E27FC236}">
                <a16:creationId xmlns="" xmlns:a16="http://schemas.microsoft.com/office/drawing/2014/main" id="{B3140E79-30A8-4401-B098-F57304DA2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76" y="2013480"/>
            <a:ext cx="3096548" cy="213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326AA1F-E7DF-43CE-8305-DB9883126A58}"/>
              </a:ext>
            </a:extLst>
          </p:cNvPr>
          <p:cNvSpPr txBox="1"/>
          <p:nvPr/>
        </p:nvSpPr>
        <p:spPr>
          <a:xfrm>
            <a:off x="4878076" y="4423056"/>
            <a:ext cx="334836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>
              <a:lnSpc>
                <a:spcPts val="1810"/>
              </a:lnSpc>
            </a:pPr>
            <a:r>
              <a:rPr lang="zh-CN" altLang="zh-CN" sz="14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“选择一个动画效果”界面示意图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汉仪书宋一简"/>
            </a:endParaRPr>
          </a:p>
        </p:txBody>
      </p:sp>
    </p:spTree>
    <p:extLst>
      <p:ext uri="{BB962C8B-B14F-4D97-AF65-F5344CB8AC3E}">
        <p14:creationId xmlns:p14="http://schemas.microsoft.com/office/powerpoint/2010/main" val="11900960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734146323"/>
              </p:ext>
            </p:extLst>
          </p:nvPr>
        </p:nvGraphicFramePr>
        <p:xfrm>
          <a:off x="1752600" y="828675"/>
          <a:ext cx="6096000" cy="377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86199" y="328982"/>
            <a:ext cx="3057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3.1.1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多媒体课件概述</a:t>
            </a:r>
          </a:p>
        </p:txBody>
      </p:sp>
    </p:spTree>
    <p:extLst>
      <p:ext uri="{BB962C8B-B14F-4D97-AF65-F5344CB8AC3E}">
        <p14:creationId xmlns:p14="http://schemas.microsoft.com/office/powerpoint/2010/main" val="5147381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11008E-1160-49F2-AA5F-81E546426E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">
                                            <p:graphicEl>
                                              <a:dgm id="{EF11008E-1160-49F2-AA5F-81E546426E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823DF1-6D3C-4CB7-A9E0-00E25B4917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C4823DF1-6D3C-4CB7-A9E0-00E25B4917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6524E03-AF46-40B0-ACB1-56C5CB9E1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">
                                            <p:graphicEl>
                                              <a:dgm id="{66524E03-AF46-40B0-ACB1-56C5CB9E1C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C8098F-4CDA-4F75-BC03-E34E873806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C4C8098F-4CDA-4F75-BC03-E34E873806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706407-FE4D-4379-BD6B-AC8FAAA9AE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">
                                            <p:graphicEl>
                                              <a:dgm id="{8B706407-FE4D-4379-BD6B-AC8FAAA9AE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DD6A7B-E1D1-46C0-AF08-D72FCEA41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">
                                            <p:graphicEl>
                                              <a:dgm id="{19DD6A7B-E1D1-46C0-AF08-D72FCEA41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C7F1A16-CE12-4362-921A-EB5D1264E5F5}"/>
              </a:ext>
            </a:extLst>
          </p:cNvPr>
          <p:cNvSpPr txBox="1"/>
          <p:nvPr/>
        </p:nvSpPr>
        <p:spPr>
          <a:xfrm>
            <a:off x="683616" y="956455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7.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第一帧各对象动画设置。</a:t>
            </a:r>
            <a:endParaRPr lang="zh-CN" altLang="en-US" sz="14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355A0EA-FA93-4F78-965D-EE184270D931}"/>
              </a:ext>
            </a:extLst>
          </p:cNvPr>
          <p:cNvSpPr txBox="1"/>
          <p:nvPr/>
        </p:nvSpPr>
        <p:spPr>
          <a:xfrm>
            <a:off x="683616" y="1326384"/>
            <a:ext cx="78681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第一帧各对象动画设置结果如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图所示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，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其中动画序号显示了动画执行的先后顺序，必要时可在动画编辑栏改变动画顺序。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="" xmlns:a16="http://schemas.microsoft.com/office/drawing/2014/main" id="{95483C1A-4C55-45EF-ACB3-FF2C3597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647" y="1990138"/>
            <a:ext cx="3902706" cy="222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E79B866-4BB6-432C-9B9B-6FA5FFC31F57}"/>
              </a:ext>
            </a:extLst>
          </p:cNvPr>
          <p:cNvSpPr txBox="1"/>
          <p:nvPr/>
        </p:nvSpPr>
        <p:spPr>
          <a:xfrm>
            <a:off x="3226526" y="4344090"/>
            <a:ext cx="29984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第一帧各对象动画设置结果示意图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1435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29F3C75-4DB7-4031-A8DE-CCCD0A8D25A5}"/>
              </a:ext>
            </a:extLst>
          </p:cNvPr>
          <p:cNvSpPr txBox="1"/>
          <p:nvPr/>
        </p:nvSpPr>
        <p:spPr>
          <a:xfrm>
            <a:off x="579663" y="999759"/>
            <a:ext cx="74893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1810"/>
              </a:lnSpc>
              <a:buFont typeface="Wingdings" panose="05000000000000000000" pitchFamily="2" charset="2"/>
              <a:buChar char="Ø"/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需要说明的是，每个动画下方都有五个按钮，第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1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个按钮用于设置动画的触发方式，第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2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个按钮用于预览动画效果，第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3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个按钮用于更改动画效果，第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4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个按钮用于设置动画的声音效果，第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5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个按钮用于设置动画时长、延迟时间、进场方向等，如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图所示。</a:t>
            </a:r>
          </a:p>
        </p:txBody>
      </p:sp>
      <p:pic>
        <p:nvPicPr>
          <p:cNvPr id="17410" name="图片 2" descr="说明: C:\Users\ADMINI~1\AppData\Local\Temp\SNAGHTML32c1d8c.PNG">
            <a:extLst>
              <a:ext uri="{FF2B5EF4-FFF2-40B4-BE49-F238E27FC236}">
                <a16:creationId xmlns="" xmlns:a16="http://schemas.microsoft.com/office/drawing/2014/main" id="{F73A62E7-3386-4A26-9BAD-597C6C006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535" y="2015422"/>
            <a:ext cx="3889353" cy="246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31F86AA-EBDE-4415-A131-C727CD007848}"/>
              </a:ext>
            </a:extLst>
          </p:cNvPr>
          <p:cNvSpPr txBox="1"/>
          <p:nvPr/>
        </p:nvSpPr>
        <p:spPr>
          <a:xfrm>
            <a:off x="3869474" y="4476773"/>
            <a:ext cx="24434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动画五个按钮含义示意图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66409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516576A-B857-400C-B55F-FA024F169BB2}"/>
              </a:ext>
            </a:extLst>
          </p:cNvPr>
          <p:cNvSpPr txBox="1"/>
          <p:nvPr/>
        </p:nvSpPr>
        <p:spPr>
          <a:xfrm>
            <a:off x="533199" y="967845"/>
            <a:ext cx="7964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   8.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交互设置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  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比如第三帧要实现反复展示小明先往东行走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5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米，接着再继续往东行走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3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米的动画可以按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图所示步骤操作</a:t>
            </a:r>
            <a:r>
              <a:rPr lang="zh-CN" altLang="en-US" sz="1600" kern="100" dirty="0">
                <a:latin typeface="Times New Roman" panose="02020603050405020304" pitchFamily="18" charset="0"/>
                <a:ea typeface="方正楷体简体"/>
              </a:rPr>
              <a:t>。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其中第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1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步进入交互编辑状态，第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2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步添加交互，第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3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、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4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步选择操作对象，第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5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、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6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步选择触发对象，第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7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步选择触发行为。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="" xmlns:a16="http://schemas.microsoft.com/office/drawing/2014/main" id="{30870723-51EF-4930-9D68-96515DC18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662" y="2114860"/>
            <a:ext cx="3925588" cy="216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2ADAF9C-712F-496D-BC92-A74898FDCAA0}"/>
              </a:ext>
            </a:extLst>
          </p:cNvPr>
          <p:cNvSpPr txBox="1"/>
          <p:nvPr/>
        </p:nvSpPr>
        <p:spPr>
          <a:xfrm>
            <a:off x="3869474" y="4411154"/>
            <a:ext cx="2557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给对象添加交互操作示意图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96383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516576A-B857-400C-B55F-FA024F169BB2}"/>
              </a:ext>
            </a:extLst>
          </p:cNvPr>
          <p:cNvSpPr txBox="1"/>
          <p:nvPr/>
        </p:nvSpPr>
        <p:spPr>
          <a:xfrm>
            <a:off x="478965" y="927486"/>
            <a:ext cx="806413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8.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交互设置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在</a:t>
            </a:r>
            <a:r>
              <a:rPr lang="zh-CN" altLang="en-US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“</a:t>
            </a:r>
            <a:r>
              <a:rPr lang="zh-CN" altLang="en-US" sz="1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楷体简体"/>
              </a:rPr>
              <a:t>触法行为</a:t>
            </a:r>
            <a:r>
              <a:rPr lang="zh-CN" altLang="en-US" sz="1600" kern="100" dirty="0" smtClean="0">
                <a:latin typeface="Times New Roman" panose="02020603050405020304" pitchFamily="18" charset="0"/>
                <a:ea typeface="方正楷体简体"/>
              </a:rPr>
              <a:t>”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中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选择“播放动画”，出现如</a:t>
            </a:r>
            <a:r>
              <a:rPr lang="zh-CN" altLang="en-US" sz="1600" kern="100" dirty="0">
                <a:latin typeface="Times New Roman" panose="02020603050405020304" pitchFamily="18" charset="0"/>
                <a:ea typeface="方正楷体简体"/>
              </a:rPr>
              <a:t>左下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图的界面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，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并点击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新窗口中的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“编辑动画”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选项。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</p:txBody>
      </p:sp>
      <p:pic>
        <p:nvPicPr>
          <p:cNvPr id="19458" name="图片 1">
            <a:extLst>
              <a:ext uri="{FF2B5EF4-FFF2-40B4-BE49-F238E27FC236}">
                <a16:creationId xmlns="" xmlns:a16="http://schemas.microsoft.com/office/drawing/2014/main" id="{0DACE9F4-6C54-4B73-AFFD-A08D7650D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4" y="1863688"/>
            <a:ext cx="3483587" cy="24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0FAF959-9C61-4B42-AC59-43F5F5493F09}"/>
              </a:ext>
            </a:extLst>
          </p:cNvPr>
          <p:cNvSpPr txBox="1"/>
          <p:nvPr/>
        </p:nvSpPr>
        <p:spPr>
          <a:xfrm>
            <a:off x="1493511" y="4363055"/>
            <a:ext cx="19830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选择交互的触发行为</a:t>
            </a:r>
            <a:endParaRPr lang="zh-CN" altLang="en-US" dirty="0"/>
          </a:p>
        </p:txBody>
      </p:sp>
      <p:pic>
        <p:nvPicPr>
          <p:cNvPr id="20482" name="图片 1">
            <a:extLst>
              <a:ext uri="{FF2B5EF4-FFF2-40B4-BE49-F238E27FC236}">
                <a16:creationId xmlns="" xmlns:a16="http://schemas.microsoft.com/office/drawing/2014/main" id="{7B7F0A03-5368-4F96-8B1C-ECA2DB7CB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54" y="1863688"/>
            <a:ext cx="3455969" cy="240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083E408-8448-4848-96CF-EDDE557259E6}"/>
              </a:ext>
            </a:extLst>
          </p:cNvPr>
          <p:cNvSpPr txBox="1"/>
          <p:nvPr/>
        </p:nvSpPr>
        <p:spPr>
          <a:xfrm>
            <a:off x="5414522" y="4363053"/>
            <a:ext cx="20172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点击编辑动画示意图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0264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516576A-B857-400C-B55F-FA024F169BB2}"/>
              </a:ext>
            </a:extLst>
          </p:cNvPr>
          <p:cNvSpPr txBox="1"/>
          <p:nvPr/>
        </p:nvSpPr>
        <p:spPr>
          <a:xfrm>
            <a:off x="522513" y="930353"/>
            <a:ext cx="778546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8.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交互设置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进入“选择一个动画效果”界面，选择动作路径下的“自定义路径”，如</a:t>
            </a:r>
            <a:r>
              <a:rPr lang="zh-CN" altLang="en-US" sz="1600" kern="100" dirty="0">
                <a:latin typeface="Times New Roman" panose="02020603050405020304" pitchFamily="18" charset="0"/>
                <a:ea typeface="方正楷体简体"/>
              </a:rPr>
              <a:t>左下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图所示</a:t>
            </a:r>
            <a:r>
              <a:rPr lang="zh-CN" altLang="en-US" sz="1600" kern="100" dirty="0">
                <a:latin typeface="Times New Roman" panose="02020603050405020304" pitchFamily="18" charset="0"/>
                <a:ea typeface="方正楷体简体"/>
              </a:rPr>
              <a:t>。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编辑动作路径最终得到如</a:t>
            </a:r>
            <a:r>
              <a:rPr lang="zh-CN" altLang="en-US" sz="1600" kern="100" dirty="0">
                <a:effectLst/>
                <a:latin typeface="Times New Roman" panose="02020603050405020304" pitchFamily="18" charset="0"/>
                <a:ea typeface="方正楷体简体"/>
              </a:rPr>
              <a:t>右下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图的效果，预览后若动画效果符合预期即可点击“保存路径动画”，并退出交互编辑状态。</a:t>
            </a:r>
          </a:p>
        </p:txBody>
      </p:sp>
      <p:pic>
        <p:nvPicPr>
          <p:cNvPr id="19459" name="图片 1">
            <a:extLst>
              <a:ext uri="{FF2B5EF4-FFF2-40B4-BE49-F238E27FC236}">
                <a16:creationId xmlns="" xmlns:a16="http://schemas.microsoft.com/office/drawing/2014/main" id="{9923B31F-F429-44B0-8BD9-74376182D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7" y="2082690"/>
            <a:ext cx="3503066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">
            <a:extLst>
              <a:ext uri="{FF2B5EF4-FFF2-40B4-BE49-F238E27FC236}">
                <a16:creationId xmlns="" xmlns:a16="http://schemas.microsoft.com/office/drawing/2014/main" id="{4016B0D8-95E7-4D24-A908-D494EC5E0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34820"/>
            <a:ext cx="33686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1E12400-D10B-43ED-B56D-180D98CF38BB}"/>
              </a:ext>
            </a:extLst>
          </p:cNvPr>
          <p:cNvSpPr txBox="1"/>
          <p:nvPr/>
        </p:nvSpPr>
        <p:spPr>
          <a:xfrm>
            <a:off x="1484811" y="4375189"/>
            <a:ext cx="228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选择自定义路径示意图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F36D073-2715-45AA-80D5-D5A63166A150}"/>
              </a:ext>
            </a:extLst>
          </p:cNvPr>
          <p:cNvSpPr txBox="1"/>
          <p:nvPr/>
        </p:nvSpPr>
        <p:spPr>
          <a:xfrm>
            <a:off x="5155906" y="4375188"/>
            <a:ext cx="2566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设置的最终动作路径示意图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82710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516576A-B857-400C-B55F-FA024F169BB2}"/>
              </a:ext>
            </a:extLst>
          </p:cNvPr>
          <p:cNvSpPr txBox="1"/>
          <p:nvPr/>
        </p:nvSpPr>
        <p:spPr>
          <a:xfrm>
            <a:off x="539930" y="1006148"/>
            <a:ext cx="78986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8.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交互设置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课件运行后，鼠标指向设置有交互功能的小明，鼠标指针变为双圆，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如</a:t>
            </a:r>
            <a:r>
              <a:rPr lang="zh-CN" altLang="en-US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左下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图所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示，单击即可实现预期的动画效果，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如</a:t>
            </a:r>
            <a:r>
              <a:rPr lang="zh-CN" altLang="en-US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右下</a:t>
            </a:r>
            <a:r>
              <a:rPr lang="zh-CN" altLang="zh-CN" sz="1600" kern="100" dirty="0" smtClean="0">
                <a:effectLst/>
                <a:latin typeface="Times New Roman" panose="02020603050405020304" pitchFamily="18" charset="0"/>
                <a:ea typeface="方正楷体简体"/>
              </a:rPr>
              <a:t>图所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示，且可多次重复操作，便于学生观察思考。</a:t>
            </a:r>
          </a:p>
        </p:txBody>
      </p:sp>
      <p:pic>
        <p:nvPicPr>
          <p:cNvPr id="21506" name="图片 1">
            <a:extLst>
              <a:ext uri="{FF2B5EF4-FFF2-40B4-BE49-F238E27FC236}">
                <a16:creationId xmlns="" xmlns:a16="http://schemas.microsoft.com/office/drawing/2014/main" id="{D0ECCF66-CA5C-43E1-989A-BC7E92EB7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49" y="2035704"/>
            <a:ext cx="3334600" cy="202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1">
            <a:extLst>
              <a:ext uri="{FF2B5EF4-FFF2-40B4-BE49-F238E27FC236}">
                <a16:creationId xmlns="" xmlns:a16="http://schemas.microsoft.com/office/drawing/2014/main" id="{9678C491-CB90-4982-93C6-C93A0D467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18" y="2079758"/>
            <a:ext cx="3260034" cy="19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B78177-6CFB-43CB-B6C2-11C170866D0D}"/>
              </a:ext>
            </a:extLst>
          </p:cNvPr>
          <p:cNvSpPr txBox="1"/>
          <p:nvPr/>
        </p:nvSpPr>
        <p:spPr>
          <a:xfrm>
            <a:off x="1737360" y="4204752"/>
            <a:ext cx="25869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具有交互功能的对象示意图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82EEA24-ABF6-4988-BE99-1D99E1439F9C}"/>
              </a:ext>
            </a:extLst>
          </p:cNvPr>
          <p:cNvSpPr txBox="1"/>
          <p:nvPr/>
        </p:nvSpPr>
        <p:spPr>
          <a:xfrm>
            <a:off x="5627009" y="4202194"/>
            <a:ext cx="16179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latin typeface="Times New Roman" panose="02020603050405020304" pitchFamily="18" charset="0"/>
                <a:ea typeface="汉仪书宋一简"/>
                <a:cs typeface="Times New Roman" panose="02020603050405020304" pitchFamily="18" charset="0"/>
              </a:rPr>
              <a:t>预期的动画效果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63782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77D0330-70F5-4CF9-86DB-AA15B7B5C8DF}"/>
              </a:ext>
            </a:extLst>
          </p:cNvPr>
          <p:cNvSpPr txBox="1"/>
          <p:nvPr/>
        </p:nvSpPr>
        <p:spPr>
          <a:xfrm>
            <a:off x="4324349" y="304792"/>
            <a:ext cx="262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</a:rPr>
              <a:t>3.2.4  </a:t>
            </a:r>
            <a:r>
              <a:rPr lang="en-US" altLang="zh-CN" sz="2000" b="1" dirty="0" err="1">
                <a:solidFill>
                  <a:schemeClr val="tx2"/>
                </a:solidFill>
              </a:rPr>
              <a:t>Focusky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01EBC35-075D-4822-839D-80E39BF5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74" y="327470"/>
            <a:ext cx="454875" cy="38690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C74504A-8EBE-46A9-943E-B3FDE6B8DFC8}"/>
              </a:ext>
            </a:extLst>
          </p:cNvPr>
          <p:cNvSpPr txBox="1"/>
          <p:nvPr/>
        </p:nvSpPr>
        <p:spPr>
          <a:xfrm>
            <a:off x="605246" y="977932"/>
            <a:ext cx="77985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   9.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预览、保存和输出。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  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各帧各对象或物体动画设置好后，就可以点击“预览当前”进行局部或整体预览并点击“保存工程”保存，最后点击“输出”得到最终的课件作品。</a:t>
            </a:r>
            <a:endParaRPr lang="en-US" altLang="zh-CN" sz="1600" kern="100" dirty="0">
              <a:effectLst/>
              <a:latin typeface="Times New Roman" panose="02020603050405020304" pitchFamily="18" charset="0"/>
              <a:ea typeface="方正楷体简体"/>
            </a:endParaRPr>
          </a:p>
          <a:p>
            <a:pPr indent="254000" algn="just">
              <a:lnSpc>
                <a:spcPts val="1810"/>
              </a:lnSpc>
            </a:pPr>
            <a:r>
              <a:rPr lang="en-US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  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最后系统会提示扫描二维码登录</a:t>
            </a:r>
            <a:r>
              <a:rPr lang="en-US" altLang="zh-CN" sz="1600" kern="100" dirty="0" err="1">
                <a:effectLst/>
                <a:latin typeface="Times New Roman" panose="02020603050405020304" pitchFamily="18" charset="0"/>
                <a:ea typeface="方正楷体简体"/>
              </a:rPr>
              <a:t>Focusky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方正楷体简体"/>
              </a:rPr>
              <a:t>动画演示大师，以完成最终的输出。</a:t>
            </a:r>
          </a:p>
        </p:txBody>
      </p:sp>
      <p:pic>
        <p:nvPicPr>
          <p:cNvPr id="22530" name="图片 1">
            <a:extLst>
              <a:ext uri="{FF2B5EF4-FFF2-40B4-BE49-F238E27FC236}">
                <a16:creationId xmlns="" xmlns:a16="http://schemas.microsoft.com/office/drawing/2014/main" id="{69B1CBF4-6456-4473-9AAB-AC682E62D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03" y="2133282"/>
            <a:ext cx="3188232" cy="206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">
            <a:extLst>
              <a:ext uri="{FF2B5EF4-FFF2-40B4-BE49-F238E27FC236}">
                <a16:creationId xmlns="" xmlns:a16="http://schemas.microsoft.com/office/drawing/2014/main" id="{2C1D9B08-7D4E-42EB-A701-E32C4308D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16" y="2133281"/>
            <a:ext cx="3274423" cy="2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D933EF9-ECEA-41A4-8D71-4F10720CB689}"/>
              </a:ext>
            </a:extLst>
          </p:cNvPr>
          <p:cNvSpPr txBox="1"/>
          <p:nvPr/>
        </p:nvSpPr>
        <p:spPr>
          <a:xfrm>
            <a:off x="1300162" y="4300546"/>
            <a:ext cx="31269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执行输出命令选择输出类型示意图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2F62008-6C9B-45FB-9AFC-F3C257430E83}"/>
              </a:ext>
            </a:extLst>
          </p:cNvPr>
          <p:cNvSpPr txBox="1"/>
          <p:nvPr/>
        </p:nvSpPr>
        <p:spPr>
          <a:xfrm>
            <a:off x="5064036" y="4300544"/>
            <a:ext cx="33397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kern="100" dirty="0"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输出位置、标题及版本等设置示意图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36441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a typeface="微软雅黑" pitchFamily="34" charset="-122"/>
                </a:rPr>
                <a:t>任务实操与分享</a:t>
              </a:r>
            </a:p>
          </p:txBody>
        </p:sp>
      </p:grp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090567910"/>
              </p:ext>
            </p:extLst>
          </p:nvPr>
        </p:nvGraphicFramePr>
        <p:xfrm>
          <a:off x="1495424" y="857249"/>
          <a:ext cx="7096126" cy="355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图片 3" descr="图片包含 游戏机, 标志, 钟表&#10;&#10;描述已自动生成">
            <a:extLst>
              <a:ext uri="{FF2B5EF4-FFF2-40B4-BE49-F238E27FC236}">
                <a16:creationId xmlns="" xmlns:a16="http://schemas.microsoft.com/office/drawing/2014/main" id="{CDAF7784-5F95-42FA-8403-CEE5F5E149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 t="5128" r="5586" b="4630"/>
          <a:stretch/>
        </p:blipFill>
        <p:spPr>
          <a:xfrm>
            <a:off x="2415397" y="857249"/>
            <a:ext cx="874974" cy="893913"/>
          </a:xfrm>
          <a:prstGeom prst="ellipse">
            <a:avLst/>
          </a:prstGeom>
        </p:spPr>
      </p:pic>
      <p:pic>
        <p:nvPicPr>
          <p:cNvPr id="7" name="图片 6" descr="徽标&#10;&#10;描述已自动生成">
            <a:extLst>
              <a:ext uri="{FF2B5EF4-FFF2-40B4-BE49-F238E27FC236}">
                <a16:creationId xmlns="" xmlns:a16="http://schemas.microsoft.com/office/drawing/2014/main" id="{3B69067A-4D9E-4FC4-8513-8A5D445BBF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r="-1091"/>
          <a:stretch/>
        </p:blipFill>
        <p:spPr>
          <a:xfrm>
            <a:off x="2261151" y="2168106"/>
            <a:ext cx="968861" cy="893912"/>
          </a:xfrm>
          <a:prstGeom prst="ellipse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9A9B6DB-39F1-4234-BC04-EE747177173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r="7471"/>
          <a:stretch/>
        </p:blipFill>
        <p:spPr>
          <a:xfrm>
            <a:off x="2338273" y="3481136"/>
            <a:ext cx="891739" cy="89173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4715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3328" y="2005310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谢谢您观看与聆听！</a:t>
            </a:r>
          </a:p>
        </p:txBody>
      </p:sp>
    </p:spTree>
    <p:extLst>
      <p:ext uri="{BB962C8B-B14F-4D97-AF65-F5344CB8AC3E}">
        <p14:creationId xmlns:p14="http://schemas.microsoft.com/office/powerpoint/2010/main" val="407177756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屏幕上有字&#10;&#10;描述已自动生成">
            <a:extLst>
              <a:ext uri="{FF2B5EF4-FFF2-40B4-BE49-F238E27FC236}">
                <a16:creationId xmlns="" xmlns:a16="http://schemas.microsoft.com/office/drawing/2014/main" id="{EAF34D74-F289-47B3-8946-3D736EF86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57912" y="-702543"/>
            <a:ext cx="3885375" cy="6939642"/>
          </a:xfrm>
          <a:prstGeom prst="rect">
            <a:avLst/>
          </a:prstGeom>
        </p:spPr>
      </p:pic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369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347356" y="352153"/>
            <a:ext cx="3057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3.1.1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多媒体课件概述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149804"/>
            <a:ext cx="4962525" cy="323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061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369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419473" y="436675"/>
            <a:ext cx="3667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3.1.2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多媒体课件开发流程</a:t>
            </a:r>
          </a:p>
        </p:txBody>
      </p:sp>
      <p:pic>
        <p:nvPicPr>
          <p:cNvPr id="1026" name="Picture 2" descr="课件制作流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1247774"/>
            <a:ext cx="6181725" cy="18288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483635" y="3344900"/>
            <a:ext cx="4567241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课件脚本的设计是课件开发的核心环节</a:t>
            </a:r>
          </a:p>
        </p:txBody>
      </p:sp>
      <p:sp>
        <p:nvSpPr>
          <p:cNvPr id="2" name="下箭头 1"/>
          <p:cNvSpPr/>
          <p:nvPr/>
        </p:nvSpPr>
        <p:spPr>
          <a:xfrm>
            <a:off x="4767256" y="3789651"/>
            <a:ext cx="228600" cy="164845"/>
          </a:xfrm>
          <a:prstGeom prst="downArrow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1" y="3962922"/>
            <a:ext cx="5057774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案例</a:t>
            </a:r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平方差公式</a:t>
            </a:r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多媒体课件的脚本设计</a:t>
            </a:r>
          </a:p>
        </p:txBody>
      </p:sp>
    </p:spTree>
    <p:extLst>
      <p:ext uri="{BB962C8B-B14F-4D97-AF65-F5344CB8AC3E}">
        <p14:creationId xmlns:p14="http://schemas.microsoft.com/office/powerpoint/2010/main" val="35133842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2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4" y="39684"/>
              <a:ext cx="2478444" cy="369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496213774"/>
              </p:ext>
            </p:extLst>
          </p:nvPr>
        </p:nvGraphicFramePr>
        <p:xfrm>
          <a:off x="3047999" y="1200150"/>
          <a:ext cx="5362576" cy="291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9473" y="436675"/>
            <a:ext cx="3667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3.1.3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多媒体课件设计原则</a:t>
            </a:r>
          </a:p>
        </p:txBody>
      </p:sp>
      <p:pic>
        <p:nvPicPr>
          <p:cNvPr id="4" name="图片 3" descr="图片包含 日历&#10;&#10;描述已自动生成">
            <a:extLst>
              <a:ext uri="{FF2B5EF4-FFF2-40B4-BE49-F238E27FC236}">
                <a16:creationId xmlns="" xmlns:a16="http://schemas.microsoft.com/office/drawing/2014/main" id="{16A25A42-8AE2-4F65-A0F6-EACC330207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08" y="1794799"/>
            <a:ext cx="1978269" cy="231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238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2BA5AA-49A3-47FB-8D29-E7FFE029D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graphicEl>
                                              <a:dgm id="{062BA5AA-49A3-47FB-8D29-E7FFE029DE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graphicEl>
                                              <a:dgm id="{062BA5AA-49A3-47FB-8D29-E7FFE029D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graphicEl>
                                              <a:dgm id="{062BA5AA-49A3-47FB-8D29-E7FFE029D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4B5371D-F78E-4415-8088-76B108AC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graphicEl>
                                              <a:dgm id="{A4B5371D-F78E-4415-8088-76B108AC7E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graphicEl>
                                              <a:dgm id="{A4B5371D-F78E-4415-8088-76B108AC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graphicEl>
                                              <a:dgm id="{A4B5371D-F78E-4415-8088-76B108AC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4" y="39684"/>
              <a:ext cx="2478444" cy="3693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3.1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多媒体课件设计</a:t>
              </a:r>
              <a:endParaRPr lang="zh-CN" altLang="en-US" sz="18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419473" y="436675"/>
            <a:ext cx="3667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3.1.3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多媒体课件设计原则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68675262"/>
              </p:ext>
            </p:extLst>
          </p:nvPr>
        </p:nvGraphicFramePr>
        <p:xfrm>
          <a:off x="2441119" y="1276350"/>
          <a:ext cx="5619750" cy="295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B8E5315-B047-474B-8BCB-0E7109F0A18F}"/>
              </a:ext>
            </a:extLst>
          </p:cNvPr>
          <p:cNvGrpSpPr/>
          <p:nvPr/>
        </p:nvGrpSpPr>
        <p:grpSpPr>
          <a:xfrm>
            <a:off x="3197798" y="2353152"/>
            <a:ext cx="786374" cy="799146"/>
            <a:chOff x="7270150" y="1939337"/>
            <a:chExt cx="1484148" cy="1484148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8E827587-7494-4E7B-8DF2-4EF432E771D4}"/>
                </a:ext>
              </a:extLst>
            </p:cNvPr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dirty="0"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C804A8BD-A3C1-4CFF-94C2-9F71ED151C6F}"/>
                </a:ext>
              </a:extLst>
            </p:cNvPr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2" name="Freeform 112">
                <a:extLst>
                  <a:ext uri="{FF2B5EF4-FFF2-40B4-BE49-F238E27FC236}">
                    <a16:creationId xmlns="" xmlns:a16="http://schemas.microsoft.com/office/drawing/2014/main" id="{A6AE304F-6840-439A-B5B7-04FCB2AE26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13">
                <a:extLst>
                  <a:ext uri="{FF2B5EF4-FFF2-40B4-BE49-F238E27FC236}">
                    <a16:creationId xmlns="" xmlns:a16="http://schemas.microsoft.com/office/drawing/2014/main" id="{35D69F46-663C-4F5A-9885-8AD8F21629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7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92A55617-0618-4E90-B8BA-2AD595D82580}"/>
              </a:ext>
            </a:extLst>
          </p:cNvPr>
          <p:cNvSpPr/>
          <p:nvPr/>
        </p:nvSpPr>
        <p:spPr>
          <a:xfrm>
            <a:off x="3196434" y="1282023"/>
            <a:ext cx="786374" cy="79914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7" dirty="0"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3980C47-9D1B-458C-8B45-5A679B472361}"/>
              </a:ext>
            </a:extLst>
          </p:cNvPr>
          <p:cNvSpPr/>
          <p:nvPr/>
        </p:nvSpPr>
        <p:spPr>
          <a:xfrm>
            <a:off x="3196434" y="3410789"/>
            <a:ext cx="786374" cy="79914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7" dirty="0">
              <a:ea typeface="微软雅黑" panose="020B0503020204020204" pitchFamily="34" charset="-122"/>
            </a:endParaRPr>
          </a:p>
        </p:txBody>
      </p:sp>
      <p:grpSp>
        <p:nvGrpSpPr>
          <p:cNvPr id="20" name="Group 121">
            <a:extLst>
              <a:ext uri="{FF2B5EF4-FFF2-40B4-BE49-F238E27FC236}">
                <a16:creationId xmlns="" xmlns:a16="http://schemas.microsoft.com/office/drawing/2014/main" id="{91C065D4-2204-4C1E-B8DD-FDBF2BE742AC}"/>
              </a:ext>
            </a:extLst>
          </p:cNvPr>
          <p:cNvGrpSpPr/>
          <p:nvPr/>
        </p:nvGrpSpPr>
        <p:grpSpPr>
          <a:xfrm>
            <a:off x="3428433" y="3654104"/>
            <a:ext cx="415579" cy="321903"/>
            <a:chOff x="2950272" y="1314466"/>
            <a:chExt cx="496661" cy="421788"/>
          </a:xfrm>
          <a:solidFill>
            <a:schemeClr val="bg1">
              <a:lumMod val="95000"/>
            </a:schemeClr>
          </a:solidFill>
        </p:grpSpPr>
        <p:sp>
          <p:nvSpPr>
            <p:cNvPr id="21" name="Freeform 12">
              <a:extLst>
                <a:ext uri="{FF2B5EF4-FFF2-40B4-BE49-F238E27FC236}">
                  <a16:creationId xmlns="" xmlns:a16="http://schemas.microsoft.com/office/drawing/2014/main" id="{95F4DE03-A9BD-4086-B982-030340627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7507" y="1559052"/>
              <a:ext cx="89848" cy="89848"/>
            </a:xfrm>
            <a:custGeom>
              <a:avLst/>
              <a:gdLst>
                <a:gd name="T0" fmla="*/ 36 w 36"/>
                <a:gd name="T1" fmla="*/ 20 h 36"/>
                <a:gd name="T2" fmla="*/ 16 w 36"/>
                <a:gd name="T3" fmla="*/ 0 h 36"/>
                <a:gd name="T4" fmla="*/ 16 w 36"/>
                <a:gd name="T5" fmla="*/ 0 h 36"/>
                <a:gd name="T6" fmla="*/ 0 w 36"/>
                <a:gd name="T7" fmla="*/ 36 h 36"/>
                <a:gd name="T8" fmla="*/ 36 w 3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Rectangle 13">
              <a:extLst>
                <a:ext uri="{FF2B5EF4-FFF2-40B4-BE49-F238E27FC236}">
                  <a16:creationId xmlns="" xmlns:a16="http://schemas.microsoft.com/office/drawing/2014/main" id="{979D22AF-7C2F-41DD-A8A4-DC3FF8241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7355" y="1608968"/>
              <a:ext cx="2497" cy="24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="" xmlns:a16="http://schemas.microsoft.com/office/drawing/2014/main" id="{6602F8D2-7FFA-4D45-870E-061CBE6E0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917" y="1344415"/>
              <a:ext cx="227117" cy="222125"/>
            </a:xfrm>
            <a:custGeom>
              <a:avLst/>
              <a:gdLst>
                <a:gd name="T0" fmla="*/ 81 w 91"/>
                <a:gd name="T1" fmla="*/ 0 h 89"/>
                <a:gd name="T2" fmla="*/ 0 w 91"/>
                <a:gd name="T3" fmla="*/ 81 h 89"/>
                <a:gd name="T4" fmla="*/ 8 w 91"/>
                <a:gd name="T5" fmla="*/ 89 h 89"/>
                <a:gd name="T6" fmla="*/ 91 w 91"/>
                <a:gd name="T7" fmla="*/ 8 h 89"/>
                <a:gd name="T8" fmla="*/ 81 w 9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Freeform 15">
              <a:extLst>
                <a:ext uri="{FF2B5EF4-FFF2-40B4-BE49-F238E27FC236}">
                  <a16:creationId xmlns="" xmlns:a16="http://schemas.microsoft.com/office/drawing/2014/main" id="{9A8784E1-5931-40BD-9EDD-BCC5322D6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867" y="1374365"/>
              <a:ext cx="227117" cy="224620"/>
            </a:xfrm>
            <a:custGeom>
              <a:avLst/>
              <a:gdLst>
                <a:gd name="T0" fmla="*/ 0 w 91"/>
                <a:gd name="T1" fmla="*/ 82 h 90"/>
                <a:gd name="T2" fmla="*/ 8 w 91"/>
                <a:gd name="T3" fmla="*/ 90 h 90"/>
                <a:gd name="T4" fmla="*/ 91 w 91"/>
                <a:gd name="T5" fmla="*/ 8 h 90"/>
                <a:gd name="T6" fmla="*/ 83 w 91"/>
                <a:gd name="T7" fmla="*/ 0 h 90"/>
                <a:gd name="T8" fmla="*/ 0 w 91"/>
                <a:gd name="T9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16">
              <a:extLst>
                <a:ext uri="{FF2B5EF4-FFF2-40B4-BE49-F238E27FC236}">
                  <a16:creationId xmlns="" xmlns:a16="http://schemas.microsoft.com/office/drawing/2014/main" id="{4B149EB6-A273-4D0F-8409-1CFDF5336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7051" y="1314466"/>
              <a:ext cx="69882" cy="64890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Freeform 17">
              <a:extLst>
                <a:ext uri="{FF2B5EF4-FFF2-40B4-BE49-F238E27FC236}">
                  <a16:creationId xmlns="" xmlns:a16="http://schemas.microsoft.com/office/drawing/2014/main" id="{8E14EA8A-AD1C-4985-9C7E-D9173A617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0272" y="1324449"/>
              <a:ext cx="416796" cy="411805"/>
            </a:xfrm>
            <a:custGeom>
              <a:avLst/>
              <a:gdLst>
                <a:gd name="T0" fmla="*/ 147 w 167"/>
                <a:gd name="T1" fmla="*/ 145 h 165"/>
                <a:gd name="T2" fmla="*/ 20 w 167"/>
                <a:gd name="T3" fmla="*/ 145 h 165"/>
                <a:gd name="T4" fmla="*/ 20 w 167"/>
                <a:gd name="T5" fmla="*/ 20 h 165"/>
                <a:gd name="T6" fmla="*/ 139 w 167"/>
                <a:gd name="T7" fmla="*/ 20 h 165"/>
                <a:gd name="T8" fmla="*/ 160 w 167"/>
                <a:gd name="T9" fmla="*/ 0 h 165"/>
                <a:gd name="T10" fmla="*/ 0 w 167"/>
                <a:gd name="T11" fmla="*/ 0 h 165"/>
                <a:gd name="T12" fmla="*/ 0 w 167"/>
                <a:gd name="T13" fmla="*/ 165 h 165"/>
                <a:gd name="T14" fmla="*/ 167 w 167"/>
                <a:gd name="T15" fmla="*/ 165 h 165"/>
                <a:gd name="T16" fmla="*/ 167 w 167"/>
                <a:gd name="T17" fmla="*/ 61 h 165"/>
                <a:gd name="T18" fmla="*/ 147 w 167"/>
                <a:gd name="T19" fmla="*/ 81 h 165"/>
                <a:gd name="T20" fmla="*/ 147 w 167"/>
                <a:gd name="T21" fmla="*/ 1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29" name="Freeform 195">
            <a:extLst>
              <a:ext uri="{FF2B5EF4-FFF2-40B4-BE49-F238E27FC236}">
                <a16:creationId xmlns="" xmlns:a16="http://schemas.microsoft.com/office/drawing/2014/main" id="{B5532E04-0AF2-4279-9D17-6E93F4AB938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386341" y="1514929"/>
            <a:ext cx="428434" cy="346827"/>
          </a:xfrm>
          <a:custGeom>
            <a:avLst/>
            <a:gdLst>
              <a:gd name="T0" fmla="*/ 201 w 252"/>
              <a:gd name="T1" fmla="*/ 52 h 204"/>
              <a:gd name="T2" fmla="*/ 201 w 252"/>
              <a:gd name="T3" fmla="*/ 0 h 204"/>
              <a:gd name="T4" fmla="*/ 0 w 252"/>
              <a:gd name="T5" fmla="*/ 0 h 204"/>
              <a:gd name="T6" fmla="*/ 0 w 252"/>
              <a:gd name="T7" fmla="*/ 152 h 204"/>
              <a:gd name="T8" fmla="*/ 51 w 252"/>
              <a:gd name="T9" fmla="*/ 152 h 204"/>
              <a:gd name="T10" fmla="*/ 51 w 252"/>
              <a:gd name="T11" fmla="*/ 204 h 204"/>
              <a:gd name="T12" fmla="*/ 252 w 252"/>
              <a:gd name="T13" fmla="*/ 204 h 204"/>
              <a:gd name="T14" fmla="*/ 252 w 252"/>
              <a:gd name="T15" fmla="*/ 52 h 204"/>
              <a:gd name="T16" fmla="*/ 201 w 252"/>
              <a:gd name="T17" fmla="*/ 52 h 204"/>
              <a:gd name="T18" fmla="*/ 25 w 252"/>
              <a:gd name="T19" fmla="*/ 127 h 204"/>
              <a:gd name="T20" fmla="*/ 25 w 252"/>
              <a:gd name="T21" fmla="*/ 25 h 204"/>
              <a:gd name="T22" fmla="*/ 176 w 252"/>
              <a:gd name="T23" fmla="*/ 25 h 204"/>
              <a:gd name="T24" fmla="*/ 176 w 252"/>
              <a:gd name="T25" fmla="*/ 52 h 204"/>
              <a:gd name="T26" fmla="*/ 51 w 252"/>
              <a:gd name="T27" fmla="*/ 52 h 204"/>
              <a:gd name="T28" fmla="*/ 51 w 252"/>
              <a:gd name="T29" fmla="*/ 127 h 204"/>
              <a:gd name="T30" fmla="*/ 25 w 252"/>
              <a:gd name="T31" fmla="*/ 127 h 204"/>
              <a:gd name="T32" fmla="*/ 76 w 252"/>
              <a:gd name="T33" fmla="*/ 77 h 204"/>
              <a:gd name="T34" fmla="*/ 227 w 252"/>
              <a:gd name="T35" fmla="*/ 77 h 204"/>
              <a:gd name="T36" fmla="*/ 227 w 252"/>
              <a:gd name="T37" fmla="*/ 179 h 204"/>
              <a:gd name="T38" fmla="*/ 76 w 252"/>
              <a:gd name="T39" fmla="*/ 179 h 204"/>
              <a:gd name="T40" fmla="*/ 76 w 252"/>
              <a:gd name="T41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2" h="204">
                <a:moveTo>
                  <a:pt x="201" y="52"/>
                </a:moveTo>
                <a:lnTo>
                  <a:pt x="201" y="0"/>
                </a:lnTo>
                <a:lnTo>
                  <a:pt x="0" y="0"/>
                </a:lnTo>
                <a:lnTo>
                  <a:pt x="0" y="152"/>
                </a:lnTo>
                <a:lnTo>
                  <a:pt x="51" y="152"/>
                </a:lnTo>
                <a:lnTo>
                  <a:pt x="51" y="204"/>
                </a:lnTo>
                <a:lnTo>
                  <a:pt x="252" y="204"/>
                </a:lnTo>
                <a:lnTo>
                  <a:pt x="252" y="52"/>
                </a:lnTo>
                <a:lnTo>
                  <a:pt x="201" y="52"/>
                </a:lnTo>
                <a:close/>
                <a:moveTo>
                  <a:pt x="25" y="127"/>
                </a:moveTo>
                <a:lnTo>
                  <a:pt x="25" y="25"/>
                </a:lnTo>
                <a:lnTo>
                  <a:pt x="176" y="25"/>
                </a:lnTo>
                <a:lnTo>
                  <a:pt x="176" y="52"/>
                </a:lnTo>
                <a:lnTo>
                  <a:pt x="51" y="52"/>
                </a:lnTo>
                <a:lnTo>
                  <a:pt x="51" y="127"/>
                </a:lnTo>
                <a:lnTo>
                  <a:pt x="25" y="127"/>
                </a:lnTo>
                <a:close/>
                <a:moveTo>
                  <a:pt x="76" y="77"/>
                </a:moveTo>
                <a:lnTo>
                  <a:pt x="227" y="77"/>
                </a:lnTo>
                <a:lnTo>
                  <a:pt x="227" y="179"/>
                </a:lnTo>
                <a:lnTo>
                  <a:pt x="76" y="179"/>
                </a:lnTo>
                <a:lnTo>
                  <a:pt x="76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 descr="电脑萤幕打开在桌子上&#10;&#10;描述已自动生成">
            <a:extLst>
              <a:ext uri="{FF2B5EF4-FFF2-40B4-BE49-F238E27FC236}">
                <a16:creationId xmlns="" xmlns:a16="http://schemas.microsoft.com/office/drawing/2014/main" id="{AD7AB638-5893-41CE-96E8-2B876B5343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58" y="2346425"/>
            <a:ext cx="2505540" cy="233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155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0" grpId="0">
        <p:bldAsOne/>
      </p:bldGraphic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74D6D3B-4968-43D8-8D7A-33D179D7484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08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基本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1429</TotalTime>
  <Pages>0</Pages>
  <Words>3357</Words>
  <Characters>0</Characters>
  <Application>Microsoft Office PowerPoint</Application>
  <DocSecurity>0</DocSecurity>
  <PresentationFormat>全屏显示(16:9)</PresentationFormat>
  <Lines>0</Lines>
  <Paragraphs>357</Paragraphs>
  <Slides>58</Slides>
  <Notes>56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HG000608</dc:title>
  <dc:creator>win8-imac</dc:creator>
  <cp:lastModifiedBy>Windows</cp:lastModifiedBy>
  <cp:revision>264</cp:revision>
  <dcterms:created xsi:type="dcterms:W3CDTF">2014-05-08T14:30:00Z</dcterms:created>
  <dcterms:modified xsi:type="dcterms:W3CDTF">2022-05-01T08:15:32Z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