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notesMasterIdLst>
    <p:notesMasterId r:id="rId22"/>
  </p:notesMasterIdLst>
  <p:sldIdLst>
    <p:sldId id="256" r:id="rId2"/>
    <p:sldId id="289" r:id="rId3"/>
    <p:sldId id="298" r:id="rId4"/>
    <p:sldId id="299" r:id="rId5"/>
    <p:sldId id="300" r:id="rId6"/>
    <p:sldId id="301" r:id="rId7"/>
    <p:sldId id="302" r:id="rId8"/>
    <p:sldId id="303" r:id="rId9"/>
    <p:sldId id="316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4" r:id="rId20"/>
    <p:sldId id="315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0C0"/>
    <a:srgbClr val="314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516" y="-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FFB16D-E548-4E93-B950-BC53A1C487C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5942D20-06A7-4FAE-96ED-4F5606A46A28}">
      <dgm:prSet phldrT="[文本]" custT="1"/>
      <dgm:spPr/>
      <dgm:t>
        <a:bodyPr/>
        <a:lstStyle/>
        <a:p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源于欧美的视听教育，在</a:t>
          </a:r>
          <a:r>
            <a:rPr lang="en-US" altLang="en-US" sz="1600" b="1" dirty="0" smtClean="0">
              <a:latin typeface="方正舒体" pitchFamily="2" charset="-122"/>
              <a:ea typeface="方正舒体" pitchFamily="2" charset="-122"/>
            </a:rPr>
            <a:t>20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世纪</a:t>
          </a:r>
          <a:r>
            <a:rPr lang="en-US" altLang="en-US" sz="1600" b="1" dirty="0" smtClean="0">
              <a:latin typeface="方正舒体" pitchFamily="2" charset="-122"/>
              <a:ea typeface="方正舒体" pitchFamily="2" charset="-122"/>
            </a:rPr>
            <a:t>90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年代以前被称为“电化教育”，后来经过不断探索，并与国际不断交流接轨，将名称改为“教育技术”。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0AD2A3A4-697B-41EF-91DC-53954506B594}" type="parTrans" cxnId="{E7F23C38-87B8-44C7-8929-36E9A071A965}">
      <dgm:prSet/>
      <dgm:spPr/>
      <dgm:t>
        <a:bodyPr/>
        <a:lstStyle/>
        <a:p>
          <a:endParaRPr lang="zh-CN" altLang="en-US"/>
        </a:p>
      </dgm:t>
    </dgm:pt>
    <dgm:pt modelId="{0FC3998B-0797-4CDC-9D38-8F1BBE3A414F}" type="sibTrans" cxnId="{E7F23C38-87B8-44C7-8929-36E9A071A965}">
      <dgm:prSet/>
      <dgm:spPr/>
      <dgm:t>
        <a:bodyPr/>
        <a:lstStyle/>
        <a:p>
          <a:endParaRPr lang="zh-CN" altLang="en-US"/>
        </a:p>
      </dgm:t>
    </dgm:pt>
    <dgm:pt modelId="{0A94772B-0FA0-4A32-8974-F55EE98487CC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D5200DD8-05FB-44C6-9ABA-5EB9C2ECA113}" type="parTrans" cxnId="{9608577C-D5AB-403E-A240-D38C1DA71327}">
      <dgm:prSet/>
      <dgm:spPr/>
      <dgm:t>
        <a:bodyPr/>
        <a:lstStyle/>
        <a:p>
          <a:endParaRPr lang="zh-CN" altLang="en-US"/>
        </a:p>
      </dgm:t>
    </dgm:pt>
    <dgm:pt modelId="{C37BE3FD-2846-4B97-8509-32DBB25BAE93}" type="sibTrans" cxnId="{9608577C-D5AB-403E-A240-D38C1DA71327}">
      <dgm:prSet/>
      <dgm:spPr/>
      <dgm:t>
        <a:bodyPr/>
        <a:lstStyle/>
        <a:p>
          <a:endParaRPr lang="zh-CN" altLang="en-US"/>
        </a:p>
      </dgm:t>
    </dgm:pt>
    <dgm:pt modelId="{61CD3857-5251-4D08-A730-9C19282CFAFD}">
      <dgm:prSet phldrT="[文本]" custT="1"/>
      <dgm:spPr/>
      <dgm:t>
        <a:bodyPr/>
        <a:lstStyle/>
        <a:p>
          <a:r>
            <a:rPr lang="en-US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2010</a:t>
          </a:r>
          <a:r>
            <a:rPr lang="zh-CN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年，</a:t>
          </a:r>
          <a:r>
            <a:rPr lang="en-US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国家中长期教育改革和发展规划纲要</a:t>
          </a:r>
          <a:r>
            <a:rPr lang="en-US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600" b="1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的颁布，标志着我国的教育进入了一个新时期，推进教育信息化</a:t>
          </a:r>
          <a:r>
            <a:rPr lang="zh-CN" altLang="en-US" sz="1600" dirty="0" smtClean="0"/>
            <a:t>。</a:t>
          </a:r>
          <a:endParaRPr lang="zh-CN" altLang="en-US" sz="1600" dirty="0"/>
        </a:p>
      </dgm:t>
    </dgm:pt>
    <dgm:pt modelId="{E1AEE01D-5F82-46A1-AE3F-F7C99C308104}" type="parTrans" cxnId="{944B275A-A16C-4B72-84F7-8B762B32A130}">
      <dgm:prSet/>
      <dgm:spPr/>
      <dgm:t>
        <a:bodyPr/>
        <a:lstStyle/>
        <a:p>
          <a:endParaRPr lang="zh-CN" altLang="en-US"/>
        </a:p>
      </dgm:t>
    </dgm:pt>
    <dgm:pt modelId="{8DC489A6-D372-4B87-8E25-7FE30B3D4C05}" type="sibTrans" cxnId="{944B275A-A16C-4B72-84F7-8B762B32A130}">
      <dgm:prSet/>
      <dgm:spPr/>
      <dgm:t>
        <a:bodyPr/>
        <a:lstStyle/>
        <a:p>
          <a:endParaRPr lang="zh-CN" altLang="en-US"/>
        </a:p>
      </dgm:t>
    </dgm:pt>
    <dgm:pt modelId="{796663EA-FAC9-47F4-A913-5F10215C2739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3E2D3B4F-367D-4A66-9962-A7C89E363B80}" type="parTrans" cxnId="{E637379B-58E6-4F31-A27A-37E18C41A2D0}">
      <dgm:prSet/>
      <dgm:spPr/>
      <dgm:t>
        <a:bodyPr/>
        <a:lstStyle/>
        <a:p>
          <a:endParaRPr lang="zh-CN" altLang="en-US"/>
        </a:p>
      </dgm:t>
    </dgm:pt>
    <dgm:pt modelId="{F85592B7-7C25-4B7B-8A61-51B4980BE129}" type="sibTrans" cxnId="{E637379B-58E6-4F31-A27A-37E18C41A2D0}">
      <dgm:prSet/>
      <dgm:spPr/>
      <dgm:t>
        <a:bodyPr/>
        <a:lstStyle/>
        <a:p>
          <a:endParaRPr lang="zh-CN" altLang="en-US"/>
        </a:p>
      </dgm:t>
    </dgm:pt>
    <dgm:pt modelId="{2C7D88D1-87C5-4B27-B62B-0B87213D0C03}">
      <dgm:prSet phldrT="[文本]" custT="1"/>
      <dgm:spPr/>
      <dgm:t>
        <a:bodyPr/>
        <a:lstStyle/>
        <a:p>
          <a:r>
            <a:rPr lang="en-US" altLang="en-US" sz="1600" b="1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纲要</a:t>
          </a:r>
          <a:r>
            <a:rPr lang="en-US" altLang="en-US" sz="1600" b="1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提出了教育信息化发展的新使命：以学生能力发展为核心的教育信息化发展框架；实现有效教学的教育信息化应用模式；教育信息化环境建设；教师信息化教学能力建设；学校教育信息化的评价。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AEEC7D67-CE99-4A14-820A-80FD8B265412}" type="parTrans" cxnId="{154B5627-6085-4ED4-ABD6-75FE3A0D3FEB}">
      <dgm:prSet/>
      <dgm:spPr/>
      <dgm:t>
        <a:bodyPr/>
        <a:lstStyle/>
        <a:p>
          <a:endParaRPr lang="zh-CN" altLang="en-US"/>
        </a:p>
      </dgm:t>
    </dgm:pt>
    <dgm:pt modelId="{B0C03EC7-2937-4C01-9D5D-3BE3DF0CDC58}" type="sibTrans" cxnId="{154B5627-6085-4ED4-ABD6-75FE3A0D3FEB}">
      <dgm:prSet/>
      <dgm:spPr/>
      <dgm:t>
        <a:bodyPr/>
        <a:lstStyle/>
        <a:p>
          <a:endParaRPr lang="zh-CN" altLang="en-US"/>
        </a:p>
      </dgm:t>
    </dgm:pt>
    <dgm:pt modelId="{8DD186B8-83B8-4760-B50F-EE994A2812E1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E9B55035-A000-45BD-8A2B-5A2E61C16CFD}" type="sibTrans" cxnId="{BB71A44C-AA04-42C8-83D4-6EC2A4BE9E7F}">
      <dgm:prSet/>
      <dgm:spPr/>
      <dgm:t>
        <a:bodyPr/>
        <a:lstStyle/>
        <a:p>
          <a:endParaRPr lang="zh-CN" altLang="en-US"/>
        </a:p>
      </dgm:t>
    </dgm:pt>
    <dgm:pt modelId="{FE1A0D11-B40E-4252-8F8E-DC5FC20B0CF0}" type="parTrans" cxnId="{BB71A44C-AA04-42C8-83D4-6EC2A4BE9E7F}">
      <dgm:prSet/>
      <dgm:spPr/>
      <dgm:t>
        <a:bodyPr/>
        <a:lstStyle/>
        <a:p>
          <a:endParaRPr lang="zh-CN" altLang="en-US"/>
        </a:p>
      </dgm:t>
    </dgm:pt>
    <dgm:pt modelId="{2C735FC9-B77F-4190-8606-B8136DDFD962}" type="pres">
      <dgm:prSet presAssocID="{7DFFB16D-E548-4E93-B950-BC53A1C487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0A12386-BFDB-46B6-93F2-13241EBEB0CA}" type="pres">
      <dgm:prSet presAssocID="{8DD186B8-83B8-4760-B50F-EE994A2812E1}" presName="composite" presStyleCnt="0"/>
      <dgm:spPr/>
    </dgm:pt>
    <dgm:pt modelId="{9C09E2AF-842E-442A-B698-7A6A2BD1FC3C}" type="pres">
      <dgm:prSet presAssocID="{8DD186B8-83B8-4760-B50F-EE994A2812E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98EF38-D98F-40AB-8BA4-560B35A91512}" type="pres">
      <dgm:prSet presAssocID="{8DD186B8-83B8-4760-B50F-EE994A2812E1}" presName="descendantText" presStyleLbl="alignAcc1" presStyleIdx="0" presStyleCnt="3" custLinFactNeighborX="1507" custLinFactNeighborY="108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4506BC-28D9-4C1D-AEA1-D6D6DF016246}" type="pres">
      <dgm:prSet presAssocID="{E9B55035-A000-45BD-8A2B-5A2E61C16CFD}" presName="sp" presStyleCnt="0"/>
      <dgm:spPr/>
    </dgm:pt>
    <dgm:pt modelId="{B3600AAE-9B08-43C3-A1C7-2EBBCF38A406}" type="pres">
      <dgm:prSet presAssocID="{0A94772B-0FA0-4A32-8974-F55EE98487CC}" presName="composite" presStyleCnt="0"/>
      <dgm:spPr/>
    </dgm:pt>
    <dgm:pt modelId="{D852031E-C061-43D7-8B6B-A5C88B45B8B9}" type="pres">
      <dgm:prSet presAssocID="{0A94772B-0FA0-4A32-8974-F55EE98487C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D9E2BE-C4AB-4B3A-92A5-2A9DF6A8037E}" type="pres">
      <dgm:prSet presAssocID="{0A94772B-0FA0-4A32-8974-F55EE98487C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B74451-47D4-4225-81BC-D3FC8EC5CE2A}" type="pres">
      <dgm:prSet presAssocID="{C37BE3FD-2846-4B97-8509-32DBB25BAE93}" presName="sp" presStyleCnt="0"/>
      <dgm:spPr/>
    </dgm:pt>
    <dgm:pt modelId="{D896E0EA-A16B-4E9C-BB7E-295B77E800BE}" type="pres">
      <dgm:prSet presAssocID="{796663EA-FAC9-47F4-A913-5F10215C2739}" presName="composite" presStyleCnt="0"/>
      <dgm:spPr/>
    </dgm:pt>
    <dgm:pt modelId="{D8B4092C-6BEA-4455-A5CF-1101073475A2}" type="pres">
      <dgm:prSet presAssocID="{796663EA-FAC9-47F4-A913-5F10215C273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BFA28E-C64C-4BF7-96E6-E82BC241C4A3}" type="pres">
      <dgm:prSet presAssocID="{796663EA-FAC9-47F4-A913-5F10215C2739}" presName="descendantText" presStyleLbl="alignAcc1" presStyleIdx="2" presStyleCnt="3" custScaleY="1372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44B275A-A16C-4B72-84F7-8B762B32A130}" srcId="{0A94772B-0FA0-4A32-8974-F55EE98487CC}" destId="{61CD3857-5251-4D08-A730-9C19282CFAFD}" srcOrd="0" destOrd="0" parTransId="{E1AEE01D-5F82-46A1-AE3F-F7C99C308104}" sibTransId="{8DC489A6-D372-4B87-8E25-7FE30B3D4C05}"/>
    <dgm:cxn modelId="{E637379B-58E6-4F31-A27A-37E18C41A2D0}" srcId="{7DFFB16D-E548-4E93-B950-BC53A1C487CA}" destId="{796663EA-FAC9-47F4-A913-5F10215C2739}" srcOrd="2" destOrd="0" parTransId="{3E2D3B4F-367D-4A66-9962-A7C89E363B80}" sibTransId="{F85592B7-7C25-4B7B-8A61-51B4980BE129}"/>
    <dgm:cxn modelId="{BB71A44C-AA04-42C8-83D4-6EC2A4BE9E7F}" srcId="{7DFFB16D-E548-4E93-B950-BC53A1C487CA}" destId="{8DD186B8-83B8-4760-B50F-EE994A2812E1}" srcOrd="0" destOrd="0" parTransId="{FE1A0D11-B40E-4252-8F8E-DC5FC20B0CF0}" sibTransId="{E9B55035-A000-45BD-8A2B-5A2E61C16CFD}"/>
    <dgm:cxn modelId="{43809B4F-40A4-466C-A3AC-38248752D241}" type="presOf" srcId="{0A94772B-0FA0-4A32-8974-F55EE98487CC}" destId="{D852031E-C061-43D7-8B6B-A5C88B45B8B9}" srcOrd="0" destOrd="0" presId="urn:microsoft.com/office/officeart/2005/8/layout/chevron2"/>
    <dgm:cxn modelId="{E7F23C38-87B8-44C7-8929-36E9A071A965}" srcId="{8DD186B8-83B8-4760-B50F-EE994A2812E1}" destId="{D5942D20-06A7-4FAE-96ED-4F5606A46A28}" srcOrd="0" destOrd="0" parTransId="{0AD2A3A4-697B-41EF-91DC-53954506B594}" sibTransId="{0FC3998B-0797-4CDC-9D38-8F1BBE3A414F}"/>
    <dgm:cxn modelId="{6C679D0A-919E-4640-9695-8F4FC0D09950}" type="presOf" srcId="{2C7D88D1-87C5-4B27-B62B-0B87213D0C03}" destId="{1EBFA28E-C64C-4BF7-96E6-E82BC241C4A3}" srcOrd="0" destOrd="0" presId="urn:microsoft.com/office/officeart/2005/8/layout/chevron2"/>
    <dgm:cxn modelId="{9608577C-D5AB-403E-A240-D38C1DA71327}" srcId="{7DFFB16D-E548-4E93-B950-BC53A1C487CA}" destId="{0A94772B-0FA0-4A32-8974-F55EE98487CC}" srcOrd="1" destOrd="0" parTransId="{D5200DD8-05FB-44C6-9ABA-5EB9C2ECA113}" sibTransId="{C37BE3FD-2846-4B97-8509-32DBB25BAE93}"/>
    <dgm:cxn modelId="{E49C9205-A876-4EB7-A49B-FBFEAB949E83}" type="presOf" srcId="{796663EA-FAC9-47F4-A913-5F10215C2739}" destId="{D8B4092C-6BEA-4455-A5CF-1101073475A2}" srcOrd="0" destOrd="0" presId="urn:microsoft.com/office/officeart/2005/8/layout/chevron2"/>
    <dgm:cxn modelId="{B2984163-A674-48DC-A3D4-3CB5D550056B}" type="presOf" srcId="{8DD186B8-83B8-4760-B50F-EE994A2812E1}" destId="{9C09E2AF-842E-442A-B698-7A6A2BD1FC3C}" srcOrd="0" destOrd="0" presId="urn:microsoft.com/office/officeart/2005/8/layout/chevron2"/>
    <dgm:cxn modelId="{B65E3B51-F454-4496-AB96-3462066698DD}" type="presOf" srcId="{7DFFB16D-E548-4E93-B950-BC53A1C487CA}" destId="{2C735FC9-B77F-4190-8606-B8136DDFD962}" srcOrd="0" destOrd="0" presId="urn:microsoft.com/office/officeart/2005/8/layout/chevron2"/>
    <dgm:cxn modelId="{D1CD9E05-B894-47A9-AA29-B1077A634A22}" type="presOf" srcId="{61CD3857-5251-4D08-A730-9C19282CFAFD}" destId="{46D9E2BE-C4AB-4B3A-92A5-2A9DF6A8037E}" srcOrd="0" destOrd="0" presId="urn:microsoft.com/office/officeart/2005/8/layout/chevron2"/>
    <dgm:cxn modelId="{EC728724-A950-47B6-BBDA-993F9B27D13F}" type="presOf" srcId="{D5942D20-06A7-4FAE-96ED-4F5606A46A28}" destId="{4D98EF38-D98F-40AB-8BA4-560B35A91512}" srcOrd="0" destOrd="0" presId="urn:microsoft.com/office/officeart/2005/8/layout/chevron2"/>
    <dgm:cxn modelId="{154B5627-6085-4ED4-ABD6-75FE3A0D3FEB}" srcId="{796663EA-FAC9-47F4-A913-5F10215C2739}" destId="{2C7D88D1-87C5-4B27-B62B-0B87213D0C03}" srcOrd="0" destOrd="0" parTransId="{AEEC7D67-CE99-4A14-820A-80FD8B265412}" sibTransId="{B0C03EC7-2937-4C01-9D5D-3BE3DF0CDC58}"/>
    <dgm:cxn modelId="{05A7419B-A060-47F8-9DB6-016F51D11270}" type="presParOf" srcId="{2C735FC9-B77F-4190-8606-B8136DDFD962}" destId="{B0A12386-BFDB-46B6-93F2-13241EBEB0CA}" srcOrd="0" destOrd="0" presId="urn:microsoft.com/office/officeart/2005/8/layout/chevron2"/>
    <dgm:cxn modelId="{AB4B0327-0ECB-4C1D-A1B9-904EE186E1FE}" type="presParOf" srcId="{B0A12386-BFDB-46B6-93F2-13241EBEB0CA}" destId="{9C09E2AF-842E-442A-B698-7A6A2BD1FC3C}" srcOrd="0" destOrd="0" presId="urn:microsoft.com/office/officeart/2005/8/layout/chevron2"/>
    <dgm:cxn modelId="{A44B3E61-872C-4B04-95EA-E01207BF5E08}" type="presParOf" srcId="{B0A12386-BFDB-46B6-93F2-13241EBEB0CA}" destId="{4D98EF38-D98F-40AB-8BA4-560B35A91512}" srcOrd="1" destOrd="0" presId="urn:microsoft.com/office/officeart/2005/8/layout/chevron2"/>
    <dgm:cxn modelId="{15D03DFE-9B9D-4E0D-BE38-6B73F64871C1}" type="presParOf" srcId="{2C735FC9-B77F-4190-8606-B8136DDFD962}" destId="{954506BC-28D9-4C1D-AEA1-D6D6DF016246}" srcOrd="1" destOrd="0" presId="urn:microsoft.com/office/officeart/2005/8/layout/chevron2"/>
    <dgm:cxn modelId="{DDD135ED-D6C8-4C1F-9A2A-C39ED39C663D}" type="presParOf" srcId="{2C735FC9-B77F-4190-8606-B8136DDFD962}" destId="{B3600AAE-9B08-43C3-A1C7-2EBBCF38A406}" srcOrd="2" destOrd="0" presId="urn:microsoft.com/office/officeart/2005/8/layout/chevron2"/>
    <dgm:cxn modelId="{9576ABB1-67A8-4F31-A1EB-DC7661C5290E}" type="presParOf" srcId="{B3600AAE-9B08-43C3-A1C7-2EBBCF38A406}" destId="{D852031E-C061-43D7-8B6B-A5C88B45B8B9}" srcOrd="0" destOrd="0" presId="urn:microsoft.com/office/officeart/2005/8/layout/chevron2"/>
    <dgm:cxn modelId="{F871C583-AAC3-46BE-9278-434DC9BD2A74}" type="presParOf" srcId="{B3600AAE-9B08-43C3-A1C7-2EBBCF38A406}" destId="{46D9E2BE-C4AB-4B3A-92A5-2A9DF6A8037E}" srcOrd="1" destOrd="0" presId="urn:microsoft.com/office/officeart/2005/8/layout/chevron2"/>
    <dgm:cxn modelId="{14064051-6D4D-465A-B930-FE787D02B304}" type="presParOf" srcId="{2C735FC9-B77F-4190-8606-B8136DDFD962}" destId="{85B74451-47D4-4225-81BC-D3FC8EC5CE2A}" srcOrd="3" destOrd="0" presId="urn:microsoft.com/office/officeart/2005/8/layout/chevron2"/>
    <dgm:cxn modelId="{E8C6505F-0456-4943-BC74-26EBFB895121}" type="presParOf" srcId="{2C735FC9-B77F-4190-8606-B8136DDFD962}" destId="{D896E0EA-A16B-4E9C-BB7E-295B77E800BE}" srcOrd="4" destOrd="0" presId="urn:microsoft.com/office/officeart/2005/8/layout/chevron2"/>
    <dgm:cxn modelId="{7D76A1CA-8269-4E74-9692-023E9C4CEBD0}" type="presParOf" srcId="{D896E0EA-A16B-4E9C-BB7E-295B77E800BE}" destId="{D8B4092C-6BEA-4455-A5CF-1101073475A2}" srcOrd="0" destOrd="0" presId="urn:microsoft.com/office/officeart/2005/8/layout/chevron2"/>
    <dgm:cxn modelId="{008F47C7-2CCE-4C31-8C9F-ECEEAC219E71}" type="presParOf" srcId="{D896E0EA-A16B-4E9C-BB7E-295B77E800BE}" destId="{1EBFA28E-C64C-4BF7-96E6-E82BC241C4A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CCD83A3-DAE5-447B-87C4-8798469D0B5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EEA61EB-2262-4E07-8099-01E85AD1E0D1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0000"/>
              </a:solidFill>
            </a:rPr>
            <a:t>主要内容包括</a:t>
          </a:r>
          <a:endParaRPr lang="zh-CN" altLang="en-US" sz="1800" b="1" dirty="0">
            <a:solidFill>
              <a:srgbClr val="FF0000"/>
            </a:solidFill>
          </a:endParaRPr>
        </a:p>
      </dgm:t>
    </dgm:pt>
    <dgm:pt modelId="{28FD60E0-A4B4-487D-95DC-245234668F88}" type="parTrans" cxnId="{3BE916BC-6D47-4B7F-8AD5-73DF2EEA9FC9}">
      <dgm:prSet/>
      <dgm:spPr/>
      <dgm:t>
        <a:bodyPr/>
        <a:lstStyle/>
        <a:p>
          <a:endParaRPr lang="zh-CN" altLang="en-US"/>
        </a:p>
      </dgm:t>
    </dgm:pt>
    <dgm:pt modelId="{940C8EAA-5C2A-4168-AC40-8080A6108B5A}" type="sibTrans" cxnId="{3BE916BC-6D47-4B7F-8AD5-73DF2EEA9FC9}">
      <dgm:prSet/>
      <dgm:spPr/>
      <dgm:t>
        <a:bodyPr/>
        <a:lstStyle/>
        <a:p>
          <a:endParaRPr lang="zh-CN" altLang="en-US"/>
        </a:p>
      </dgm:t>
    </dgm:pt>
    <dgm:pt modelId="{44F5B4A5-BC9D-4CCB-ADFE-06443479A1AF}">
      <dgm:prSet phldrT="[文本]" custT="1"/>
      <dgm:spPr/>
      <dgm:t>
        <a:bodyPr/>
        <a:lstStyle/>
        <a:p>
          <a:r>
            <a:rPr lang="zh-CN" altLang="en-US" sz="1600" b="1" dirty="0" smtClean="0">
              <a:latin typeface="华文隶书" pitchFamily="2" charset="-122"/>
              <a:ea typeface="华文隶书" pitchFamily="2" charset="-122"/>
            </a:rPr>
            <a:t>意识与态度</a:t>
          </a:r>
          <a:endParaRPr lang="zh-CN" altLang="en-US" sz="1600" b="1" dirty="0">
            <a:latin typeface="华文隶书" pitchFamily="2" charset="-122"/>
            <a:ea typeface="华文隶书" pitchFamily="2" charset="-122"/>
          </a:endParaRPr>
        </a:p>
      </dgm:t>
    </dgm:pt>
    <dgm:pt modelId="{F38F74E2-44ED-4651-AC7C-51DD63D90FE4}" type="parTrans" cxnId="{9438B872-8E45-46E7-B856-7BAABC3BCC89}">
      <dgm:prSet/>
      <dgm:spPr/>
      <dgm:t>
        <a:bodyPr/>
        <a:lstStyle/>
        <a:p>
          <a:endParaRPr lang="zh-CN" altLang="en-US"/>
        </a:p>
      </dgm:t>
    </dgm:pt>
    <dgm:pt modelId="{419FDB44-E0A4-48EF-ACA2-88D8BD33BD23}" type="sibTrans" cxnId="{9438B872-8E45-46E7-B856-7BAABC3BCC89}">
      <dgm:prSet/>
      <dgm:spPr/>
      <dgm:t>
        <a:bodyPr/>
        <a:lstStyle/>
        <a:p>
          <a:endParaRPr lang="zh-CN" altLang="en-US"/>
        </a:p>
      </dgm:t>
    </dgm:pt>
    <dgm:pt modelId="{2565B0EC-F434-49F3-B636-246D0EF20B8F}">
      <dgm:prSet phldrT="[文本]" custT="1"/>
      <dgm:spPr/>
      <dgm:t>
        <a:bodyPr/>
        <a:lstStyle/>
        <a:p>
          <a:r>
            <a:rPr lang="zh-CN" altLang="en-US" sz="1600" b="1" dirty="0" smtClean="0">
              <a:latin typeface="华文隶书" pitchFamily="2" charset="-122"/>
              <a:ea typeface="华文隶书" pitchFamily="2" charset="-122"/>
            </a:rPr>
            <a:t>知识与技能</a:t>
          </a:r>
          <a:endParaRPr lang="zh-CN" altLang="en-US" sz="1600" b="1" dirty="0">
            <a:latin typeface="华文隶书" pitchFamily="2" charset="-122"/>
            <a:ea typeface="华文隶书" pitchFamily="2" charset="-122"/>
          </a:endParaRPr>
        </a:p>
      </dgm:t>
    </dgm:pt>
    <dgm:pt modelId="{39CB243C-DE3A-4C88-8823-4EFB451C5C8C}" type="parTrans" cxnId="{2AE0AF92-25D1-4905-B4D5-F3D591EA796D}">
      <dgm:prSet/>
      <dgm:spPr/>
      <dgm:t>
        <a:bodyPr/>
        <a:lstStyle/>
        <a:p>
          <a:endParaRPr lang="zh-CN" altLang="en-US"/>
        </a:p>
      </dgm:t>
    </dgm:pt>
    <dgm:pt modelId="{D557E3C2-5E0F-489D-81AF-A54B6F8E019D}" type="sibTrans" cxnId="{2AE0AF92-25D1-4905-B4D5-F3D591EA796D}">
      <dgm:prSet/>
      <dgm:spPr/>
      <dgm:t>
        <a:bodyPr/>
        <a:lstStyle/>
        <a:p>
          <a:endParaRPr lang="zh-CN" altLang="en-US"/>
        </a:p>
      </dgm:t>
    </dgm:pt>
    <dgm:pt modelId="{F16889E8-6965-471C-8E44-37858D4E8211}">
      <dgm:prSet phldrT="[文本]" custT="1"/>
      <dgm:spPr/>
      <dgm:t>
        <a:bodyPr/>
        <a:lstStyle/>
        <a:p>
          <a:r>
            <a:rPr lang="zh-CN" altLang="en-US" sz="1600" b="1" dirty="0" smtClean="0">
              <a:latin typeface="华文隶书" pitchFamily="2" charset="-122"/>
              <a:ea typeface="华文隶书" pitchFamily="2" charset="-122"/>
            </a:rPr>
            <a:t>社会责任</a:t>
          </a:r>
          <a:endParaRPr lang="zh-CN" altLang="en-US" sz="1600" b="1" dirty="0">
            <a:latin typeface="华文隶书" pitchFamily="2" charset="-122"/>
            <a:ea typeface="华文隶书" pitchFamily="2" charset="-122"/>
          </a:endParaRPr>
        </a:p>
      </dgm:t>
    </dgm:pt>
    <dgm:pt modelId="{B825403E-FDCC-4704-B95B-A0BE6CFDF94C}" type="parTrans" cxnId="{C005352C-8317-4E5F-AE80-C122ACE773FE}">
      <dgm:prSet/>
      <dgm:spPr/>
      <dgm:t>
        <a:bodyPr/>
        <a:lstStyle/>
        <a:p>
          <a:endParaRPr lang="zh-CN" altLang="en-US"/>
        </a:p>
      </dgm:t>
    </dgm:pt>
    <dgm:pt modelId="{B3F08011-D7E3-44D2-8B7F-73CE043A4AAA}" type="sibTrans" cxnId="{C005352C-8317-4E5F-AE80-C122ACE773FE}">
      <dgm:prSet/>
      <dgm:spPr/>
      <dgm:t>
        <a:bodyPr/>
        <a:lstStyle/>
        <a:p>
          <a:endParaRPr lang="zh-CN" altLang="en-US"/>
        </a:p>
      </dgm:t>
    </dgm:pt>
    <dgm:pt modelId="{3E676EFB-7056-4554-987D-EC32CA096431}">
      <dgm:prSet custT="1"/>
      <dgm:spPr/>
      <dgm:t>
        <a:bodyPr/>
        <a:lstStyle/>
        <a:p>
          <a:r>
            <a:rPr lang="zh-CN" altLang="en-US" sz="1600" b="1" dirty="0" smtClean="0">
              <a:latin typeface="华文隶书" pitchFamily="2" charset="-122"/>
              <a:ea typeface="华文隶书" pitchFamily="2" charset="-122"/>
            </a:rPr>
            <a:t>应用与创新</a:t>
          </a:r>
          <a:endParaRPr lang="zh-CN" altLang="en-US" sz="1600" b="1" dirty="0">
            <a:latin typeface="华文隶书" pitchFamily="2" charset="-122"/>
            <a:ea typeface="华文隶书" pitchFamily="2" charset="-122"/>
          </a:endParaRPr>
        </a:p>
      </dgm:t>
    </dgm:pt>
    <dgm:pt modelId="{A56B43A9-A05E-4163-B6C8-1375A4C5FC61}" type="parTrans" cxnId="{19AB4C16-4FEA-427F-9007-689E0D470A6D}">
      <dgm:prSet/>
      <dgm:spPr/>
      <dgm:t>
        <a:bodyPr/>
        <a:lstStyle/>
        <a:p>
          <a:endParaRPr lang="zh-CN" altLang="en-US"/>
        </a:p>
      </dgm:t>
    </dgm:pt>
    <dgm:pt modelId="{78331D88-EEF3-48BD-863C-00BB0C233B17}" type="sibTrans" cxnId="{19AB4C16-4FEA-427F-9007-689E0D470A6D}">
      <dgm:prSet/>
      <dgm:spPr/>
      <dgm:t>
        <a:bodyPr/>
        <a:lstStyle/>
        <a:p>
          <a:endParaRPr lang="zh-CN" altLang="en-US"/>
        </a:p>
      </dgm:t>
    </dgm:pt>
    <dgm:pt modelId="{B9FF19D9-5EBE-4F5E-8F64-0422B1B3A7CB}" type="pres">
      <dgm:prSet presAssocID="{1CCD83A3-DAE5-447B-87C4-8798469D0B5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6F9FA0A-6373-4515-A514-AF821F298CE0}" type="pres">
      <dgm:prSet presAssocID="{AEEA61EB-2262-4E07-8099-01E85AD1E0D1}" presName="root1" presStyleCnt="0"/>
      <dgm:spPr/>
    </dgm:pt>
    <dgm:pt modelId="{C7755963-EDBD-42B2-8EF4-F089A8FA8A5E}" type="pres">
      <dgm:prSet presAssocID="{AEEA61EB-2262-4E07-8099-01E85AD1E0D1}" presName="LevelOneTextNode" presStyleLbl="node0" presStyleIdx="0" presStyleCnt="1" custScaleY="5214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9E4EA02-CFF6-4406-A826-8E0ECB6F63F6}" type="pres">
      <dgm:prSet presAssocID="{AEEA61EB-2262-4E07-8099-01E85AD1E0D1}" presName="level2hierChild" presStyleCnt="0"/>
      <dgm:spPr/>
    </dgm:pt>
    <dgm:pt modelId="{116A53E8-1D55-4B34-A7E6-2213546B939B}" type="pres">
      <dgm:prSet presAssocID="{F38F74E2-44ED-4651-AC7C-51DD63D90FE4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370B0954-4ED5-434E-8C72-25C6DFED3AB5}" type="pres">
      <dgm:prSet presAssocID="{F38F74E2-44ED-4651-AC7C-51DD63D90FE4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B02081EE-5CB9-4180-ACD2-6A59D829FDF6}" type="pres">
      <dgm:prSet presAssocID="{44F5B4A5-BC9D-4CCB-ADFE-06443479A1AF}" presName="root2" presStyleCnt="0"/>
      <dgm:spPr/>
    </dgm:pt>
    <dgm:pt modelId="{5F406A89-640D-4FB4-B078-6AD256D26DD3}" type="pres">
      <dgm:prSet presAssocID="{44F5B4A5-BC9D-4CCB-ADFE-06443479A1AF}" presName="LevelTwoTextNode" presStyleLbl="node2" presStyleIdx="0" presStyleCnt="4" custScaleX="63950" custScaleY="6825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F2A673-CBD8-4245-A088-AC7AE02CB415}" type="pres">
      <dgm:prSet presAssocID="{44F5B4A5-BC9D-4CCB-ADFE-06443479A1AF}" presName="level3hierChild" presStyleCnt="0"/>
      <dgm:spPr/>
    </dgm:pt>
    <dgm:pt modelId="{53DA105A-48EB-4087-A220-ADCB2DC39F70}" type="pres">
      <dgm:prSet presAssocID="{39CB243C-DE3A-4C88-8823-4EFB451C5C8C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0B2E18A4-A788-4128-86D4-B5653155B734}" type="pres">
      <dgm:prSet presAssocID="{39CB243C-DE3A-4C88-8823-4EFB451C5C8C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64F88DCD-5412-41C9-83C8-8CE575DCD546}" type="pres">
      <dgm:prSet presAssocID="{2565B0EC-F434-49F3-B636-246D0EF20B8F}" presName="root2" presStyleCnt="0"/>
      <dgm:spPr/>
    </dgm:pt>
    <dgm:pt modelId="{107C946D-751F-443C-A297-014116A0EBD8}" type="pres">
      <dgm:prSet presAssocID="{2565B0EC-F434-49F3-B636-246D0EF20B8F}" presName="LevelTwoTextNode" presStyleLbl="node2" presStyleIdx="1" presStyleCnt="4" custScaleX="67152" custScaleY="6403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2029715-4B75-4B12-A18B-6478A1BA72C3}" type="pres">
      <dgm:prSet presAssocID="{2565B0EC-F434-49F3-B636-246D0EF20B8F}" presName="level3hierChild" presStyleCnt="0"/>
      <dgm:spPr/>
    </dgm:pt>
    <dgm:pt modelId="{F6DD757F-0F93-4D3C-BFD6-B7880B1CC21D}" type="pres">
      <dgm:prSet presAssocID="{A56B43A9-A05E-4163-B6C8-1375A4C5FC61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78620956-5F11-46C1-8AA5-2E642AD4784F}" type="pres">
      <dgm:prSet presAssocID="{A56B43A9-A05E-4163-B6C8-1375A4C5FC61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F396B559-8C42-457F-8B8F-66610063C5E3}" type="pres">
      <dgm:prSet presAssocID="{3E676EFB-7056-4554-987D-EC32CA096431}" presName="root2" presStyleCnt="0"/>
      <dgm:spPr/>
    </dgm:pt>
    <dgm:pt modelId="{3F0B9472-7713-4C6F-8F85-EA9F37DC5104}" type="pres">
      <dgm:prSet presAssocID="{3E676EFB-7056-4554-987D-EC32CA096431}" presName="LevelTwoTextNode" presStyleLbl="node2" presStyleIdx="2" presStyleCnt="4" custScaleX="55831" custScaleY="58662" custLinFactNeighborX="2461" custLinFactNeighborY="1937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481D74-4EEB-476D-9268-668159181410}" type="pres">
      <dgm:prSet presAssocID="{3E676EFB-7056-4554-987D-EC32CA096431}" presName="level3hierChild" presStyleCnt="0"/>
      <dgm:spPr/>
    </dgm:pt>
    <dgm:pt modelId="{7954DD24-BD16-4783-BB5A-F9E6DE7916A2}" type="pres">
      <dgm:prSet presAssocID="{B825403E-FDCC-4704-B95B-A0BE6CFDF94C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561F841B-995C-42D9-9016-F948B097445E}" type="pres">
      <dgm:prSet presAssocID="{B825403E-FDCC-4704-B95B-A0BE6CFDF94C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3EE1A04E-7808-425C-9328-87B4C47F43A7}" type="pres">
      <dgm:prSet presAssocID="{F16889E8-6965-471C-8E44-37858D4E8211}" presName="root2" presStyleCnt="0"/>
      <dgm:spPr/>
    </dgm:pt>
    <dgm:pt modelId="{0BF13767-8E9E-40A7-9027-7C773C642E32}" type="pres">
      <dgm:prSet presAssocID="{F16889E8-6965-471C-8E44-37858D4E8211}" presName="LevelTwoTextNode" presStyleLbl="node2" presStyleIdx="3" presStyleCnt="4" custScaleX="61737" custScaleY="59880" custLinFactNeighborX="-1928" custLinFactNeighborY="4359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8BF76A8-D943-40BA-9757-9206F13D8BF0}" type="pres">
      <dgm:prSet presAssocID="{F16889E8-6965-471C-8E44-37858D4E8211}" presName="level3hierChild" presStyleCnt="0"/>
      <dgm:spPr/>
    </dgm:pt>
  </dgm:ptLst>
  <dgm:cxnLst>
    <dgm:cxn modelId="{D8C3EE5B-CB8D-4BB7-9207-BAF87149C741}" type="presOf" srcId="{A56B43A9-A05E-4163-B6C8-1375A4C5FC61}" destId="{78620956-5F11-46C1-8AA5-2E642AD4784F}" srcOrd="1" destOrd="0" presId="urn:microsoft.com/office/officeart/2008/layout/HorizontalMultiLevelHierarchy"/>
    <dgm:cxn modelId="{3BE916BC-6D47-4B7F-8AD5-73DF2EEA9FC9}" srcId="{1CCD83A3-DAE5-447B-87C4-8798469D0B56}" destId="{AEEA61EB-2262-4E07-8099-01E85AD1E0D1}" srcOrd="0" destOrd="0" parTransId="{28FD60E0-A4B4-487D-95DC-245234668F88}" sibTransId="{940C8EAA-5C2A-4168-AC40-8080A6108B5A}"/>
    <dgm:cxn modelId="{93384C1F-95BA-46F6-AC92-64AE3FB55E75}" type="presOf" srcId="{2565B0EC-F434-49F3-B636-246D0EF20B8F}" destId="{107C946D-751F-443C-A297-014116A0EBD8}" srcOrd="0" destOrd="0" presId="urn:microsoft.com/office/officeart/2008/layout/HorizontalMultiLevelHierarchy"/>
    <dgm:cxn modelId="{CBF3CF25-34E3-4D98-8779-9850ECF01283}" type="presOf" srcId="{F38F74E2-44ED-4651-AC7C-51DD63D90FE4}" destId="{370B0954-4ED5-434E-8C72-25C6DFED3AB5}" srcOrd="1" destOrd="0" presId="urn:microsoft.com/office/officeart/2008/layout/HorizontalMultiLevelHierarchy"/>
    <dgm:cxn modelId="{F1FCE2AE-6BD6-451C-9F61-F28C6BC6191E}" type="presOf" srcId="{AEEA61EB-2262-4E07-8099-01E85AD1E0D1}" destId="{C7755963-EDBD-42B2-8EF4-F089A8FA8A5E}" srcOrd="0" destOrd="0" presId="urn:microsoft.com/office/officeart/2008/layout/HorizontalMultiLevelHierarchy"/>
    <dgm:cxn modelId="{CDEACEDE-0313-4A1D-9ED8-06B2B9E8112B}" type="presOf" srcId="{3E676EFB-7056-4554-987D-EC32CA096431}" destId="{3F0B9472-7713-4C6F-8F85-EA9F37DC5104}" srcOrd="0" destOrd="0" presId="urn:microsoft.com/office/officeart/2008/layout/HorizontalMultiLevelHierarchy"/>
    <dgm:cxn modelId="{19AB4C16-4FEA-427F-9007-689E0D470A6D}" srcId="{AEEA61EB-2262-4E07-8099-01E85AD1E0D1}" destId="{3E676EFB-7056-4554-987D-EC32CA096431}" srcOrd="2" destOrd="0" parTransId="{A56B43A9-A05E-4163-B6C8-1375A4C5FC61}" sibTransId="{78331D88-EEF3-48BD-863C-00BB0C233B17}"/>
    <dgm:cxn modelId="{18ACFE17-4595-479D-A357-07058A09E72D}" type="presOf" srcId="{F38F74E2-44ED-4651-AC7C-51DD63D90FE4}" destId="{116A53E8-1D55-4B34-A7E6-2213546B939B}" srcOrd="0" destOrd="0" presId="urn:microsoft.com/office/officeart/2008/layout/HorizontalMultiLevelHierarchy"/>
    <dgm:cxn modelId="{2AE0AF92-25D1-4905-B4D5-F3D591EA796D}" srcId="{AEEA61EB-2262-4E07-8099-01E85AD1E0D1}" destId="{2565B0EC-F434-49F3-B636-246D0EF20B8F}" srcOrd="1" destOrd="0" parTransId="{39CB243C-DE3A-4C88-8823-4EFB451C5C8C}" sibTransId="{D557E3C2-5E0F-489D-81AF-A54B6F8E019D}"/>
    <dgm:cxn modelId="{C005352C-8317-4E5F-AE80-C122ACE773FE}" srcId="{AEEA61EB-2262-4E07-8099-01E85AD1E0D1}" destId="{F16889E8-6965-471C-8E44-37858D4E8211}" srcOrd="3" destOrd="0" parTransId="{B825403E-FDCC-4704-B95B-A0BE6CFDF94C}" sibTransId="{B3F08011-D7E3-44D2-8B7F-73CE043A4AAA}"/>
    <dgm:cxn modelId="{22483312-BD8F-4245-A9E7-4A737AACCE0B}" type="presOf" srcId="{B825403E-FDCC-4704-B95B-A0BE6CFDF94C}" destId="{7954DD24-BD16-4783-BB5A-F9E6DE7916A2}" srcOrd="0" destOrd="0" presId="urn:microsoft.com/office/officeart/2008/layout/HorizontalMultiLevelHierarchy"/>
    <dgm:cxn modelId="{B9ECCF97-E92A-4FD3-A294-A9D0475A4B74}" type="presOf" srcId="{F16889E8-6965-471C-8E44-37858D4E8211}" destId="{0BF13767-8E9E-40A7-9027-7C773C642E32}" srcOrd="0" destOrd="0" presId="urn:microsoft.com/office/officeart/2008/layout/HorizontalMultiLevelHierarchy"/>
    <dgm:cxn modelId="{A77D8732-E882-4406-89D4-246B0F8C8EC0}" type="presOf" srcId="{39CB243C-DE3A-4C88-8823-4EFB451C5C8C}" destId="{53DA105A-48EB-4087-A220-ADCB2DC39F70}" srcOrd="0" destOrd="0" presId="urn:microsoft.com/office/officeart/2008/layout/HorizontalMultiLevelHierarchy"/>
    <dgm:cxn modelId="{2C2080F7-06C7-44D3-92CC-A9ACE123C255}" type="presOf" srcId="{44F5B4A5-BC9D-4CCB-ADFE-06443479A1AF}" destId="{5F406A89-640D-4FB4-B078-6AD256D26DD3}" srcOrd="0" destOrd="0" presId="urn:microsoft.com/office/officeart/2008/layout/HorizontalMultiLevelHierarchy"/>
    <dgm:cxn modelId="{677B47F7-673F-4A6A-8AEE-C2B2EEA9FD2C}" type="presOf" srcId="{39CB243C-DE3A-4C88-8823-4EFB451C5C8C}" destId="{0B2E18A4-A788-4128-86D4-B5653155B734}" srcOrd="1" destOrd="0" presId="urn:microsoft.com/office/officeart/2008/layout/HorizontalMultiLevelHierarchy"/>
    <dgm:cxn modelId="{9438B872-8E45-46E7-B856-7BAABC3BCC89}" srcId="{AEEA61EB-2262-4E07-8099-01E85AD1E0D1}" destId="{44F5B4A5-BC9D-4CCB-ADFE-06443479A1AF}" srcOrd="0" destOrd="0" parTransId="{F38F74E2-44ED-4651-AC7C-51DD63D90FE4}" sibTransId="{419FDB44-E0A4-48EF-ACA2-88D8BD33BD23}"/>
    <dgm:cxn modelId="{82915513-703A-4934-824D-174C5C8F793A}" type="presOf" srcId="{B825403E-FDCC-4704-B95B-A0BE6CFDF94C}" destId="{561F841B-995C-42D9-9016-F948B097445E}" srcOrd="1" destOrd="0" presId="urn:microsoft.com/office/officeart/2008/layout/HorizontalMultiLevelHierarchy"/>
    <dgm:cxn modelId="{4DA7B2D2-B5C6-4A3F-915D-E89BC329C668}" type="presOf" srcId="{A56B43A9-A05E-4163-B6C8-1375A4C5FC61}" destId="{F6DD757F-0F93-4D3C-BFD6-B7880B1CC21D}" srcOrd="0" destOrd="0" presId="urn:microsoft.com/office/officeart/2008/layout/HorizontalMultiLevelHierarchy"/>
    <dgm:cxn modelId="{F9105B29-D219-4931-995E-B2A159AB9E71}" type="presOf" srcId="{1CCD83A3-DAE5-447B-87C4-8798469D0B56}" destId="{B9FF19D9-5EBE-4F5E-8F64-0422B1B3A7CB}" srcOrd="0" destOrd="0" presId="urn:microsoft.com/office/officeart/2008/layout/HorizontalMultiLevelHierarchy"/>
    <dgm:cxn modelId="{5FC63CA0-E477-46DD-91DE-57E92E129B9A}" type="presParOf" srcId="{B9FF19D9-5EBE-4F5E-8F64-0422B1B3A7CB}" destId="{46F9FA0A-6373-4515-A514-AF821F298CE0}" srcOrd="0" destOrd="0" presId="urn:microsoft.com/office/officeart/2008/layout/HorizontalMultiLevelHierarchy"/>
    <dgm:cxn modelId="{DD8527BB-1795-4B26-913D-F8C3EFBE734B}" type="presParOf" srcId="{46F9FA0A-6373-4515-A514-AF821F298CE0}" destId="{C7755963-EDBD-42B2-8EF4-F089A8FA8A5E}" srcOrd="0" destOrd="0" presId="urn:microsoft.com/office/officeart/2008/layout/HorizontalMultiLevelHierarchy"/>
    <dgm:cxn modelId="{4E9F5D31-F2BD-43D3-91AB-C19FFE0EBC28}" type="presParOf" srcId="{46F9FA0A-6373-4515-A514-AF821F298CE0}" destId="{F9E4EA02-CFF6-4406-A826-8E0ECB6F63F6}" srcOrd="1" destOrd="0" presId="urn:microsoft.com/office/officeart/2008/layout/HorizontalMultiLevelHierarchy"/>
    <dgm:cxn modelId="{B9ADC95F-2721-4833-9439-FEB73E4AD0CF}" type="presParOf" srcId="{F9E4EA02-CFF6-4406-A826-8E0ECB6F63F6}" destId="{116A53E8-1D55-4B34-A7E6-2213546B939B}" srcOrd="0" destOrd="0" presId="urn:microsoft.com/office/officeart/2008/layout/HorizontalMultiLevelHierarchy"/>
    <dgm:cxn modelId="{2A4B0409-8BF3-4BE0-9A51-3F86528E521A}" type="presParOf" srcId="{116A53E8-1D55-4B34-A7E6-2213546B939B}" destId="{370B0954-4ED5-434E-8C72-25C6DFED3AB5}" srcOrd="0" destOrd="0" presId="urn:microsoft.com/office/officeart/2008/layout/HorizontalMultiLevelHierarchy"/>
    <dgm:cxn modelId="{63BAAA39-672A-4DC9-8DAB-EA1AC0944C5C}" type="presParOf" srcId="{F9E4EA02-CFF6-4406-A826-8E0ECB6F63F6}" destId="{B02081EE-5CB9-4180-ACD2-6A59D829FDF6}" srcOrd="1" destOrd="0" presId="urn:microsoft.com/office/officeart/2008/layout/HorizontalMultiLevelHierarchy"/>
    <dgm:cxn modelId="{8230AD1E-BB29-4926-815C-318996B281C6}" type="presParOf" srcId="{B02081EE-5CB9-4180-ACD2-6A59D829FDF6}" destId="{5F406A89-640D-4FB4-B078-6AD256D26DD3}" srcOrd="0" destOrd="0" presId="urn:microsoft.com/office/officeart/2008/layout/HorizontalMultiLevelHierarchy"/>
    <dgm:cxn modelId="{3CC60E0C-A852-4F8A-959E-EAA59DF49167}" type="presParOf" srcId="{B02081EE-5CB9-4180-ACD2-6A59D829FDF6}" destId="{04F2A673-CBD8-4245-A088-AC7AE02CB415}" srcOrd="1" destOrd="0" presId="urn:microsoft.com/office/officeart/2008/layout/HorizontalMultiLevelHierarchy"/>
    <dgm:cxn modelId="{F8F27CC7-0535-442A-8D32-44F715C1955F}" type="presParOf" srcId="{F9E4EA02-CFF6-4406-A826-8E0ECB6F63F6}" destId="{53DA105A-48EB-4087-A220-ADCB2DC39F70}" srcOrd="2" destOrd="0" presId="urn:microsoft.com/office/officeart/2008/layout/HorizontalMultiLevelHierarchy"/>
    <dgm:cxn modelId="{D962EE42-A418-420A-9795-9CEC7DB812E4}" type="presParOf" srcId="{53DA105A-48EB-4087-A220-ADCB2DC39F70}" destId="{0B2E18A4-A788-4128-86D4-B5653155B734}" srcOrd="0" destOrd="0" presId="urn:microsoft.com/office/officeart/2008/layout/HorizontalMultiLevelHierarchy"/>
    <dgm:cxn modelId="{D070E353-DE46-4427-9B8E-D08E5ADAC174}" type="presParOf" srcId="{F9E4EA02-CFF6-4406-A826-8E0ECB6F63F6}" destId="{64F88DCD-5412-41C9-83C8-8CE575DCD546}" srcOrd="3" destOrd="0" presId="urn:microsoft.com/office/officeart/2008/layout/HorizontalMultiLevelHierarchy"/>
    <dgm:cxn modelId="{BEDC1D3D-F2BE-4FC4-B9F1-94052DAB8646}" type="presParOf" srcId="{64F88DCD-5412-41C9-83C8-8CE575DCD546}" destId="{107C946D-751F-443C-A297-014116A0EBD8}" srcOrd="0" destOrd="0" presId="urn:microsoft.com/office/officeart/2008/layout/HorizontalMultiLevelHierarchy"/>
    <dgm:cxn modelId="{0A578106-8CDB-477A-8146-CF9575FA9484}" type="presParOf" srcId="{64F88DCD-5412-41C9-83C8-8CE575DCD546}" destId="{B2029715-4B75-4B12-A18B-6478A1BA72C3}" srcOrd="1" destOrd="0" presId="urn:microsoft.com/office/officeart/2008/layout/HorizontalMultiLevelHierarchy"/>
    <dgm:cxn modelId="{1DA4E9A7-DA07-465C-B262-6A80F69F0A79}" type="presParOf" srcId="{F9E4EA02-CFF6-4406-A826-8E0ECB6F63F6}" destId="{F6DD757F-0F93-4D3C-BFD6-B7880B1CC21D}" srcOrd="4" destOrd="0" presId="urn:microsoft.com/office/officeart/2008/layout/HorizontalMultiLevelHierarchy"/>
    <dgm:cxn modelId="{7A4E2759-9B40-4665-833B-0261947DB77B}" type="presParOf" srcId="{F6DD757F-0F93-4D3C-BFD6-B7880B1CC21D}" destId="{78620956-5F11-46C1-8AA5-2E642AD4784F}" srcOrd="0" destOrd="0" presId="urn:microsoft.com/office/officeart/2008/layout/HorizontalMultiLevelHierarchy"/>
    <dgm:cxn modelId="{A1673619-098E-4D79-BA36-AF77196710AB}" type="presParOf" srcId="{F9E4EA02-CFF6-4406-A826-8E0ECB6F63F6}" destId="{F396B559-8C42-457F-8B8F-66610063C5E3}" srcOrd="5" destOrd="0" presId="urn:microsoft.com/office/officeart/2008/layout/HorizontalMultiLevelHierarchy"/>
    <dgm:cxn modelId="{FCF83007-DB7F-40EF-A926-34933BBCCF48}" type="presParOf" srcId="{F396B559-8C42-457F-8B8F-66610063C5E3}" destId="{3F0B9472-7713-4C6F-8F85-EA9F37DC5104}" srcOrd="0" destOrd="0" presId="urn:microsoft.com/office/officeart/2008/layout/HorizontalMultiLevelHierarchy"/>
    <dgm:cxn modelId="{9A8E0BB9-471A-4450-80AD-3EC95BB44960}" type="presParOf" srcId="{F396B559-8C42-457F-8B8F-66610063C5E3}" destId="{F0481D74-4EEB-476D-9268-668159181410}" srcOrd="1" destOrd="0" presId="urn:microsoft.com/office/officeart/2008/layout/HorizontalMultiLevelHierarchy"/>
    <dgm:cxn modelId="{F7B46905-1EE5-43C0-9B8A-73FFAB10577C}" type="presParOf" srcId="{F9E4EA02-CFF6-4406-A826-8E0ECB6F63F6}" destId="{7954DD24-BD16-4783-BB5A-F9E6DE7916A2}" srcOrd="6" destOrd="0" presId="urn:microsoft.com/office/officeart/2008/layout/HorizontalMultiLevelHierarchy"/>
    <dgm:cxn modelId="{39E40481-BAE7-48A4-BD50-37D2CD686159}" type="presParOf" srcId="{7954DD24-BD16-4783-BB5A-F9E6DE7916A2}" destId="{561F841B-995C-42D9-9016-F948B097445E}" srcOrd="0" destOrd="0" presId="urn:microsoft.com/office/officeart/2008/layout/HorizontalMultiLevelHierarchy"/>
    <dgm:cxn modelId="{EAE27D48-64B0-4A9C-83BE-7BBCA35884C8}" type="presParOf" srcId="{F9E4EA02-CFF6-4406-A826-8E0ECB6F63F6}" destId="{3EE1A04E-7808-425C-9328-87B4C47F43A7}" srcOrd="7" destOrd="0" presId="urn:microsoft.com/office/officeart/2008/layout/HorizontalMultiLevelHierarchy"/>
    <dgm:cxn modelId="{772DB773-A3F1-44FA-B4E4-ACA8873F361C}" type="presParOf" srcId="{3EE1A04E-7808-425C-9328-87B4C47F43A7}" destId="{0BF13767-8E9E-40A7-9027-7C773C642E32}" srcOrd="0" destOrd="0" presId="urn:microsoft.com/office/officeart/2008/layout/HorizontalMultiLevelHierarchy"/>
    <dgm:cxn modelId="{537AEB82-98FF-4533-8FFE-DECA60203BA9}" type="presParOf" srcId="{3EE1A04E-7808-425C-9328-87B4C47F43A7}" destId="{E8BF76A8-D943-40BA-9757-9206F13D8BF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25DC8D5-EFDA-48E3-87CF-1961449C9C8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C9DAAD3-DD38-4D1D-A82D-3ECB20795882}">
      <dgm:prSet phldrT="[文本]" custT="1"/>
      <dgm:spPr/>
      <dgm:t>
        <a:bodyPr/>
        <a:lstStyle/>
        <a:p>
          <a:r>
            <a:rPr lang="zh-CN" altLang="en-US" sz="2400" dirty="0" smtClean="0">
              <a:latin typeface="华文隶书" pitchFamily="2" charset="-122"/>
              <a:ea typeface="华文隶书" pitchFamily="2" charset="-122"/>
            </a:rPr>
            <a:t>总则</a:t>
          </a:r>
          <a:endParaRPr lang="zh-CN" altLang="en-US" sz="2400" dirty="0">
            <a:latin typeface="华文隶书" pitchFamily="2" charset="-122"/>
            <a:ea typeface="华文隶书" pitchFamily="2" charset="-122"/>
          </a:endParaRPr>
        </a:p>
      </dgm:t>
    </dgm:pt>
    <dgm:pt modelId="{521A3827-D0F5-4D60-BDC0-8039D070585F}" type="par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3111ED3D-6F0C-414B-AE05-598A73EB4F21}" type="sib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7A4EF7B3-7260-4020-AF83-7091B08476E6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基本内容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F5527EBA-2940-4958-B627-1F587D984E31}" type="par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AD1474C-6B84-40CA-B83D-F0FC1B33AD86}" type="sib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7419D2E-2A04-4F26-9F06-FAC2511FB28B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实施要求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91BA9B57-B099-411B-B40A-79E22AAE2BA6}" type="par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23C50367-4EFD-4357-80B4-E7FDCDD2BD54}" type="sib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6C7BCC02-AEF0-4F5E-9CF3-0EC7733AFE08}" type="pres">
      <dgm:prSet presAssocID="{925DC8D5-EFDA-48E3-87CF-1961449C9C8F}" presName="linearFlow" presStyleCnt="0">
        <dgm:presLayoutVars>
          <dgm:dir/>
          <dgm:resizeHandles val="exact"/>
        </dgm:presLayoutVars>
      </dgm:prSet>
      <dgm:spPr/>
    </dgm:pt>
    <dgm:pt modelId="{01E25D2B-955E-4E46-977A-489BA019E6D3}" type="pres">
      <dgm:prSet presAssocID="{BC9DAAD3-DD38-4D1D-A82D-3ECB20795882}" presName="composite" presStyleCnt="0"/>
      <dgm:spPr/>
    </dgm:pt>
    <dgm:pt modelId="{61621484-C2F8-4F6F-AF13-0884A52E66A1}" type="pres">
      <dgm:prSet presAssocID="{BC9DAAD3-DD38-4D1D-A82D-3ECB20795882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80C131B-AAFC-43B0-908C-0CBC39ED53D3}" type="pres">
      <dgm:prSet presAssocID="{BC9DAAD3-DD38-4D1D-A82D-3ECB20795882}" presName="txShp" presStyleLbl="node1" presStyleIdx="0" presStyleCnt="3" custScaleY="859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4BF29E-7FF1-4E9E-83E3-6E90F85F35CA}" type="pres">
      <dgm:prSet presAssocID="{3111ED3D-6F0C-414B-AE05-598A73EB4F21}" presName="spacing" presStyleCnt="0"/>
      <dgm:spPr/>
    </dgm:pt>
    <dgm:pt modelId="{467DA29F-F1C4-4CCA-9318-62FB123A3E30}" type="pres">
      <dgm:prSet presAssocID="{7A4EF7B3-7260-4020-AF83-7091B08476E6}" presName="composite" presStyleCnt="0"/>
      <dgm:spPr/>
    </dgm:pt>
    <dgm:pt modelId="{9FD5CF88-9B13-48B4-8609-54DD68A991BC}" type="pres">
      <dgm:prSet presAssocID="{7A4EF7B3-7260-4020-AF83-7091B08476E6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3000" r="-53000"/>
          </a:stretch>
        </a:blipFill>
      </dgm:spPr>
    </dgm:pt>
    <dgm:pt modelId="{2D9FDD62-8635-4CB2-8CC1-66D4C78EB4BA}" type="pres">
      <dgm:prSet presAssocID="{7A4EF7B3-7260-4020-AF83-7091B08476E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FF14E2-A9AE-4469-892A-7B6567C6AF5B}" type="pres">
      <dgm:prSet presAssocID="{5AD1474C-6B84-40CA-B83D-F0FC1B33AD86}" presName="spacing" presStyleCnt="0"/>
      <dgm:spPr/>
    </dgm:pt>
    <dgm:pt modelId="{5395DF27-0568-433D-9522-5F213580DCAD}" type="pres">
      <dgm:prSet presAssocID="{57419D2E-2A04-4F26-9F06-FAC2511FB28B}" presName="composite" presStyleCnt="0"/>
      <dgm:spPr/>
    </dgm:pt>
    <dgm:pt modelId="{4BD6D49F-9528-4B4A-986C-47E076AACC24}" type="pres">
      <dgm:prSet presAssocID="{57419D2E-2A04-4F26-9F06-FAC2511FB28B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6000" r="-56000"/>
          </a:stretch>
        </a:blipFill>
      </dgm:spPr>
    </dgm:pt>
    <dgm:pt modelId="{3D548C8C-B20A-4AAC-B116-EA9C16D56E43}" type="pres">
      <dgm:prSet presAssocID="{57419D2E-2A04-4F26-9F06-FAC2511FB28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73B09E-EB99-4C9B-87C2-E57F47589DFA}" srcId="{925DC8D5-EFDA-48E3-87CF-1961449C9C8F}" destId="{BC9DAAD3-DD38-4D1D-A82D-3ECB20795882}" srcOrd="0" destOrd="0" parTransId="{521A3827-D0F5-4D60-BDC0-8039D070585F}" sibTransId="{3111ED3D-6F0C-414B-AE05-598A73EB4F21}"/>
    <dgm:cxn modelId="{3F98CCAA-2335-4B58-9F47-4EDD4F7E4D40}" srcId="{925DC8D5-EFDA-48E3-87CF-1961449C9C8F}" destId="{7A4EF7B3-7260-4020-AF83-7091B08476E6}" srcOrd="1" destOrd="0" parTransId="{F5527EBA-2940-4958-B627-1F587D984E31}" sibTransId="{5AD1474C-6B84-40CA-B83D-F0FC1B33AD86}"/>
    <dgm:cxn modelId="{3ED37A2E-6AB4-40F8-81E7-992579B6187A}" type="presOf" srcId="{BC9DAAD3-DD38-4D1D-A82D-3ECB20795882}" destId="{B80C131B-AAFC-43B0-908C-0CBC39ED53D3}" srcOrd="0" destOrd="0" presId="urn:microsoft.com/office/officeart/2005/8/layout/vList3"/>
    <dgm:cxn modelId="{94CE1FB1-360D-4293-BBD7-FCDFB5170C4D}" type="presOf" srcId="{925DC8D5-EFDA-48E3-87CF-1961449C9C8F}" destId="{6C7BCC02-AEF0-4F5E-9CF3-0EC7733AFE08}" srcOrd="0" destOrd="0" presId="urn:microsoft.com/office/officeart/2005/8/layout/vList3"/>
    <dgm:cxn modelId="{EB4E9FE2-9B51-4D07-BB6D-21B46065E715}" srcId="{925DC8D5-EFDA-48E3-87CF-1961449C9C8F}" destId="{57419D2E-2A04-4F26-9F06-FAC2511FB28B}" srcOrd="2" destOrd="0" parTransId="{91BA9B57-B099-411B-B40A-79E22AAE2BA6}" sibTransId="{23C50367-4EFD-4357-80B4-E7FDCDD2BD54}"/>
    <dgm:cxn modelId="{A02A93A2-7372-4C7F-BA26-9E5BEE09AB69}" type="presOf" srcId="{7A4EF7B3-7260-4020-AF83-7091B08476E6}" destId="{2D9FDD62-8635-4CB2-8CC1-66D4C78EB4BA}" srcOrd="0" destOrd="0" presId="urn:microsoft.com/office/officeart/2005/8/layout/vList3"/>
    <dgm:cxn modelId="{3EC1E0F3-57BB-46B4-A746-2C494359ABA9}" type="presOf" srcId="{57419D2E-2A04-4F26-9F06-FAC2511FB28B}" destId="{3D548C8C-B20A-4AAC-B116-EA9C16D56E43}" srcOrd="0" destOrd="0" presId="urn:microsoft.com/office/officeart/2005/8/layout/vList3"/>
    <dgm:cxn modelId="{DEEA7E84-2563-4A78-BB1A-7651B6F36533}" type="presParOf" srcId="{6C7BCC02-AEF0-4F5E-9CF3-0EC7733AFE08}" destId="{01E25D2B-955E-4E46-977A-489BA019E6D3}" srcOrd="0" destOrd="0" presId="urn:microsoft.com/office/officeart/2005/8/layout/vList3"/>
    <dgm:cxn modelId="{618CB288-8C3B-4FE8-9984-03966190AF94}" type="presParOf" srcId="{01E25D2B-955E-4E46-977A-489BA019E6D3}" destId="{61621484-C2F8-4F6F-AF13-0884A52E66A1}" srcOrd="0" destOrd="0" presId="urn:microsoft.com/office/officeart/2005/8/layout/vList3"/>
    <dgm:cxn modelId="{9A4C95B0-D068-4CA6-B9D5-64484C4FD5DA}" type="presParOf" srcId="{01E25D2B-955E-4E46-977A-489BA019E6D3}" destId="{B80C131B-AAFC-43B0-908C-0CBC39ED53D3}" srcOrd="1" destOrd="0" presId="urn:microsoft.com/office/officeart/2005/8/layout/vList3"/>
    <dgm:cxn modelId="{6A354A69-7ABB-40CD-AB59-FAEB0DE80F0C}" type="presParOf" srcId="{6C7BCC02-AEF0-4F5E-9CF3-0EC7733AFE08}" destId="{704BF29E-7FF1-4E9E-83E3-6E90F85F35CA}" srcOrd="1" destOrd="0" presId="urn:microsoft.com/office/officeart/2005/8/layout/vList3"/>
    <dgm:cxn modelId="{6EBC079D-B97F-4103-9E23-583D6611C5C8}" type="presParOf" srcId="{6C7BCC02-AEF0-4F5E-9CF3-0EC7733AFE08}" destId="{467DA29F-F1C4-4CCA-9318-62FB123A3E30}" srcOrd="2" destOrd="0" presId="urn:microsoft.com/office/officeart/2005/8/layout/vList3"/>
    <dgm:cxn modelId="{7E3CEDB7-158F-4179-A559-A4E05F354905}" type="presParOf" srcId="{467DA29F-F1C4-4CCA-9318-62FB123A3E30}" destId="{9FD5CF88-9B13-48B4-8609-54DD68A991BC}" srcOrd="0" destOrd="0" presId="urn:microsoft.com/office/officeart/2005/8/layout/vList3"/>
    <dgm:cxn modelId="{030939D0-6DF1-45DF-99F7-80740FD182CE}" type="presParOf" srcId="{467DA29F-F1C4-4CCA-9318-62FB123A3E30}" destId="{2D9FDD62-8635-4CB2-8CC1-66D4C78EB4BA}" srcOrd="1" destOrd="0" presId="urn:microsoft.com/office/officeart/2005/8/layout/vList3"/>
    <dgm:cxn modelId="{03D202C4-761A-44E4-B4D1-FA630E8E2537}" type="presParOf" srcId="{6C7BCC02-AEF0-4F5E-9CF3-0EC7733AFE08}" destId="{E8FF14E2-A9AE-4469-892A-7B6567C6AF5B}" srcOrd="3" destOrd="0" presId="urn:microsoft.com/office/officeart/2005/8/layout/vList3"/>
    <dgm:cxn modelId="{8C4A85B8-7E84-40B3-9D8A-2EE944CB0388}" type="presParOf" srcId="{6C7BCC02-AEF0-4F5E-9CF3-0EC7733AFE08}" destId="{5395DF27-0568-433D-9522-5F213580DCAD}" srcOrd="4" destOrd="0" presId="urn:microsoft.com/office/officeart/2005/8/layout/vList3"/>
    <dgm:cxn modelId="{1023AF6E-0442-4D3A-8F7A-2960CD9E2AB6}" type="presParOf" srcId="{5395DF27-0568-433D-9522-5F213580DCAD}" destId="{4BD6D49F-9528-4B4A-986C-47E076AACC24}" srcOrd="0" destOrd="0" presId="urn:microsoft.com/office/officeart/2005/8/layout/vList3"/>
    <dgm:cxn modelId="{0B519AFD-DF21-4CF3-8F90-5073F35E8FC7}" type="presParOf" srcId="{5395DF27-0568-433D-9522-5F213580DCAD}" destId="{3D548C8C-B20A-4AAC-B116-EA9C16D56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50BB179-24D0-4F55-8994-8C9BE708FB6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645BE5-1E7A-476A-9EAB-F8A43A8C91AC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总则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DE719058-7331-4083-9938-C7BC0E628BA5}" type="par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76BD0D67-5809-44C4-B733-6C6DB24D8764}" type="sib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43187BAB-9FD2-4436-9D66-0AAB663E9CFA}">
      <dgm:prSet phldrT="[文本]" custT="1"/>
      <dgm:spPr/>
      <dgm:t>
        <a:bodyPr/>
        <a:lstStyle/>
        <a:p>
          <a:pPr algn="l"/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是规范与引领中小学教师在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教育教学和专业发展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中有效应用信息技术的准则，是各地开展教师信息技术应用能力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培养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、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培训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和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测评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等工作的基本依据。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187ED547-7C4B-4D03-BA52-824D4913C434}" type="par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2F8C81DB-63D8-468F-968A-217FA51D6DA4}" type="sib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861E2E03-F828-4BFC-B778-9F6BD535E619}">
      <dgm:prSet phldrT="[文本]" custT="1"/>
      <dgm:spPr/>
      <dgm:t>
        <a:bodyPr/>
        <a:lstStyle/>
        <a:p>
          <a:pPr algn="l"/>
          <a:r>
            <a:rPr lang="zh-CN" altLang="en-US" sz="2000" b="1" dirty="0" smtClean="0">
              <a:latin typeface="方正舒体" pitchFamily="2" charset="-122"/>
              <a:ea typeface="方正舒体" pitchFamily="2" charset="-122"/>
            </a:rPr>
            <a:t>应用信息技术的基本要求及发展性要求</a:t>
          </a:r>
          <a:endParaRPr lang="zh-CN" altLang="en-US" sz="2000" b="1" dirty="0">
            <a:latin typeface="方正舒体" pitchFamily="2" charset="-122"/>
            <a:ea typeface="方正舒体" pitchFamily="2" charset="-122"/>
          </a:endParaRPr>
        </a:p>
      </dgm:t>
    </dgm:pt>
    <dgm:pt modelId="{38045B81-9C2C-495C-A7B7-240789A0E90B}" type="par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394C57CE-2CF6-4C24-93B7-668D4648FF0B}" type="sib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F3A319E6-BC97-49B4-BCEA-FB8E0D1A8D67}">
      <dgm:prSet phldrT="[文本]" custT="1"/>
      <dgm:spPr/>
      <dgm:t>
        <a:bodyPr/>
        <a:lstStyle/>
        <a:p>
          <a:pPr algn="l"/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应用信息技术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转变学习方式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的能力为发展性要求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DF55E3BD-3E32-436C-8649-D17BE255168F}" type="parTrans" cxnId="{856235A5-243C-461C-BFB2-E4F189D9E15E}">
      <dgm:prSet/>
      <dgm:spPr/>
      <dgm:t>
        <a:bodyPr/>
        <a:lstStyle/>
        <a:p>
          <a:endParaRPr lang="zh-CN" altLang="en-US"/>
        </a:p>
      </dgm:t>
    </dgm:pt>
    <dgm:pt modelId="{247C8896-3488-404F-9E0F-87300F5F78F9}" type="sibTrans" cxnId="{856235A5-243C-461C-BFB2-E4F189D9E15E}">
      <dgm:prSet/>
      <dgm:spPr/>
      <dgm:t>
        <a:bodyPr/>
        <a:lstStyle/>
        <a:p>
          <a:endParaRPr lang="zh-CN" altLang="en-US"/>
        </a:p>
      </dgm:t>
    </dgm:pt>
    <dgm:pt modelId="{4E4C1389-D017-44E9-B6D7-7C62A8B3B8D9}">
      <dgm:prSet custT="1"/>
      <dgm:spPr/>
      <dgm:t>
        <a:bodyPr/>
        <a:lstStyle/>
        <a:p>
          <a:pPr algn="l"/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应用信息技术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优化课堂教学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的能力为基本要求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E6731709-2367-4932-AA85-F7A7D007ABE9}" type="parTrans" cxnId="{7D3170FB-E4B3-4045-9C39-7BAE5068792E}">
      <dgm:prSet/>
      <dgm:spPr/>
      <dgm:t>
        <a:bodyPr/>
        <a:lstStyle/>
        <a:p>
          <a:endParaRPr lang="zh-CN" altLang="en-US"/>
        </a:p>
      </dgm:t>
    </dgm:pt>
    <dgm:pt modelId="{E6DABE90-C497-4CF6-A3B1-77E08CD98B3F}" type="sibTrans" cxnId="{7D3170FB-E4B3-4045-9C39-7BAE5068792E}">
      <dgm:prSet/>
      <dgm:spPr/>
      <dgm:t>
        <a:bodyPr/>
        <a:lstStyle/>
        <a:p>
          <a:endParaRPr lang="zh-CN" altLang="en-US"/>
        </a:p>
      </dgm:t>
    </dgm:pt>
    <dgm:pt modelId="{870E68AA-3BD1-4229-9C14-84A7E1A770A2}" type="pres">
      <dgm:prSet presAssocID="{450BB179-24D0-4F55-8994-8C9BE708FB6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DC3444-B11E-496C-877A-67F474DA98F8}" type="pres">
      <dgm:prSet presAssocID="{74645BE5-1E7A-476A-9EAB-F8A43A8C91AC}" presName="root1" presStyleCnt="0"/>
      <dgm:spPr/>
    </dgm:pt>
    <dgm:pt modelId="{6BA4BBB7-4108-4747-B759-C4C5094D45DD}" type="pres">
      <dgm:prSet presAssocID="{74645BE5-1E7A-476A-9EAB-F8A43A8C91AC}" presName="LevelOneTextNode" presStyleLbl="node0" presStyleIdx="0" presStyleCnt="1" custScaleX="49801" custScaleY="6522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AF84E-D3D6-4CEA-B03D-045D148B3662}" type="pres">
      <dgm:prSet presAssocID="{74645BE5-1E7A-476A-9EAB-F8A43A8C91AC}" presName="level2hierChild" presStyleCnt="0"/>
      <dgm:spPr/>
    </dgm:pt>
    <dgm:pt modelId="{F927849D-8179-478D-9406-58E47F7F41C8}" type="pres">
      <dgm:prSet presAssocID="{187ED547-7C4B-4D03-BA52-824D4913C434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2B667923-6837-41D9-B8E2-0C745D732209}" type="pres">
      <dgm:prSet presAssocID="{187ED547-7C4B-4D03-BA52-824D4913C434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485031AD-D4BA-4A3F-8A92-5980A2CBE41D}" type="pres">
      <dgm:prSet presAssocID="{43187BAB-9FD2-4436-9D66-0AAB663E9CFA}" presName="root2" presStyleCnt="0"/>
      <dgm:spPr/>
    </dgm:pt>
    <dgm:pt modelId="{CED99270-B393-4FA8-B994-390D93382D7C}" type="pres">
      <dgm:prSet presAssocID="{43187BAB-9FD2-4436-9D66-0AAB663E9CFA}" presName="LevelTwoTextNode" presStyleLbl="node2" presStyleIdx="0" presStyleCnt="2" custScaleX="268739" custScaleY="86616" custLinFactNeighborX="-22269" custLinFactNeighborY="-2639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A0DEEE-FB31-49B7-9267-B33081FCC205}" type="pres">
      <dgm:prSet presAssocID="{43187BAB-9FD2-4436-9D66-0AAB663E9CFA}" presName="level3hierChild" presStyleCnt="0"/>
      <dgm:spPr/>
    </dgm:pt>
    <dgm:pt modelId="{4CD699E9-CF12-4517-8D7F-D693CEE7821F}" type="pres">
      <dgm:prSet presAssocID="{38045B81-9C2C-495C-A7B7-240789A0E90B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0A14C098-2B0F-4F4A-BD44-A9988B5BE1DF}" type="pres">
      <dgm:prSet presAssocID="{38045B81-9C2C-495C-A7B7-240789A0E90B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28D12196-FEDB-4639-8846-C805B34005CC}" type="pres">
      <dgm:prSet presAssocID="{861E2E03-F828-4BFC-B778-9F6BD535E619}" presName="root2" presStyleCnt="0"/>
      <dgm:spPr/>
    </dgm:pt>
    <dgm:pt modelId="{A3894DC6-73AE-4934-8E1D-4605D7F29917}" type="pres">
      <dgm:prSet presAssocID="{861E2E03-F828-4BFC-B778-9F6BD535E619}" presName="LevelTwoTextNode" presStyleLbl="node2" presStyleIdx="1" presStyleCnt="2" custScaleX="91127" custScaleY="82183" custLinFactNeighborX="-23414" custLinFactNeighborY="8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356AB9-5079-4E0A-8B03-FC05202E9375}" type="pres">
      <dgm:prSet presAssocID="{861E2E03-F828-4BFC-B778-9F6BD535E619}" presName="level3hierChild" presStyleCnt="0"/>
      <dgm:spPr/>
    </dgm:pt>
    <dgm:pt modelId="{720FF887-AF37-46E6-9C79-555A028F7078}" type="pres">
      <dgm:prSet presAssocID="{E6731709-2367-4932-AA85-F7A7D007ABE9}" presName="conn2-1" presStyleLbl="parChTrans1D3" presStyleIdx="0" presStyleCnt="2"/>
      <dgm:spPr/>
      <dgm:t>
        <a:bodyPr/>
        <a:lstStyle/>
        <a:p>
          <a:endParaRPr lang="zh-CN" altLang="en-US"/>
        </a:p>
      </dgm:t>
    </dgm:pt>
    <dgm:pt modelId="{F9753C46-F402-41DD-8727-0D956406FDBD}" type="pres">
      <dgm:prSet presAssocID="{E6731709-2367-4932-AA85-F7A7D007ABE9}" presName="connTx" presStyleLbl="parChTrans1D3" presStyleIdx="0" presStyleCnt="2"/>
      <dgm:spPr/>
      <dgm:t>
        <a:bodyPr/>
        <a:lstStyle/>
        <a:p>
          <a:endParaRPr lang="zh-CN" altLang="en-US"/>
        </a:p>
      </dgm:t>
    </dgm:pt>
    <dgm:pt modelId="{92DD61A2-3E49-404E-85BD-EBB7BD8F5180}" type="pres">
      <dgm:prSet presAssocID="{4E4C1389-D017-44E9-B6D7-7C62A8B3B8D9}" presName="root2" presStyleCnt="0"/>
      <dgm:spPr/>
    </dgm:pt>
    <dgm:pt modelId="{CC7CAF52-28B4-44B4-8E89-84C11245F698}" type="pres">
      <dgm:prSet presAssocID="{4E4C1389-D017-44E9-B6D7-7C62A8B3B8D9}" presName="LevelTwoTextNode" presStyleLbl="node3" presStyleIdx="0" presStyleCnt="2" custScaleX="138461" custScaleY="63282" custLinFactNeighborX="-47471" custLinFactNeighborY="-62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1CDBF6-266E-448C-86FD-DA88E5A9577B}" type="pres">
      <dgm:prSet presAssocID="{4E4C1389-D017-44E9-B6D7-7C62A8B3B8D9}" presName="level3hierChild" presStyleCnt="0"/>
      <dgm:spPr/>
    </dgm:pt>
    <dgm:pt modelId="{2CDDA805-EB90-4D08-9FDE-340F59EEA3FC}" type="pres">
      <dgm:prSet presAssocID="{DF55E3BD-3E32-436C-8649-D17BE255168F}" presName="conn2-1" presStyleLbl="parChTrans1D3" presStyleIdx="1" presStyleCnt="2"/>
      <dgm:spPr/>
      <dgm:t>
        <a:bodyPr/>
        <a:lstStyle/>
        <a:p>
          <a:endParaRPr lang="zh-CN" altLang="en-US"/>
        </a:p>
      </dgm:t>
    </dgm:pt>
    <dgm:pt modelId="{5CFFF4FB-89CC-4363-BCE6-EE311BDFFEF4}" type="pres">
      <dgm:prSet presAssocID="{DF55E3BD-3E32-436C-8649-D17BE255168F}" presName="connTx" presStyleLbl="parChTrans1D3" presStyleIdx="1" presStyleCnt="2"/>
      <dgm:spPr/>
      <dgm:t>
        <a:bodyPr/>
        <a:lstStyle/>
        <a:p>
          <a:endParaRPr lang="zh-CN" altLang="en-US"/>
        </a:p>
      </dgm:t>
    </dgm:pt>
    <dgm:pt modelId="{227F0074-ACB5-4F5A-AB80-5241621752A3}" type="pres">
      <dgm:prSet presAssocID="{F3A319E6-BC97-49B4-BCEA-FB8E0D1A8D67}" presName="root2" presStyleCnt="0"/>
      <dgm:spPr/>
    </dgm:pt>
    <dgm:pt modelId="{E6CB7700-3C58-4349-8AEB-ACB9BF0F770E}" type="pres">
      <dgm:prSet presAssocID="{F3A319E6-BC97-49B4-BCEA-FB8E0D1A8D67}" presName="LevelTwoTextNode" presStyleLbl="node3" presStyleIdx="1" presStyleCnt="2" custScaleX="136113" custScaleY="52363" custLinFactNeighborX="-47471" custLinFactNeighborY="887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98A406E-F5E4-4DDD-9939-52A644157D71}" type="pres">
      <dgm:prSet presAssocID="{F3A319E6-BC97-49B4-BCEA-FB8E0D1A8D67}" presName="level3hierChild" presStyleCnt="0"/>
      <dgm:spPr/>
    </dgm:pt>
  </dgm:ptLst>
  <dgm:cxnLst>
    <dgm:cxn modelId="{4EB9E128-B9DA-4198-AF09-76A56E6A7C96}" type="presOf" srcId="{187ED547-7C4B-4D03-BA52-824D4913C434}" destId="{F927849D-8179-478D-9406-58E47F7F41C8}" srcOrd="0" destOrd="0" presId="urn:microsoft.com/office/officeart/2005/8/layout/hierarchy2"/>
    <dgm:cxn modelId="{775671C9-34B9-4395-85F8-1A6C6402C4C6}" type="presOf" srcId="{38045B81-9C2C-495C-A7B7-240789A0E90B}" destId="{4CD699E9-CF12-4517-8D7F-D693CEE7821F}" srcOrd="0" destOrd="0" presId="urn:microsoft.com/office/officeart/2005/8/layout/hierarchy2"/>
    <dgm:cxn modelId="{3A406044-DEEF-47B8-9601-343E1F5F19F8}" srcId="{74645BE5-1E7A-476A-9EAB-F8A43A8C91AC}" destId="{861E2E03-F828-4BFC-B778-9F6BD535E619}" srcOrd="1" destOrd="0" parTransId="{38045B81-9C2C-495C-A7B7-240789A0E90B}" sibTransId="{394C57CE-2CF6-4C24-93B7-668D4648FF0B}"/>
    <dgm:cxn modelId="{D746B9EA-C402-4A3A-AB40-7AACF1E991D5}" type="presOf" srcId="{DF55E3BD-3E32-436C-8649-D17BE255168F}" destId="{2CDDA805-EB90-4D08-9FDE-340F59EEA3FC}" srcOrd="0" destOrd="0" presId="urn:microsoft.com/office/officeart/2005/8/layout/hierarchy2"/>
    <dgm:cxn modelId="{E6D653DE-3852-469D-AA08-5BD5A71BCA30}" type="presOf" srcId="{38045B81-9C2C-495C-A7B7-240789A0E90B}" destId="{0A14C098-2B0F-4F4A-BD44-A9988B5BE1DF}" srcOrd="1" destOrd="0" presId="urn:microsoft.com/office/officeart/2005/8/layout/hierarchy2"/>
    <dgm:cxn modelId="{DA7DA1FD-D93D-4C5E-8733-51828372AE7C}" srcId="{450BB179-24D0-4F55-8994-8C9BE708FB62}" destId="{74645BE5-1E7A-476A-9EAB-F8A43A8C91AC}" srcOrd="0" destOrd="0" parTransId="{DE719058-7331-4083-9938-C7BC0E628BA5}" sibTransId="{76BD0D67-5809-44C4-B733-6C6DB24D8764}"/>
    <dgm:cxn modelId="{B112610C-BA47-4C37-9BFF-DD38077BF82C}" srcId="{74645BE5-1E7A-476A-9EAB-F8A43A8C91AC}" destId="{43187BAB-9FD2-4436-9D66-0AAB663E9CFA}" srcOrd="0" destOrd="0" parTransId="{187ED547-7C4B-4D03-BA52-824D4913C434}" sibTransId="{2F8C81DB-63D8-468F-968A-217FA51D6DA4}"/>
    <dgm:cxn modelId="{E077B36F-2F5E-4218-A2D0-563E0BB7A130}" type="presOf" srcId="{74645BE5-1E7A-476A-9EAB-F8A43A8C91AC}" destId="{6BA4BBB7-4108-4747-B759-C4C5094D45DD}" srcOrd="0" destOrd="0" presId="urn:microsoft.com/office/officeart/2005/8/layout/hierarchy2"/>
    <dgm:cxn modelId="{393D6690-7B6C-4D59-83A5-47DEB85C6692}" type="presOf" srcId="{187ED547-7C4B-4D03-BA52-824D4913C434}" destId="{2B667923-6837-41D9-B8E2-0C745D732209}" srcOrd="1" destOrd="0" presId="urn:microsoft.com/office/officeart/2005/8/layout/hierarchy2"/>
    <dgm:cxn modelId="{F72FFA51-4825-44BE-AF2F-4021F8F5FD5D}" type="presOf" srcId="{4E4C1389-D017-44E9-B6D7-7C62A8B3B8D9}" destId="{CC7CAF52-28B4-44B4-8E89-84C11245F698}" srcOrd="0" destOrd="0" presId="urn:microsoft.com/office/officeart/2005/8/layout/hierarchy2"/>
    <dgm:cxn modelId="{F8D9B583-302A-432B-94D7-2C9E9D607785}" type="presOf" srcId="{43187BAB-9FD2-4436-9D66-0AAB663E9CFA}" destId="{CED99270-B393-4FA8-B994-390D93382D7C}" srcOrd="0" destOrd="0" presId="urn:microsoft.com/office/officeart/2005/8/layout/hierarchy2"/>
    <dgm:cxn modelId="{EC480588-47C6-409C-928D-230E466C95CA}" type="presOf" srcId="{861E2E03-F828-4BFC-B778-9F6BD535E619}" destId="{A3894DC6-73AE-4934-8E1D-4605D7F29917}" srcOrd="0" destOrd="0" presId="urn:microsoft.com/office/officeart/2005/8/layout/hierarchy2"/>
    <dgm:cxn modelId="{0A4A5E5A-1A9E-42B8-A458-76C49C37B822}" type="presOf" srcId="{E6731709-2367-4932-AA85-F7A7D007ABE9}" destId="{720FF887-AF37-46E6-9C79-555A028F7078}" srcOrd="0" destOrd="0" presId="urn:microsoft.com/office/officeart/2005/8/layout/hierarchy2"/>
    <dgm:cxn modelId="{856235A5-243C-461C-BFB2-E4F189D9E15E}" srcId="{861E2E03-F828-4BFC-B778-9F6BD535E619}" destId="{F3A319E6-BC97-49B4-BCEA-FB8E0D1A8D67}" srcOrd="1" destOrd="0" parTransId="{DF55E3BD-3E32-436C-8649-D17BE255168F}" sibTransId="{247C8896-3488-404F-9E0F-87300F5F78F9}"/>
    <dgm:cxn modelId="{66E2A20B-0C02-4C0F-9726-DC6D7B77EAF6}" type="presOf" srcId="{450BB179-24D0-4F55-8994-8C9BE708FB62}" destId="{870E68AA-3BD1-4229-9C14-84A7E1A770A2}" srcOrd="0" destOrd="0" presId="urn:microsoft.com/office/officeart/2005/8/layout/hierarchy2"/>
    <dgm:cxn modelId="{C2C72966-252F-4CAF-B1ED-A7F6B5C10C72}" type="presOf" srcId="{E6731709-2367-4932-AA85-F7A7D007ABE9}" destId="{F9753C46-F402-41DD-8727-0D956406FDBD}" srcOrd="1" destOrd="0" presId="urn:microsoft.com/office/officeart/2005/8/layout/hierarchy2"/>
    <dgm:cxn modelId="{C7C1C154-B05B-4D09-9503-76F452541863}" type="presOf" srcId="{DF55E3BD-3E32-436C-8649-D17BE255168F}" destId="{5CFFF4FB-89CC-4363-BCE6-EE311BDFFEF4}" srcOrd="1" destOrd="0" presId="urn:microsoft.com/office/officeart/2005/8/layout/hierarchy2"/>
    <dgm:cxn modelId="{7BBB800F-3C42-4E4C-B67F-85422CBCC27A}" type="presOf" srcId="{F3A319E6-BC97-49B4-BCEA-FB8E0D1A8D67}" destId="{E6CB7700-3C58-4349-8AEB-ACB9BF0F770E}" srcOrd="0" destOrd="0" presId="urn:microsoft.com/office/officeart/2005/8/layout/hierarchy2"/>
    <dgm:cxn modelId="{7D3170FB-E4B3-4045-9C39-7BAE5068792E}" srcId="{861E2E03-F828-4BFC-B778-9F6BD535E619}" destId="{4E4C1389-D017-44E9-B6D7-7C62A8B3B8D9}" srcOrd="0" destOrd="0" parTransId="{E6731709-2367-4932-AA85-F7A7D007ABE9}" sibTransId="{E6DABE90-C497-4CF6-A3B1-77E08CD98B3F}"/>
    <dgm:cxn modelId="{C9FB21EF-95DD-4245-AF7C-8548D61B3FA9}" type="presParOf" srcId="{870E68AA-3BD1-4229-9C14-84A7E1A770A2}" destId="{E5DC3444-B11E-496C-877A-67F474DA98F8}" srcOrd="0" destOrd="0" presId="urn:microsoft.com/office/officeart/2005/8/layout/hierarchy2"/>
    <dgm:cxn modelId="{0FBB426F-B92E-417A-B0F3-A3BDF2B326BE}" type="presParOf" srcId="{E5DC3444-B11E-496C-877A-67F474DA98F8}" destId="{6BA4BBB7-4108-4747-B759-C4C5094D45DD}" srcOrd="0" destOrd="0" presId="urn:microsoft.com/office/officeart/2005/8/layout/hierarchy2"/>
    <dgm:cxn modelId="{38A1FA45-AD95-40CD-BA8C-8B9ACECD38F6}" type="presParOf" srcId="{E5DC3444-B11E-496C-877A-67F474DA98F8}" destId="{E0CAF84E-D3D6-4CEA-B03D-045D148B3662}" srcOrd="1" destOrd="0" presId="urn:microsoft.com/office/officeart/2005/8/layout/hierarchy2"/>
    <dgm:cxn modelId="{8F67680B-0E2B-4959-A2C8-5B3D2AEA468E}" type="presParOf" srcId="{E0CAF84E-D3D6-4CEA-B03D-045D148B3662}" destId="{F927849D-8179-478D-9406-58E47F7F41C8}" srcOrd="0" destOrd="0" presId="urn:microsoft.com/office/officeart/2005/8/layout/hierarchy2"/>
    <dgm:cxn modelId="{FF541248-1A75-4C4F-A6BA-147EAFD0DEBC}" type="presParOf" srcId="{F927849D-8179-478D-9406-58E47F7F41C8}" destId="{2B667923-6837-41D9-B8E2-0C745D732209}" srcOrd="0" destOrd="0" presId="urn:microsoft.com/office/officeart/2005/8/layout/hierarchy2"/>
    <dgm:cxn modelId="{3186468F-7DE8-41F6-B2A5-FAA50571E314}" type="presParOf" srcId="{E0CAF84E-D3D6-4CEA-B03D-045D148B3662}" destId="{485031AD-D4BA-4A3F-8A92-5980A2CBE41D}" srcOrd="1" destOrd="0" presId="urn:microsoft.com/office/officeart/2005/8/layout/hierarchy2"/>
    <dgm:cxn modelId="{1CE4D083-E8A2-4766-8EEB-DABE9DAEDF9E}" type="presParOf" srcId="{485031AD-D4BA-4A3F-8A92-5980A2CBE41D}" destId="{CED99270-B393-4FA8-B994-390D93382D7C}" srcOrd="0" destOrd="0" presId="urn:microsoft.com/office/officeart/2005/8/layout/hierarchy2"/>
    <dgm:cxn modelId="{7760AD0B-ACED-4C7E-9269-2FD272B4A79A}" type="presParOf" srcId="{485031AD-D4BA-4A3F-8A92-5980A2CBE41D}" destId="{F0A0DEEE-FB31-49B7-9267-B33081FCC205}" srcOrd="1" destOrd="0" presId="urn:microsoft.com/office/officeart/2005/8/layout/hierarchy2"/>
    <dgm:cxn modelId="{CD3BA25F-D54E-44A3-B027-379A35B5D11F}" type="presParOf" srcId="{E0CAF84E-D3D6-4CEA-B03D-045D148B3662}" destId="{4CD699E9-CF12-4517-8D7F-D693CEE7821F}" srcOrd="2" destOrd="0" presId="urn:microsoft.com/office/officeart/2005/8/layout/hierarchy2"/>
    <dgm:cxn modelId="{8DC91DD4-8DE7-44A4-8C93-DB359ED7B86F}" type="presParOf" srcId="{4CD699E9-CF12-4517-8D7F-D693CEE7821F}" destId="{0A14C098-2B0F-4F4A-BD44-A9988B5BE1DF}" srcOrd="0" destOrd="0" presId="urn:microsoft.com/office/officeart/2005/8/layout/hierarchy2"/>
    <dgm:cxn modelId="{A6E58CF0-6FE8-4BD0-A721-4F0ABF346623}" type="presParOf" srcId="{E0CAF84E-D3D6-4CEA-B03D-045D148B3662}" destId="{28D12196-FEDB-4639-8846-C805B34005CC}" srcOrd="3" destOrd="0" presId="urn:microsoft.com/office/officeart/2005/8/layout/hierarchy2"/>
    <dgm:cxn modelId="{6D833BF4-B43F-4943-89DC-085D3079BE49}" type="presParOf" srcId="{28D12196-FEDB-4639-8846-C805B34005CC}" destId="{A3894DC6-73AE-4934-8E1D-4605D7F29917}" srcOrd="0" destOrd="0" presId="urn:microsoft.com/office/officeart/2005/8/layout/hierarchy2"/>
    <dgm:cxn modelId="{6A5314A1-BC5F-4B4C-8AC9-CA355FE6D704}" type="presParOf" srcId="{28D12196-FEDB-4639-8846-C805B34005CC}" destId="{81356AB9-5079-4E0A-8B03-FC05202E9375}" srcOrd="1" destOrd="0" presId="urn:microsoft.com/office/officeart/2005/8/layout/hierarchy2"/>
    <dgm:cxn modelId="{8E9933A9-F6DA-489B-93D8-187DEC033643}" type="presParOf" srcId="{81356AB9-5079-4E0A-8B03-FC05202E9375}" destId="{720FF887-AF37-46E6-9C79-555A028F7078}" srcOrd="0" destOrd="0" presId="urn:microsoft.com/office/officeart/2005/8/layout/hierarchy2"/>
    <dgm:cxn modelId="{AA6E74CE-8054-4AB5-B4B4-7AC88CC7B7A0}" type="presParOf" srcId="{720FF887-AF37-46E6-9C79-555A028F7078}" destId="{F9753C46-F402-41DD-8727-0D956406FDBD}" srcOrd="0" destOrd="0" presId="urn:microsoft.com/office/officeart/2005/8/layout/hierarchy2"/>
    <dgm:cxn modelId="{CC77212F-BB53-4A55-9975-05C1C159F165}" type="presParOf" srcId="{81356AB9-5079-4E0A-8B03-FC05202E9375}" destId="{92DD61A2-3E49-404E-85BD-EBB7BD8F5180}" srcOrd="1" destOrd="0" presId="urn:microsoft.com/office/officeart/2005/8/layout/hierarchy2"/>
    <dgm:cxn modelId="{59B3B092-3A1E-49AE-8170-8667B1DC8D1D}" type="presParOf" srcId="{92DD61A2-3E49-404E-85BD-EBB7BD8F5180}" destId="{CC7CAF52-28B4-44B4-8E89-84C11245F698}" srcOrd="0" destOrd="0" presId="urn:microsoft.com/office/officeart/2005/8/layout/hierarchy2"/>
    <dgm:cxn modelId="{2FE68869-60B6-411B-B65F-A9A5381A2CF8}" type="presParOf" srcId="{92DD61A2-3E49-404E-85BD-EBB7BD8F5180}" destId="{C41CDBF6-266E-448C-86FD-DA88E5A9577B}" srcOrd="1" destOrd="0" presId="urn:microsoft.com/office/officeart/2005/8/layout/hierarchy2"/>
    <dgm:cxn modelId="{1E55B9F9-9F93-4734-982C-66B874E4657C}" type="presParOf" srcId="{81356AB9-5079-4E0A-8B03-FC05202E9375}" destId="{2CDDA805-EB90-4D08-9FDE-340F59EEA3FC}" srcOrd="2" destOrd="0" presId="urn:microsoft.com/office/officeart/2005/8/layout/hierarchy2"/>
    <dgm:cxn modelId="{005D66DB-9E34-4279-84CC-A6DF7D0C1055}" type="presParOf" srcId="{2CDDA805-EB90-4D08-9FDE-340F59EEA3FC}" destId="{5CFFF4FB-89CC-4363-BCE6-EE311BDFFEF4}" srcOrd="0" destOrd="0" presId="urn:microsoft.com/office/officeart/2005/8/layout/hierarchy2"/>
    <dgm:cxn modelId="{B7ECC05D-CFB2-4F8C-9802-0313F24F92AA}" type="presParOf" srcId="{81356AB9-5079-4E0A-8B03-FC05202E9375}" destId="{227F0074-ACB5-4F5A-AB80-5241621752A3}" srcOrd="3" destOrd="0" presId="urn:microsoft.com/office/officeart/2005/8/layout/hierarchy2"/>
    <dgm:cxn modelId="{D46E35CC-DDF2-4C75-8258-234E2D5DE578}" type="presParOf" srcId="{227F0074-ACB5-4F5A-AB80-5241621752A3}" destId="{E6CB7700-3C58-4349-8AEB-ACB9BF0F770E}" srcOrd="0" destOrd="0" presId="urn:microsoft.com/office/officeart/2005/8/layout/hierarchy2"/>
    <dgm:cxn modelId="{7F5DFAA2-3C60-453F-B55A-72CE4A51486D}" type="presParOf" srcId="{227F0074-ACB5-4F5A-AB80-5241621752A3}" destId="{398A406E-F5E4-4DDD-9939-52A644157D7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50BB179-24D0-4F55-8994-8C9BE708FB6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645BE5-1E7A-476A-9EAB-F8A43A8C91AC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基本内容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DE719058-7331-4083-9938-C7BC0E628BA5}" type="par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76BD0D67-5809-44C4-B733-6C6DB24D8764}" type="sib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43187BAB-9FD2-4436-9D66-0AAB663E9CFA}">
      <dgm:prSet phldrT="[文本]" custT="1"/>
      <dgm:spPr/>
      <dgm:t>
        <a:bodyPr/>
        <a:lstStyle/>
        <a:p>
          <a:pPr algn="l"/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         根据教师教育教学工作与专业发展主线，将信息技术应用能力区分为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技术素养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、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计划与准备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、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组织与管理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、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评估与诊断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、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学习与发展</a:t>
          </a:r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五个维度。</a:t>
          </a:r>
          <a:endParaRPr lang="zh-CN" altLang="en-US" sz="1600" b="1" dirty="0">
            <a:latin typeface="方正舒体" pitchFamily="2" charset="-122"/>
            <a:ea typeface="方正舒体" pitchFamily="2" charset="-122"/>
          </a:endParaRPr>
        </a:p>
      </dgm:t>
    </dgm:pt>
    <dgm:pt modelId="{187ED547-7C4B-4D03-BA52-824D4913C434}" type="par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2F8C81DB-63D8-468F-968A-217FA51D6DA4}" type="sib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861E2E03-F828-4BFC-B778-9F6BD535E619}">
      <dgm:prSet phldrT="[文本]" custT="1"/>
      <dgm:spPr/>
      <dgm:t>
        <a:bodyPr/>
        <a:lstStyle/>
        <a:p>
          <a:pPr algn="l"/>
          <a:r>
            <a:rPr lang="zh-CN" altLang="en-US" sz="2000" b="1" dirty="0" smtClean="0">
              <a:latin typeface="方正舒体" pitchFamily="2" charset="-122"/>
              <a:ea typeface="方正舒体" pitchFamily="2" charset="-122"/>
            </a:rPr>
            <a:t>应用信息技术方面</a:t>
          </a:r>
          <a:endParaRPr lang="zh-CN" altLang="en-US" sz="2000" b="1" dirty="0">
            <a:latin typeface="方正舒体" pitchFamily="2" charset="-122"/>
            <a:ea typeface="方正舒体" pitchFamily="2" charset="-122"/>
          </a:endParaRPr>
        </a:p>
      </dgm:t>
    </dgm:pt>
    <dgm:pt modelId="{38045B81-9C2C-495C-A7B7-240789A0E90B}" type="par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394C57CE-2CF6-4C24-93B7-668D4648FF0B}" type="sib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F3A319E6-BC97-49B4-BCEA-FB8E0D1A8D67}">
      <dgm:prSet phldrT="[文本]" custT="1"/>
      <dgm:spPr/>
      <dgm:t>
        <a:bodyPr/>
        <a:lstStyle/>
        <a:p>
          <a:pPr algn="l"/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转变学习方式</a:t>
          </a:r>
          <a:r>
            <a:rPr lang="zh-CN" altLang="en-US" sz="1800" b="1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rPr>
            <a:t>对应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有</a:t>
          </a:r>
          <a:r>
            <a:rPr lang="en-US" altLang="zh-CN" sz="1800" b="1" dirty="0" smtClean="0">
              <a:latin typeface="方正舒体" pitchFamily="2" charset="-122"/>
              <a:ea typeface="方正舒体" pitchFamily="2" charset="-122"/>
            </a:rPr>
            <a:t>25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项具体内容</a:t>
          </a:r>
          <a:endParaRPr lang="zh-CN" altLang="en-US" sz="1800" b="1" dirty="0">
            <a:latin typeface="方正舒体" pitchFamily="2" charset="-122"/>
            <a:ea typeface="方正舒体" pitchFamily="2" charset="-122"/>
          </a:endParaRPr>
        </a:p>
      </dgm:t>
    </dgm:pt>
    <dgm:pt modelId="{DF55E3BD-3E32-436C-8649-D17BE255168F}" type="parTrans" cxnId="{856235A5-243C-461C-BFB2-E4F189D9E15E}">
      <dgm:prSet/>
      <dgm:spPr/>
      <dgm:t>
        <a:bodyPr/>
        <a:lstStyle/>
        <a:p>
          <a:endParaRPr lang="zh-CN" altLang="en-US"/>
        </a:p>
      </dgm:t>
    </dgm:pt>
    <dgm:pt modelId="{247C8896-3488-404F-9E0F-87300F5F78F9}" type="sibTrans" cxnId="{856235A5-243C-461C-BFB2-E4F189D9E15E}">
      <dgm:prSet/>
      <dgm:spPr/>
      <dgm:t>
        <a:bodyPr/>
        <a:lstStyle/>
        <a:p>
          <a:endParaRPr lang="zh-CN" altLang="en-US"/>
        </a:p>
      </dgm:t>
    </dgm:pt>
    <dgm:pt modelId="{4E4C1389-D017-44E9-B6D7-7C62A8B3B8D9}">
      <dgm:prSet custT="1"/>
      <dgm:spPr/>
      <dgm:t>
        <a:bodyPr/>
        <a:lstStyle/>
        <a:p>
          <a:pPr algn="l"/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优化课堂教学</a:t>
          </a:r>
          <a:r>
            <a:rPr lang="zh-CN" altLang="en-US" sz="1800" b="1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rPr>
            <a:t>对应有</a:t>
          </a:r>
          <a:r>
            <a:rPr lang="en-US" altLang="zh-CN" sz="1800" b="1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rPr>
            <a:t>25</a:t>
          </a:r>
          <a:r>
            <a:rPr lang="zh-CN" altLang="en-US" sz="1800" b="1" dirty="0" smtClean="0">
              <a:solidFill>
                <a:schemeClr val="bg1"/>
              </a:solidFill>
              <a:latin typeface="方正舒体" pitchFamily="2" charset="-122"/>
              <a:ea typeface="方正舒体" pitchFamily="2" charset="-122"/>
            </a:rPr>
            <a:t>项具体内容</a:t>
          </a:r>
          <a:endParaRPr lang="zh-CN" altLang="en-US" sz="1800" b="1" dirty="0">
            <a:solidFill>
              <a:schemeClr val="bg1"/>
            </a:solidFill>
            <a:latin typeface="方正舒体" pitchFamily="2" charset="-122"/>
            <a:ea typeface="方正舒体" pitchFamily="2" charset="-122"/>
          </a:endParaRPr>
        </a:p>
      </dgm:t>
    </dgm:pt>
    <dgm:pt modelId="{E6731709-2367-4932-AA85-F7A7D007ABE9}" type="parTrans" cxnId="{7D3170FB-E4B3-4045-9C39-7BAE5068792E}">
      <dgm:prSet/>
      <dgm:spPr/>
      <dgm:t>
        <a:bodyPr/>
        <a:lstStyle/>
        <a:p>
          <a:endParaRPr lang="zh-CN" altLang="en-US"/>
        </a:p>
      </dgm:t>
    </dgm:pt>
    <dgm:pt modelId="{E6DABE90-C497-4CF6-A3B1-77E08CD98B3F}" type="sibTrans" cxnId="{7D3170FB-E4B3-4045-9C39-7BAE5068792E}">
      <dgm:prSet/>
      <dgm:spPr/>
      <dgm:t>
        <a:bodyPr/>
        <a:lstStyle/>
        <a:p>
          <a:endParaRPr lang="zh-CN" altLang="en-US"/>
        </a:p>
      </dgm:t>
    </dgm:pt>
    <dgm:pt modelId="{870E68AA-3BD1-4229-9C14-84A7E1A770A2}" type="pres">
      <dgm:prSet presAssocID="{450BB179-24D0-4F55-8994-8C9BE708FB6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DC3444-B11E-496C-877A-67F474DA98F8}" type="pres">
      <dgm:prSet presAssocID="{74645BE5-1E7A-476A-9EAB-F8A43A8C91AC}" presName="root1" presStyleCnt="0"/>
      <dgm:spPr/>
    </dgm:pt>
    <dgm:pt modelId="{6BA4BBB7-4108-4747-B759-C4C5094D45DD}" type="pres">
      <dgm:prSet presAssocID="{74645BE5-1E7A-476A-9EAB-F8A43A8C91AC}" presName="LevelOneTextNode" presStyleLbl="node0" presStyleIdx="0" presStyleCnt="1" custScaleX="82101" custScaleY="6522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AF84E-D3D6-4CEA-B03D-045D148B3662}" type="pres">
      <dgm:prSet presAssocID="{74645BE5-1E7A-476A-9EAB-F8A43A8C91AC}" presName="level2hierChild" presStyleCnt="0"/>
      <dgm:spPr/>
    </dgm:pt>
    <dgm:pt modelId="{F927849D-8179-478D-9406-58E47F7F41C8}" type="pres">
      <dgm:prSet presAssocID="{187ED547-7C4B-4D03-BA52-824D4913C434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2B667923-6837-41D9-B8E2-0C745D732209}" type="pres">
      <dgm:prSet presAssocID="{187ED547-7C4B-4D03-BA52-824D4913C434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485031AD-D4BA-4A3F-8A92-5980A2CBE41D}" type="pres">
      <dgm:prSet presAssocID="{43187BAB-9FD2-4436-9D66-0AAB663E9CFA}" presName="root2" presStyleCnt="0"/>
      <dgm:spPr/>
    </dgm:pt>
    <dgm:pt modelId="{CED99270-B393-4FA8-B994-390D93382D7C}" type="pres">
      <dgm:prSet presAssocID="{43187BAB-9FD2-4436-9D66-0AAB663E9CFA}" presName="LevelTwoTextNode" presStyleLbl="node2" presStyleIdx="0" presStyleCnt="2" custScaleX="268739" custScaleY="101786" custLinFactNeighborX="-23967" custLinFactNeighborY="-378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A0DEEE-FB31-49B7-9267-B33081FCC205}" type="pres">
      <dgm:prSet presAssocID="{43187BAB-9FD2-4436-9D66-0AAB663E9CFA}" presName="level3hierChild" presStyleCnt="0"/>
      <dgm:spPr/>
    </dgm:pt>
    <dgm:pt modelId="{4CD699E9-CF12-4517-8D7F-D693CEE7821F}" type="pres">
      <dgm:prSet presAssocID="{38045B81-9C2C-495C-A7B7-240789A0E90B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0A14C098-2B0F-4F4A-BD44-A9988B5BE1DF}" type="pres">
      <dgm:prSet presAssocID="{38045B81-9C2C-495C-A7B7-240789A0E90B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28D12196-FEDB-4639-8846-C805B34005CC}" type="pres">
      <dgm:prSet presAssocID="{861E2E03-F828-4BFC-B778-9F6BD535E619}" presName="root2" presStyleCnt="0"/>
      <dgm:spPr/>
    </dgm:pt>
    <dgm:pt modelId="{A3894DC6-73AE-4934-8E1D-4605D7F29917}" type="pres">
      <dgm:prSet presAssocID="{861E2E03-F828-4BFC-B778-9F6BD535E619}" presName="LevelTwoTextNode" presStyleLbl="node2" presStyleIdx="1" presStyleCnt="2" custScaleX="119661" custScaleY="44162" custLinFactNeighborX="-23414" custLinFactNeighborY="8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356AB9-5079-4E0A-8B03-FC05202E9375}" type="pres">
      <dgm:prSet presAssocID="{861E2E03-F828-4BFC-B778-9F6BD535E619}" presName="level3hierChild" presStyleCnt="0"/>
      <dgm:spPr/>
    </dgm:pt>
    <dgm:pt modelId="{720FF887-AF37-46E6-9C79-555A028F7078}" type="pres">
      <dgm:prSet presAssocID="{E6731709-2367-4932-AA85-F7A7D007ABE9}" presName="conn2-1" presStyleLbl="parChTrans1D3" presStyleIdx="0" presStyleCnt="2"/>
      <dgm:spPr/>
      <dgm:t>
        <a:bodyPr/>
        <a:lstStyle/>
        <a:p>
          <a:endParaRPr lang="zh-CN" altLang="en-US"/>
        </a:p>
      </dgm:t>
    </dgm:pt>
    <dgm:pt modelId="{F9753C46-F402-41DD-8727-0D956406FDBD}" type="pres">
      <dgm:prSet presAssocID="{E6731709-2367-4932-AA85-F7A7D007ABE9}" presName="connTx" presStyleLbl="parChTrans1D3" presStyleIdx="0" presStyleCnt="2"/>
      <dgm:spPr/>
      <dgm:t>
        <a:bodyPr/>
        <a:lstStyle/>
        <a:p>
          <a:endParaRPr lang="zh-CN" altLang="en-US"/>
        </a:p>
      </dgm:t>
    </dgm:pt>
    <dgm:pt modelId="{92DD61A2-3E49-404E-85BD-EBB7BD8F5180}" type="pres">
      <dgm:prSet presAssocID="{4E4C1389-D017-44E9-B6D7-7C62A8B3B8D9}" presName="root2" presStyleCnt="0"/>
      <dgm:spPr/>
    </dgm:pt>
    <dgm:pt modelId="{CC7CAF52-28B4-44B4-8E89-84C11245F698}" type="pres">
      <dgm:prSet presAssocID="{4E4C1389-D017-44E9-B6D7-7C62A8B3B8D9}" presName="LevelTwoTextNode" presStyleLbl="node3" presStyleIdx="0" presStyleCnt="2" custScaleX="138461" custScaleY="63282" custLinFactNeighborX="-47471" custLinFactNeighborY="-62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1CDBF6-266E-448C-86FD-DA88E5A9577B}" type="pres">
      <dgm:prSet presAssocID="{4E4C1389-D017-44E9-B6D7-7C62A8B3B8D9}" presName="level3hierChild" presStyleCnt="0"/>
      <dgm:spPr/>
    </dgm:pt>
    <dgm:pt modelId="{2CDDA805-EB90-4D08-9FDE-340F59EEA3FC}" type="pres">
      <dgm:prSet presAssocID="{DF55E3BD-3E32-436C-8649-D17BE255168F}" presName="conn2-1" presStyleLbl="parChTrans1D3" presStyleIdx="1" presStyleCnt="2"/>
      <dgm:spPr/>
      <dgm:t>
        <a:bodyPr/>
        <a:lstStyle/>
        <a:p>
          <a:endParaRPr lang="zh-CN" altLang="en-US"/>
        </a:p>
      </dgm:t>
    </dgm:pt>
    <dgm:pt modelId="{5CFFF4FB-89CC-4363-BCE6-EE311BDFFEF4}" type="pres">
      <dgm:prSet presAssocID="{DF55E3BD-3E32-436C-8649-D17BE255168F}" presName="connTx" presStyleLbl="parChTrans1D3" presStyleIdx="1" presStyleCnt="2"/>
      <dgm:spPr/>
      <dgm:t>
        <a:bodyPr/>
        <a:lstStyle/>
        <a:p>
          <a:endParaRPr lang="zh-CN" altLang="en-US"/>
        </a:p>
      </dgm:t>
    </dgm:pt>
    <dgm:pt modelId="{227F0074-ACB5-4F5A-AB80-5241621752A3}" type="pres">
      <dgm:prSet presAssocID="{F3A319E6-BC97-49B4-BCEA-FB8E0D1A8D67}" presName="root2" presStyleCnt="0"/>
      <dgm:spPr/>
    </dgm:pt>
    <dgm:pt modelId="{E6CB7700-3C58-4349-8AEB-ACB9BF0F770E}" type="pres">
      <dgm:prSet presAssocID="{F3A319E6-BC97-49B4-BCEA-FB8E0D1A8D67}" presName="LevelTwoTextNode" presStyleLbl="node3" presStyleIdx="1" presStyleCnt="2" custScaleX="136113" custScaleY="52363" custLinFactNeighborX="-47471" custLinFactNeighborY="887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98A406E-F5E4-4DDD-9939-52A644157D71}" type="pres">
      <dgm:prSet presAssocID="{F3A319E6-BC97-49B4-BCEA-FB8E0D1A8D67}" presName="level3hierChild" presStyleCnt="0"/>
      <dgm:spPr/>
    </dgm:pt>
  </dgm:ptLst>
  <dgm:cxnLst>
    <dgm:cxn modelId="{79C1F695-4406-4A3B-94D7-BDE7B7398AC7}" type="presOf" srcId="{450BB179-24D0-4F55-8994-8C9BE708FB62}" destId="{870E68AA-3BD1-4229-9C14-84A7E1A770A2}" srcOrd="0" destOrd="0" presId="urn:microsoft.com/office/officeart/2005/8/layout/hierarchy2"/>
    <dgm:cxn modelId="{137876D9-946E-4481-A404-BE3113889FF4}" type="presOf" srcId="{38045B81-9C2C-495C-A7B7-240789A0E90B}" destId="{0A14C098-2B0F-4F4A-BD44-A9988B5BE1DF}" srcOrd="1" destOrd="0" presId="urn:microsoft.com/office/officeart/2005/8/layout/hierarchy2"/>
    <dgm:cxn modelId="{3A406044-DEEF-47B8-9601-343E1F5F19F8}" srcId="{74645BE5-1E7A-476A-9EAB-F8A43A8C91AC}" destId="{861E2E03-F828-4BFC-B778-9F6BD535E619}" srcOrd="1" destOrd="0" parTransId="{38045B81-9C2C-495C-A7B7-240789A0E90B}" sibTransId="{394C57CE-2CF6-4C24-93B7-668D4648FF0B}"/>
    <dgm:cxn modelId="{856235A5-243C-461C-BFB2-E4F189D9E15E}" srcId="{861E2E03-F828-4BFC-B778-9F6BD535E619}" destId="{F3A319E6-BC97-49B4-BCEA-FB8E0D1A8D67}" srcOrd="1" destOrd="0" parTransId="{DF55E3BD-3E32-436C-8649-D17BE255168F}" sibTransId="{247C8896-3488-404F-9E0F-87300F5F78F9}"/>
    <dgm:cxn modelId="{F747C59B-FA87-44E1-AA50-1430B1451CEB}" type="presOf" srcId="{DF55E3BD-3E32-436C-8649-D17BE255168F}" destId="{5CFFF4FB-89CC-4363-BCE6-EE311BDFFEF4}" srcOrd="1" destOrd="0" presId="urn:microsoft.com/office/officeart/2005/8/layout/hierarchy2"/>
    <dgm:cxn modelId="{CBAB6CC7-8D05-4AAB-AC1F-AC61D58E2D79}" type="presOf" srcId="{74645BE5-1E7A-476A-9EAB-F8A43A8C91AC}" destId="{6BA4BBB7-4108-4747-B759-C4C5094D45DD}" srcOrd="0" destOrd="0" presId="urn:microsoft.com/office/officeart/2005/8/layout/hierarchy2"/>
    <dgm:cxn modelId="{B112610C-BA47-4C37-9BFF-DD38077BF82C}" srcId="{74645BE5-1E7A-476A-9EAB-F8A43A8C91AC}" destId="{43187BAB-9FD2-4436-9D66-0AAB663E9CFA}" srcOrd="0" destOrd="0" parTransId="{187ED547-7C4B-4D03-BA52-824D4913C434}" sibTransId="{2F8C81DB-63D8-468F-968A-217FA51D6DA4}"/>
    <dgm:cxn modelId="{D5C37A53-A44A-40F6-8B18-E1E43F7B842E}" type="presOf" srcId="{43187BAB-9FD2-4436-9D66-0AAB663E9CFA}" destId="{CED99270-B393-4FA8-B994-390D93382D7C}" srcOrd="0" destOrd="0" presId="urn:microsoft.com/office/officeart/2005/8/layout/hierarchy2"/>
    <dgm:cxn modelId="{C54820D3-FBCB-46F1-ADDB-F307E1F7D2E6}" type="presOf" srcId="{187ED547-7C4B-4D03-BA52-824D4913C434}" destId="{F927849D-8179-478D-9406-58E47F7F41C8}" srcOrd="0" destOrd="0" presId="urn:microsoft.com/office/officeart/2005/8/layout/hierarchy2"/>
    <dgm:cxn modelId="{DA7DA1FD-D93D-4C5E-8733-51828372AE7C}" srcId="{450BB179-24D0-4F55-8994-8C9BE708FB62}" destId="{74645BE5-1E7A-476A-9EAB-F8A43A8C91AC}" srcOrd="0" destOrd="0" parTransId="{DE719058-7331-4083-9938-C7BC0E628BA5}" sibTransId="{76BD0D67-5809-44C4-B733-6C6DB24D8764}"/>
    <dgm:cxn modelId="{0C6F3A41-BF3D-413A-B00D-1037823FE940}" type="presOf" srcId="{861E2E03-F828-4BFC-B778-9F6BD535E619}" destId="{A3894DC6-73AE-4934-8E1D-4605D7F29917}" srcOrd="0" destOrd="0" presId="urn:microsoft.com/office/officeart/2005/8/layout/hierarchy2"/>
    <dgm:cxn modelId="{7D3170FB-E4B3-4045-9C39-7BAE5068792E}" srcId="{861E2E03-F828-4BFC-B778-9F6BD535E619}" destId="{4E4C1389-D017-44E9-B6D7-7C62A8B3B8D9}" srcOrd="0" destOrd="0" parTransId="{E6731709-2367-4932-AA85-F7A7D007ABE9}" sibTransId="{E6DABE90-C497-4CF6-A3B1-77E08CD98B3F}"/>
    <dgm:cxn modelId="{646100C6-EAF0-460C-921C-CB0E6249E56F}" type="presOf" srcId="{38045B81-9C2C-495C-A7B7-240789A0E90B}" destId="{4CD699E9-CF12-4517-8D7F-D693CEE7821F}" srcOrd="0" destOrd="0" presId="urn:microsoft.com/office/officeart/2005/8/layout/hierarchy2"/>
    <dgm:cxn modelId="{25ADBA23-7320-4F8F-88E4-F64D07E7F91B}" type="presOf" srcId="{F3A319E6-BC97-49B4-BCEA-FB8E0D1A8D67}" destId="{E6CB7700-3C58-4349-8AEB-ACB9BF0F770E}" srcOrd="0" destOrd="0" presId="urn:microsoft.com/office/officeart/2005/8/layout/hierarchy2"/>
    <dgm:cxn modelId="{CF791539-EC10-46CE-8936-4B83FBD36A16}" type="presOf" srcId="{E6731709-2367-4932-AA85-F7A7D007ABE9}" destId="{F9753C46-F402-41DD-8727-0D956406FDBD}" srcOrd="1" destOrd="0" presId="urn:microsoft.com/office/officeart/2005/8/layout/hierarchy2"/>
    <dgm:cxn modelId="{829F91DD-1EA3-4B9C-920A-0406FA4813BE}" type="presOf" srcId="{DF55E3BD-3E32-436C-8649-D17BE255168F}" destId="{2CDDA805-EB90-4D08-9FDE-340F59EEA3FC}" srcOrd="0" destOrd="0" presId="urn:microsoft.com/office/officeart/2005/8/layout/hierarchy2"/>
    <dgm:cxn modelId="{D3C0DBC3-7E94-44E4-A4C4-D0A0E2F82284}" type="presOf" srcId="{187ED547-7C4B-4D03-BA52-824D4913C434}" destId="{2B667923-6837-41D9-B8E2-0C745D732209}" srcOrd="1" destOrd="0" presId="urn:microsoft.com/office/officeart/2005/8/layout/hierarchy2"/>
    <dgm:cxn modelId="{2A070DF2-CC3E-454B-A455-54617D839059}" type="presOf" srcId="{4E4C1389-D017-44E9-B6D7-7C62A8B3B8D9}" destId="{CC7CAF52-28B4-44B4-8E89-84C11245F698}" srcOrd="0" destOrd="0" presId="urn:microsoft.com/office/officeart/2005/8/layout/hierarchy2"/>
    <dgm:cxn modelId="{8595FFB8-F6C7-4D8F-BF8A-4EB32AD3F196}" type="presOf" srcId="{E6731709-2367-4932-AA85-F7A7D007ABE9}" destId="{720FF887-AF37-46E6-9C79-555A028F7078}" srcOrd="0" destOrd="0" presId="urn:microsoft.com/office/officeart/2005/8/layout/hierarchy2"/>
    <dgm:cxn modelId="{74B479EE-78C3-4C84-8A8A-B8BDE8781D64}" type="presParOf" srcId="{870E68AA-3BD1-4229-9C14-84A7E1A770A2}" destId="{E5DC3444-B11E-496C-877A-67F474DA98F8}" srcOrd="0" destOrd="0" presId="urn:microsoft.com/office/officeart/2005/8/layout/hierarchy2"/>
    <dgm:cxn modelId="{7E7F048A-AC18-4CAA-AABF-81BF7ADB16CD}" type="presParOf" srcId="{E5DC3444-B11E-496C-877A-67F474DA98F8}" destId="{6BA4BBB7-4108-4747-B759-C4C5094D45DD}" srcOrd="0" destOrd="0" presId="urn:microsoft.com/office/officeart/2005/8/layout/hierarchy2"/>
    <dgm:cxn modelId="{F31CB4D4-E7B9-4D6A-99D6-5B364C0FC114}" type="presParOf" srcId="{E5DC3444-B11E-496C-877A-67F474DA98F8}" destId="{E0CAF84E-D3D6-4CEA-B03D-045D148B3662}" srcOrd="1" destOrd="0" presId="urn:microsoft.com/office/officeart/2005/8/layout/hierarchy2"/>
    <dgm:cxn modelId="{5E948B9A-2043-430C-98D1-16E177E467D1}" type="presParOf" srcId="{E0CAF84E-D3D6-4CEA-B03D-045D148B3662}" destId="{F927849D-8179-478D-9406-58E47F7F41C8}" srcOrd="0" destOrd="0" presId="urn:microsoft.com/office/officeart/2005/8/layout/hierarchy2"/>
    <dgm:cxn modelId="{1E54CE11-5825-4299-8B3E-C9DD867AC131}" type="presParOf" srcId="{F927849D-8179-478D-9406-58E47F7F41C8}" destId="{2B667923-6837-41D9-B8E2-0C745D732209}" srcOrd="0" destOrd="0" presId="urn:microsoft.com/office/officeart/2005/8/layout/hierarchy2"/>
    <dgm:cxn modelId="{8FDE3BDC-57F2-48AF-860B-AF8063249EF9}" type="presParOf" srcId="{E0CAF84E-D3D6-4CEA-B03D-045D148B3662}" destId="{485031AD-D4BA-4A3F-8A92-5980A2CBE41D}" srcOrd="1" destOrd="0" presId="urn:microsoft.com/office/officeart/2005/8/layout/hierarchy2"/>
    <dgm:cxn modelId="{8256D404-2A14-43CA-8500-C546768BDD8A}" type="presParOf" srcId="{485031AD-D4BA-4A3F-8A92-5980A2CBE41D}" destId="{CED99270-B393-4FA8-B994-390D93382D7C}" srcOrd="0" destOrd="0" presId="urn:microsoft.com/office/officeart/2005/8/layout/hierarchy2"/>
    <dgm:cxn modelId="{2EC9728C-29F0-41F1-BBFD-92A4C0EFCD81}" type="presParOf" srcId="{485031AD-D4BA-4A3F-8A92-5980A2CBE41D}" destId="{F0A0DEEE-FB31-49B7-9267-B33081FCC205}" srcOrd="1" destOrd="0" presId="urn:microsoft.com/office/officeart/2005/8/layout/hierarchy2"/>
    <dgm:cxn modelId="{7D98E115-1293-47A8-B5F1-92091CFCB6D5}" type="presParOf" srcId="{E0CAF84E-D3D6-4CEA-B03D-045D148B3662}" destId="{4CD699E9-CF12-4517-8D7F-D693CEE7821F}" srcOrd="2" destOrd="0" presId="urn:microsoft.com/office/officeart/2005/8/layout/hierarchy2"/>
    <dgm:cxn modelId="{066307BD-9853-43E0-9F82-3D8FFB546E11}" type="presParOf" srcId="{4CD699E9-CF12-4517-8D7F-D693CEE7821F}" destId="{0A14C098-2B0F-4F4A-BD44-A9988B5BE1DF}" srcOrd="0" destOrd="0" presId="urn:microsoft.com/office/officeart/2005/8/layout/hierarchy2"/>
    <dgm:cxn modelId="{89E80FE7-41BD-431F-A3A1-EC0221893407}" type="presParOf" srcId="{E0CAF84E-D3D6-4CEA-B03D-045D148B3662}" destId="{28D12196-FEDB-4639-8846-C805B34005CC}" srcOrd="3" destOrd="0" presId="urn:microsoft.com/office/officeart/2005/8/layout/hierarchy2"/>
    <dgm:cxn modelId="{8F1D59EB-F7B4-4A5D-9269-DEFD718D5158}" type="presParOf" srcId="{28D12196-FEDB-4639-8846-C805B34005CC}" destId="{A3894DC6-73AE-4934-8E1D-4605D7F29917}" srcOrd="0" destOrd="0" presId="urn:microsoft.com/office/officeart/2005/8/layout/hierarchy2"/>
    <dgm:cxn modelId="{03D169DA-628C-4B27-B790-AC78CE6CBA1F}" type="presParOf" srcId="{28D12196-FEDB-4639-8846-C805B34005CC}" destId="{81356AB9-5079-4E0A-8B03-FC05202E9375}" srcOrd="1" destOrd="0" presId="urn:microsoft.com/office/officeart/2005/8/layout/hierarchy2"/>
    <dgm:cxn modelId="{4EF0DEA9-7A15-43BD-8890-3720538EDAC1}" type="presParOf" srcId="{81356AB9-5079-4E0A-8B03-FC05202E9375}" destId="{720FF887-AF37-46E6-9C79-555A028F7078}" srcOrd="0" destOrd="0" presId="urn:microsoft.com/office/officeart/2005/8/layout/hierarchy2"/>
    <dgm:cxn modelId="{DC7F44BE-1F94-4390-98E1-1A7C77E82D49}" type="presParOf" srcId="{720FF887-AF37-46E6-9C79-555A028F7078}" destId="{F9753C46-F402-41DD-8727-0D956406FDBD}" srcOrd="0" destOrd="0" presId="urn:microsoft.com/office/officeart/2005/8/layout/hierarchy2"/>
    <dgm:cxn modelId="{6651BFED-F7C4-430D-95A9-B8A5824A86F8}" type="presParOf" srcId="{81356AB9-5079-4E0A-8B03-FC05202E9375}" destId="{92DD61A2-3E49-404E-85BD-EBB7BD8F5180}" srcOrd="1" destOrd="0" presId="urn:microsoft.com/office/officeart/2005/8/layout/hierarchy2"/>
    <dgm:cxn modelId="{65181FAF-63B6-46E8-9BF3-ECBD95005ADB}" type="presParOf" srcId="{92DD61A2-3E49-404E-85BD-EBB7BD8F5180}" destId="{CC7CAF52-28B4-44B4-8E89-84C11245F698}" srcOrd="0" destOrd="0" presId="urn:microsoft.com/office/officeart/2005/8/layout/hierarchy2"/>
    <dgm:cxn modelId="{5722ACB5-ECA5-4B30-943A-4EF9A33F7197}" type="presParOf" srcId="{92DD61A2-3E49-404E-85BD-EBB7BD8F5180}" destId="{C41CDBF6-266E-448C-86FD-DA88E5A9577B}" srcOrd="1" destOrd="0" presId="urn:microsoft.com/office/officeart/2005/8/layout/hierarchy2"/>
    <dgm:cxn modelId="{44A22EA3-FC1C-4A9F-8FBC-87F6F9B95726}" type="presParOf" srcId="{81356AB9-5079-4E0A-8B03-FC05202E9375}" destId="{2CDDA805-EB90-4D08-9FDE-340F59EEA3FC}" srcOrd="2" destOrd="0" presId="urn:microsoft.com/office/officeart/2005/8/layout/hierarchy2"/>
    <dgm:cxn modelId="{38402B0F-AA9C-4985-8EB0-699B5D43977C}" type="presParOf" srcId="{2CDDA805-EB90-4D08-9FDE-340F59EEA3FC}" destId="{5CFFF4FB-89CC-4363-BCE6-EE311BDFFEF4}" srcOrd="0" destOrd="0" presId="urn:microsoft.com/office/officeart/2005/8/layout/hierarchy2"/>
    <dgm:cxn modelId="{AD12F1DE-16D0-4611-9409-B63ACC98155D}" type="presParOf" srcId="{81356AB9-5079-4E0A-8B03-FC05202E9375}" destId="{227F0074-ACB5-4F5A-AB80-5241621752A3}" srcOrd="3" destOrd="0" presId="urn:microsoft.com/office/officeart/2005/8/layout/hierarchy2"/>
    <dgm:cxn modelId="{E89C47EC-49BE-415F-91B1-3DCF585DF399}" type="presParOf" srcId="{227F0074-ACB5-4F5A-AB80-5241621752A3}" destId="{E6CB7700-3C58-4349-8AEB-ACB9BF0F770E}" srcOrd="0" destOrd="0" presId="urn:microsoft.com/office/officeart/2005/8/layout/hierarchy2"/>
    <dgm:cxn modelId="{7EF32CDA-A6F9-4F3A-9D3B-E598AA391113}" type="presParOf" srcId="{227F0074-ACB5-4F5A-AB80-5241621752A3}" destId="{398A406E-F5E4-4DDD-9939-52A644157D7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50BB179-24D0-4F55-8994-8C9BE708FB6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645BE5-1E7A-476A-9EAB-F8A43A8C91AC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实施要求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DE719058-7331-4083-9938-C7BC0E628BA5}" type="par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76BD0D67-5809-44C4-B733-6C6DB24D8764}" type="sibTrans" cxnId="{DA7DA1FD-D93D-4C5E-8733-51828372AE7C}">
      <dgm:prSet/>
      <dgm:spPr/>
      <dgm:t>
        <a:bodyPr/>
        <a:lstStyle/>
        <a:p>
          <a:endParaRPr lang="zh-CN" altLang="en-US"/>
        </a:p>
      </dgm:t>
    </dgm:pt>
    <dgm:pt modelId="{43187BAB-9FD2-4436-9D66-0AAB663E9CFA}">
      <dgm:prSet phldrT="[文本]" custT="1"/>
      <dgm:spPr/>
      <dgm:t>
        <a:bodyPr/>
        <a:lstStyle/>
        <a:p>
          <a:pPr algn="l"/>
          <a:r>
            <a:rPr lang="zh-CN" altLang="en-US" sz="1600" b="1" dirty="0" smtClean="0">
              <a:latin typeface="方正舒体" pitchFamily="2" charset="-122"/>
              <a:ea typeface="方正舒体" pitchFamily="2" charset="-122"/>
            </a:rPr>
            <a:t>  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地方各级教育行政部门要将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能力标准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作为加强中小学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教师队伍建设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的重要依据。</a:t>
          </a:r>
          <a:endParaRPr lang="zh-CN" altLang="en-US" sz="1800" b="1" dirty="0">
            <a:latin typeface="方正舒体" pitchFamily="2" charset="-122"/>
            <a:ea typeface="方正舒体" pitchFamily="2" charset="-122"/>
          </a:endParaRPr>
        </a:p>
      </dgm:t>
    </dgm:pt>
    <dgm:pt modelId="{187ED547-7C4B-4D03-BA52-824D4913C434}" type="par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2F8C81DB-63D8-468F-968A-217FA51D6DA4}" type="sibTrans" cxnId="{B112610C-BA47-4C37-9BFF-DD38077BF82C}">
      <dgm:prSet/>
      <dgm:spPr/>
      <dgm:t>
        <a:bodyPr/>
        <a:lstStyle/>
        <a:p>
          <a:endParaRPr lang="zh-CN" altLang="en-US"/>
        </a:p>
      </dgm:t>
    </dgm:pt>
    <dgm:pt modelId="{861E2E03-F828-4BFC-B778-9F6BD535E619}">
      <dgm:prSet phldrT="[文本]" custT="1"/>
      <dgm:spPr/>
      <dgm:t>
        <a:bodyPr/>
        <a:lstStyle/>
        <a:p>
          <a:pPr algn="l"/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有关高等学校和教师培训机构要将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能力标准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作为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教师培养培训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工作的重要依据。</a:t>
          </a:r>
          <a:endParaRPr lang="zh-CN" altLang="en-US" sz="1800" b="1" dirty="0">
            <a:latin typeface="方正舒体" pitchFamily="2" charset="-122"/>
            <a:ea typeface="方正舒体" pitchFamily="2" charset="-122"/>
          </a:endParaRPr>
        </a:p>
      </dgm:t>
    </dgm:pt>
    <dgm:pt modelId="{38045B81-9C2C-495C-A7B7-240789A0E90B}" type="par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394C57CE-2CF6-4C24-93B7-668D4648FF0B}" type="sibTrans" cxnId="{3A406044-DEEF-47B8-9601-343E1F5F19F8}">
      <dgm:prSet/>
      <dgm:spPr/>
      <dgm:t>
        <a:bodyPr/>
        <a:lstStyle/>
        <a:p>
          <a:endParaRPr lang="zh-CN" altLang="en-US"/>
        </a:p>
      </dgm:t>
    </dgm:pt>
    <dgm:pt modelId="{A37106EC-6E02-4505-A970-290C0A0545A6}">
      <dgm:prSet custT="1"/>
      <dgm:spPr/>
      <dgm:t>
        <a:bodyPr/>
        <a:lstStyle/>
        <a:p>
          <a:pPr algn="l"/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中小学教师要将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能力标准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作为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自身专业发展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的重要依据。</a:t>
          </a:r>
          <a:endParaRPr lang="zh-CN" altLang="en-US" sz="1800" b="1" dirty="0">
            <a:latin typeface="方正舒体" pitchFamily="2" charset="-122"/>
            <a:ea typeface="方正舒体" pitchFamily="2" charset="-122"/>
          </a:endParaRPr>
        </a:p>
      </dgm:t>
    </dgm:pt>
    <dgm:pt modelId="{B996511E-BBF6-4E81-BE12-4308F2FC5255}" type="parTrans" cxnId="{7BC07E4A-6F1C-4D9D-B00D-95F105E2060C}">
      <dgm:prSet/>
      <dgm:spPr/>
      <dgm:t>
        <a:bodyPr/>
        <a:lstStyle/>
        <a:p>
          <a:endParaRPr lang="zh-CN" altLang="en-US"/>
        </a:p>
      </dgm:t>
    </dgm:pt>
    <dgm:pt modelId="{9D6094CB-C7BE-4BE0-8544-42E0CED6672A}" type="sibTrans" cxnId="{7BC07E4A-6F1C-4D9D-B00D-95F105E2060C}">
      <dgm:prSet/>
      <dgm:spPr/>
      <dgm:t>
        <a:bodyPr/>
        <a:lstStyle/>
        <a:p>
          <a:endParaRPr lang="zh-CN" altLang="en-US"/>
        </a:p>
      </dgm:t>
    </dgm:pt>
    <dgm:pt modelId="{85AFFA66-51C4-4186-9A60-B3C66195ED17}">
      <dgm:prSet custT="1"/>
      <dgm:spPr/>
      <dgm:t>
        <a:bodyPr/>
        <a:lstStyle/>
        <a:p>
          <a:pPr algn="l"/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中小学校要将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能力标准</a:t>
          </a:r>
          <a:r>
            <a:rPr lang="en-US" altLang="en-US" sz="1800" b="1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作为推动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教师专业发展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和</a:t>
          </a:r>
          <a:r>
            <a:rPr lang="zh-CN" altLang="en-US" sz="1800" b="1" dirty="0" smtClean="0">
              <a:solidFill>
                <a:srgbClr val="FF0000"/>
              </a:solidFill>
              <a:latin typeface="方正舒体" pitchFamily="2" charset="-122"/>
              <a:ea typeface="方正舒体" pitchFamily="2" charset="-122"/>
            </a:rPr>
            <a:t>教师管理</a:t>
          </a:r>
          <a:r>
            <a:rPr lang="zh-CN" altLang="en-US" sz="1800" b="1" dirty="0" smtClean="0">
              <a:latin typeface="方正舒体" pitchFamily="2" charset="-122"/>
              <a:ea typeface="方正舒体" pitchFamily="2" charset="-122"/>
            </a:rPr>
            <a:t>的重要依据。</a:t>
          </a:r>
          <a:endParaRPr lang="zh-CN" altLang="en-US" sz="1800" b="1" dirty="0">
            <a:latin typeface="方正舒体" pitchFamily="2" charset="-122"/>
            <a:ea typeface="方正舒体" pitchFamily="2" charset="-122"/>
          </a:endParaRPr>
        </a:p>
      </dgm:t>
    </dgm:pt>
    <dgm:pt modelId="{02E4815A-C77F-4E71-B172-4BFB4482E221}" type="parTrans" cxnId="{AB73E490-5FA1-4A08-8742-4223368953E2}">
      <dgm:prSet/>
      <dgm:spPr/>
      <dgm:t>
        <a:bodyPr/>
        <a:lstStyle/>
        <a:p>
          <a:endParaRPr lang="zh-CN" altLang="en-US"/>
        </a:p>
      </dgm:t>
    </dgm:pt>
    <dgm:pt modelId="{7060DE73-84B6-4F5E-B495-C45E80339143}" type="sibTrans" cxnId="{AB73E490-5FA1-4A08-8742-4223368953E2}">
      <dgm:prSet/>
      <dgm:spPr/>
      <dgm:t>
        <a:bodyPr/>
        <a:lstStyle/>
        <a:p>
          <a:endParaRPr lang="zh-CN" altLang="en-US"/>
        </a:p>
      </dgm:t>
    </dgm:pt>
    <dgm:pt modelId="{870E68AA-3BD1-4229-9C14-84A7E1A770A2}" type="pres">
      <dgm:prSet presAssocID="{450BB179-24D0-4F55-8994-8C9BE708FB6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DC3444-B11E-496C-877A-67F474DA98F8}" type="pres">
      <dgm:prSet presAssocID="{74645BE5-1E7A-476A-9EAB-F8A43A8C91AC}" presName="root1" presStyleCnt="0"/>
      <dgm:spPr/>
    </dgm:pt>
    <dgm:pt modelId="{6BA4BBB7-4108-4747-B759-C4C5094D45DD}" type="pres">
      <dgm:prSet presAssocID="{74645BE5-1E7A-476A-9EAB-F8A43A8C91AC}" presName="LevelOneTextNode" presStyleLbl="node0" presStyleIdx="0" presStyleCnt="1" custScaleX="48773" custScaleY="400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AF84E-D3D6-4CEA-B03D-045D148B3662}" type="pres">
      <dgm:prSet presAssocID="{74645BE5-1E7A-476A-9EAB-F8A43A8C91AC}" presName="level2hierChild" presStyleCnt="0"/>
      <dgm:spPr/>
    </dgm:pt>
    <dgm:pt modelId="{F927849D-8179-478D-9406-58E47F7F41C8}" type="pres">
      <dgm:prSet presAssocID="{187ED547-7C4B-4D03-BA52-824D4913C434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2B667923-6837-41D9-B8E2-0C745D732209}" type="pres">
      <dgm:prSet presAssocID="{187ED547-7C4B-4D03-BA52-824D4913C434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485031AD-D4BA-4A3F-8A92-5980A2CBE41D}" type="pres">
      <dgm:prSet presAssocID="{43187BAB-9FD2-4436-9D66-0AAB663E9CFA}" presName="root2" presStyleCnt="0"/>
      <dgm:spPr/>
    </dgm:pt>
    <dgm:pt modelId="{CED99270-B393-4FA8-B994-390D93382D7C}" type="pres">
      <dgm:prSet presAssocID="{43187BAB-9FD2-4436-9D66-0AAB663E9CFA}" presName="LevelTwoTextNode" presStyleLbl="node2" presStyleIdx="0" presStyleCnt="4" custScaleX="190926" custScaleY="44445" custLinFactNeighborX="-17103" custLinFactNeighborY="-3392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A0DEEE-FB31-49B7-9267-B33081FCC205}" type="pres">
      <dgm:prSet presAssocID="{43187BAB-9FD2-4436-9D66-0AAB663E9CFA}" presName="level3hierChild" presStyleCnt="0"/>
      <dgm:spPr/>
    </dgm:pt>
    <dgm:pt modelId="{4CD699E9-CF12-4517-8D7F-D693CEE7821F}" type="pres">
      <dgm:prSet presAssocID="{38045B81-9C2C-495C-A7B7-240789A0E90B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0A14C098-2B0F-4F4A-BD44-A9988B5BE1DF}" type="pres">
      <dgm:prSet presAssocID="{38045B81-9C2C-495C-A7B7-240789A0E90B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28D12196-FEDB-4639-8846-C805B34005CC}" type="pres">
      <dgm:prSet presAssocID="{861E2E03-F828-4BFC-B778-9F6BD535E619}" presName="root2" presStyleCnt="0"/>
      <dgm:spPr/>
    </dgm:pt>
    <dgm:pt modelId="{A3894DC6-73AE-4934-8E1D-4605D7F29917}" type="pres">
      <dgm:prSet presAssocID="{861E2E03-F828-4BFC-B778-9F6BD535E619}" presName="LevelTwoTextNode" presStyleLbl="node2" presStyleIdx="1" presStyleCnt="4" custScaleX="190244" custScaleY="47979" custLinFactNeighborX="-16423" custLinFactNeighborY="-174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356AB9-5079-4E0A-8B03-FC05202E9375}" type="pres">
      <dgm:prSet presAssocID="{861E2E03-F828-4BFC-B778-9F6BD535E619}" presName="level3hierChild" presStyleCnt="0"/>
      <dgm:spPr/>
    </dgm:pt>
    <dgm:pt modelId="{8FEE7103-6246-4238-89F4-7C2FAC1760C4}" type="pres">
      <dgm:prSet presAssocID="{02E4815A-C77F-4E71-B172-4BFB4482E221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FF1C6664-CF12-4DA1-9A02-82ECE98882D2}" type="pres">
      <dgm:prSet presAssocID="{02E4815A-C77F-4E71-B172-4BFB4482E221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DFD392A4-A33F-4F25-A6C4-C575AD6CCD90}" type="pres">
      <dgm:prSet presAssocID="{85AFFA66-51C4-4186-9A60-B3C66195ED17}" presName="root2" presStyleCnt="0"/>
      <dgm:spPr/>
    </dgm:pt>
    <dgm:pt modelId="{6AD05D49-F7A1-4334-83F1-4EF3FF750328}" type="pres">
      <dgm:prSet presAssocID="{85AFFA66-51C4-4186-9A60-B3C66195ED17}" presName="LevelTwoTextNode" presStyleLbl="node2" presStyleIdx="2" presStyleCnt="4" custScaleX="173139" custScaleY="53158" custLinFactNeighborX="-14996" custLinFactNeighborY="-827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4A5303-5302-4E32-BAAA-91DC9B9CB506}" type="pres">
      <dgm:prSet presAssocID="{85AFFA66-51C4-4186-9A60-B3C66195ED17}" presName="level3hierChild" presStyleCnt="0"/>
      <dgm:spPr/>
    </dgm:pt>
    <dgm:pt modelId="{25D1AFF9-1A8D-40A7-AA56-1573C26BF981}" type="pres">
      <dgm:prSet presAssocID="{B996511E-BBF6-4E81-BE12-4308F2FC5255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3FEA36C5-8B7B-4969-BCD4-D2D5FCB4D071}" type="pres">
      <dgm:prSet presAssocID="{B996511E-BBF6-4E81-BE12-4308F2FC5255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91445A3E-7797-4B46-91A5-7227CBFD4494}" type="pres">
      <dgm:prSet presAssocID="{A37106EC-6E02-4505-A970-290C0A0545A6}" presName="root2" presStyleCnt="0"/>
      <dgm:spPr/>
    </dgm:pt>
    <dgm:pt modelId="{568AA5C0-EDB6-4864-B7FE-0FFA8046B62E}" type="pres">
      <dgm:prSet presAssocID="{A37106EC-6E02-4505-A970-290C0A0545A6}" presName="LevelTwoTextNode" presStyleLbl="node2" presStyleIdx="3" presStyleCnt="4" custScaleX="175533" custScaleY="44908" custLinFactNeighborX="-14831" custLinFactNeighborY="-94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6CD4C61-1A49-4253-9256-8899596DCFA2}" type="pres">
      <dgm:prSet presAssocID="{A37106EC-6E02-4505-A970-290C0A0545A6}" presName="level3hierChild" presStyleCnt="0"/>
      <dgm:spPr/>
    </dgm:pt>
  </dgm:ptLst>
  <dgm:cxnLst>
    <dgm:cxn modelId="{D2EA4E2A-8AC4-4D77-B167-02F26689FA00}" type="presOf" srcId="{187ED547-7C4B-4D03-BA52-824D4913C434}" destId="{2B667923-6837-41D9-B8E2-0C745D732209}" srcOrd="1" destOrd="0" presId="urn:microsoft.com/office/officeart/2005/8/layout/hierarchy2"/>
    <dgm:cxn modelId="{3B4856BD-B502-4607-A046-E4692A39FF31}" type="presOf" srcId="{A37106EC-6E02-4505-A970-290C0A0545A6}" destId="{568AA5C0-EDB6-4864-B7FE-0FFA8046B62E}" srcOrd="0" destOrd="0" presId="urn:microsoft.com/office/officeart/2005/8/layout/hierarchy2"/>
    <dgm:cxn modelId="{2674EA8E-BD3E-41CF-A994-26803CC84EDD}" type="presOf" srcId="{187ED547-7C4B-4D03-BA52-824D4913C434}" destId="{F927849D-8179-478D-9406-58E47F7F41C8}" srcOrd="0" destOrd="0" presId="urn:microsoft.com/office/officeart/2005/8/layout/hierarchy2"/>
    <dgm:cxn modelId="{FE6605DD-F4F7-42AC-8BD7-AE8A0E6E0DC7}" type="presOf" srcId="{450BB179-24D0-4F55-8994-8C9BE708FB62}" destId="{870E68AA-3BD1-4229-9C14-84A7E1A770A2}" srcOrd="0" destOrd="0" presId="urn:microsoft.com/office/officeart/2005/8/layout/hierarchy2"/>
    <dgm:cxn modelId="{21477634-B51A-4E4F-AF0B-9B8F45D05955}" type="presOf" srcId="{B996511E-BBF6-4E81-BE12-4308F2FC5255}" destId="{25D1AFF9-1A8D-40A7-AA56-1573C26BF981}" srcOrd="0" destOrd="0" presId="urn:microsoft.com/office/officeart/2005/8/layout/hierarchy2"/>
    <dgm:cxn modelId="{3A406044-DEEF-47B8-9601-343E1F5F19F8}" srcId="{74645BE5-1E7A-476A-9EAB-F8A43A8C91AC}" destId="{861E2E03-F828-4BFC-B778-9F6BD535E619}" srcOrd="1" destOrd="0" parTransId="{38045B81-9C2C-495C-A7B7-240789A0E90B}" sibTransId="{394C57CE-2CF6-4C24-93B7-668D4648FF0B}"/>
    <dgm:cxn modelId="{66A44CF3-4258-45D8-9B9E-2587F54B7E12}" type="presOf" srcId="{85AFFA66-51C4-4186-9A60-B3C66195ED17}" destId="{6AD05D49-F7A1-4334-83F1-4EF3FF750328}" srcOrd="0" destOrd="0" presId="urn:microsoft.com/office/officeart/2005/8/layout/hierarchy2"/>
    <dgm:cxn modelId="{C1B7C7EF-7E5F-456B-B3BF-E3EE8F7298CD}" type="presOf" srcId="{74645BE5-1E7A-476A-9EAB-F8A43A8C91AC}" destId="{6BA4BBB7-4108-4747-B759-C4C5094D45DD}" srcOrd="0" destOrd="0" presId="urn:microsoft.com/office/officeart/2005/8/layout/hierarchy2"/>
    <dgm:cxn modelId="{DA7DA1FD-D93D-4C5E-8733-51828372AE7C}" srcId="{450BB179-24D0-4F55-8994-8C9BE708FB62}" destId="{74645BE5-1E7A-476A-9EAB-F8A43A8C91AC}" srcOrd="0" destOrd="0" parTransId="{DE719058-7331-4083-9938-C7BC0E628BA5}" sibTransId="{76BD0D67-5809-44C4-B733-6C6DB24D8764}"/>
    <dgm:cxn modelId="{B112610C-BA47-4C37-9BFF-DD38077BF82C}" srcId="{74645BE5-1E7A-476A-9EAB-F8A43A8C91AC}" destId="{43187BAB-9FD2-4436-9D66-0AAB663E9CFA}" srcOrd="0" destOrd="0" parTransId="{187ED547-7C4B-4D03-BA52-824D4913C434}" sibTransId="{2F8C81DB-63D8-468F-968A-217FA51D6DA4}"/>
    <dgm:cxn modelId="{1FCC3373-156E-4A18-BA9C-AB9A5E94927E}" type="presOf" srcId="{38045B81-9C2C-495C-A7B7-240789A0E90B}" destId="{0A14C098-2B0F-4F4A-BD44-A9988B5BE1DF}" srcOrd="1" destOrd="0" presId="urn:microsoft.com/office/officeart/2005/8/layout/hierarchy2"/>
    <dgm:cxn modelId="{AB73E490-5FA1-4A08-8742-4223368953E2}" srcId="{74645BE5-1E7A-476A-9EAB-F8A43A8C91AC}" destId="{85AFFA66-51C4-4186-9A60-B3C66195ED17}" srcOrd="2" destOrd="0" parTransId="{02E4815A-C77F-4E71-B172-4BFB4482E221}" sibTransId="{7060DE73-84B6-4F5E-B495-C45E80339143}"/>
    <dgm:cxn modelId="{AF138B53-D2C1-4DC9-BE3C-B596FD3727A4}" type="presOf" srcId="{861E2E03-F828-4BFC-B778-9F6BD535E619}" destId="{A3894DC6-73AE-4934-8E1D-4605D7F29917}" srcOrd="0" destOrd="0" presId="urn:microsoft.com/office/officeart/2005/8/layout/hierarchy2"/>
    <dgm:cxn modelId="{BFFA9325-FCFB-481A-B598-8B597FA72925}" type="presOf" srcId="{02E4815A-C77F-4E71-B172-4BFB4482E221}" destId="{FF1C6664-CF12-4DA1-9A02-82ECE98882D2}" srcOrd="1" destOrd="0" presId="urn:microsoft.com/office/officeart/2005/8/layout/hierarchy2"/>
    <dgm:cxn modelId="{99117707-096E-4E2B-900D-43652BEF9257}" type="presOf" srcId="{B996511E-BBF6-4E81-BE12-4308F2FC5255}" destId="{3FEA36C5-8B7B-4969-BCD4-D2D5FCB4D071}" srcOrd="1" destOrd="0" presId="urn:microsoft.com/office/officeart/2005/8/layout/hierarchy2"/>
    <dgm:cxn modelId="{FF4BC899-B847-41FA-8DC6-2C5431D8B335}" type="presOf" srcId="{02E4815A-C77F-4E71-B172-4BFB4482E221}" destId="{8FEE7103-6246-4238-89F4-7C2FAC1760C4}" srcOrd="0" destOrd="0" presId="urn:microsoft.com/office/officeart/2005/8/layout/hierarchy2"/>
    <dgm:cxn modelId="{D98F40D1-F0B5-4D96-AD75-6BB84F886EB5}" type="presOf" srcId="{43187BAB-9FD2-4436-9D66-0AAB663E9CFA}" destId="{CED99270-B393-4FA8-B994-390D93382D7C}" srcOrd="0" destOrd="0" presId="urn:microsoft.com/office/officeart/2005/8/layout/hierarchy2"/>
    <dgm:cxn modelId="{4C9B0AD7-1407-48CD-A531-72A01863871F}" type="presOf" srcId="{38045B81-9C2C-495C-A7B7-240789A0E90B}" destId="{4CD699E9-CF12-4517-8D7F-D693CEE7821F}" srcOrd="0" destOrd="0" presId="urn:microsoft.com/office/officeart/2005/8/layout/hierarchy2"/>
    <dgm:cxn modelId="{7BC07E4A-6F1C-4D9D-B00D-95F105E2060C}" srcId="{74645BE5-1E7A-476A-9EAB-F8A43A8C91AC}" destId="{A37106EC-6E02-4505-A970-290C0A0545A6}" srcOrd="3" destOrd="0" parTransId="{B996511E-BBF6-4E81-BE12-4308F2FC5255}" sibTransId="{9D6094CB-C7BE-4BE0-8544-42E0CED6672A}"/>
    <dgm:cxn modelId="{FC0702E0-DD12-4F03-89BA-1F4F3D6BCFB1}" type="presParOf" srcId="{870E68AA-3BD1-4229-9C14-84A7E1A770A2}" destId="{E5DC3444-B11E-496C-877A-67F474DA98F8}" srcOrd="0" destOrd="0" presId="urn:microsoft.com/office/officeart/2005/8/layout/hierarchy2"/>
    <dgm:cxn modelId="{384220C5-00A3-46C1-898E-0E98FF24C60A}" type="presParOf" srcId="{E5DC3444-B11E-496C-877A-67F474DA98F8}" destId="{6BA4BBB7-4108-4747-B759-C4C5094D45DD}" srcOrd="0" destOrd="0" presId="urn:microsoft.com/office/officeart/2005/8/layout/hierarchy2"/>
    <dgm:cxn modelId="{3FE29760-D936-4FEF-80D6-933FA283A2D3}" type="presParOf" srcId="{E5DC3444-B11E-496C-877A-67F474DA98F8}" destId="{E0CAF84E-D3D6-4CEA-B03D-045D148B3662}" srcOrd="1" destOrd="0" presId="urn:microsoft.com/office/officeart/2005/8/layout/hierarchy2"/>
    <dgm:cxn modelId="{E0C2A372-434E-4159-9BF2-56A408FA03B7}" type="presParOf" srcId="{E0CAF84E-D3D6-4CEA-B03D-045D148B3662}" destId="{F927849D-8179-478D-9406-58E47F7F41C8}" srcOrd="0" destOrd="0" presId="urn:microsoft.com/office/officeart/2005/8/layout/hierarchy2"/>
    <dgm:cxn modelId="{C2635E80-BA60-465E-8B4F-3053A135B2E6}" type="presParOf" srcId="{F927849D-8179-478D-9406-58E47F7F41C8}" destId="{2B667923-6837-41D9-B8E2-0C745D732209}" srcOrd="0" destOrd="0" presId="urn:microsoft.com/office/officeart/2005/8/layout/hierarchy2"/>
    <dgm:cxn modelId="{BBEE673A-2B7A-4AB3-A88F-DB79B58B054C}" type="presParOf" srcId="{E0CAF84E-D3D6-4CEA-B03D-045D148B3662}" destId="{485031AD-D4BA-4A3F-8A92-5980A2CBE41D}" srcOrd="1" destOrd="0" presId="urn:microsoft.com/office/officeart/2005/8/layout/hierarchy2"/>
    <dgm:cxn modelId="{643A1C47-6DF0-400E-AA47-FF5F7D671EA1}" type="presParOf" srcId="{485031AD-D4BA-4A3F-8A92-5980A2CBE41D}" destId="{CED99270-B393-4FA8-B994-390D93382D7C}" srcOrd="0" destOrd="0" presId="urn:microsoft.com/office/officeart/2005/8/layout/hierarchy2"/>
    <dgm:cxn modelId="{09163C4F-590C-43A0-95EB-36545D66774F}" type="presParOf" srcId="{485031AD-D4BA-4A3F-8A92-5980A2CBE41D}" destId="{F0A0DEEE-FB31-49B7-9267-B33081FCC205}" srcOrd="1" destOrd="0" presId="urn:microsoft.com/office/officeart/2005/8/layout/hierarchy2"/>
    <dgm:cxn modelId="{78B68416-88EB-4F93-BF4F-DCDC24F0845F}" type="presParOf" srcId="{E0CAF84E-D3D6-4CEA-B03D-045D148B3662}" destId="{4CD699E9-CF12-4517-8D7F-D693CEE7821F}" srcOrd="2" destOrd="0" presId="urn:microsoft.com/office/officeart/2005/8/layout/hierarchy2"/>
    <dgm:cxn modelId="{C963CAF0-1501-4AA8-B211-396ADA81BD77}" type="presParOf" srcId="{4CD699E9-CF12-4517-8D7F-D693CEE7821F}" destId="{0A14C098-2B0F-4F4A-BD44-A9988B5BE1DF}" srcOrd="0" destOrd="0" presId="urn:microsoft.com/office/officeart/2005/8/layout/hierarchy2"/>
    <dgm:cxn modelId="{5AE20166-1F41-4CA2-81D7-07A47FA5376F}" type="presParOf" srcId="{E0CAF84E-D3D6-4CEA-B03D-045D148B3662}" destId="{28D12196-FEDB-4639-8846-C805B34005CC}" srcOrd="3" destOrd="0" presId="urn:microsoft.com/office/officeart/2005/8/layout/hierarchy2"/>
    <dgm:cxn modelId="{81DDD3ED-6F1E-41BE-8E71-21F9CEB198E5}" type="presParOf" srcId="{28D12196-FEDB-4639-8846-C805B34005CC}" destId="{A3894DC6-73AE-4934-8E1D-4605D7F29917}" srcOrd="0" destOrd="0" presId="urn:microsoft.com/office/officeart/2005/8/layout/hierarchy2"/>
    <dgm:cxn modelId="{F02FFB07-E70C-44F5-B68F-004C25A41A03}" type="presParOf" srcId="{28D12196-FEDB-4639-8846-C805B34005CC}" destId="{81356AB9-5079-4E0A-8B03-FC05202E9375}" srcOrd="1" destOrd="0" presId="urn:microsoft.com/office/officeart/2005/8/layout/hierarchy2"/>
    <dgm:cxn modelId="{650EB806-02B0-4794-907B-698F238A1D47}" type="presParOf" srcId="{E0CAF84E-D3D6-4CEA-B03D-045D148B3662}" destId="{8FEE7103-6246-4238-89F4-7C2FAC1760C4}" srcOrd="4" destOrd="0" presId="urn:microsoft.com/office/officeart/2005/8/layout/hierarchy2"/>
    <dgm:cxn modelId="{71ABB7EC-1888-4E0F-ADF6-147AE9254A2B}" type="presParOf" srcId="{8FEE7103-6246-4238-89F4-7C2FAC1760C4}" destId="{FF1C6664-CF12-4DA1-9A02-82ECE98882D2}" srcOrd="0" destOrd="0" presId="urn:microsoft.com/office/officeart/2005/8/layout/hierarchy2"/>
    <dgm:cxn modelId="{324874CD-E4B0-45AA-A7E4-A984FC5CE8E7}" type="presParOf" srcId="{E0CAF84E-D3D6-4CEA-B03D-045D148B3662}" destId="{DFD392A4-A33F-4F25-A6C4-C575AD6CCD90}" srcOrd="5" destOrd="0" presId="urn:microsoft.com/office/officeart/2005/8/layout/hierarchy2"/>
    <dgm:cxn modelId="{79339952-0836-49A3-B302-A36D9E848C8E}" type="presParOf" srcId="{DFD392A4-A33F-4F25-A6C4-C575AD6CCD90}" destId="{6AD05D49-F7A1-4334-83F1-4EF3FF750328}" srcOrd="0" destOrd="0" presId="urn:microsoft.com/office/officeart/2005/8/layout/hierarchy2"/>
    <dgm:cxn modelId="{20E7B681-9ACE-4DE7-B219-F5156FE3CD18}" type="presParOf" srcId="{DFD392A4-A33F-4F25-A6C4-C575AD6CCD90}" destId="{234A5303-5302-4E32-BAAA-91DC9B9CB506}" srcOrd="1" destOrd="0" presId="urn:microsoft.com/office/officeart/2005/8/layout/hierarchy2"/>
    <dgm:cxn modelId="{30B62E3F-AD50-4DCA-AD83-24CED302E76B}" type="presParOf" srcId="{E0CAF84E-D3D6-4CEA-B03D-045D148B3662}" destId="{25D1AFF9-1A8D-40A7-AA56-1573C26BF981}" srcOrd="6" destOrd="0" presId="urn:microsoft.com/office/officeart/2005/8/layout/hierarchy2"/>
    <dgm:cxn modelId="{30F18163-7A45-49F7-911A-EDDE7769FF9E}" type="presParOf" srcId="{25D1AFF9-1A8D-40A7-AA56-1573C26BF981}" destId="{3FEA36C5-8B7B-4969-BCD4-D2D5FCB4D071}" srcOrd="0" destOrd="0" presId="urn:microsoft.com/office/officeart/2005/8/layout/hierarchy2"/>
    <dgm:cxn modelId="{DAD424B6-BC29-4C10-912C-A11168C4F218}" type="presParOf" srcId="{E0CAF84E-D3D6-4CEA-B03D-045D148B3662}" destId="{91445A3E-7797-4B46-91A5-7227CBFD4494}" srcOrd="7" destOrd="0" presId="urn:microsoft.com/office/officeart/2005/8/layout/hierarchy2"/>
    <dgm:cxn modelId="{3348BCC5-67DF-42EE-A967-9AC8DC964F26}" type="presParOf" srcId="{91445A3E-7797-4B46-91A5-7227CBFD4494}" destId="{568AA5C0-EDB6-4864-B7FE-0FFA8046B62E}" srcOrd="0" destOrd="0" presId="urn:microsoft.com/office/officeart/2005/8/layout/hierarchy2"/>
    <dgm:cxn modelId="{AC2445BF-9F10-4429-B788-E824507EABE8}" type="presParOf" srcId="{91445A3E-7797-4B46-91A5-7227CBFD4494}" destId="{B6CD4C61-1A49-4253-9256-8899596DCFA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25DC8D5-EFDA-48E3-87CF-1961449C9C8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C9DAAD3-DD38-4D1D-A82D-3ECB20795882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简述教育技术的概念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521A3827-D0F5-4D60-BDC0-8039D070585F}" type="par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3111ED3D-6F0C-414B-AE05-598A73EB4F21}" type="sibTrans" cxnId="{DF73B09E-EB99-4C9B-87C2-E57F47589DFA}">
      <dgm:prSet/>
      <dgm:spPr/>
      <dgm:t>
        <a:bodyPr/>
        <a:lstStyle/>
        <a:p>
          <a:endParaRPr lang="zh-CN" altLang="en-US"/>
        </a:p>
      </dgm:t>
    </dgm:pt>
    <dgm:pt modelId="{7A4EF7B3-7260-4020-AF83-7091B08476E6}">
      <dgm:prSet phldrT="[文本]" custT="1"/>
      <dgm:spPr/>
      <dgm:t>
        <a:bodyPr/>
        <a:lstStyle/>
        <a:p>
          <a:pPr algn="l"/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    教育信息化的主要特征有哪些？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F5527EBA-2940-4958-B627-1F587D984E31}" type="par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AD1474C-6B84-40CA-B83D-F0FC1B33AD86}" type="sibTrans" cxnId="{3F98CCAA-2335-4B58-9F47-4EDD4F7E4D40}">
      <dgm:prSet/>
      <dgm:spPr/>
      <dgm:t>
        <a:bodyPr/>
        <a:lstStyle/>
        <a:p>
          <a:endParaRPr lang="zh-CN" altLang="en-US"/>
        </a:p>
      </dgm:t>
    </dgm:pt>
    <dgm:pt modelId="{57419D2E-2A04-4F26-9F06-FAC2511FB28B}">
      <dgm:prSet phldrT="[文本]" custT="1"/>
      <dgm:spPr/>
      <dgm:t>
        <a:bodyPr/>
        <a:lstStyle/>
        <a:p>
          <a:pPr algn="l"/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   结合自己及周边学校教师的情况说说运用现代教育技术手段的优势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91BA9B57-B099-411B-B40A-79E22AAE2BA6}" type="par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23C50367-4EFD-4357-80B4-E7FDCDD2BD54}" type="sibTrans" cxnId="{EB4E9FE2-9B51-4D07-BB6D-21B46065E715}">
      <dgm:prSet/>
      <dgm:spPr/>
      <dgm:t>
        <a:bodyPr/>
        <a:lstStyle/>
        <a:p>
          <a:endParaRPr lang="zh-CN" altLang="en-US"/>
        </a:p>
      </dgm:t>
    </dgm:pt>
    <dgm:pt modelId="{6C7BCC02-AEF0-4F5E-9CF3-0EC7733AFE08}" type="pres">
      <dgm:prSet presAssocID="{925DC8D5-EFDA-48E3-87CF-1961449C9C8F}" presName="linearFlow" presStyleCnt="0">
        <dgm:presLayoutVars>
          <dgm:dir/>
          <dgm:resizeHandles val="exact"/>
        </dgm:presLayoutVars>
      </dgm:prSet>
      <dgm:spPr/>
    </dgm:pt>
    <dgm:pt modelId="{01E25D2B-955E-4E46-977A-489BA019E6D3}" type="pres">
      <dgm:prSet presAssocID="{BC9DAAD3-DD38-4D1D-A82D-3ECB20795882}" presName="composite" presStyleCnt="0"/>
      <dgm:spPr/>
    </dgm:pt>
    <dgm:pt modelId="{61621484-C2F8-4F6F-AF13-0884A52E66A1}" type="pres">
      <dgm:prSet presAssocID="{BC9DAAD3-DD38-4D1D-A82D-3ECB20795882}" presName="imgShp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B80C131B-AAFC-43B0-908C-0CBC39ED53D3}" type="pres">
      <dgm:prSet presAssocID="{BC9DAAD3-DD38-4D1D-A82D-3ECB20795882}" presName="txShp" presStyleLbl="node1" presStyleIdx="0" presStyleCnt="3" custScaleX="104792" custScaleY="755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4BF29E-7FF1-4E9E-83E3-6E90F85F35CA}" type="pres">
      <dgm:prSet presAssocID="{3111ED3D-6F0C-414B-AE05-598A73EB4F21}" presName="spacing" presStyleCnt="0"/>
      <dgm:spPr/>
    </dgm:pt>
    <dgm:pt modelId="{467DA29F-F1C4-4CCA-9318-62FB123A3E30}" type="pres">
      <dgm:prSet presAssocID="{7A4EF7B3-7260-4020-AF83-7091B08476E6}" presName="composite" presStyleCnt="0"/>
      <dgm:spPr/>
    </dgm:pt>
    <dgm:pt modelId="{9FD5CF88-9B13-48B4-8609-54DD68A991BC}" type="pres">
      <dgm:prSet presAssocID="{7A4EF7B3-7260-4020-AF83-7091B08476E6}" presName="imgShp" presStyleLbl="fgImgPlace1" presStyleIdx="1" presStyleCnt="3"/>
      <dgm:spPr>
        <a:blipFill>
          <a:blip xmlns:r="http://schemas.openxmlformats.org/officeDocument/2006/relationships" r:embed="rId2"/>
          <a:srcRect/>
          <a:stretch>
            <a:fillRect l="-53000" r="-53000"/>
          </a:stretch>
        </a:blipFill>
      </dgm:spPr>
    </dgm:pt>
    <dgm:pt modelId="{2D9FDD62-8635-4CB2-8CC1-66D4C78EB4BA}" type="pres">
      <dgm:prSet presAssocID="{7A4EF7B3-7260-4020-AF83-7091B08476E6}" presName="txShp" presStyleLbl="node1" presStyleIdx="1" presStyleCnt="3" custScaleX="116105" custScaleY="860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FF14E2-A9AE-4469-892A-7B6567C6AF5B}" type="pres">
      <dgm:prSet presAssocID="{5AD1474C-6B84-40CA-B83D-F0FC1B33AD86}" presName="spacing" presStyleCnt="0"/>
      <dgm:spPr/>
    </dgm:pt>
    <dgm:pt modelId="{5395DF27-0568-433D-9522-5F213580DCAD}" type="pres">
      <dgm:prSet presAssocID="{57419D2E-2A04-4F26-9F06-FAC2511FB28B}" presName="composite" presStyleCnt="0"/>
      <dgm:spPr/>
    </dgm:pt>
    <dgm:pt modelId="{4BD6D49F-9528-4B4A-986C-47E076AACC24}" type="pres">
      <dgm:prSet presAssocID="{57419D2E-2A04-4F26-9F06-FAC2511FB28B}" presName="imgShp" presStyleLbl="fgImgPlace1" presStyleIdx="2" presStyleCnt="3" custScaleX="97133" custScaleY="94724"/>
      <dgm:spPr>
        <a:blipFill>
          <a:blip xmlns:r="http://schemas.openxmlformats.org/officeDocument/2006/relationships" r:embed="rId3"/>
          <a:srcRect/>
          <a:stretch>
            <a:fillRect l="-56000" r="-56000"/>
          </a:stretch>
        </a:blipFill>
      </dgm:spPr>
    </dgm:pt>
    <dgm:pt modelId="{3D548C8C-B20A-4AAC-B116-EA9C16D56E43}" type="pres">
      <dgm:prSet presAssocID="{57419D2E-2A04-4F26-9F06-FAC2511FB28B}" presName="txShp" presStyleLbl="node1" presStyleIdx="2" presStyleCnt="3" custScaleX="111855" custScaleY="81598" custLinFactNeighborX="29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02D19C-220C-4A44-8DDB-239F583B712B}" type="presOf" srcId="{925DC8D5-EFDA-48E3-87CF-1961449C9C8F}" destId="{6C7BCC02-AEF0-4F5E-9CF3-0EC7733AFE08}" srcOrd="0" destOrd="0" presId="urn:microsoft.com/office/officeart/2005/8/layout/vList3"/>
    <dgm:cxn modelId="{D764F43E-87F9-4BCE-A55C-4709C4D9F327}" type="presOf" srcId="{7A4EF7B3-7260-4020-AF83-7091B08476E6}" destId="{2D9FDD62-8635-4CB2-8CC1-66D4C78EB4BA}" srcOrd="0" destOrd="0" presId="urn:microsoft.com/office/officeart/2005/8/layout/vList3"/>
    <dgm:cxn modelId="{EB4E9FE2-9B51-4D07-BB6D-21B46065E715}" srcId="{925DC8D5-EFDA-48E3-87CF-1961449C9C8F}" destId="{57419D2E-2A04-4F26-9F06-FAC2511FB28B}" srcOrd="2" destOrd="0" parTransId="{91BA9B57-B099-411B-B40A-79E22AAE2BA6}" sibTransId="{23C50367-4EFD-4357-80B4-E7FDCDD2BD54}"/>
    <dgm:cxn modelId="{D0F872EE-E685-4FDF-A28A-A95CE9690745}" type="presOf" srcId="{BC9DAAD3-DD38-4D1D-A82D-3ECB20795882}" destId="{B80C131B-AAFC-43B0-908C-0CBC39ED53D3}" srcOrd="0" destOrd="0" presId="urn:microsoft.com/office/officeart/2005/8/layout/vList3"/>
    <dgm:cxn modelId="{B69170B7-67FF-4A6C-B420-5BB265A9D1E6}" type="presOf" srcId="{57419D2E-2A04-4F26-9F06-FAC2511FB28B}" destId="{3D548C8C-B20A-4AAC-B116-EA9C16D56E43}" srcOrd="0" destOrd="0" presId="urn:microsoft.com/office/officeart/2005/8/layout/vList3"/>
    <dgm:cxn modelId="{DF73B09E-EB99-4C9B-87C2-E57F47589DFA}" srcId="{925DC8D5-EFDA-48E3-87CF-1961449C9C8F}" destId="{BC9DAAD3-DD38-4D1D-A82D-3ECB20795882}" srcOrd="0" destOrd="0" parTransId="{521A3827-D0F5-4D60-BDC0-8039D070585F}" sibTransId="{3111ED3D-6F0C-414B-AE05-598A73EB4F21}"/>
    <dgm:cxn modelId="{3F98CCAA-2335-4B58-9F47-4EDD4F7E4D40}" srcId="{925DC8D5-EFDA-48E3-87CF-1961449C9C8F}" destId="{7A4EF7B3-7260-4020-AF83-7091B08476E6}" srcOrd="1" destOrd="0" parTransId="{F5527EBA-2940-4958-B627-1F587D984E31}" sibTransId="{5AD1474C-6B84-40CA-B83D-F0FC1B33AD86}"/>
    <dgm:cxn modelId="{2B94DED3-CEC9-49EC-82D5-555ADD377281}" type="presParOf" srcId="{6C7BCC02-AEF0-4F5E-9CF3-0EC7733AFE08}" destId="{01E25D2B-955E-4E46-977A-489BA019E6D3}" srcOrd="0" destOrd="0" presId="urn:microsoft.com/office/officeart/2005/8/layout/vList3"/>
    <dgm:cxn modelId="{74D7EF47-B4B3-4363-A69D-7FBBA99C1708}" type="presParOf" srcId="{01E25D2B-955E-4E46-977A-489BA019E6D3}" destId="{61621484-C2F8-4F6F-AF13-0884A52E66A1}" srcOrd="0" destOrd="0" presId="urn:microsoft.com/office/officeart/2005/8/layout/vList3"/>
    <dgm:cxn modelId="{E677A10F-6D39-4193-A32C-CFC54F57B0A0}" type="presParOf" srcId="{01E25D2B-955E-4E46-977A-489BA019E6D3}" destId="{B80C131B-AAFC-43B0-908C-0CBC39ED53D3}" srcOrd="1" destOrd="0" presId="urn:microsoft.com/office/officeart/2005/8/layout/vList3"/>
    <dgm:cxn modelId="{DF444BD8-282E-4311-B4FD-7AF3ECE79E43}" type="presParOf" srcId="{6C7BCC02-AEF0-4F5E-9CF3-0EC7733AFE08}" destId="{704BF29E-7FF1-4E9E-83E3-6E90F85F35CA}" srcOrd="1" destOrd="0" presId="urn:microsoft.com/office/officeart/2005/8/layout/vList3"/>
    <dgm:cxn modelId="{A6650C38-C30B-42F1-B913-03C8CCEE2F6A}" type="presParOf" srcId="{6C7BCC02-AEF0-4F5E-9CF3-0EC7733AFE08}" destId="{467DA29F-F1C4-4CCA-9318-62FB123A3E30}" srcOrd="2" destOrd="0" presId="urn:microsoft.com/office/officeart/2005/8/layout/vList3"/>
    <dgm:cxn modelId="{3255EC12-9772-4A1B-8B34-6C8B75060904}" type="presParOf" srcId="{467DA29F-F1C4-4CCA-9318-62FB123A3E30}" destId="{9FD5CF88-9B13-48B4-8609-54DD68A991BC}" srcOrd="0" destOrd="0" presId="urn:microsoft.com/office/officeart/2005/8/layout/vList3"/>
    <dgm:cxn modelId="{5144991E-A4EF-4EDC-AA4E-4D2A94BE36AD}" type="presParOf" srcId="{467DA29F-F1C4-4CCA-9318-62FB123A3E30}" destId="{2D9FDD62-8635-4CB2-8CC1-66D4C78EB4BA}" srcOrd="1" destOrd="0" presId="urn:microsoft.com/office/officeart/2005/8/layout/vList3"/>
    <dgm:cxn modelId="{4D2426AD-40CF-4AE1-836C-2FF0A82D2059}" type="presParOf" srcId="{6C7BCC02-AEF0-4F5E-9CF3-0EC7733AFE08}" destId="{E8FF14E2-A9AE-4469-892A-7B6567C6AF5B}" srcOrd="3" destOrd="0" presId="urn:microsoft.com/office/officeart/2005/8/layout/vList3"/>
    <dgm:cxn modelId="{AE49265B-F43E-4A3B-8842-01FDFEF5EDA5}" type="presParOf" srcId="{6C7BCC02-AEF0-4F5E-9CF3-0EC7733AFE08}" destId="{5395DF27-0568-433D-9522-5F213580DCAD}" srcOrd="4" destOrd="0" presId="urn:microsoft.com/office/officeart/2005/8/layout/vList3"/>
    <dgm:cxn modelId="{07087160-9C01-4AD0-BFBA-EC757438C6C2}" type="presParOf" srcId="{5395DF27-0568-433D-9522-5F213580DCAD}" destId="{4BD6D49F-9528-4B4A-986C-47E076AACC24}" srcOrd="0" destOrd="0" presId="urn:microsoft.com/office/officeart/2005/8/layout/vList3"/>
    <dgm:cxn modelId="{0724CF0E-808C-446A-8E97-B07000550D3A}" type="presParOf" srcId="{5395DF27-0568-433D-9522-5F213580DCAD}" destId="{3D548C8C-B20A-4AAC-B116-EA9C16D56E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4F0013-3F63-4D05-B052-9F18C915234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E77BF5-3D46-42F2-9FA7-9455129254AA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三个主要理论基础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7C35D028-C6B4-4267-AD69-4887AE85BB16}" type="parTrans" cxnId="{2D36074D-874B-4DCA-A71C-FFC5CC681275}">
      <dgm:prSet/>
      <dgm:spPr/>
      <dgm:t>
        <a:bodyPr/>
        <a:lstStyle/>
        <a:p>
          <a:endParaRPr lang="zh-CN" altLang="en-US"/>
        </a:p>
      </dgm:t>
    </dgm:pt>
    <dgm:pt modelId="{25D278A3-4989-43D9-BAA5-EE287B745421}" type="sibTrans" cxnId="{2D36074D-874B-4DCA-A71C-FFC5CC681275}">
      <dgm:prSet/>
      <dgm:spPr/>
      <dgm:t>
        <a:bodyPr/>
        <a:lstStyle/>
        <a:p>
          <a:endParaRPr lang="zh-CN" altLang="en-US"/>
        </a:p>
      </dgm:t>
    </dgm:pt>
    <dgm:pt modelId="{4F2FBF70-853F-4067-A1EC-67E08A7491FE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教学结构理论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766BD811-9DDD-4077-A1D7-016E12D82D07}" type="parTrans" cxnId="{455FA91F-21BF-431F-86B0-FBBD4C5E5E06}">
      <dgm:prSet/>
      <dgm:spPr/>
      <dgm:t>
        <a:bodyPr/>
        <a:lstStyle/>
        <a:p>
          <a:endParaRPr lang="zh-CN" altLang="en-US"/>
        </a:p>
      </dgm:t>
    </dgm:pt>
    <dgm:pt modelId="{BBFD9132-0FD6-4262-96FE-91409F186718}" type="sibTrans" cxnId="{455FA91F-21BF-431F-86B0-FBBD4C5E5E06}">
      <dgm:prSet/>
      <dgm:spPr/>
      <dgm:t>
        <a:bodyPr/>
        <a:lstStyle/>
        <a:p>
          <a:endParaRPr lang="zh-CN" altLang="en-US"/>
        </a:p>
      </dgm:t>
    </dgm:pt>
    <dgm:pt modelId="{EB33DF5F-51EE-4C60-94B6-6285F4B8D73A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建构主义理论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105EBC36-14BB-47DB-812B-6D6DB0838505}" type="parTrans" cxnId="{DBC35EF1-BF23-41F9-81DC-36B3F2219D7F}">
      <dgm:prSet/>
      <dgm:spPr/>
      <dgm:t>
        <a:bodyPr/>
        <a:lstStyle/>
        <a:p>
          <a:endParaRPr lang="zh-CN" altLang="en-US"/>
        </a:p>
      </dgm:t>
    </dgm:pt>
    <dgm:pt modelId="{8E81F3ED-5C49-41CD-8E24-B58374B53EE7}" type="sibTrans" cxnId="{DBC35EF1-BF23-41F9-81DC-36B3F2219D7F}">
      <dgm:prSet/>
      <dgm:spPr/>
      <dgm:t>
        <a:bodyPr/>
        <a:lstStyle/>
        <a:p>
          <a:endParaRPr lang="zh-CN" altLang="en-US"/>
        </a:p>
      </dgm:t>
    </dgm:pt>
    <dgm:pt modelId="{D35FD68E-9F8E-4AE5-B62F-6DCFA0809914}">
      <dgm:prSet phldrT="[文本]" custT="1"/>
      <dgm:spPr/>
      <dgm:t>
        <a:bodyPr/>
        <a:lstStyle/>
        <a:p>
          <a:r>
            <a:rPr lang="zh-CN" altLang="en-US" sz="2000" dirty="0" smtClean="0">
              <a:latin typeface="华文隶书" pitchFamily="2" charset="-122"/>
              <a:ea typeface="华文隶书" pitchFamily="2" charset="-122"/>
            </a:rPr>
            <a:t>人本主义理论</a:t>
          </a:r>
          <a:endParaRPr lang="zh-CN" altLang="en-US" sz="2000" dirty="0">
            <a:latin typeface="华文隶书" pitchFamily="2" charset="-122"/>
            <a:ea typeface="华文隶书" pitchFamily="2" charset="-122"/>
          </a:endParaRPr>
        </a:p>
      </dgm:t>
    </dgm:pt>
    <dgm:pt modelId="{62DB802C-6AB6-4246-A5D0-507D6A7F398D}" type="parTrans" cxnId="{C9F4E525-F3F4-46BA-812D-BA77D933DBF9}">
      <dgm:prSet/>
      <dgm:spPr/>
      <dgm:t>
        <a:bodyPr/>
        <a:lstStyle/>
        <a:p>
          <a:endParaRPr lang="zh-CN" altLang="en-US"/>
        </a:p>
      </dgm:t>
    </dgm:pt>
    <dgm:pt modelId="{B85A29E3-0D4C-40AF-B201-E6B1E9568142}" type="sibTrans" cxnId="{C9F4E525-F3F4-46BA-812D-BA77D933DBF9}">
      <dgm:prSet/>
      <dgm:spPr/>
      <dgm:t>
        <a:bodyPr/>
        <a:lstStyle/>
        <a:p>
          <a:endParaRPr lang="zh-CN" altLang="en-US"/>
        </a:p>
      </dgm:t>
    </dgm:pt>
    <dgm:pt modelId="{29742B78-3A1B-4A0B-AE0C-19375DB3801C}" type="pres">
      <dgm:prSet presAssocID="{274F0013-3F63-4D05-B052-9F18C915234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49A9C2B-C424-4D97-B86D-D8877D5AF7B6}" type="pres">
      <dgm:prSet presAssocID="{BCE77BF5-3D46-42F2-9FA7-9455129254AA}" presName="root1" presStyleCnt="0"/>
      <dgm:spPr/>
    </dgm:pt>
    <dgm:pt modelId="{4DFF679F-51EA-4DEF-AC1D-E2B5304B447E}" type="pres">
      <dgm:prSet presAssocID="{BCE77BF5-3D46-42F2-9FA7-9455129254AA}" presName="LevelOneTextNode" presStyleLbl="node0" presStyleIdx="0" presStyleCnt="1" custScaleY="87582" custLinFactX="-100000" custLinFactNeighborX="-120176" custLinFactNeighborY="32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B877CCA-3105-41DF-9CEA-0C0FDFF531B0}" type="pres">
      <dgm:prSet presAssocID="{BCE77BF5-3D46-42F2-9FA7-9455129254AA}" presName="level2hierChild" presStyleCnt="0"/>
      <dgm:spPr/>
    </dgm:pt>
    <dgm:pt modelId="{5389594F-9C28-44CC-9A9F-C32C82B16EDC}" type="pres">
      <dgm:prSet presAssocID="{766BD811-9DDD-4077-A1D7-016E12D82D07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CA04DB76-04E3-4813-946E-C8565057D09D}" type="pres">
      <dgm:prSet presAssocID="{766BD811-9DDD-4077-A1D7-016E12D82D07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AD31DD64-1F1C-409D-9BA1-275A4E4EBA8C}" type="pres">
      <dgm:prSet presAssocID="{4F2FBF70-853F-4067-A1EC-67E08A7491FE}" presName="root2" presStyleCnt="0"/>
      <dgm:spPr/>
    </dgm:pt>
    <dgm:pt modelId="{A84423F5-4EBF-4CDB-8556-9EC982FAC01F}" type="pres">
      <dgm:prSet presAssocID="{4F2FBF70-853F-4067-A1EC-67E08A7491FE}" presName="LevelTwoTextNode" presStyleLbl="node2" presStyleIdx="0" presStyleCnt="3" custLinFactNeighborX="-4524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B3CC46-C43E-4CB2-9268-B69BCF232AC4}" type="pres">
      <dgm:prSet presAssocID="{4F2FBF70-853F-4067-A1EC-67E08A7491FE}" presName="level3hierChild" presStyleCnt="0"/>
      <dgm:spPr/>
    </dgm:pt>
    <dgm:pt modelId="{EFD29B32-C69D-4C32-87B4-762C2BA4E10F}" type="pres">
      <dgm:prSet presAssocID="{105EBC36-14BB-47DB-812B-6D6DB0838505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0A20AC97-B9CB-4AA3-968E-012DE20B309B}" type="pres">
      <dgm:prSet presAssocID="{105EBC36-14BB-47DB-812B-6D6DB0838505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53E8FA19-3F29-43F8-9704-312CD628B90F}" type="pres">
      <dgm:prSet presAssocID="{EB33DF5F-51EE-4C60-94B6-6285F4B8D73A}" presName="root2" presStyleCnt="0"/>
      <dgm:spPr/>
    </dgm:pt>
    <dgm:pt modelId="{C875E0ED-A191-4BE8-84EB-6CCE7A99A412}" type="pres">
      <dgm:prSet presAssocID="{EB33DF5F-51EE-4C60-94B6-6285F4B8D73A}" presName="LevelTwoTextNode" presStyleLbl="node2" presStyleIdx="1" presStyleCnt="3" custLinFactNeighborX="-45249" custLinFactNeighborY="516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DECDBD-F62F-42A3-93B4-3A222084456D}" type="pres">
      <dgm:prSet presAssocID="{EB33DF5F-51EE-4C60-94B6-6285F4B8D73A}" presName="level3hierChild" presStyleCnt="0"/>
      <dgm:spPr/>
    </dgm:pt>
    <dgm:pt modelId="{256C1ACE-BCDC-46AD-84E8-D7D3875F3448}" type="pres">
      <dgm:prSet presAssocID="{62DB802C-6AB6-4246-A5D0-507D6A7F398D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A397DD5C-37C9-4B9C-9AE5-88578FCDA66E}" type="pres">
      <dgm:prSet presAssocID="{62DB802C-6AB6-4246-A5D0-507D6A7F398D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8693C06E-161D-440F-8E47-9BEC36A80B02}" type="pres">
      <dgm:prSet presAssocID="{D35FD68E-9F8E-4AE5-B62F-6DCFA0809914}" presName="root2" presStyleCnt="0"/>
      <dgm:spPr/>
    </dgm:pt>
    <dgm:pt modelId="{727142DA-3539-45CC-8180-4F867994461C}" type="pres">
      <dgm:prSet presAssocID="{D35FD68E-9F8E-4AE5-B62F-6DCFA0809914}" presName="LevelTwoTextNode" presStyleLbl="node2" presStyleIdx="2" presStyleCnt="3" custLinFactNeighborX="-45249" custLinFactNeighborY="1204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EEC299C-C1C2-4966-88E3-69F7A19F53F3}" type="pres">
      <dgm:prSet presAssocID="{D35FD68E-9F8E-4AE5-B62F-6DCFA0809914}" presName="level3hierChild" presStyleCnt="0"/>
      <dgm:spPr/>
    </dgm:pt>
  </dgm:ptLst>
  <dgm:cxnLst>
    <dgm:cxn modelId="{455FA91F-21BF-431F-86B0-FBBD4C5E5E06}" srcId="{BCE77BF5-3D46-42F2-9FA7-9455129254AA}" destId="{4F2FBF70-853F-4067-A1EC-67E08A7491FE}" srcOrd="0" destOrd="0" parTransId="{766BD811-9DDD-4077-A1D7-016E12D82D07}" sibTransId="{BBFD9132-0FD6-4262-96FE-91409F186718}"/>
    <dgm:cxn modelId="{6FC74937-44C2-4EEE-BEC7-DD0DA62C273B}" type="presOf" srcId="{105EBC36-14BB-47DB-812B-6D6DB0838505}" destId="{0A20AC97-B9CB-4AA3-968E-012DE20B309B}" srcOrd="1" destOrd="0" presId="urn:microsoft.com/office/officeart/2008/layout/HorizontalMultiLevelHierarchy"/>
    <dgm:cxn modelId="{C9F4E525-F3F4-46BA-812D-BA77D933DBF9}" srcId="{BCE77BF5-3D46-42F2-9FA7-9455129254AA}" destId="{D35FD68E-9F8E-4AE5-B62F-6DCFA0809914}" srcOrd="2" destOrd="0" parTransId="{62DB802C-6AB6-4246-A5D0-507D6A7F398D}" sibTransId="{B85A29E3-0D4C-40AF-B201-E6B1E9568142}"/>
    <dgm:cxn modelId="{B73AB019-140E-471D-8A82-E5D36D8C7314}" type="presOf" srcId="{274F0013-3F63-4D05-B052-9F18C9152340}" destId="{29742B78-3A1B-4A0B-AE0C-19375DB3801C}" srcOrd="0" destOrd="0" presId="urn:microsoft.com/office/officeart/2008/layout/HorizontalMultiLevelHierarchy"/>
    <dgm:cxn modelId="{7B3E8067-0DDA-48ED-8E57-B23D8A8DB702}" type="presOf" srcId="{62DB802C-6AB6-4246-A5D0-507D6A7F398D}" destId="{256C1ACE-BCDC-46AD-84E8-D7D3875F3448}" srcOrd="0" destOrd="0" presId="urn:microsoft.com/office/officeart/2008/layout/HorizontalMultiLevelHierarchy"/>
    <dgm:cxn modelId="{57042DB0-448D-4CF8-B4D7-862141A96735}" type="presOf" srcId="{105EBC36-14BB-47DB-812B-6D6DB0838505}" destId="{EFD29B32-C69D-4C32-87B4-762C2BA4E10F}" srcOrd="0" destOrd="0" presId="urn:microsoft.com/office/officeart/2008/layout/HorizontalMultiLevelHierarchy"/>
    <dgm:cxn modelId="{9A6EC8E0-C08F-4791-9D80-82D8B747F428}" type="presOf" srcId="{62DB802C-6AB6-4246-A5D0-507D6A7F398D}" destId="{A397DD5C-37C9-4B9C-9AE5-88578FCDA66E}" srcOrd="1" destOrd="0" presId="urn:microsoft.com/office/officeart/2008/layout/HorizontalMultiLevelHierarchy"/>
    <dgm:cxn modelId="{7ED0F3FD-00DE-444B-8DA0-F06B500BFF86}" type="presOf" srcId="{766BD811-9DDD-4077-A1D7-016E12D82D07}" destId="{CA04DB76-04E3-4813-946E-C8565057D09D}" srcOrd="1" destOrd="0" presId="urn:microsoft.com/office/officeart/2008/layout/HorizontalMultiLevelHierarchy"/>
    <dgm:cxn modelId="{4CF86EE5-E5EF-4CED-BFE7-19EC6CCD7270}" type="presOf" srcId="{EB33DF5F-51EE-4C60-94B6-6285F4B8D73A}" destId="{C875E0ED-A191-4BE8-84EB-6CCE7A99A412}" srcOrd="0" destOrd="0" presId="urn:microsoft.com/office/officeart/2008/layout/HorizontalMultiLevelHierarchy"/>
    <dgm:cxn modelId="{DBC35EF1-BF23-41F9-81DC-36B3F2219D7F}" srcId="{BCE77BF5-3D46-42F2-9FA7-9455129254AA}" destId="{EB33DF5F-51EE-4C60-94B6-6285F4B8D73A}" srcOrd="1" destOrd="0" parTransId="{105EBC36-14BB-47DB-812B-6D6DB0838505}" sibTransId="{8E81F3ED-5C49-41CD-8E24-B58374B53EE7}"/>
    <dgm:cxn modelId="{6374585B-66CA-4B7A-BF2E-4F55268545B2}" type="presOf" srcId="{766BD811-9DDD-4077-A1D7-016E12D82D07}" destId="{5389594F-9C28-44CC-9A9F-C32C82B16EDC}" srcOrd="0" destOrd="0" presId="urn:microsoft.com/office/officeart/2008/layout/HorizontalMultiLevelHierarchy"/>
    <dgm:cxn modelId="{C0F9F551-D46E-45CE-9776-1377CDFB534B}" type="presOf" srcId="{D35FD68E-9F8E-4AE5-B62F-6DCFA0809914}" destId="{727142DA-3539-45CC-8180-4F867994461C}" srcOrd="0" destOrd="0" presId="urn:microsoft.com/office/officeart/2008/layout/HorizontalMultiLevelHierarchy"/>
    <dgm:cxn modelId="{3DA449B7-E2AD-463D-9CF6-C12D245D1750}" type="presOf" srcId="{BCE77BF5-3D46-42F2-9FA7-9455129254AA}" destId="{4DFF679F-51EA-4DEF-AC1D-E2B5304B447E}" srcOrd="0" destOrd="0" presId="urn:microsoft.com/office/officeart/2008/layout/HorizontalMultiLevelHierarchy"/>
    <dgm:cxn modelId="{2D36074D-874B-4DCA-A71C-FFC5CC681275}" srcId="{274F0013-3F63-4D05-B052-9F18C9152340}" destId="{BCE77BF5-3D46-42F2-9FA7-9455129254AA}" srcOrd="0" destOrd="0" parTransId="{7C35D028-C6B4-4267-AD69-4887AE85BB16}" sibTransId="{25D278A3-4989-43D9-BAA5-EE287B745421}"/>
    <dgm:cxn modelId="{54CD9408-3540-40CB-A216-4ACB2FD9F173}" type="presOf" srcId="{4F2FBF70-853F-4067-A1EC-67E08A7491FE}" destId="{A84423F5-4EBF-4CDB-8556-9EC982FAC01F}" srcOrd="0" destOrd="0" presId="urn:microsoft.com/office/officeart/2008/layout/HorizontalMultiLevelHierarchy"/>
    <dgm:cxn modelId="{23F186A6-D7EB-47F0-8C3F-843C81BB8353}" type="presParOf" srcId="{29742B78-3A1B-4A0B-AE0C-19375DB3801C}" destId="{A49A9C2B-C424-4D97-B86D-D8877D5AF7B6}" srcOrd="0" destOrd="0" presId="urn:microsoft.com/office/officeart/2008/layout/HorizontalMultiLevelHierarchy"/>
    <dgm:cxn modelId="{6D57EFD0-2DE9-4F3B-96C7-F16CB21D5633}" type="presParOf" srcId="{A49A9C2B-C424-4D97-B86D-D8877D5AF7B6}" destId="{4DFF679F-51EA-4DEF-AC1D-E2B5304B447E}" srcOrd="0" destOrd="0" presId="urn:microsoft.com/office/officeart/2008/layout/HorizontalMultiLevelHierarchy"/>
    <dgm:cxn modelId="{601D9C3B-EBD2-4E8B-864A-1906FFFE5D99}" type="presParOf" srcId="{A49A9C2B-C424-4D97-B86D-D8877D5AF7B6}" destId="{7B877CCA-3105-41DF-9CEA-0C0FDFF531B0}" srcOrd="1" destOrd="0" presId="urn:microsoft.com/office/officeart/2008/layout/HorizontalMultiLevelHierarchy"/>
    <dgm:cxn modelId="{E62EF814-C0CA-40A8-832C-B4C3B4E0D201}" type="presParOf" srcId="{7B877CCA-3105-41DF-9CEA-0C0FDFF531B0}" destId="{5389594F-9C28-44CC-9A9F-C32C82B16EDC}" srcOrd="0" destOrd="0" presId="urn:microsoft.com/office/officeart/2008/layout/HorizontalMultiLevelHierarchy"/>
    <dgm:cxn modelId="{DF949AF9-63E8-438B-9595-B08EADEAB90F}" type="presParOf" srcId="{5389594F-9C28-44CC-9A9F-C32C82B16EDC}" destId="{CA04DB76-04E3-4813-946E-C8565057D09D}" srcOrd="0" destOrd="0" presId="urn:microsoft.com/office/officeart/2008/layout/HorizontalMultiLevelHierarchy"/>
    <dgm:cxn modelId="{0512223F-DB77-4A67-8B71-FD597ECBD184}" type="presParOf" srcId="{7B877CCA-3105-41DF-9CEA-0C0FDFF531B0}" destId="{AD31DD64-1F1C-409D-9BA1-275A4E4EBA8C}" srcOrd="1" destOrd="0" presId="urn:microsoft.com/office/officeart/2008/layout/HorizontalMultiLevelHierarchy"/>
    <dgm:cxn modelId="{A267220E-F024-44D9-99ED-19EB93A6CE06}" type="presParOf" srcId="{AD31DD64-1F1C-409D-9BA1-275A4E4EBA8C}" destId="{A84423F5-4EBF-4CDB-8556-9EC982FAC01F}" srcOrd="0" destOrd="0" presId="urn:microsoft.com/office/officeart/2008/layout/HorizontalMultiLevelHierarchy"/>
    <dgm:cxn modelId="{F99E01D5-C0E1-4B65-ADDF-2F2EB25C4494}" type="presParOf" srcId="{AD31DD64-1F1C-409D-9BA1-275A4E4EBA8C}" destId="{DAB3CC46-C43E-4CB2-9268-B69BCF232AC4}" srcOrd="1" destOrd="0" presId="urn:microsoft.com/office/officeart/2008/layout/HorizontalMultiLevelHierarchy"/>
    <dgm:cxn modelId="{B9FAE368-081E-4A71-B385-DA77699333A3}" type="presParOf" srcId="{7B877CCA-3105-41DF-9CEA-0C0FDFF531B0}" destId="{EFD29B32-C69D-4C32-87B4-762C2BA4E10F}" srcOrd="2" destOrd="0" presId="urn:microsoft.com/office/officeart/2008/layout/HorizontalMultiLevelHierarchy"/>
    <dgm:cxn modelId="{A922596C-A735-4C5A-9C20-C1E8FB0BE39D}" type="presParOf" srcId="{EFD29B32-C69D-4C32-87B4-762C2BA4E10F}" destId="{0A20AC97-B9CB-4AA3-968E-012DE20B309B}" srcOrd="0" destOrd="0" presId="urn:microsoft.com/office/officeart/2008/layout/HorizontalMultiLevelHierarchy"/>
    <dgm:cxn modelId="{63798B4B-8502-4220-80A2-223A4570A457}" type="presParOf" srcId="{7B877CCA-3105-41DF-9CEA-0C0FDFF531B0}" destId="{53E8FA19-3F29-43F8-9704-312CD628B90F}" srcOrd="3" destOrd="0" presId="urn:microsoft.com/office/officeart/2008/layout/HorizontalMultiLevelHierarchy"/>
    <dgm:cxn modelId="{9CD2AFCC-3BC7-4BAE-A27B-BE62AE9A4D30}" type="presParOf" srcId="{53E8FA19-3F29-43F8-9704-312CD628B90F}" destId="{C875E0ED-A191-4BE8-84EB-6CCE7A99A412}" srcOrd="0" destOrd="0" presId="urn:microsoft.com/office/officeart/2008/layout/HorizontalMultiLevelHierarchy"/>
    <dgm:cxn modelId="{2C6B0CB4-72F1-4B87-96E1-3F7E704736DB}" type="presParOf" srcId="{53E8FA19-3F29-43F8-9704-312CD628B90F}" destId="{D9DECDBD-F62F-42A3-93B4-3A222084456D}" srcOrd="1" destOrd="0" presId="urn:microsoft.com/office/officeart/2008/layout/HorizontalMultiLevelHierarchy"/>
    <dgm:cxn modelId="{AF78F801-8FC8-4EB0-8A9E-C6B59595901A}" type="presParOf" srcId="{7B877CCA-3105-41DF-9CEA-0C0FDFF531B0}" destId="{256C1ACE-BCDC-46AD-84E8-D7D3875F3448}" srcOrd="4" destOrd="0" presId="urn:microsoft.com/office/officeart/2008/layout/HorizontalMultiLevelHierarchy"/>
    <dgm:cxn modelId="{9CC03B75-E8F2-46C4-9FE0-A8FDF141F516}" type="presParOf" srcId="{256C1ACE-BCDC-46AD-84E8-D7D3875F3448}" destId="{A397DD5C-37C9-4B9C-9AE5-88578FCDA66E}" srcOrd="0" destOrd="0" presId="urn:microsoft.com/office/officeart/2008/layout/HorizontalMultiLevelHierarchy"/>
    <dgm:cxn modelId="{6E360222-EA62-49AC-AB46-938BACA42CB3}" type="presParOf" srcId="{7B877CCA-3105-41DF-9CEA-0C0FDFF531B0}" destId="{8693C06E-161D-440F-8E47-9BEC36A80B02}" srcOrd="5" destOrd="0" presId="urn:microsoft.com/office/officeart/2008/layout/HorizontalMultiLevelHierarchy"/>
    <dgm:cxn modelId="{8F13ACA2-BBC2-42E1-B89E-3320B679F4C1}" type="presParOf" srcId="{8693C06E-161D-440F-8E47-9BEC36A80B02}" destId="{727142DA-3539-45CC-8180-4F867994461C}" srcOrd="0" destOrd="0" presId="urn:microsoft.com/office/officeart/2008/layout/HorizontalMultiLevelHierarchy"/>
    <dgm:cxn modelId="{750F8001-6B5E-490F-93A8-6A2321650153}" type="presParOf" srcId="{8693C06E-161D-440F-8E47-9BEC36A80B02}" destId="{3EEC299C-C1C2-4966-88E3-69F7A19F53F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FAC9DE-F796-42C8-9528-9BAABB2AF7BD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94F9682-0EE4-4200-ADF6-7A475EA32E87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教育信息化主要特征</a:t>
          </a:r>
          <a:endParaRPr lang="zh-CN" altLang="en-US" sz="18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93EF30F3-BFF4-4B83-9448-37AACD611402}" type="par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B785BB85-E89C-4D8B-AE1B-E4EBD08435B2}" type="sib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F8FF371B-A672-44FF-8EA8-995A1823CD87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en-US" sz="1600" b="1" dirty="0" smtClean="0">
              <a:latin typeface="华文行楷" pitchFamily="2" charset="-122"/>
              <a:ea typeface="华文行楷" pitchFamily="2" charset="-122"/>
            </a:rPr>
            <a:t>教育信息处理数字化</a:t>
          </a:r>
          <a:endParaRPr lang="zh-CN" altLang="en-US" sz="1600" b="1" dirty="0">
            <a:latin typeface="华文行楷" pitchFamily="2" charset="-122"/>
            <a:ea typeface="华文行楷" pitchFamily="2" charset="-122"/>
          </a:endParaRPr>
        </a:p>
      </dgm:t>
    </dgm:pt>
    <dgm:pt modelId="{803DE816-6EA8-41C9-87A8-E4435DCC0F85}" type="par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177E529A-9B81-4785-A72B-04AF3383CA7D}" type="sib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844C0D9F-8F6B-4A85-B6EC-C2B290721C92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2.</a:t>
          </a:r>
          <a:r>
            <a:rPr lang="zh-CN" altLang="en-US" sz="1600" b="1" dirty="0" smtClean="0">
              <a:latin typeface="华文行楷" pitchFamily="2" charset="-122"/>
              <a:ea typeface="华文行楷" pitchFamily="2" charset="-122"/>
            </a:rPr>
            <a:t>信息载体多媒体化</a:t>
          </a:r>
          <a:endParaRPr lang="zh-CN" altLang="en-US" sz="1600" b="1" dirty="0">
            <a:latin typeface="华文行楷" pitchFamily="2" charset="-122"/>
            <a:ea typeface="华文行楷" pitchFamily="2" charset="-122"/>
          </a:endParaRPr>
        </a:p>
      </dgm:t>
    </dgm:pt>
    <dgm:pt modelId="{2C92B13C-6F45-4B51-824E-D89C802ADF93}" type="par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38870711-7398-4D0E-BDD7-70117E6AEE7A}" type="sib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5F4F7C3C-30E4-4915-BD62-68FD4C4DC35E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en-US" sz="1600" b="1" dirty="0" smtClean="0">
              <a:latin typeface="华文行楷" pitchFamily="2" charset="-122"/>
              <a:ea typeface="华文行楷" pitchFamily="2" charset="-122"/>
            </a:rPr>
            <a:t>信息传输网络化</a:t>
          </a:r>
          <a:endParaRPr lang="zh-CN" altLang="en-US" sz="1600" b="1" dirty="0">
            <a:latin typeface="华文行楷" pitchFamily="2" charset="-122"/>
            <a:ea typeface="华文行楷" pitchFamily="2" charset="-122"/>
          </a:endParaRPr>
        </a:p>
      </dgm:t>
    </dgm:pt>
    <dgm:pt modelId="{308099F7-DFD2-49C0-A66E-EF1EF5407B4F}" type="par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B792EA68-0AD4-46F6-B1FE-D035C3F48664}" type="sib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D66D81C2-3406-4558-962C-EEA00B3ADFD1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en-US" sz="1600" b="1" dirty="0" smtClean="0">
              <a:latin typeface="华文行楷" pitchFamily="2" charset="-122"/>
              <a:ea typeface="华文行楷" pitchFamily="2" charset="-122"/>
            </a:rPr>
            <a:t>教育过程智能化</a:t>
          </a:r>
          <a:endParaRPr lang="zh-CN" altLang="en-US" sz="1600" b="1" dirty="0">
            <a:latin typeface="华文行楷" pitchFamily="2" charset="-122"/>
            <a:ea typeface="华文行楷" pitchFamily="2" charset="-122"/>
          </a:endParaRPr>
        </a:p>
      </dgm:t>
    </dgm:pt>
    <dgm:pt modelId="{6DA478B4-7C77-46E0-ACA9-00621A56F573}" type="par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BDF3D3D0-5BB1-4C7F-8DBB-911759AEC01F}" type="sib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E2BE428E-ECA9-480D-9CB1-AD95FDCB4C76}" type="pres">
      <dgm:prSet presAssocID="{C3FAC9DE-F796-42C8-9528-9BAABB2AF7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B8E5D08-52A8-47ED-81FA-C8F85824323C}" type="pres">
      <dgm:prSet presAssocID="{194F9682-0EE4-4200-ADF6-7A475EA32E87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88DC7FD5-A080-40FA-851E-40106706019F}" type="pres">
      <dgm:prSet presAssocID="{F8FF371B-A672-44FF-8EA8-995A1823CD87}" presName="node" presStyleLbl="node1" presStyleIdx="0" presStyleCnt="4" custScaleX="1262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5902DD-548C-4E85-AC49-D1706BDD0E88}" type="pres">
      <dgm:prSet presAssocID="{F8FF371B-A672-44FF-8EA8-995A1823CD87}" presName="dummy" presStyleCnt="0"/>
      <dgm:spPr/>
    </dgm:pt>
    <dgm:pt modelId="{30B1BC6F-83B3-4964-A9B9-2916615A6FBE}" type="pres">
      <dgm:prSet presAssocID="{177E529A-9B81-4785-A72B-04AF3383CA7D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91E8252D-DD7A-480B-9BBE-73D0452E1690}" type="pres">
      <dgm:prSet presAssocID="{844C0D9F-8F6B-4A85-B6EC-C2B290721C9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9D03AD-B501-40FB-93EA-A97163CC4A71}" type="pres">
      <dgm:prSet presAssocID="{844C0D9F-8F6B-4A85-B6EC-C2B290721C92}" presName="dummy" presStyleCnt="0"/>
      <dgm:spPr/>
    </dgm:pt>
    <dgm:pt modelId="{A1A4E1C9-53E8-4188-805A-198D47F75CAB}" type="pres">
      <dgm:prSet presAssocID="{38870711-7398-4D0E-BDD7-70117E6AEE7A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F01298BF-0D8D-44F2-A9D8-B6AF6175B449}" type="pres">
      <dgm:prSet presAssocID="{5F4F7C3C-30E4-4915-BD62-68FD4C4DC35E}" presName="node" presStyleLbl="node1" presStyleIdx="2" presStyleCnt="4" custScaleX="1282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9284D7-8A4D-427B-AD46-7A364DD4F356}" type="pres">
      <dgm:prSet presAssocID="{5F4F7C3C-30E4-4915-BD62-68FD4C4DC35E}" presName="dummy" presStyleCnt="0"/>
      <dgm:spPr/>
    </dgm:pt>
    <dgm:pt modelId="{B3252778-1F3D-48F4-B618-15D8A4353A1C}" type="pres">
      <dgm:prSet presAssocID="{B792EA68-0AD4-46F6-B1FE-D035C3F48664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BF10A5C3-B2E0-4ECC-8973-3AC6E9E1623A}" type="pres">
      <dgm:prSet presAssocID="{D66D81C2-3406-4558-962C-EEA00B3ADFD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BBFCFC-1011-4B1A-B5F5-FCB3854112CD}" type="pres">
      <dgm:prSet presAssocID="{D66D81C2-3406-4558-962C-EEA00B3ADFD1}" presName="dummy" presStyleCnt="0"/>
      <dgm:spPr/>
    </dgm:pt>
    <dgm:pt modelId="{79314DBF-211F-4E82-9369-D7C1365CD2BD}" type="pres">
      <dgm:prSet presAssocID="{BDF3D3D0-5BB1-4C7F-8DBB-911759AEC01F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94C0B5DD-A202-4652-9D95-C9452170FCA2}" type="presOf" srcId="{F8FF371B-A672-44FF-8EA8-995A1823CD87}" destId="{88DC7FD5-A080-40FA-851E-40106706019F}" srcOrd="0" destOrd="0" presId="urn:microsoft.com/office/officeart/2005/8/layout/radial6"/>
    <dgm:cxn modelId="{4E8BCD37-6C6F-48FE-A036-5433D4A091A6}" type="presOf" srcId="{38870711-7398-4D0E-BDD7-70117E6AEE7A}" destId="{A1A4E1C9-53E8-4188-805A-198D47F75CAB}" srcOrd="0" destOrd="0" presId="urn:microsoft.com/office/officeart/2005/8/layout/radial6"/>
    <dgm:cxn modelId="{01C76CD2-E2EE-4C8D-BEE6-20475859946C}" srcId="{194F9682-0EE4-4200-ADF6-7A475EA32E87}" destId="{D66D81C2-3406-4558-962C-EEA00B3ADFD1}" srcOrd="3" destOrd="0" parTransId="{6DA478B4-7C77-46E0-ACA9-00621A56F573}" sibTransId="{BDF3D3D0-5BB1-4C7F-8DBB-911759AEC01F}"/>
    <dgm:cxn modelId="{C5C05E10-E68F-47C9-9886-01C4A8A63EF3}" type="presOf" srcId="{D66D81C2-3406-4558-962C-EEA00B3ADFD1}" destId="{BF10A5C3-B2E0-4ECC-8973-3AC6E9E1623A}" srcOrd="0" destOrd="0" presId="urn:microsoft.com/office/officeart/2005/8/layout/radial6"/>
    <dgm:cxn modelId="{F23FEA0F-E663-4D6A-8456-BB034B49D747}" type="presOf" srcId="{C3FAC9DE-F796-42C8-9528-9BAABB2AF7BD}" destId="{E2BE428E-ECA9-480D-9CB1-AD95FDCB4C76}" srcOrd="0" destOrd="0" presId="urn:microsoft.com/office/officeart/2005/8/layout/radial6"/>
    <dgm:cxn modelId="{5A4E27C8-96BF-49DA-A14A-0AC4BF93051C}" type="presOf" srcId="{177E529A-9B81-4785-A72B-04AF3383CA7D}" destId="{30B1BC6F-83B3-4964-A9B9-2916615A6FBE}" srcOrd="0" destOrd="0" presId="urn:microsoft.com/office/officeart/2005/8/layout/radial6"/>
    <dgm:cxn modelId="{A61CB7B3-3545-4E6E-93EB-424FEC398385}" srcId="{194F9682-0EE4-4200-ADF6-7A475EA32E87}" destId="{5F4F7C3C-30E4-4915-BD62-68FD4C4DC35E}" srcOrd="2" destOrd="0" parTransId="{308099F7-DFD2-49C0-A66E-EF1EF5407B4F}" sibTransId="{B792EA68-0AD4-46F6-B1FE-D035C3F48664}"/>
    <dgm:cxn modelId="{F4BA556C-7DA3-47B9-ACD7-F19C9E708081}" type="presOf" srcId="{BDF3D3D0-5BB1-4C7F-8DBB-911759AEC01F}" destId="{79314DBF-211F-4E82-9369-D7C1365CD2BD}" srcOrd="0" destOrd="0" presId="urn:microsoft.com/office/officeart/2005/8/layout/radial6"/>
    <dgm:cxn modelId="{D049EC98-0A49-45B0-9881-7AE9DB527FA4}" type="presOf" srcId="{844C0D9F-8F6B-4A85-B6EC-C2B290721C92}" destId="{91E8252D-DD7A-480B-9BBE-73D0452E1690}" srcOrd="0" destOrd="0" presId="urn:microsoft.com/office/officeart/2005/8/layout/radial6"/>
    <dgm:cxn modelId="{92C4FBE5-8F3D-427E-9628-8C2528CF350A}" srcId="{C3FAC9DE-F796-42C8-9528-9BAABB2AF7BD}" destId="{194F9682-0EE4-4200-ADF6-7A475EA32E87}" srcOrd="0" destOrd="0" parTransId="{93EF30F3-BFF4-4B83-9448-37AACD611402}" sibTransId="{B785BB85-E89C-4D8B-AE1B-E4EBD08435B2}"/>
    <dgm:cxn modelId="{EBEE3274-D19A-43B5-B7A6-7D99AB7AA976}" type="presOf" srcId="{5F4F7C3C-30E4-4915-BD62-68FD4C4DC35E}" destId="{F01298BF-0D8D-44F2-A9D8-B6AF6175B449}" srcOrd="0" destOrd="0" presId="urn:microsoft.com/office/officeart/2005/8/layout/radial6"/>
    <dgm:cxn modelId="{A3E7A668-1FF4-42D6-951A-8BE98EB3DED4}" srcId="{194F9682-0EE4-4200-ADF6-7A475EA32E87}" destId="{F8FF371B-A672-44FF-8EA8-995A1823CD87}" srcOrd="0" destOrd="0" parTransId="{803DE816-6EA8-41C9-87A8-E4435DCC0F85}" sibTransId="{177E529A-9B81-4785-A72B-04AF3383CA7D}"/>
    <dgm:cxn modelId="{93972DE4-88C2-4008-8C13-E67B96DDF691}" type="presOf" srcId="{194F9682-0EE4-4200-ADF6-7A475EA32E87}" destId="{3B8E5D08-52A8-47ED-81FA-C8F85824323C}" srcOrd="0" destOrd="0" presId="urn:microsoft.com/office/officeart/2005/8/layout/radial6"/>
    <dgm:cxn modelId="{9B5ED8DA-6286-4F83-A817-8E3F00489A66}" srcId="{194F9682-0EE4-4200-ADF6-7A475EA32E87}" destId="{844C0D9F-8F6B-4A85-B6EC-C2B290721C92}" srcOrd="1" destOrd="0" parTransId="{2C92B13C-6F45-4B51-824E-D89C802ADF93}" sibTransId="{38870711-7398-4D0E-BDD7-70117E6AEE7A}"/>
    <dgm:cxn modelId="{119AEC76-25D8-4732-ADF2-2AFCB5FCDA94}" type="presOf" srcId="{B792EA68-0AD4-46F6-B1FE-D035C3F48664}" destId="{B3252778-1F3D-48F4-B618-15D8A4353A1C}" srcOrd="0" destOrd="0" presId="urn:microsoft.com/office/officeart/2005/8/layout/radial6"/>
    <dgm:cxn modelId="{D2CFD905-DEA5-4D30-A5EC-5CDC10A5445B}" type="presParOf" srcId="{E2BE428E-ECA9-480D-9CB1-AD95FDCB4C76}" destId="{3B8E5D08-52A8-47ED-81FA-C8F85824323C}" srcOrd="0" destOrd="0" presId="urn:microsoft.com/office/officeart/2005/8/layout/radial6"/>
    <dgm:cxn modelId="{BF5A13CE-E2A0-4B07-8351-45D382528377}" type="presParOf" srcId="{E2BE428E-ECA9-480D-9CB1-AD95FDCB4C76}" destId="{88DC7FD5-A080-40FA-851E-40106706019F}" srcOrd="1" destOrd="0" presId="urn:microsoft.com/office/officeart/2005/8/layout/radial6"/>
    <dgm:cxn modelId="{B526A0B8-4F6A-4273-90D6-A59F68F01A29}" type="presParOf" srcId="{E2BE428E-ECA9-480D-9CB1-AD95FDCB4C76}" destId="{615902DD-548C-4E85-AC49-D1706BDD0E88}" srcOrd="2" destOrd="0" presId="urn:microsoft.com/office/officeart/2005/8/layout/radial6"/>
    <dgm:cxn modelId="{E9E4A6BE-17F9-4760-BCF4-F2923EC71757}" type="presParOf" srcId="{E2BE428E-ECA9-480D-9CB1-AD95FDCB4C76}" destId="{30B1BC6F-83B3-4964-A9B9-2916615A6FBE}" srcOrd="3" destOrd="0" presId="urn:microsoft.com/office/officeart/2005/8/layout/radial6"/>
    <dgm:cxn modelId="{7D8E8E25-9612-419F-9DEA-A9E7EB5A3E18}" type="presParOf" srcId="{E2BE428E-ECA9-480D-9CB1-AD95FDCB4C76}" destId="{91E8252D-DD7A-480B-9BBE-73D0452E1690}" srcOrd="4" destOrd="0" presId="urn:microsoft.com/office/officeart/2005/8/layout/radial6"/>
    <dgm:cxn modelId="{2BC20DB6-3D3E-4A4D-9627-10B0937E51C6}" type="presParOf" srcId="{E2BE428E-ECA9-480D-9CB1-AD95FDCB4C76}" destId="{E99D03AD-B501-40FB-93EA-A97163CC4A71}" srcOrd="5" destOrd="0" presId="urn:microsoft.com/office/officeart/2005/8/layout/radial6"/>
    <dgm:cxn modelId="{0C664BFF-4B3D-4A5D-9FA5-94CE3DCCFABF}" type="presParOf" srcId="{E2BE428E-ECA9-480D-9CB1-AD95FDCB4C76}" destId="{A1A4E1C9-53E8-4188-805A-198D47F75CAB}" srcOrd="6" destOrd="0" presId="urn:microsoft.com/office/officeart/2005/8/layout/radial6"/>
    <dgm:cxn modelId="{6A23D1CE-18A1-43EB-B304-67BB3B2A9D6E}" type="presParOf" srcId="{E2BE428E-ECA9-480D-9CB1-AD95FDCB4C76}" destId="{F01298BF-0D8D-44F2-A9D8-B6AF6175B449}" srcOrd="7" destOrd="0" presId="urn:microsoft.com/office/officeart/2005/8/layout/radial6"/>
    <dgm:cxn modelId="{1806A120-538A-438D-9C61-A85E2A739E92}" type="presParOf" srcId="{E2BE428E-ECA9-480D-9CB1-AD95FDCB4C76}" destId="{0C9284D7-8A4D-427B-AD46-7A364DD4F356}" srcOrd="8" destOrd="0" presId="urn:microsoft.com/office/officeart/2005/8/layout/radial6"/>
    <dgm:cxn modelId="{559DEA07-CA9A-45BE-8401-17358275D0A6}" type="presParOf" srcId="{E2BE428E-ECA9-480D-9CB1-AD95FDCB4C76}" destId="{B3252778-1F3D-48F4-B618-15D8A4353A1C}" srcOrd="9" destOrd="0" presId="urn:microsoft.com/office/officeart/2005/8/layout/radial6"/>
    <dgm:cxn modelId="{2CAA0DC6-C594-4A79-B07A-A6C1582578C1}" type="presParOf" srcId="{E2BE428E-ECA9-480D-9CB1-AD95FDCB4C76}" destId="{BF10A5C3-B2E0-4ECC-8973-3AC6E9E1623A}" srcOrd="10" destOrd="0" presId="urn:microsoft.com/office/officeart/2005/8/layout/radial6"/>
    <dgm:cxn modelId="{ED566436-2198-4BA8-B704-1768FDA93C63}" type="presParOf" srcId="{E2BE428E-ECA9-480D-9CB1-AD95FDCB4C76}" destId="{AFBBFCFC-1011-4B1A-B5F5-FCB3854112CD}" srcOrd="11" destOrd="0" presId="urn:microsoft.com/office/officeart/2005/8/layout/radial6"/>
    <dgm:cxn modelId="{55DFC778-CE89-46CF-9E4B-D12647075B22}" type="presParOf" srcId="{E2BE428E-ECA9-480D-9CB1-AD95FDCB4C76}" destId="{79314DBF-211F-4E82-9369-D7C1365CD2BD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FAC9DE-F796-42C8-9528-9BAABB2AF7BD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94F9682-0EE4-4200-ADF6-7A475EA32E87}">
      <dgm:prSet phldrT="[文本]" custT="1"/>
      <dgm:spPr/>
      <dgm:t>
        <a:bodyPr/>
        <a:lstStyle/>
        <a:p>
          <a:r>
            <a:rPr lang="zh-CN" altLang="en-US" sz="1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教育信息化</a:t>
          </a:r>
          <a:r>
            <a:rPr lang="en-US" altLang="zh-CN" sz="1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2.0</a:t>
          </a:r>
          <a:r>
            <a:rPr lang="zh-CN" altLang="en-US" sz="18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行动计划</a:t>
          </a:r>
          <a:endParaRPr lang="zh-CN" altLang="en-US" sz="18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93EF30F3-BFF4-4B83-9448-37AACD611402}" type="par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B785BB85-E89C-4D8B-AE1B-E4EBD08435B2}" type="sibTrans" cxnId="{92C4FBE5-8F3D-427E-9628-8C2528CF350A}">
      <dgm:prSet/>
      <dgm:spPr/>
      <dgm:t>
        <a:bodyPr/>
        <a:lstStyle/>
        <a:p>
          <a:endParaRPr lang="zh-CN" altLang="en-US"/>
        </a:p>
      </dgm:t>
    </dgm:pt>
    <dgm:pt modelId="{F8FF371B-A672-44FF-8EA8-995A1823CD87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数字资源服务普及行动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803DE816-6EA8-41C9-87A8-E4435DCC0F85}" type="par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177E529A-9B81-4785-A72B-04AF3383CA7D}" type="sibTrans" cxnId="{A3E7A668-1FF4-42D6-951A-8BE98EB3DED4}">
      <dgm:prSet/>
      <dgm:spPr/>
      <dgm:t>
        <a:bodyPr/>
        <a:lstStyle/>
        <a:p>
          <a:endParaRPr lang="zh-CN" altLang="en-US"/>
        </a:p>
      </dgm:t>
    </dgm:pt>
    <dgm:pt modelId="{844C0D9F-8F6B-4A85-B6EC-C2B290721C92}">
      <dgm:prSet phldrT="[文本]" custT="1"/>
      <dgm:spPr/>
      <dgm:t>
        <a:bodyPr/>
        <a:lstStyle/>
        <a:p>
          <a:r>
            <a:rPr lang="en-US" altLang="zh-CN" sz="1600" b="1" dirty="0" smtClean="0">
              <a:latin typeface="华文行楷" pitchFamily="2" charset="-122"/>
              <a:ea typeface="华文行楷" pitchFamily="2" charset="-122"/>
            </a:rPr>
            <a:t>2.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网络学习空间覆盖行动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2C92B13C-6F45-4B51-824E-D89C802ADF93}" type="par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38870711-7398-4D0E-BDD7-70117E6AEE7A}" type="sibTrans" cxnId="{9B5ED8DA-6286-4F83-A817-8E3F00489A66}">
      <dgm:prSet/>
      <dgm:spPr/>
      <dgm:t>
        <a:bodyPr/>
        <a:lstStyle/>
        <a:p>
          <a:endParaRPr lang="zh-CN" altLang="en-US"/>
        </a:p>
      </dgm:t>
    </dgm:pt>
    <dgm:pt modelId="{5F4F7C3C-30E4-4915-BD62-68FD4C4DC35E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网络扶智工程攻坚行动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308099F7-DFD2-49C0-A66E-EF1EF5407B4F}" type="par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B792EA68-0AD4-46F6-B1FE-D035C3F48664}" type="sibTrans" cxnId="{A61CB7B3-3545-4E6E-93EB-424FEC398385}">
      <dgm:prSet/>
      <dgm:spPr/>
      <dgm:t>
        <a:bodyPr/>
        <a:lstStyle/>
        <a:p>
          <a:endParaRPr lang="zh-CN" altLang="en-US"/>
        </a:p>
      </dgm:t>
    </dgm:pt>
    <dgm:pt modelId="{D66D81C2-3406-4558-962C-EEA00B3ADFD1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教育治理能力优化行动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6DA478B4-7C77-46E0-ACA9-00621A56F573}" type="par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BDF3D3D0-5BB1-4C7F-8DBB-911759AEC01F}" type="sibTrans" cxnId="{01C76CD2-E2EE-4C8D-BEE6-20475859946C}">
      <dgm:prSet/>
      <dgm:spPr/>
      <dgm:t>
        <a:bodyPr/>
        <a:lstStyle/>
        <a:p>
          <a:endParaRPr lang="zh-CN" altLang="en-US"/>
        </a:p>
      </dgm:t>
    </dgm:pt>
    <dgm:pt modelId="{CE5F38B4-FEBC-4B33-9739-BD97FD59E4D8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5.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百区千校万课引领行动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86B0ED96-80AC-47B5-886D-97802FF0C033}" type="parTrans" cxnId="{EFC6990A-B422-41BC-87B3-A3A23F6B7FC6}">
      <dgm:prSet/>
      <dgm:spPr/>
      <dgm:t>
        <a:bodyPr/>
        <a:lstStyle/>
        <a:p>
          <a:endParaRPr lang="zh-CN" altLang="en-US"/>
        </a:p>
      </dgm:t>
    </dgm:pt>
    <dgm:pt modelId="{37A596F0-1589-485C-BEC8-006A95ED8806}" type="sibTrans" cxnId="{EFC6990A-B422-41BC-87B3-A3A23F6B7FC6}">
      <dgm:prSet/>
      <dgm:spPr/>
      <dgm:t>
        <a:bodyPr/>
        <a:lstStyle/>
        <a:p>
          <a:endParaRPr lang="zh-CN" altLang="en-US"/>
        </a:p>
      </dgm:t>
    </dgm:pt>
    <dgm:pt modelId="{AB70910A-6E4C-42B1-B4B2-4CA7F382FCCF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6.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数字校园规范建设行动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4EE984CA-4BD7-4985-BFCD-5401FEEFB6B1}" type="parTrans" cxnId="{930B0471-C8B4-470C-BE2A-D093124EC99A}">
      <dgm:prSet/>
      <dgm:spPr/>
      <dgm:t>
        <a:bodyPr/>
        <a:lstStyle/>
        <a:p>
          <a:endParaRPr lang="zh-CN" altLang="en-US"/>
        </a:p>
      </dgm:t>
    </dgm:pt>
    <dgm:pt modelId="{F1D4D128-A24A-4333-936E-78B57C14FBAA}" type="sibTrans" cxnId="{930B0471-C8B4-470C-BE2A-D093124EC99A}">
      <dgm:prSet/>
      <dgm:spPr/>
      <dgm:t>
        <a:bodyPr/>
        <a:lstStyle/>
        <a:p>
          <a:endParaRPr lang="zh-CN" altLang="en-US"/>
        </a:p>
      </dgm:t>
    </dgm:pt>
    <dgm:pt modelId="{07D86274-7526-4781-8CD7-F7884DD76549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7.</a:t>
          </a:r>
          <a:r>
            <a:rPr lang="zh-CN" altLang="en-US" sz="1400" b="1" dirty="0" smtClean="0">
              <a:latin typeface="华文行楷" pitchFamily="2" charset="-122"/>
              <a:ea typeface="华文行楷" pitchFamily="2" charset="-122"/>
            </a:rPr>
            <a:t>智慧教育创新发展行动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505F005B-50CF-4B10-8586-2CFC4EDF0D91}" type="parTrans" cxnId="{8926E2D5-C707-4AE0-A411-AAE3002C828F}">
      <dgm:prSet/>
      <dgm:spPr/>
      <dgm:t>
        <a:bodyPr/>
        <a:lstStyle/>
        <a:p>
          <a:endParaRPr lang="zh-CN" altLang="en-US"/>
        </a:p>
      </dgm:t>
    </dgm:pt>
    <dgm:pt modelId="{E970351E-7F00-40F8-996E-A6D004D1EA84}" type="sibTrans" cxnId="{8926E2D5-C707-4AE0-A411-AAE3002C828F}">
      <dgm:prSet/>
      <dgm:spPr/>
      <dgm:t>
        <a:bodyPr/>
        <a:lstStyle/>
        <a:p>
          <a:endParaRPr lang="zh-CN" altLang="en-US"/>
        </a:p>
      </dgm:t>
    </dgm:pt>
    <dgm:pt modelId="{B11A1FFB-06B9-46A8-A6E2-1AD77C874DA9}">
      <dgm:prSet phldrT="[文本]" custT="1"/>
      <dgm:spPr/>
      <dgm:t>
        <a:bodyPr/>
        <a:lstStyle/>
        <a:p>
          <a:r>
            <a:rPr lang="en-US" altLang="zh-CN" sz="1400" b="1" dirty="0" smtClean="0">
              <a:latin typeface="华文行楷" pitchFamily="2" charset="-122"/>
              <a:ea typeface="华文行楷" pitchFamily="2" charset="-122"/>
            </a:rPr>
            <a:t>8.</a:t>
          </a:r>
          <a:r>
            <a:rPr lang="zh-CN" altLang="zh-CN" sz="1400" b="1" dirty="0" smtClean="0">
              <a:latin typeface="华文行楷" pitchFamily="2" charset="-122"/>
              <a:ea typeface="华文行楷" pitchFamily="2" charset="-122"/>
            </a:rPr>
            <a:t>信息素养全面提升行动</a:t>
          </a:r>
          <a:endParaRPr lang="zh-CN" altLang="en-US" sz="1400" b="1" dirty="0">
            <a:latin typeface="华文行楷" pitchFamily="2" charset="-122"/>
            <a:ea typeface="华文行楷" pitchFamily="2" charset="-122"/>
          </a:endParaRPr>
        </a:p>
      </dgm:t>
    </dgm:pt>
    <dgm:pt modelId="{CEF49BAA-CB06-4B1E-86A3-140F867C1868}" type="parTrans" cxnId="{0CE1F7AB-83F2-4FF4-B62F-A6340CE7BAD3}">
      <dgm:prSet/>
      <dgm:spPr/>
      <dgm:t>
        <a:bodyPr/>
        <a:lstStyle/>
        <a:p>
          <a:endParaRPr lang="zh-CN" altLang="en-US"/>
        </a:p>
      </dgm:t>
    </dgm:pt>
    <dgm:pt modelId="{A21808A0-4CAF-4687-8CF3-4AE4609176F1}" type="sibTrans" cxnId="{0CE1F7AB-83F2-4FF4-B62F-A6340CE7BAD3}">
      <dgm:prSet/>
      <dgm:spPr/>
      <dgm:t>
        <a:bodyPr/>
        <a:lstStyle/>
        <a:p>
          <a:endParaRPr lang="zh-CN" altLang="en-US"/>
        </a:p>
      </dgm:t>
    </dgm:pt>
    <dgm:pt modelId="{E2BE428E-ECA9-480D-9CB1-AD95FDCB4C76}" type="pres">
      <dgm:prSet presAssocID="{C3FAC9DE-F796-42C8-9528-9BAABB2AF7B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B8E5D08-52A8-47ED-81FA-C8F85824323C}" type="pres">
      <dgm:prSet presAssocID="{194F9682-0EE4-4200-ADF6-7A475EA32E87}" presName="centerShape" presStyleLbl="node0" presStyleIdx="0" presStyleCnt="1" custScaleX="150074" custScaleY="118401"/>
      <dgm:spPr/>
      <dgm:t>
        <a:bodyPr/>
        <a:lstStyle/>
        <a:p>
          <a:endParaRPr lang="zh-CN" altLang="en-US"/>
        </a:p>
      </dgm:t>
    </dgm:pt>
    <dgm:pt modelId="{88DC7FD5-A080-40FA-851E-40106706019F}" type="pres">
      <dgm:prSet presAssocID="{F8FF371B-A672-44FF-8EA8-995A1823CD87}" presName="node" presStyleLbl="node1" presStyleIdx="0" presStyleCnt="8" custScaleX="191081" custScaleY="1083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5902DD-548C-4E85-AC49-D1706BDD0E88}" type="pres">
      <dgm:prSet presAssocID="{F8FF371B-A672-44FF-8EA8-995A1823CD87}" presName="dummy" presStyleCnt="0"/>
      <dgm:spPr/>
    </dgm:pt>
    <dgm:pt modelId="{30B1BC6F-83B3-4964-A9B9-2916615A6FBE}" type="pres">
      <dgm:prSet presAssocID="{177E529A-9B81-4785-A72B-04AF3383CA7D}" presName="sibTrans" presStyleLbl="sibTrans2D1" presStyleIdx="0" presStyleCnt="8"/>
      <dgm:spPr/>
      <dgm:t>
        <a:bodyPr/>
        <a:lstStyle/>
        <a:p>
          <a:endParaRPr lang="zh-CN" altLang="en-US"/>
        </a:p>
      </dgm:t>
    </dgm:pt>
    <dgm:pt modelId="{91E8252D-DD7A-480B-9BBE-73D0452E1690}" type="pres">
      <dgm:prSet presAssocID="{844C0D9F-8F6B-4A85-B6EC-C2B290721C92}" presName="node" presStyleLbl="node1" presStyleIdx="1" presStyleCnt="8" custScaleX="182503" custScaleY="125731" custRadScaleRad="112765" custRadScaleInc="300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9D03AD-B501-40FB-93EA-A97163CC4A71}" type="pres">
      <dgm:prSet presAssocID="{844C0D9F-8F6B-4A85-B6EC-C2B290721C92}" presName="dummy" presStyleCnt="0"/>
      <dgm:spPr/>
    </dgm:pt>
    <dgm:pt modelId="{A1A4E1C9-53E8-4188-805A-198D47F75CAB}" type="pres">
      <dgm:prSet presAssocID="{38870711-7398-4D0E-BDD7-70117E6AEE7A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F01298BF-0D8D-44F2-A9D8-B6AF6175B449}" type="pres">
      <dgm:prSet presAssocID="{5F4F7C3C-30E4-4915-BD62-68FD4C4DC35E}" presName="node" presStyleLbl="node1" presStyleIdx="2" presStyleCnt="8" custScaleX="158623" custScaleY="120644" custRadScaleRad="127630" custRadScaleInc="-9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9284D7-8A4D-427B-AD46-7A364DD4F356}" type="pres">
      <dgm:prSet presAssocID="{5F4F7C3C-30E4-4915-BD62-68FD4C4DC35E}" presName="dummy" presStyleCnt="0"/>
      <dgm:spPr/>
    </dgm:pt>
    <dgm:pt modelId="{B3252778-1F3D-48F4-B618-15D8A4353A1C}" type="pres">
      <dgm:prSet presAssocID="{B792EA68-0AD4-46F6-B1FE-D035C3F48664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BF10A5C3-B2E0-4ECC-8973-3AC6E9E1623A}" type="pres">
      <dgm:prSet presAssocID="{D66D81C2-3406-4558-962C-EEA00B3ADFD1}" presName="node" presStyleLbl="node1" presStyleIdx="3" presStyleCnt="8" custScaleX="146280" custScaleY="111489" custRadScaleRad="119065" custRadScaleInc="-571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BBFCFC-1011-4B1A-B5F5-FCB3854112CD}" type="pres">
      <dgm:prSet presAssocID="{D66D81C2-3406-4558-962C-EEA00B3ADFD1}" presName="dummy" presStyleCnt="0"/>
      <dgm:spPr/>
    </dgm:pt>
    <dgm:pt modelId="{79314DBF-211F-4E82-9369-D7C1365CD2BD}" type="pres">
      <dgm:prSet presAssocID="{BDF3D3D0-5BB1-4C7F-8DBB-911759AEC01F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D6BA14F0-9B39-43ED-B1DB-35A4BD9151DF}" type="pres">
      <dgm:prSet presAssocID="{CE5F38B4-FEBC-4B33-9739-BD97FD59E4D8}" presName="node" presStyleLbl="node1" presStyleIdx="4" presStyleCnt="8" custScaleX="161165" custScaleY="1432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6A6E82-190B-4B98-8E73-18A78EF9D01B}" type="pres">
      <dgm:prSet presAssocID="{CE5F38B4-FEBC-4B33-9739-BD97FD59E4D8}" presName="dummy" presStyleCnt="0"/>
      <dgm:spPr/>
    </dgm:pt>
    <dgm:pt modelId="{609B8E2A-0210-46FA-8EB6-3F31AEECDB8E}" type="pres">
      <dgm:prSet presAssocID="{37A596F0-1589-485C-BEC8-006A95ED8806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30D313F4-41C1-4ABD-ADED-2FDABDDB696F}" type="pres">
      <dgm:prSet presAssocID="{AB70910A-6E4C-42B1-B4B2-4CA7F382FCCF}" presName="node" presStyleLbl="node1" presStyleIdx="5" presStyleCnt="8" custScaleX="160467" custScaleY="107789" custRadScaleRad="126442" custRadScaleInc="254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6BD935-D5B5-42CC-BA77-3FE424563815}" type="pres">
      <dgm:prSet presAssocID="{AB70910A-6E4C-42B1-B4B2-4CA7F382FCCF}" presName="dummy" presStyleCnt="0"/>
      <dgm:spPr/>
    </dgm:pt>
    <dgm:pt modelId="{FC212ECB-939F-4F87-A7C1-A20B9A9FF4E8}" type="pres">
      <dgm:prSet presAssocID="{F1D4D128-A24A-4333-936E-78B57C14FBAA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A38390DB-7B21-462F-887A-30D651D49B4C}" type="pres">
      <dgm:prSet presAssocID="{07D86274-7526-4781-8CD7-F7884DD76549}" presName="node" presStyleLbl="node1" presStyleIdx="6" presStyleCnt="8" custScaleX="167081" custScaleY="108963" custRadScaleRad="123497" custRadScaleInc="-155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B307BC-E42A-42F9-89CC-F5ECD79F0CF7}" type="pres">
      <dgm:prSet presAssocID="{07D86274-7526-4781-8CD7-F7884DD76549}" presName="dummy" presStyleCnt="0"/>
      <dgm:spPr/>
    </dgm:pt>
    <dgm:pt modelId="{A5C9AADA-AA28-4B15-955A-766E460482A3}" type="pres">
      <dgm:prSet presAssocID="{E970351E-7F00-40F8-996E-A6D004D1EA84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7A62D337-879A-473E-9F40-02C712B9C904}" type="pres">
      <dgm:prSet presAssocID="{B11A1FFB-06B9-46A8-A6E2-1AD77C874DA9}" presName="node" presStyleLbl="node1" presStyleIdx="7" presStyleCnt="8" custScaleX="181340" custScaleY="123143" custRadScaleRad="122202" custRadScaleInc="-546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89A8D-E171-4369-BD9F-AF1920B62D8B}" type="pres">
      <dgm:prSet presAssocID="{B11A1FFB-06B9-46A8-A6E2-1AD77C874DA9}" presName="dummy" presStyleCnt="0"/>
      <dgm:spPr/>
    </dgm:pt>
    <dgm:pt modelId="{B0CFC4A2-CC5F-4087-8630-9BDFD24516DC}" type="pres">
      <dgm:prSet presAssocID="{A21808A0-4CAF-4687-8CF3-4AE4609176F1}" presName="sibTrans" presStyleLbl="sibTrans2D1" presStyleIdx="7" presStyleCnt="8"/>
      <dgm:spPr/>
      <dgm:t>
        <a:bodyPr/>
        <a:lstStyle/>
        <a:p>
          <a:endParaRPr lang="zh-CN" altLang="en-US"/>
        </a:p>
      </dgm:t>
    </dgm:pt>
  </dgm:ptLst>
  <dgm:cxnLst>
    <dgm:cxn modelId="{583206AA-00DA-44E4-AD33-B141D1792B50}" type="presOf" srcId="{194F9682-0EE4-4200-ADF6-7A475EA32E87}" destId="{3B8E5D08-52A8-47ED-81FA-C8F85824323C}" srcOrd="0" destOrd="0" presId="urn:microsoft.com/office/officeart/2005/8/layout/radial6"/>
    <dgm:cxn modelId="{A61CB7B3-3545-4E6E-93EB-424FEC398385}" srcId="{194F9682-0EE4-4200-ADF6-7A475EA32E87}" destId="{5F4F7C3C-30E4-4915-BD62-68FD4C4DC35E}" srcOrd="2" destOrd="0" parTransId="{308099F7-DFD2-49C0-A66E-EF1EF5407B4F}" sibTransId="{B792EA68-0AD4-46F6-B1FE-D035C3F48664}"/>
    <dgm:cxn modelId="{CCEBAC1E-387C-4638-A2AC-28B2C2CE1AB2}" type="presOf" srcId="{E970351E-7F00-40F8-996E-A6D004D1EA84}" destId="{A5C9AADA-AA28-4B15-955A-766E460482A3}" srcOrd="0" destOrd="0" presId="urn:microsoft.com/office/officeart/2005/8/layout/radial6"/>
    <dgm:cxn modelId="{EFA66FC1-A410-4AC2-B09A-6A2FB9C0E6DB}" type="presOf" srcId="{B11A1FFB-06B9-46A8-A6E2-1AD77C874DA9}" destId="{7A62D337-879A-473E-9F40-02C712B9C904}" srcOrd="0" destOrd="0" presId="urn:microsoft.com/office/officeart/2005/8/layout/radial6"/>
    <dgm:cxn modelId="{11A331C5-4FAF-44AE-8C24-A6433AE77CC0}" type="presOf" srcId="{37A596F0-1589-485C-BEC8-006A95ED8806}" destId="{609B8E2A-0210-46FA-8EB6-3F31AEECDB8E}" srcOrd="0" destOrd="0" presId="urn:microsoft.com/office/officeart/2005/8/layout/radial6"/>
    <dgm:cxn modelId="{5312932D-E337-4820-B1F1-53208C1AB766}" type="presOf" srcId="{A21808A0-4CAF-4687-8CF3-4AE4609176F1}" destId="{B0CFC4A2-CC5F-4087-8630-9BDFD24516DC}" srcOrd="0" destOrd="0" presId="urn:microsoft.com/office/officeart/2005/8/layout/radial6"/>
    <dgm:cxn modelId="{A2731C4E-CF7D-4FBB-963B-6D1821584FDD}" type="presOf" srcId="{5F4F7C3C-30E4-4915-BD62-68FD4C4DC35E}" destId="{F01298BF-0D8D-44F2-A9D8-B6AF6175B449}" srcOrd="0" destOrd="0" presId="urn:microsoft.com/office/officeart/2005/8/layout/radial6"/>
    <dgm:cxn modelId="{E59F6CDC-184A-4FC4-9B29-1477FBE9A470}" type="presOf" srcId="{CE5F38B4-FEBC-4B33-9739-BD97FD59E4D8}" destId="{D6BA14F0-9B39-43ED-B1DB-35A4BD9151DF}" srcOrd="0" destOrd="0" presId="urn:microsoft.com/office/officeart/2005/8/layout/radial6"/>
    <dgm:cxn modelId="{7AF1D25B-A3CD-423D-8567-4389D0CDFFD8}" type="presOf" srcId="{D66D81C2-3406-4558-962C-EEA00B3ADFD1}" destId="{BF10A5C3-B2E0-4ECC-8973-3AC6E9E1623A}" srcOrd="0" destOrd="0" presId="urn:microsoft.com/office/officeart/2005/8/layout/radial6"/>
    <dgm:cxn modelId="{0CE1F7AB-83F2-4FF4-B62F-A6340CE7BAD3}" srcId="{194F9682-0EE4-4200-ADF6-7A475EA32E87}" destId="{B11A1FFB-06B9-46A8-A6E2-1AD77C874DA9}" srcOrd="7" destOrd="0" parTransId="{CEF49BAA-CB06-4B1E-86A3-140F867C1868}" sibTransId="{A21808A0-4CAF-4687-8CF3-4AE4609176F1}"/>
    <dgm:cxn modelId="{DAA6A323-C6C2-4E2A-991B-1CA3BC016AA1}" type="presOf" srcId="{F8FF371B-A672-44FF-8EA8-995A1823CD87}" destId="{88DC7FD5-A080-40FA-851E-40106706019F}" srcOrd="0" destOrd="0" presId="urn:microsoft.com/office/officeart/2005/8/layout/radial6"/>
    <dgm:cxn modelId="{8926E2D5-C707-4AE0-A411-AAE3002C828F}" srcId="{194F9682-0EE4-4200-ADF6-7A475EA32E87}" destId="{07D86274-7526-4781-8CD7-F7884DD76549}" srcOrd="6" destOrd="0" parTransId="{505F005B-50CF-4B10-8586-2CFC4EDF0D91}" sibTransId="{E970351E-7F00-40F8-996E-A6D004D1EA84}"/>
    <dgm:cxn modelId="{EFC6990A-B422-41BC-87B3-A3A23F6B7FC6}" srcId="{194F9682-0EE4-4200-ADF6-7A475EA32E87}" destId="{CE5F38B4-FEBC-4B33-9739-BD97FD59E4D8}" srcOrd="4" destOrd="0" parTransId="{86B0ED96-80AC-47B5-886D-97802FF0C033}" sibTransId="{37A596F0-1589-485C-BEC8-006A95ED8806}"/>
    <dgm:cxn modelId="{D2BF520A-99B3-47CF-B63B-8FE0052A28A5}" type="presOf" srcId="{07D86274-7526-4781-8CD7-F7884DD76549}" destId="{A38390DB-7B21-462F-887A-30D651D49B4C}" srcOrd="0" destOrd="0" presId="urn:microsoft.com/office/officeart/2005/8/layout/radial6"/>
    <dgm:cxn modelId="{54D694DF-0A65-4915-9044-4F6CAECF365B}" type="presOf" srcId="{B792EA68-0AD4-46F6-B1FE-D035C3F48664}" destId="{B3252778-1F3D-48F4-B618-15D8A4353A1C}" srcOrd="0" destOrd="0" presId="urn:microsoft.com/office/officeart/2005/8/layout/radial6"/>
    <dgm:cxn modelId="{9B5ED8DA-6286-4F83-A817-8E3F00489A66}" srcId="{194F9682-0EE4-4200-ADF6-7A475EA32E87}" destId="{844C0D9F-8F6B-4A85-B6EC-C2B290721C92}" srcOrd="1" destOrd="0" parTransId="{2C92B13C-6F45-4B51-824E-D89C802ADF93}" sibTransId="{38870711-7398-4D0E-BDD7-70117E6AEE7A}"/>
    <dgm:cxn modelId="{0662E800-BAB7-4A17-8E43-4BD9B9EBD2B1}" type="presOf" srcId="{C3FAC9DE-F796-42C8-9528-9BAABB2AF7BD}" destId="{E2BE428E-ECA9-480D-9CB1-AD95FDCB4C76}" srcOrd="0" destOrd="0" presId="urn:microsoft.com/office/officeart/2005/8/layout/radial6"/>
    <dgm:cxn modelId="{930B0471-C8B4-470C-BE2A-D093124EC99A}" srcId="{194F9682-0EE4-4200-ADF6-7A475EA32E87}" destId="{AB70910A-6E4C-42B1-B4B2-4CA7F382FCCF}" srcOrd="5" destOrd="0" parTransId="{4EE984CA-4BD7-4985-BFCD-5401FEEFB6B1}" sibTransId="{F1D4D128-A24A-4333-936E-78B57C14FBAA}"/>
    <dgm:cxn modelId="{B7CD8D4A-C27C-4A76-90F0-1A8235D44A28}" type="presOf" srcId="{844C0D9F-8F6B-4A85-B6EC-C2B290721C92}" destId="{91E8252D-DD7A-480B-9BBE-73D0452E1690}" srcOrd="0" destOrd="0" presId="urn:microsoft.com/office/officeart/2005/8/layout/radial6"/>
    <dgm:cxn modelId="{01C76CD2-E2EE-4C8D-BEE6-20475859946C}" srcId="{194F9682-0EE4-4200-ADF6-7A475EA32E87}" destId="{D66D81C2-3406-4558-962C-EEA00B3ADFD1}" srcOrd="3" destOrd="0" parTransId="{6DA478B4-7C77-46E0-ACA9-00621A56F573}" sibTransId="{BDF3D3D0-5BB1-4C7F-8DBB-911759AEC01F}"/>
    <dgm:cxn modelId="{40B14DE6-503C-4465-A544-471338C5C378}" type="presOf" srcId="{177E529A-9B81-4785-A72B-04AF3383CA7D}" destId="{30B1BC6F-83B3-4964-A9B9-2916615A6FBE}" srcOrd="0" destOrd="0" presId="urn:microsoft.com/office/officeart/2005/8/layout/radial6"/>
    <dgm:cxn modelId="{88B15383-285F-4245-917B-37ACB1AC9E36}" type="presOf" srcId="{AB70910A-6E4C-42B1-B4B2-4CA7F382FCCF}" destId="{30D313F4-41C1-4ABD-ADED-2FDABDDB696F}" srcOrd="0" destOrd="0" presId="urn:microsoft.com/office/officeart/2005/8/layout/radial6"/>
    <dgm:cxn modelId="{92C4FBE5-8F3D-427E-9628-8C2528CF350A}" srcId="{C3FAC9DE-F796-42C8-9528-9BAABB2AF7BD}" destId="{194F9682-0EE4-4200-ADF6-7A475EA32E87}" srcOrd="0" destOrd="0" parTransId="{93EF30F3-BFF4-4B83-9448-37AACD611402}" sibTransId="{B785BB85-E89C-4D8B-AE1B-E4EBD08435B2}"/>
    <dgm:cxn modelId="{8278344A-5CA7-41AA-825E-D36398BF6E01}" type="presOf" srcId="{F1D4D128-A24A-4333-936E-78B57C14FBAA}" destId="{FC212ECB-939F-4F87-A7C1-A20B9A9FF4E8}" srcOrd="0" destOrd="0" presId="urn:microsoft.com/office/officeart/2005/8/layout/radial6"/>
    <dgm:cxn modelId="{F4193FEF-3C1F-4C1C-A9E8-A81AD849659C}" type="presOf" srcId="{38870711-7398-4D0E-BDD7-70117E6AEE7A}" destId="{A1A4E1C9-53E8-4188-805A-198D47F75CAB}" srcOrd="0" destOrd="0" presId="urn:microsoft.com/office/officeart/2005/8/layout/radial6"/>
    <dgm:cxn modelId="{A3E7A668-1FF4-42D6-951A-8BE98EB3DED4}" srcId="{194F9682-0EE4-4200-ADF6-7A475EA32E87}" destId="{F8FF371B-A672-44FF-8EA8-995A1823CD87}" srcOrd="0" destOrd="0" parTransId="{803DE816-6EA8-41C9-87A8-E4435DCC0F85}" sibTransId="{177E529A-9B81-4785-A72B-04AF3383CA7D}"/>
    <dgm:cxn modelId="{5BC86545-F3E3-4FBE-B882-46A2C809BF9F}" type="presOf" srcId="{BDF3D3D0-5BB1-4C7F-8DBB-911759AEC01F}" destId="{79314DBF-211F-4E82-9369-D7C1365CD2BD}" srcOrd="0" destOrd="0" presId="urn:microsoft.com/office/officeart/2005/8/layout/radial6"/>
    <dgm:cxn modelId="{606F6461-9A03-407E-84D9-684E3C369F86}" type="presParOf" srcId="{E2BE428E-ECA9-480D-9CB1-AD95FDCB4C76}" destId="{3B8E5D08-52A8-47ED-81FA-C8F85824323C}" srcOrd="0" destOrd="0" presId="urn:microsoft.com/office/officeart/2005/8/layout/radial6"/>
    <dgm:cxn modelId="{CAE71566-F9D0-41DF-81E2-643499D89429}" type="presParOf" srcId="{E2BE428E-ECA9-480D-9CB1-AD95FDCB4C76}" destId="{88DC7FD5-A080-40FA-851E-40106706019F}" srcOrd="1" destOrd="0" presId="urn:microsoft.com/office/officeart/2005/8/layout/radial6"/>
    <dgm:cxn modelId="{F558E33E-CA3A-4F3D-8AD1-F1BF652226EA}" type="presParOf" srcId="{E2BE428E-ECA9-480D-9CB1-AD95FDCB4C76}" destId="{615902DD-548C-4E85-AC49-D1706BDD0E88}" srcOrd="2" destOrd="0" presId="urn:microsoft.com/office/officeart/2005/8/layout/radial6"/>
    <dgm:cxn modelId="{3227D06D-21D6-4DD9-8692-6C4B92A3C045}" type="presParOf" srcId="{E2BE428E-ECA9-480D-9CB1-AD95FDCB4C76}" destId="{30B1BC6F-83B3-4964-A9B9-2916615A6FBE}" srcOrd="3" destOrd="0" presId="urn:microsoft.com/office/officeart/2005/8/layout/radial6"/>
    <dgm:cxn modelId="{38A92585-F031-4058-8E03-57510D750C37}" type="presParOf" srcId="{E2BE428E-ECA9-480D-9CB1-AD95FDCB4C76}" destId="{91E8252D-DD7A-480B-9BBE-73D0452E1690}" srcOrd="4" destOrd="0" presId="urn:microsoft.com/office/officeart/2005/8/layout/radial6"/>
    <dgm:cxn modelId="{D4E58AC7-FB88-4619-B0B2-5CAEB9526E82}" type="presParOf" srcId="{E2BE428E-ECA9-480D-9CB1-AD95FDCB4C76}" destId="{E99D03AD-B501-40FB-93EA-A97163CC4A71}" srcOrd="5" destOrd="0" presId="urn:microsoft.com/office/officeart/2005/8/layout/radial6"/>
    <dgm:cxn modelId="{05BBDDF3-B92C-4701-8AD7-131B2C123F15}" type="presParOf" srcId="{E2BE428E-ECA9-480D-9CB1-AD95FDCB4C76}" destId="{A1A4E1C9-53E8-4188-805A-198D47F75CAB}" srcOrd="6" destOrd="0" presId="urn:microsoft.com/office/officeart/2005/8/layout/radial6"/>
    <dgm:cxn modelId="{15D55616-57CA-469A-A377-D13432EFEFC7}" type="presParOf" srcId="{E2BE428E-ECA9-480D-9CB1-AD95FDCB4C76}" destId="{F01298BF-0D8D-44F2-A9D8-B6AF6175B449}" srcOrd="7" destOrd="0" presId="urn:microsoft.com/office/officeart/2005/8/layout/radial6"/>
    <dgm:cxn modelId="{4D095B97-0F62-4F2A-BF2A-3F8E3E135A6E}" type="presParOf" srcId="{E2BE428E-ECA9-480D-9CB1-AD95FDCB4C76}" destId="{0C9284D7-8A4D-427B-AD46-7A364DD4F356}" srcOrd="8" destOrd="0" presId="urn:microsoft.com/office/officeart/2005/8/layout/radial6"/>
    <dgm:cxn modelId="{E29C5ED1-BD1C-43AE-A800-6960A6F26DDA}" type="presParOf" srcId="{E2BE428E-ECA9-480D-9CB1-AD95FDCB4C76}" destId="{B3252778-1F3D-48F4-B618-15D8A4353A1C}" srcOrd="9" destOrd="0" presId="urn:microsoft.com/office/officeart/2005/8/layout/radial6"/>
    <dgm:cxn modelId="{1B737C2B-D214-4180-B758-4F65EB9E5777}" type="presParOf" srcId="{E2BE428E-ECA9-480D-9CB1-AD95FDCB4C76}" destId="{BF10A5C3-B2E0-4ECC-8973-3AC6E9E1623A}" srcOrd="10" destOrd="0" presId="urn:microsoft.com/office/officeart/2005/8/layout/radial6"/>
    <dgm:cxn modelId="{D7E5D45E-FA88-4C87-B561-B567DD5F951E}" type="presParOf" srcId="{E2BE428E-ECA9-480D-9CB1-AD95FDCB4C76}" destId="{AFBBFCFC-1011-4B1A-B5F5-FCB3854112CD}" srcOrd="11" destOrd="0" presId="urn:microsoft.com/office/officeart/2005/8/layout/radial6"/>
    <dgm:cxn modelId="{FC17DA31-B652-49C5-9180-B259E95CFC60}" type="presParOf" srcId="{E2BE428E-ECA9-480D-9CB1-AD95FDCB4C76}" destId="{79314DBF-211F-4E82-9369-D7C1365CD2BD}" srcOrd="12" destOrd="0" presId="urn:microsoft.com/office/officeart/2005/8/layout/radial6"/>
    <dgm:cxn modelId="{E2556674-2ED6-40C5-AECD-877B5019DDEB}" type="presParOf" srcId="{E2BE428E-ECA9-480D-9CB1-AD95FDCB4C76}" destId="{D6BA14F0-9B39-43ED-B1DB-35A4BD9151DF}" srcOrd="13" destOrd="0" presId="urn:microsoft.com/office/officeart/2005/8/layout/radial6"/>
    <dgm:cxn modelId="{33567B12-48CE-4969-BFD3-AB2B5D01E8CC}" type="presParOf" srcId="{E2BE428E-ECA9-480D-9CB1-AD95FDCB4C76}" destId="{B96A6E82-190B-4B98-8E73-18A78EF9D01B}" srcOrd="14" destOrd="0" presId="urn:microsoft.com/office/officeart/2005/8/layout/radial6"/>
    <dgm:cxn modelId="{921B87A7-5FF6-4CAC-A828-A7622346AD20}" type="presParOf" srcId="{E2BE428E-ECA9-480D-9CB1-AD95FDCB4C76}" destId="{609B8E2A-0210-46FA-8EB6-3F31AEECDB8E}" srcOrd="15" destOrd="0" presId="urn:microsoft.com/office/officeart/2005/8/layout/radial6"/>
    <dgm:cxn modelId="{E4CEF142-521C-487B-A40F-94395448A8F0}" type="presParOf" srcId="{E2BE428E-ECA9-480D-9CB1-AD95FDCB4C76}" destId="{30D313F4-41C1-4ABD-ADED-2FDABDDB696F}" srcOrd="16" destOrd="0" presId="urn:microsoft.com/office/officeart/2005/8/layout/radial6"/>
    <dgm:cxn modelId="{9AAFCFA6-621F-400B-920A-4B4BF7376048}" type="presParOf" srcId="{E2BE428E-ECA9-480D-9CB1-AD95FDCB4C76}" destId="{116BD935-D5B5-42CC-BA77-3FE424563815}" srcOrd="17" destOrd="0" presId="urn:microsoft.com/office/officeart/2005/8/layout/radial6"/>
    <dgm:cxn modelId="{68E8F58F-E55D-48AD-9AE4-6645D5A1DC68}" type="presParOf" srcId="{E2BE428E-ECA9-480D-9CB1-AD95FDCB4C76}" destId="{FC212ECB-939F-4F87-A7C1-A20B9A9FF4E8}" srcOrd="18" destOrd="0" presId="urn:microsoft.com/office/officeart/2005/8/layout/radial6"/>
    <dgm:cxn modelId="{A97C03FB-5D58-4736-8038-5E4BC92B444C}" type="presParOf" srcId="{E2BE428E-ECA9-480D-9CB1-AD95FDCB4C76}" destId="{A38390DB-7B21-462F-887A-30D651D49B4C}" srcOrd="19" destOrd="0" presId="urn:microsoft.com/office/officeart/2005/8/layout/radial6"/>
    <dgm:cxn modelId="{05209531-FFD7-4730-87B4-280DCDF1B77D}" type="presParOf" srcId="{E2BE428E-ECA9-480D-9CB1-AD95FDCB4C76}" destId="{B3B307BC-E42A-42F9-89CC-F5ECD79F0CF7}" srcOrd="20" destOrd="0" presId="urn:microsoft.com/office/officeart/2005/8/layout/radial6"/>
    <dgm:cxn modelId="{6650EE26-AD5F-485D-851A-850BCA6852BF}" type="presParOf" srcId="{E2BE428E-ECA9-480D-9CB1-AD95FDCB4C76}" destId="{A5C9AADA-AA28-4B15-955A-766E460482A3}" srcOrd="21" destOrd="0" presId="urn:microsoft.com/office/officeart/2005/8/layout/radial6"/>
    <dgm:cxn modelId="{E9B0EAD5-6B6F-4C11-A44D-29FE9A1D00D1}" type="presParOf" srcId="{E2BE428E-ECA9-480D-9CB1-AD95FDCB4C76}" destId="{7A62D337-879A-473E-9F40-02C712B9C904}" srcOrd="22" destOrd="0" presId="urn:microsoft.com/office/officeart/2005/8/layout/radial6"/>
    <dgm:cxn modelId="{5140D3C3-20DD-4D0F-BD4C-2A8E0DF671FA}" type="presParOf" srcId="{E2BE428E-ECA9-480D-9CB1-AD95FDCB4C76}" destId="{DFB89A8D-E171-4369-BD9F-AF1920B62D8B}" srcOrd="23" destOrd="0" presId="urn:microsoft.com/office/officeart/2005/8/layout/radial6"/>
    <dgm:cxn modelId="{45AD96BB-6F59-4D64-94BA-91157D7AE743}" type="presParOf" srcId="{E2BE428E-ECA9-480D-9CB1-AD95FDCB4C76}" destId="{B0CFC4A2-CC5F-4087-8630-9BDFD24516DC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06B040-406A-4906-98CC-DB4C83A65C2B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79A767-A493-4DEF-9065-4FFE5882E84C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隶书" pitchFamily="2" charset="-122"/>
              <a:ea typeface="华文隶书" pitchFamily="2" charset="-122"/>
            </a:rPr>
            <a:t>信息化学习资源</a:t>
          </a:r>
          <a:endParaRPr lang="zh-CN" altLang="en-US" sz="2400" b="1" dirty="0">
            <a:latin typeface="华文隶书" pitchFamily="2" charset="-122"/>
            <a:ea typeface="华文隶书" pitchFamily="2" charset="-122"/>
          </a:endParaRPr>
        </a:p>
      </dgm:t>
    </dgm:pt>
    <dgm:pt modelId="{E42C8059-762F-4BE9-B1D0-4AEE11F7F85D}" type="parTrans" cxnId="{1454E0D9-AC74-43C2-86F2-0267F26559DE}">
      <dgm:prSet/>
      <dgm:spPr/>
      <dgm:t>
        <a:bodyPr/>
        <a:lstStyle/>
        <a:p>
          <a:endParaRPr lang="zh-CN" altLang="en-US"/>
        </a:p>
      </dgm:t>
    </dgm:pt>
    <dgm:pt modelId="{2696730C-ED1A-4981-A110-2F882B9AA6EF}" type="sibTrans" cxnId="{1454E0D9-AC74-43C2-86F2-0267F26559DE}">
      <dgm:prSet/>
      <dgm:spPr/>
      <dgm:t>
        <a:bodyPr/>
        <a:lstStyle/>
        <a:p>
          <a:endParaRPr lang="zh-CN" altLang="en-US"/>
        </a:p>
      </dgm:t>
    </dgm:pt>
    <dgm:pt modelId="{C03C9CE1-5EF6-45B1-A0A3-2C7EA5EB09B4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媒体资源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E4AF662D-5EBB-48F4-89B1-6AB8A62E272B}" type="parTrans" cxnId="{13495C62-58DE-4733-81AB-A482FEEFD06E}">
      <dgm:prSet/>
      <dgm:spPr/>
      <dgm:t>
        <a:bodyPr/>
        <a:lstStyle/>
        <a:p>
          <a:endParaRPr lang="zh-CN" altLang="en-US"/>
        </a:p>
      </dgm:t>
    </dgm:pt>
    <dgm:pt modelId="{FDE51E9A-59C9-404E-8391-2D292A8AD4BD}" type="sibTrans" cxnId="{13495C62-58DE-4733-81AB-A482FEEFD06E}">
      <dgm:prSet/>
      <dgm:spPr/>
      <dgm:t>
        <a:bodyPr/>
        <a:lstStyle/>
        <a:p>
          <a:endParaRPr lang="zh-CN" altLang="en-US"/>
        </a:p>
      </dgm:t>
    </dgm:pt>
    <dgm:pt modelId="{35204129-3A77-47CA-8064-16224DAFAA4B}">
      <dgm:prSet phldrT="[文本]" custT="1"/>
      <dgm:spPr/>
      <dgm:t>
        <a:bodyPr/>
        <a:lstStyle/>
        <a:p>
          <a:r>
            <a:rPr lang="zh-CN" altLang="en-US" sz="1800" b="1" dirty="0" smtClean="0">
              <a:latin typeface="华文隶书" pitchFamily="2" charset="-122"/>
              <a:ea typeface="华文隶书" pitchFamily="2" charset="-122"/>
            </a:rPr>
            <a:t>多媒体</a:t>
          </a:r>
          <a:endParaRPr lang="zh-CN" altLang="en-US" sz="1800" b="1" dirty="0">
            <a:latin typeface="华文隶书" pitchFamily="2" charset="-122"/>
            <a:ea typeface="华文隶书" pitchFamily="2" charset="-122"/>
          </a:endParaRPr>
        </a:p>
      </dgm:t>
    </dgm:pt>
    <dgm:pt modelId="{9AB3EE5A-0107-4845-9BD8-4EBEBDE406AA}" type="parTrans" cxnId="{73AFE208-D54B-48B2-9344-ABBB509F6B83}">
      <dgm:prSet/>
      <dgm:spPr/>
      <dgm:t>
        <a:bodyPr/>
        <a:lstStyle/>
        <a:p>
          <a:endParaRPr lang="zh-CN" altLang="en-US"/>
        </a:p>
      </dgm:t>
    </dgm:pt>
    <dgm:pt modelId="{B8309C82-2554-4256-A641-FFAD2A15F6E7}" type="sibTrans" cxnId="{73AFE208-D54B-48B2-9344-ABBB509F6B83}">
      <dgm:prSet/>
      <dgm:spPr/>
      <dgm:t>
        <a:bodyPr/>
        <a:lstStyle/>
        <a:p>
          <a:endParaRPr lang="zh-CN" altLang="en-US"/>
        </a:p>
      </dgm:t>
    </dgm:pt>
    <dgm:pt modelId="{6BC1621E-EDED-442D-8BF9-1A59E8924A6E}">
      <dgm:prSet phldrT="[文本]" custT="1"/>
      <dgm:spPr/>
      <dgm:t>
        <a:bodyPr/>
        <a:lstStyle/>
        <a:p>
          <a:r>
            <a:rPr lang="zh-CN" altLang="en-US" sz="1800" b="1" dirty="0" smtClean="0">
              <a:latin typeface="华文隶书" pitchFamily="2" charset="-122"/>
              <a:ea typeface="华文隶书" pitchFamily="2" charset="-122"/>
            </a:rPr>
            <a:t>交互式媒体</a:t>
          </a:r>
          <a:endParaRPr lang="zh-CN" altLang="en-US" sz="1800" b="1" dirty="0">
            <a:latin typeface="华文隶书" pitchFamily="2" charset="-122"/>
            <a:ea typeface="华文隶书" pitchFamily="2" charset="-122"/>
          </a:endParaRPr>
        </a:p>
      </dgm:t>
    </dgm:pt>
    <dgm:pt modelId="{712ABB17-3696-41F6-B45A-DEEC862A2ED4}" type="parTrans" cxnId="{65C2DF3B-6342-4E17-81DF-6EB6EE85B951}">
      <dgm:prSet/>
      <dgm:spPr/>
      <dgm:t>
        <a:bodyPr/>
        <a:lstStyle/>
        <a:p>
          <a:endParaRPr lang="zh-CN" altLang="en-US"/>
        </a:p>
      </dgm:t>
    </dgm:pt>
    <dgm:pt modelId="{3272853D-F8AB-4474-B81A-C5502810C288}" type="sibTrans" cxnId="{65C2DF3B-6342-4E17-81DF-6EB6EE85B951}">
      <dgm:prSet/>
      <dgm:spPr/>
      <dgm:t>
        <a:bodyPr/>
        <a:lstStyle/>
        <a:p>
          <a:endParaRPr lang="zh-CN" altLang="en-US"/>
        </a:p>
      </dgm:t>
    </dgm:pt>
    <dgm:pt modelId="{EB891B30-9350-474F-939E-A8A6DE497974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网络资源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8ED5D48E-6C68-4D60-8439-B1BF7488C56F}" type="parTrans" cxnId="{4B2821F0-85E4-4D2F-89B9-18DA9A34A5B4}">
      <dgm:prSet/>
      <dgm:spPr/>
      <dgm:t>
        <a:bodyPr/>
        <a:lstStyle/>
        <a:p>
          <a:endParaRPr lang="zh-CN" altLang="en-US"/>
        </a:p>
      </dgm:t>
    </dgm:pt>
    <dgm:pt modelId="{058C1EAF-0E92-45EA-8EC2-CEC09B3073B3}" type="sibTrans" cxnId="{4B2821F0-85E4-4D2F-89B9-18DA9A34A5B4}">
      <dgm:prSet/>
      <dgm:spPr/>
      <dgm:t>
        <a:bodyPr/>
        <a:lstStyle/>
        <a:p>
          <a:endParaRPr lang="zh-CN" altLang="en-US"/>
        </a:p>
      </dgm:t>
    </dgm:pt>
    <dgm:pt modelId="{6E2A2606-47EE-4208-A380-FB5573C0CB2A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教学平台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3E439CE5-D0A9-41A9-B425-2646F3D085E8}" type="parTrans" cxnId="{71421FB6-B7D5-4890-ADE5-367FB6092913}">
      <dgm:prSet/>
      <dgm:spPr/>
      <dgm:t>
        <a:bodyPr/>
        <a:lstStyle/>
        <a:p>
          <a:endParaRPr lang="zh-CN" altLang="en-US"/>
        </a:p>
      </dgm:t>
    </dgm:pt>
    <dgm:pt modelId="{AF9CC98E-027F-4937-91C4-FE482912EFBC}" type="sibTrans" cxnId="{71421FB6-B7D5-4890-ADE5-367FB6092913}">
      <dgm:prSet/>
      <dgm:spPr/>
      <dgm:t>
        <a:bodyPr/>
        <a:lstStyle/>
        <a:p>
          <a:endParaRPr lang="zh-CN" altLang="en-US"/>
        </a:p>
      </dgm:t>
    </dgm:pt>
    <dgm:pt modelId="{D8E29C5C-C71C-4E06-90D1-6652CB61200C}" type="pres">
      <dgm:prSet presAssocID="{5706B040-406A-4906-98CC-DB4C83A65C2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7A9C5C-AE0E-4982-914B-6D8CD76C637B}" type="pres">
      <dgm:prSet presAssocID="{4E79A767-A493-4DEF-9065-4FFE5882E84C}" presName="root1" presStyleCnt="0"/>
      <dgm:spPr/>
    </dgm:pt>
    <dgm:pt modelId="{65129A51-1E32-4B5F-93C9-450B2C59F522}" type="pres">
      <dgm:prSet presAssocID="{4E79A767-A493-4DEF-9065-4FFE5882E84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476C90-EBC9-4168-9217-CC33DE5E1A88}" type="pres">
      <dgm:prSet presAssocID="{4E79A767-A493-4DEF-9065-4FFE5882E84C}" presName="level2hierChild" presStyleCnt="0"/>
      <dgm:spPr/>
    </dgm:pt>
    <dgm:pt modelId="{709B167A-6DDD-4BB8-8E21-FA5CAC20CC1E}" type="pres">
      <dgm:prSet presAssocID="{E4AF662D-5EBB-48F4-89B1-6AB8A62E272B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73FF62D5-7DE2-4991-B500-87C07E663D46}" type="pres">
      <dgm:prSet presAssocID="{E4AF662D-5EBB-48F4-89B1-6AB8A62E272B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296BE3FB-2DF4-42CA-91B8-386608472A64}" type="pres">
      <dgm:prSet presAssocID="{C03C9CE1-5EF6-45B1-A0A3-2C7EA5EB09B4}" presName="root2" presStyleCnt="0"/>
      <dgm:spPr/>
    </dgm:pt>
    <dgm:pt modelId="{10D531A2-FE7F-480E-B780-88327A4568AE}" type="pres">
      <dgm:prSet presAssocID="{C03C9CE1-5EF6-45B1-A0A3-2C7EA5EB09B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6291277-0DD9-4614-9E9C-C62523CAA605}" type="pres">
      <dgm:prSet presAssocID="{C03C9CE1-5EF6-45B1-A0A3-2C7EA5EB09B4}" presName="level3hierChild" presStyleCnt="0"/>
      <dgm:spPr/>
    </dgm:pt>
    <dgm:pt modelId="{4B0E125D-DC2F-471B-A6F7-2F98D991DD0F}" type="pres">
      <dgm:prSet presAssocID="{9AB3EE5A-0107-4845-9BD8-4EBEBDE406AA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43BA042F-4012-4E32-B92B-C381172FEBE3}" type="pres">
      <dgm:prSet presAssocID="{9AB3EE5A-0107-4845-9BD8-4EBEBDE406AA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7B0EBAA0-D36D-40DF-840C-A1770B9A870E}" type="pres">
      <dgm:prSet presAssocID="{35204129-3A77-47CA-8064-16224DAFAA4B}" presName="root2" presStyleCnt="0"/>
      <dgm:spPr/>
    </dgm:pt>
    <dgm:pt modelId="{7BB8BBC5-A595-47B7-913F-A78BC1A61653}" type="pres">
      <dgm:prSet presAssocID="{35204129-3A77-47CA-8064-16224DAFAA4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784664C-F772-445B-8E2C-4629EA2846C9}" type="pres">
      <dgm:prSet presAssocID="{35204129-3A77-47CA-8064-16224DAFAA4B}" presName="level3hierChild" presStyleCnt="0"/>
      <dgm:spPr/>
    </dgm:pt>
    <dgm:pt modelId="{D00054A3-DE5B-41ED-842D-FF891A981822}" type="pres">
      <dgm:prSet presAssocID="{712ABB17-3696-41F6-B45A-DEEC862A2ED4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418CDBB4-FF65-4653-A52F-A69AAFDC3A5B}" type="pres">
      <dgm:prSet presAssocID="{712ABB17-3696-41F6-B45A-DEEC862A2ED4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779B097C-ED08-4B43-AFF8-8F9D7BCA0FE6}" type="pres">
      <dgm:prSet presAssocID="{6BC1621E-EDED-442D-8BF9-1A59E8924A6E}" presName="root2" presStyleCnt="0"/>
      <dgm:spPr/>
    </dgm:pt>
    <dgm:pt modelId="{5266BA52-F4A0-4D1F-B335-23ED390B0202}" type="pres">
      <dgm:prSet presAssocID="{6BC1621E-EDED-442D-8BF9-1A59E8924A6E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02B6FEA-E7D3-45E4-A2A1-83E75FE056BC}" type="pres">
      <dgm:prSet presAssocID="{6BC1621E-EDED-442D-8BF9-1A59E8924A6E}" presName="level3hierChild" presStyleCnt="0"/>
      <dgm:spPr/>
    </dgm:pt>
    <dgm:pt modelId="{88F350EB-EBBD-4267-899A-CB23D196D10F}" type="pres">
      <dgm:prSet presAssocID="{8ED5D48E-6C68-4D60-8439-B1BF7488C56F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1D340CCC-B3F8-4F0B-BA30-17327EA4F1B5}" type="pres">
      <dgm:prSet presAssocID="{8ED5D48E-6C68-4D60-8439-B1BF7488C56F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2746767E-6610-406A-A15F-18287A3951A3}" type="pres">
      <dgm:prSet presAssocID="{EB891B30-9350-474F-939E-A8A6DE497974}" presName="root2" presStyleCnt="0"/>
      <dgm:spPr/>
    </dgm:pt>
    <dgm:pt modelId="{AD7B7610-20F2-4E40-8F9B-315CBA27C7A3}" type="pres">
      <dgm:prSet presAssocID="{EB891B30-9350-474F-939E-A8A6DE49797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EED7BCA-2280-465E-842D-2A29FB69A771}" type="pres">
      <dgm:prSet presAssocID="{EB891B30-9350-474F-939E-A8A6DE497974}" presName="level3hierChild" presStyleCnt="0"/>
      <dgm:spPr/>
    </dgm:pt>
    <dgm:pt modelId="{5C3BC52E-3793-430C-91B3-982F374BF231}" type="pres">
      <dgm:prSet presAssocID="{3E439CE5-D0A9-41A9-B425-2646F3D085E8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43F5FF49-F92B-41E6-B1D1-50B3C94A24C9}" type="pres">
      <dgm:prSet presAssocID="{3E439CE5-D0A9-41A9-B425-2646F3D085E8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CD65B419-FE96-44FE-AFCE-B0FA20AFA5C1}" type="pres">
      <dgm:prSet presAssocID="{6E2A2606-47EE-4208-A380-FB5573C0CB2A}" presName="root2" presStyleCnt="0"/>
      <dgm:spPr/>
    </dgm:pt>
    <dgm:pt modelId="{0114C0B9-5857-472E-B6DB-2ED564E1D3A3}" type="pres">
      <dgm:prSet presAssocID="{6E2A2606-47EE-4208-A380-FB5573C0CB2A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5C3F3A4-A292-4BF9-B4D6-6CFCE2CD92B1}" type="pres">
      <dgm:prSet presAssocID="{6E2A2606-47EE-4208-A380-FB5573C0CB2A}" presName="level3hierChild" presStyleCnt="0"/>
      <dgm:spPr/>
    </dgm:pt>
  </dgm:ptLst>
  <dgm:cxnLst>
    <dgm:cxn modelId="{60784D85-4623-4A2F-A57D-8C8CDD0E1365}" type="presOf" srcId="{8ED5D48E-6C68-4D60-8439-B1BF7488C56F}" destId="{88F350EB-EBBD-4267-899A-CB23D196D10F}" srcOrd="0" destOrd="0" presId="urn:microsoft.com/office/officeart/2005/8/layout/hierarchy2"/>
    <dgm:cxn modelId="{59891235-7AC9-4C15-B1B9-685AEDF1165F}" type="presOf" srcId="{6BC1621E-EDED-442D-8BF9-1A59E8924A6E}" destId="{5266BA52-F4A0-4D1F-B335-23ED390B0202}" srcOrd="0" destOrd="0" presId="urn:microsoft.com/office/officeart/2005/8/layout/hierarchy2"/>
    <dgm:cxn modelId="{73AFE208-D54B-48B2-9344-ABBB509F6B83}" srcId="{C03C9CE1-5EF6-45B1-A0A3-2C7EA5EB09B4}" destId="{35204129-3A77-47CA-8064-16224DAFAA4B}" srcOrd="0" destOrd="0" parTransId="{9AB3EE5A-0107-4845-9BD8-4EBEBDE406AA}" sibTransId="{B8309C82-2554-4256-A641-FFAD2A15F6E7}"/>
    <dgm:cxn modelId="{4B2821F0-85E4-4D2F-89B9-18DA9A34A5B4}" srcId="{4E79A767-A493-4DEF-9065-4FFE5882E84C}" destId="{EB891B30-9350-474F-939E-A8A6DE497974}" srcOrd="1" destOrd="0" parTransId="{8ED5D48E-6C68-4D60-8439-B1BF7488C56F}" sibTransId="{058C1EAF-0E92-45EA-8EC2-CEC09B3073B3}"/>
    <dgm:cxn modelId="{B2818C32-4E4D-493B-AA25-C2ABF6CCCF60}" type="presOf" srcId="{8ED5D48E-6C68-4D60-8439-B1BF7488C56F}" destId="{1D340CCC-B3F8-4F0B-BA30-17327EA4F1B5}" srcOrd="1" destOrd="0" presId="urn:microsoft.com/office/officeart/2005/8/layout/hierarchy2"/>
    <dgm:cxn modelId="{946C6B99-8BE2-4485-B6F4-71AD6B702963}" type="presOf" srcId="{C03C9CE1-5EF6-45B1-A0A3-2C7EA5EB09B4}" destId="{10D531A2-FE7F-480E-B780-88327A4568AE}" srcOrd="0" destOrd="0" presId="urn:microsoft.com/office/officeart/2005/8/layout/hierarchy2"/>
    <dgm:cxn modelId="{71421FB6-B7D5-4890-ADE5-367FB6092913}" srcId="{EB891B30-9350-474F-939E-A8A6DE497974}" destId="{6E2A2606-47EE-4208-A380-FB5573C0CB2A}" srcOrd="0" destOrd="0" parTransId="{3E439CE5-D0A9-41A9-B425-2646F3D085E8}" sibTransId="{AF9CC98E-027F-4937-91C4-FE482912EFBC}"/>
    <dgm:cxn modelId="{3BA17D7D-ABC7-4C23-88C3-627083541F58}" type="presOf" srcId="{3E439CE5-D0A9-41A9-B425-2646F3D085E8}" destId="{43F5FF49-F92B-41E6-B1D1-50B3C94A24C9}" srcOrd="1" destOrd="0" presId="urn:microsoft.com/office/officeart/2005/8/layout/hierarchy2"/>
    <dgm:cxn modelId="{77E9D5AC-4502-415D-A83F-581E09D64D97}" type="presOf" srcId="{E4AF662D-5EBB-48F4-89B1-6AB8A62E272B}" destId="{709B167A-6DDD-4BB8-8E21-FA5CAC20CC1E}" srcOrd="0" destOrd="0" presId="urn:microsoft.com/office/officeart/2005/8/layout/hierarchy2"/>
    <dgm:cxn modelId="{7E2F49AB-CD08-4037-8213-84F136DDDCF7}" type="presOf" srcId="{EB891B30-9350-474F-939E-A8A6DE497974}" destId="{AD7B7610-20F2-4E40-8F9B-315CBA27C7A3}" srcOrd="0" destOrd="0" presId="urn:microsoft.com/office/officeart/2005/8/layout/hierarchy2"/>
    <dgm:cxn modelId="{928C1FFE-EF62-4D99-AE13-B5B97EE95FA1}" type="presOf" srcId="{6E2A2606-47EE-4208-A380-FB5573C0CB2A}" destId="{0114C0B9-5857-472E-B6DB-2ED564E1D3A3}" srcOrd="0" destOrd="0" presId="urn:microsoft.com/office/officeart/2005/8/layout/hierarchy2"/>
    <dgm:cxn modelId="{2004366D-BDBD-4D1E-B2E6-2E0BBA57725F}" type="presOf" srcId="{712ABB17-3696-41F6-B45A-DEEC862A2ED4}" destId="{D00054A3-DE5B-41ED-842D-FF891A981822}" srcOrd="0" destOrd="0" presId="urn:microsoft.com/office/officeart/2005/8/layout/hierarchy2"/>
    <dgm:cxn modelId="{65C2DF3B-6342-4E17-81DF-6EB6EE85B951}" srcId="{C03C9CE1-5EF6-45B1-A0A3-2C7EA5EB09B4}" destId="{6BC1621E-EDED-442D-8BF9-1A59E8924A6E}" srcOrd="1" destOrd="0" parTransId="{712ABB17-3696-41F6-B45A-DEEC862A2ED4}" sibTransId="{3272853D-F8AB-4474-B81A-C5502810C288}"/>
    <dgm:cxn modelId="{1454E0D9-AC74-43C2-86F2-0267F26559DE}" srcId="{5706B040-406A-4906-98CC-DB4C83A65C2B}" destId="{4E79A767-A493-4DEF-9065-4FFE5882E84C}" srcOrd="0" destOrd="0" parTransId="{E42C8059-762F-4BE9-B1D0-4AEE11F7F85D}" sibTransId="{2696730C-ED1A-4981-A110-2F882B9AA6EF}"/>
    <dgm:cxn modelId="{965EF463-3708-4850-8B1A-82531E215357}" type="presOf" srcId="{35204129-3A77-47CA-8064-16224DAFAA4B}" destId="{7BB8BBC5-A595-47B7-913F-A78BC1A61653}" srcOrd="0" destOrd="0" presId="urn:microsoft.com/office/officeart/2005/8/layout/hierarchy2"/>
    <dgm:cxn modelId="{13495C62-58DE-4733-81AB-A482FEEFD06E}" srcId="{4E79A767-A493-4DEF-9065-4FFE5882E84C}" destId="{C03C9CE1-5EF6-45B1-A0A3-2C7EA5EB09B4}" srcOrd="0" destOrd="0" parTransId="{E4AF662D-5EBB-48F4-89B1-6AB8A62E272B}" sibTransId="{FDE51E9A-59C9-404E-8391-2D292A8AD4BD}"/>
    <dgm:cxn modelId="{4384B9AA-5D77-4367-A199-F345C19D9109}" type="presOf" srcId="{3E439CE5-D0A9-41A9-B425-2646F3D085E8}" destId="{5C3BC52E-3793-430C-91B3-982F374BF231}" srcOrd="0" destOrd="0" presId="urn:microsoft.com/office/officeart/2005/8/layout/hierarchy2"/>
    <dgm:cxn modelId="{03F75FEF-4D10-4A0E-9255-F43268903785}" type="presOf" srcId="{E4AF662D-5EBB-48F4-89B1-6AB8A62E272B}" destId="{73FF62D5-7DE2-4991-B500-87C07E663D46}" srcOrd="1" destOrd="0" presId="urn:microsoft.com/office/officeart/2005/8/layout/hierarchy2"/>
    <dgm:cxn modelId="{05A4F639-FCC2-4AD2-89D3-43D32DA76DC3}" type="presOf" srcId="{5706B040-406A-4906-98CC-DB4C83A65C2B}" destId="{D8E29C5C-C71C-4E06-90D1-6652CB61200C}" srcOrd="0" destOrd="0" presId="urn:microsoft.com/office/officeart/2005/8/layout/hierarchy2"/>
    <dgm:cxn modelId="{003E6C7F-84A8-4956-A856-664B396EFCCF}" type="presOf" srcId="{9AB3EE5A-0107-4845-9BD8-4EBEBDE406AA}" destId="{4B0E125D-DC2F-471B-A6F7-2F98D991DD0F}" srcOrd="0" destOrd="0" presId="urn:microsoft.com/office/officeart/2005/8/layout/hierarchy2"/>
    <dgm:cxn modelId="{A1FACE8C-F4B8-466F-A83C-014DD0FC4A82}" type="presOf" srcId="{4E79A767-A493-4DEF-9065-4FFE5882E84C}" destId="{65129A51-1E32-4B5F-93C9-450B2C59F522}" srcOrd="0" destOrd="0" presId="urn:microsoft.com/office/officeart/2005/8/layout/hierarchy2"/>
    <dgm:cxn modelId="{1ED49F05-1277-43B1-80AF-D3ED22BC6C75}" type="presOf" srcId="{712ABB17-3696-41F6-B45A-DEEC862A2ED4}" destId="{418CDBB4-FF65-4653-A52F-A69AAFDC3A5B}" srcOrd="1" destOrd="0" presId="urn:microsoft.com/office/officeart/2005/8/layout/hierarchy2"/>
    <dgm:cxn modelId="{FC5E691E-4C3C-439E-94ED-33D5246B371E}" type="presOf" srcId="{9AB3EE5A-0107-4845-9BD8-4EBEBDE406AA}" destId="{43BA042F-4012-4E32-B92B-C381172FEBE3}" srcOrd="1" destOrd="0" presId="urn:microsoft.com/office/officeart/2005/8/layout/hierarchy2"/>
    <dgm:cxn modelId="{8288FB51-4706-4944-B86F-A1852FFEADCE}" type="presParOf" srcId="{D8E29C5C-C71C-4E06-90D1-6652CB61200C}" destId="{C57A9C5C-AE0E-4982-914B-6D8CD76C637B}" srcOrd="0" destOrd="0" presId="urn:microsoft.com/office/officeart/2005/8/layout/hierarchy2"/>
    <dgm:cxn modelId="{6E2D9062-B9D1-4651-8921-3D8C02AB9F45}" type="presParOf" srcId="{C57A9C5C-AE0E-4982-914B-6D8CD76C637B}" destId="{65129A51-1E32-4B5F-93C9-450B2C59F522}" srcOrd="0" destOrd="0" presId="urn:microsoft.com/office/officeart/2005/8/layout/hierarchy2"/>
    <dgm:cxn modelId="{39513623-B512-4C75-8029-57CCCA204332}" type="presParOf" srcId="{C57A9C5C-AE0E-4982-914B-6D8CD76C637B}" destId="{DD476C90-EBC9-4168-9217-CC33DE5E1A88}" srcOrd="1" destOrd="0" presId="urn:microsoft.com/office/officeart/2005/8/layout/hierarchy2"/>
    <dgm:cxn modelId="{DABDF446-815B-476C-AA94-714B71B035AE}" type="presParOf" srcId="{DD476C90-EBC9-4168-9217-CC33DE5E1A88}" destId="{709B167A-6DDD-4BB8-8E21-FA5CAC20CC1E}" srcOrd="0" destOrd="0" presId="urn:microsoft.com/office/officeart/2005/8/layout/hierarchy2"/>
    <dgm:cxn modelId="{EC68F47C-7988-4862-8C7F-ED1EA821207C}" type="presParOf" srcId="{709B167A-6DDD-4BB8-8E21-FA5CAC20CC1E}" destId="{73FF62D5-7DE2-4991-B500-87C07E663D46}" srcOrd="0" destOrd="0" presId="urn:microsoft.com/office/officeart/2005/8/layout/hierarchy2"/>
    <dgm:cxn modelId="{1BE00875-E7A5-4784-8F99-1602B1E03ECC}" type="presParOf" srcId="{DD476C90-EBC9-4168-9217-CC33DE5E1A88}" destId="{296BE3FB-2DF4-42CA-91B8-386608472A64}" srcOrd="1" destOrd="0" presId="urn:microsoft.com/office/officeart/2005/8/layout/hierarchy2"/>
    <dgm:cxn modelId="{975172AD-8A81-4E9F-BBDD-308478ADDF51}" type="presParOf" srcId="{296BE3FB-2DF4-42CA-91B8-386608472A64}" destId="{10D531A2-FE7F-480E-B780-88327A4568AE}" srcOrd="0" destOrd="0" presId="urn:microsoft.com/office/officeart/2005/8/layout/hierarchy2"/>
    <dgm:cxn modelId="{F53E3C39-1AB0-49EA-BBCA-7A6AFF947148}" type="presParOf" srcId="{296BE3FB-2DF4-42CA-91B8-386608472A64}" destId="{96291277-0DD9-4614-9E9C-C62523CAA605}" srcOrd="1" destOrd="0" presId="urn:microsoft.com/office/officeart/2005/8/layout/hierarchy2"/>
    <dgm:cxn modelId="{C195C022-CAC8-4717-922C-D8142FA6496C}" type="presParOf" srcId="{96291277-0DD9-4614-9E9C-C62523CAA605}" destId="{4B0E125D-DC2F-471B-A6F7-2F98D991DD0F}" srcOrd="0" destOrd="0" presId="urn:microsoft.com/office/officeart/2005/8/layout/hierarchy2"/>
    <dgm:cxn modelId="{AAB69BE0-B7A3-490A-9774-D9D2CAE02A2D}" type="presParOf" srcId="{4B0E125D-DC2F-471B-A6F7-2F98D991DD0F}" destId="{43BA042F-4012-4E32-B92B-C381172FEBE3}" srcOrd="0" destOrd="0" presId="urn:microsoft.com/office/officeart/2005/8/layout/hierarchy2"/>
    <dgm:cxn modelId="{74216D84-F909-44E9-BCE7-20EF0AD8F875}" type="presParOf" srcId="{96291277-0DD9-4614-9E9C-C62523CAA605}" destId="{7B0EBAA0-D36D-40DF-840C-A1770B9A870E}" srcOrd="1" destOrd="0" presId="urn:microsoft.com/office/officeart/2005/8/layout/hierarchy2"/>
    <dgm:cxn modelId="{E7BFFC0A-478B-442F-B857-4FFA3462C7DB}" type="presParOf" srcId="{7B0EBAA0-D36D-40DF-840C-A1770B9A870E}" destId="{7BB8BBC5-A595-47B7-913F-A78BC1A61653}" srcOrd="0" destOrd="0" presId="urn:microsoft.com/office/officeart/2005/8/layout/hierarchy2"/>
    <dgm:cxn modelId="{9DF2561A-7858-4F80-9306-8C89BD3119A1}" type="presParOf" srcId="{7B0EBAA0-D36D-40DF-840C-A1770B9A870E}" destId="{E784664C-F772-445B-8E2C-4629EA2846C9}" srcOrd="1" destOrd="0" presId="urn:microsoft.com/office/officeart/2005/8/layout/hierarchy2"/>
    <dgm:cxn modelId="{124E8456-F9B5-464E-8CD5-2CD1FB809DF1}" type="presParOf" srcId="{96291277-0DD9-4614-9E9C-C62523CAA605}" destId="{D00054A3-DE5B-41ED-842D-FF891A981822}" srcOrd="2" destOrd="0" presId="urn:microsoft.com/office/officeart/2005/8/layout/hierarchy2"/>
    <dgm:cxn modelId="{1DABD91B-074B-4BA6-AA23-BC062259E188}" type="presParOf" srcId="{D00054A3-DE5B-41ED-842D-FF891A981822}" destId="{418CDBB4-FF65-4653-A52F-A69AAFDC3A5B}" srcOrd="0" destOrd="0" presId="urn:microsoft.com/office/officeart/2005/8/layout/hierarchy2"/>
    <dgm:cxn modelId="{8E9809A1-3CE1-469F-90FA-61ABDF8799C9}" type="presParOf" srcId="{96291277-0DD9-4614-9E9C-C62523CAA605}" destId="{779B097C-ED08-4B43-AFF8-8F9D7BCA0FE6}" srcOrd="3" destOrd="0" presId="urn:microsoft.com/office/officeart/2005/8/layout/hierarchy2"/>
    <dgm:cxn modelId="{941E7243-992A-4283-BDCB-4B5E53C929D6}" type="presParOf" srcId="{779B097C-ED08-4B43-AFF8-8F9D7BCA0FE6}" destId="{5266BA52-F4A0-4D1F-B335-23ED390B0202}" srcOrd="0" destOrd="0" presId="urn:microsoft.com/office/officeart/2005/8/layout/hierarchy2"/>
    <dgm:cxn modelId="{C054A04E-E2FD-4A47-A28C-6637DAE0F995}" type="presParOf" srcId="{779B097C-ED08-4B43-AFF8-8F9D7BCA0FE6}" destId="{702B6FEA-E7D3-45E4-A2A1-83E75FE056BC}" srcOrd="1" destOrd="0" presId="urn:microsoft.com/office/officeart/2005/8/layout/hierarchy2"/>
    <dgm:cxn modelId="{B60EADAA-2EDC-466B-B918-BBE059297986}" type="presParOf" srcId="{DD476C90-EBC9-4168-9217-CC33DE5E1A88}" destId="{88F350EB-EBBD-4267-899A-CB23D196D10F}" srcOrd="2" destOrd="0" presId="urn:microsoft.com/office/officeart/2005/8/layout/hierarchy2"/>
    <dgm:cxn modelId="{EC668596-9246-4A67-ADF7-DF27BAF9DCEF}" type="presParOf" srcId="{88F350EB-EBBD-4267-899A-CB23D196D10F}" destId="{1D340CCC-B3F8-4F0B-BA30-17327EA4F1B5}" srcOrd="0" destOrd="0" presId="urn:microsoft.com/office/officeart/2005/8/layout/hierarchy2"/>
    <dgm:cxn modelId="{EA638561-80D2-4961-BF7B-D92B7330DB16}" type="presParOf" srcId="{DD476C90-EBC9-4168-9217-CC33DE5E1A88}" destId="{2746767E-6610-406A-A15F-18287A3951A3}" srcOrd="3" destOrd="0" presId="urn:microsoft.com/office/officeart/2005/8/layout/hierarchy2"/>
    <dgm:cxn modelId="{8A1141EE-D657-4557-8C08-D5B49074D669}" type="presParOf" srcId="{2746767E-6610-406A-A15F-18287A3951A3}" destId="{AD7B7610-20F2-4E40-8F9B-315CBA27C7A3}" srcOrd="0" destOrd="0" presId="urn:microsoft.com/office/officeart/2005/8/layout/hierarchy2"/>
    <dgm:cxn modelId="{FEA97D1E-71E2-4474-949A-FBA32CC99D07}" type="presParOf" srcId="{2746767E-6610-406A-A15F-18287A3951A3}" destId="{3EED7BCA-2280-465E-842D-2A29FB69A771}" srcOrd="1" destOrd="0" presId="urn:microsoft.com/office/officeart/2005/8/layout/hierarchy2"/>
    <dgm:cxn modelId="{12096331-78F7-4DF1-B1A6-06C97E806DF4}" type="presParOf" srcId="{3EED7BCA-2280-465E-842D-2A29FB69A771}" destId="{5C3BC52E-3793-430C-91B3-982F374BF231}" srcOrd="0" destOrd="0" presId="urn:microsoft.com/office/officeart/2005/8/layout/hierarchy2"/>
    <dgm:cxn modelId="{E11A859E-7F30-4680-B933-6E21B6C358FC}" type="presParOf" srcId="{5C3BC52E-3793-430C-91B3-982F374BF231}" destId="{43F5FF49-F92B-41E6-B1D1-50B3C94A24C9}" srcOrd="0" destOrd="0" presId="urn:microsoft.com/office/officeart/2005/8/layout/hierarchy2"/>
    <dgm:cxn modelId="{3CCBFE9F-FB79-40FF-B741-D46BD06591A3}" type="presParOf" srcId="{3EED7BCA-2280-465E-842D-2A29FB69A771}" destId="{CD65B419-FE96-44FE-AFCE-B0FA20AFA5C1}" srcOrd="1" destOrd="0" presId="urn:microsoft.com/office/officeart/2005/8/layout/hierarchy2"/>
    <dgm:cxn modelId="{0A10DA9A-386F-4B6C-8AF9-87CB607A73CC}" type="presParOf" srcId="{CD65B419-FE96-44FE-AFCE-B0FA20AFA5C1}" destId="{0114C0B9-5857-472E-B6DB-2ED564E1D3A3}" srcOrd="0" destOrd="0" presId="urn:microsoft.com/office/officeart/2005/8/layout/hierarchy2"/>
    <dgm:cxn modelId="{79352F3E-9570-4E1D-8A59-24C2DA8EBE20}" type="presParOf" srcId="{CD65B419-FE96-44FE-AFCE-B0FA20AFA5C1}" destId="{45C3F3A4-A292-4BF9-B4D6-6CFCE2CD92B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F36B45-C854-47E2-A5D3-4651444DA5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52C9BB-30C8-49C4-8C72-AC96DCEF37A9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    混合式教学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6B6DA8F1-680E-47F9-A8E6-4E88898F4529}" type="par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1BF5DC9F-637D-4458-A40B-9E9CC8651E9D}" type="sib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D61D36EE-B7BB-4310-BC24-113933E24CDA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  翻转课堂教学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B4C3F8CF-414A-4663-BB78-315F4A629CE5}" type="par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B2105FF3-B444-4928-906B-1D39B122BF7A}" type="sib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48246A91-E715-4F9A-A479-974597EF4B7E}">
      <dgm:prSet phldrT="[文本]" custT="1"/>
      <dgm:spPr/>
      <dgm:t>
        <a:bodyPr/>
        <a:lstStyle/>
        <a:p>
          <a:r>
            <a:rPr lang="zh-CN" altLang="en-US" sz="2000" b="1" smtClean="0">
              <a:latin typeface="华文行楷" pitchFamily="2" charset="-122"/>
              <a:ea typeface="华文行楷" pitchFamily="2" charset="-122"/>
            </a:rPr>
            <a:t>     碎片</a:t>
          </a:r>
          <a:r>
            <a:rPr lang="zh-CN" altLang="en-US" sz="2000" b="1" dirty="0" smtClean="0">
              <a:latin typeface="华文行楷" pitchFamily="2" charset="-122"/>
              <a:ea typeface="华文行楷" pitchFamily="2" charset="-122"/>
            </a:rPr>
            <a:t>化学习</a:t>
          </a:r>
          <a:endParaRPr lang="zh-CN" altLang="en-US" sz="2000" b="1" dirty="0">
            <a:latin typeface="华文行楷" pitchFamily="2" charset="-122"/>
            <a:ea typeface="华文行楷" pitchFamily="2" charset="-122"/>
          </a:endParaRPr>
        </a:p>
      </dgm:t>
    </dgm:pt>
    <dgm:pt modelId="{29F64413-FB63-408F-A91F-042584194DDC}" type="par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B188D8C7-3D09-4F8D-B30A-347DC821A9DD}" type="sib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DA82D34A-6DB7-4EFF-9596-5B434447E1BD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自适应学习</a:t>
          </a:r>
          <a:endParaRPr lang="zh-CN" altLang="en-US" sz="2000" b="1" dirty="0">
            <a:latin typeface="华文隶书" pitchFamily="2" charset="-122"/>
            <a:ea typeface="华文隶书" pitchFamily="2" charset="-122"/>
          </a:endParaRPr>
        </a:p>
      </dgm:t>
    </dgm:pt>
    <dgm:pt modelId="{8202DA5F-0015-4572-A741-712D42FDE1F2}" type="parTrans" cxnId="{33ADA571-150C-4473-B0C6-948DFAB87303}">
      <dgm:prSet/>
      <dgm:spPr/>
      <dgm:t>
        <a:bodyPr/>
        <a:lstStyle/>
        <a:p>
          <a:endParaRPr lang="zh-CN" altLang="en-US"/>
        </a:p>
      </dgm:t>
    </dgm:pt>
    <dgm:pt modelId="{D753C7B2-45F2-43D5-AF62-2E93DF4211AC}" type="sibTrans" cxnId="{33ADA571-150C-4473-B0C6-948DFAB87303}">
      <dgm:prSet/>
      <dgm:spPr/>
      <dgm:t>
        <a:bodyPr/>
        <a:lstStyle/>
        <a:p>
          <a:endParaRPr lang="zh-CN" altLang="en-US"/>
        </a:p>
      </dgm:t>
    </dgm:pt>
    <dgm:pt modelId="{7EDEA232-8557-4F61-8767-0700DCB8748C}" type="pres">
      <dgm:prSet presAssocID="{76F36B45-C854-47E2-A5D3-4651444DA5B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887FE18-2702-46ED-8F87-5A8B0012479F}" type="pres">
      <dgm:prSet presAssocID="{76F36B45-C854-47E2-A5D3-4651444DA5BA}" presName="Name1" presStyleCnt="0"/>
      <dgm:spPr/>
    </dgm:pt>
    <dgm:pt modelId="{A88628C9-1F22-429B-A7E6-BC48AA70B2DE}" type="pres">
      <dgm:prSet presAssocID="{76F36B45-C854-47E2-A5D3-4651444DA5BA}" presName="cycle" presStyleCnt="0"/>
      <dgm:spPr/>
    </dgm:pt>
    <dgm:pt modelId="{2BE7BE1E-E2A9-4872-8D6C-72C7FBA4D8F2}" type="pres">
      <dgm:prSet presAssocID="{76F36B45-C854-47E2-A5D3-4651444DA5BA}" presName="srcNode" presStyleLbl="node1" presStyleIdx="0" presStyleCnt="4"/>
      <dgm:spPr/>
    </dgm:pt>
    <dgm:pt modelId="{E482D49D-40CD-43FB-87E7-39355E858DCE}" type="pres">
      <dgm:prSet presAssocID="{76F36B45-C854-47E2-A5D3-4651444DA5B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CD1E9C-3B6F-4C7C-B700-2BDFCCD4CD87}" type="pres">
      <dgm:prSet presAssocID="{76F36B45-C854-47E2-A5D3-4651444DA5BA}" presName="extraNode" presStyleLbl="node1" presStyleIdx="0" presStyleCnt="4"/>
      <dgm:spPr/>
    </dgm:pt>
    <dgm:pt modelId="{DB2A3E05-BA3D-4C1A-83A7-F837757D17B7}" type="pres">
      <dgm:prSet presAssocID="{76F36B45-C854-47E2-A5D3-4651444DA5BA}" presName="dstNode" presStyleLbl="node1" presStyleIdx="0" presStyleCnt="4"/>
      <dgm:spPr/>
    </dgm:pt>
    <dgm:pt modelId="{98429BDC-27E9-45AB-8E6D-372CA794CA36}" type="pres">
      <dgm:prSet presAssocID="{8752C9BB-30C8-49C4-8C72-AC96DCEF37A9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FBE1C7-A5CE-4F71-A758-432FA3F3C4B8}" type="pres">
      <dgm:prSet presAssocID="{8752C9BB-30C8-49C4-8C72-AC96DCEF37A9}" presName="accent_1" presStyleCnt="0"/>
      <dgm:spPr/>
    </dgm:pt>
    <dgm:pt modelId="{1F7CF5D1-C348-4BE1-9137-86812485EA6C}" type="pres">
      <dgm:prSet presAssocID="{8752C9BB-30C8-49C4-8C72-AC96DCEF37A9}" presName="accentRepeatNode" presStyleLbl="solidFgAcc1" presStyleIdx="0" presStyleCnt="4"/>
      <dgm:spPr/>
    </dgm:pt>
    <dgm:pt modelId="{2AA41D0E-2C00-4FC0-8631-2A6A86C42830}" type="pres">
      <dgm:prSet presAssocID="{D61D36EE-B7BB-4310-BC24-113933E24CDA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B27B1D-88C6-4FC5-8386-6C5B6A309C70}" type="pres">
      <dgm:prSet presAssocID="{D61D36EE-B7BB-4310-BC24-113933E24CDA}" presName="accent_2" presStyleCnt="0"/>
      <dgm:spPr/>
    </dgm:pt>
    <dgm:pt modelId="{985ECFC6-9CE1-47E3-9347-11399A328412}" type="pres">
      <dgm:prSet presAssocID="{D61D36EE-B7BB-4310-BC24-113933E24CDA}" presName="accentRepeatNode" presStyleLbl="solidFgAcc1" presStyleIdx="1" presStyleCnt="4"/>
      <dgm:spPr/>
    </dgm:pt>
    <dgm:pt modelId="{4917D68B-4493-4BB3-BE3B-162700121509}" type="pres">
      <dgm:prSet presAssocID="{DA82D34A-6DB7-4EFF-9596-5B434447E1BD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BB8A82-3B48-4FA9-A33D-C27BC8611095}" type="pres">
      <dgm:prSet presAssocID="{DA82D34A-6DB7-4EFF-9596-5B434447E1BD}" presName="accent_3" presStyleCnt="0"/>
      <dgm:spPr/>
    </dgm:pt>
    <dgm:pt modelId="{848C1A00-C518-4EEC-A034-57C17DF9BDC3}" type="pres">
      <dgm:prSet presAssocID="{DA82D34A-6DB7-4EFF-9596-5B434447E1BD}" presName="accentRepeatNode" presStyleLbl="solidFgAcc1" presStyleIdx="2" presStyleCnt="4"/>
      <dgm:spPr/>
    </dgm:pt>
    <dgm:pt modelId="{64F2479D-8C1B-4F1D-AF16-C80A4C946F39}" type="pres">
      <dgm:prSet presAssocID="{48246A91-E715-4F9A-A479-974597EF4B7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BC752B-F1E1-46B7-9EB5-B0AA3BEC3183}" type="pres">
      <dgm:prSet presAssocID="{48246A91-E715-4F9A-A479-974597EF4B7E}" presName="accent_4" presStyleCnt="0"/>
      <dgm:spPr/>
    </dgm:pt>
    <dgm:pt modelId="{8B6CB33E-EF91-4BD8-B881-20D776725190}" type="pres">
      <dgm:prSet presAssocID="{48246A91-E715-4F9A-A479-974597EF4B7E}" presName="accentRepeatNode" presStyleLbl="solidFgAcc1" presStyleIdx="3" presStyleCnt="4"/>
      <dgm:spPr/>
    </dgm:pt>
  </dgm:ptLst>
  <dgm:cxnLst>
    <dgm:cxn modelId="{EA20C49F-3ADC-4B7D-A7A7-4537207320D4}" type="presOf" srcId="{48246A91-E715-4F9A-A479-974597EF4B7E}" destId="{64F2479D-8C1B-4F1D-AF16-C80A4C946F39}" srcOrd="0" destOrd="0" presId="urn:microsoft.com/office/officeart/2008/layout/VerticalCurvedList"/>
    <dgm:cxn modelId="{49BFE139-6981-49FD-BF3F-9B4E581ACEB3}" srcId="{76F36B45-C854-47E2-A5D3-4651444DA5BA}" destId="{8752C9BB-30C8-49C4-8C72-AC96DCEF37A9}" srcOrd="0" destOrd="0" parTransId="{6B6DA8F1-680E-47F9-A8E6-4E88898F4529}" sibTransId="{1BF5DC9F-637D-4458-A40B-9E9CC8651E9D}"/>
    <dgm:cxn modelId="{7B32578F-13E0-4971-A6B0-0E752F99B3A2}" type="presOf" srcId="{1BF5DC9F-637D-4458-A40B-9E9CC8651E9D}" destId="{E482D49D-40CD-43FB-87E7-39355E858DCE}" srcOrd="0" destOrd="0" presId="urn:microsoft.com/office/officeart/2008/layout/VerticalCurvedList"/>
    <dgm:cxn modelId="{8C797FFC-1195-43C8-83F8-9E392E836D00}" type="presOf" srcId="{D61D36EE-B7BB-4310-BC24-113933E24CDA}" destId="{2AA41D0E-2C00-4FC0-8631-2A6A86C42830}" srcOrd="0" destOrd="0" presId="urn:microsoft.com/office/officeart/2008/layout/VerticalCurvedList"/>
    <dgm:cxn modelId="{1FB97639-1E2A-4C18-9696-288AEF56BADA}" type="presOf" srcId="{DA82D34A-6DB7-4EFF-9596-5B434447E1BD}" destId="{4917D68B-4493-4BB3-BE3B-162700121509}" srcOrd="0" destOrd="0" presId="urn:microsoft.com/office/officeart/2008/layout/VerticalCurvedList"/>
    <dgm:cxn modelId="{339AB429-351C-4BE0-9AF4-A8BB9DD6AA92}" srcId="{76F36B45-C854-47E2-A5D3-4651444DA5BA}" destId="{48246A91-E715-4F9A-A479-974597EF4B7E}" srcOrd="3" destOrd="0" parTransId="{29F64413-FB63-408F-A91F-042584194DDC}" sibTransId="{B188D8C7-3D09-4F8D-B30A-347DC821A9DD}"/>
    <dgm:cxn modelId="{33ADA571-150C-4473-B0C6-948DFAB87303}" srcId="{76F36B45-C854-47E2-A5D3-4651444DA5BA}" destId="{DA82D34A-6DB7-4EFF-9596-5B434447E1BD}" srcOrd="2" destOrd="0" parTransId="{8202DA5F-0015-4572-A741-712D42FDE1F2}" sibTransId="{D753C7B2-45F2-43D5-AF62-2E93DF4211AC}"/>
    <dgm:cxn modelId="{1718C3AA-62C2-4D18-A94F-614CA418D4FE}" type="presOf" srcId="{8752C9BB-30C8-49C4-8C72-AC96DCEF37A9}" destId="{98429BDC-27E9-45AB-8E6D-372CA794CA36}" srcOrd="0" destOrd="0" presId="urn:microsoft.com/office/officeart/2008/layout/VerticalCurvedList"/>
    <dgm:cxn modelId="{25C90085-4E9E-47A1-BCF8-BD7EDDA1FF5E}" srcId="{76F36B45-C854-47E2-A5D3-4651444DA5BA}" destId="{D61D36EE-B7BB-4310-BC24-113933E24CDA}" srcOrd="1" destOrd="0" parTransId="{B4C3F8CF-414A-4663-BB78-315F4A629CE5}" sibTransId="{B2105FF3-B444-4928-906B-1D39B122BF7A}"/>
    <dgm:cxn modelId="{11D2C6CE-99C7-43D8-B32C-2CA82C20F4B2}" type="presOf" srcId="{76F36B45-C854-47E2-A5D3-4651444DA5BA}" destId="{7EDEA232-8557-4F61-8767-0700DCB8748C}" srcOrd="0" destOrd="0" presId="urn:microsoft.com/office/officeart/2008/layout/VerticalCurvedList"/>
    <dgm:cxn modelId="{26756D5F-0C78-46DD-8CC2-B8C956966222}" type="presParOf" srcId="{7EDEA232-8557-4F61-8767-0700DCB8748C}" destId="{3887FE18-2702-46ED-8F87-5A8B0012479F}" srcOrd="0" destOrd="0" presId="urn:microsoft.com/office/officeart/2008/layout/VerticalCurvedList"/>
    <dgm:cxn modelId="{E9E8FD4B-0B9C-4ACB-BB74-1CBD32608314}" type="presParOf" srcId="{3887FE18-2702-46ED-8F87-5A8B0012479F}" destId="{A88628C9-1F22-429B-A7E6-BC48AA70B2DE}" srcOrd="0" destOrd="0" presId="urn:microsoft.com/office/officeart/2008/layout/VerticalCurvedList"/>
    <dgm:cxn modelId="{0D14CDFB-5719-4C53-B0F3-069C65304699}" type="presParOf" srcId="{A88628C9-1F22-429B-A7E6-BC48AA70B2DE}" destId="{2BE7BE1E-E2A9-4872-8D6C-72C7FBA4D8F2}" srcOrd="0" destOrd="0" presId="urn:microsoft.com/office/officeart/2008/layout/VerticalCurvedList"/>
    <dgm:cxn modelId="{1B0B45B5-F578-4E96-B0F8-08F5C08D05D0}" type="presParOf" srcId="{A88628C9-1F22-429B-A7E6-BC48AA70B2DE}" destId="{E482D49D-40CD-43FB-87E7-39355E858DCE}" srcOrd="1" destOrd="0" presId="urn:microsoft.com/office/officeart/2008/layout/VerticalCurvedList"/>
    <dgm:cxn modelId="{EED75044-CE13-473C-847C-07C214DF17DA}" type="presParOf" srcId="{A88628C9-1F22-429B-A7E6-BC48AA70B2DE}" destId="{76CD1E9C-3B6F-4C7C-B700-2BDFCCD4CD87}" srcOrd="2" destOrd="0" presId="urn:microsoft.com/office/officeart/2008/layout/VerticalCurvedList"/>
    <dgm:cxn modelId="{3B6A9CE7-C164-4B08-B01D-4AB818281572}" type="presParOf" srcId="{A88628C9-1F22-429B-A7E6-BC48AA70B2DE}" destId="{DB2A3E05-BA3D-4C1A-83A7-F837757D17B7}" srcOrd="3" destOrd="0" presId="urn:microsoft.com/office/officeart/2008/layout/VerticalCurvedList"/>
    <dgm:cxn modelId="{781D926C-5E5E-44CF-BF8A-E55E7BDA560F}" type="presParOf" srcId="{3887FE18-2702-46ED-8F87-5A8B0012479F}" destId="{98429BDC-27E9-45AB-8E6D-372CA794CA36}" srcOrd="1" destOrd="0" presId="urn:microsoft.com/office/officeart/2008/layout/VerticalCurvedList"/>
    <dgm:cxn modelId="{C26C147F-43EB-4CC3-AA7F-7392C38E114D}" type="presParOf" srcId="{3887FE18-2702-46ED-8F87-5A8B0012479F}" destId="{08FBE1C7-A5CE-4F71-A758-432FA3F3C4B8}" srcOrd="2" destOrd="0" presId="urn:microsoft.com/office/officeart/2008/layout/VerticalCurvedList"/>
    <dgm:cxn modelId="{CF51F406-193B-4D3E-87DF-01FA5A988800}" type="presParOf" srcId="{08FBE1C7-A5CE-4F71-A758-432FA3F3C4B8}" destId="{1F7CF5D1-C348-4BE1-9137-86812485EA6C}" srcOrd="0" destOrd="0" presId="urn:microsoft.com/office/officeart/2008/layout/VerticalCurvedList"/>
    <dgm:cxn modelId="{F7153377-3C0B-43E8-969D-91BACDC558AE}" type="presParOf" srcId="{3887FE18-2702-46ED-8F87-5A8B0012479F}" destId="{2AA41D0E-2C00-4FC0-8631-2A6A86C42830}" srcOrd="3" destOrd="0" presId="urn:microsoft.com/office/officeart/2008/layout/VerticalCurvedList"/>
    <dgm:cxn modelId="{2C7EC239-8FE2-4EE9-AB0A-15FA30D5AB1C}" type="presParOf" srcId="{3887FE18-2702-46ED-8F87-5A8B0012479F}" destId="{85B27B1D-88C6-4FC5-8386-6C5B6A309C70}" srcOrd="4" destOrd="0" presId="urn:microsoft.com/office/officeart/2008/layout/VerticalCurvedList"/>
    <dgm:cxn modelId="{821F43FC-76D8-4610-A036-3450A128ECF2}" type="presParOf" srcId="{85B27B1D-88C6-4FC5-8386-6C5B6A309C70}" destId="{985ECFC6-9CE1-47E3-9347-11399A328412}" srcOrd="0" destOrd="0" presId="urn:microsoft.com/office/officeart/2008/layout/VerticalCurvedList"/>
    <dgm:cxn modelId="{2FD1FA12-7D1F-4C0E-9080-21ED92BC41A0}" type="presParOf" srcId="{3887FE18-2702-46ED-8F87-5A8B0012479F}" destId="{4917D68B-4493-4BB3-BE3B-162700121509}" srcOrd="5" destOrd="0" presId="urn:microsoft.com/office/officeart/2008/layout/VerticalCurvedList"/>
    <dgm:cxn modelId="{5A7267C0-E976-4525-B817-D7E1B2668B8A}" type="presParOf" srcId="{3887FE18-2702-46ED-8F87-5A8B0012479F}" destId="{56BB8A82-3B48-4FA9-A33D-C27BC8611095}" srcOrd="6" destOrd="0" presId="urn:microsoft.com/office/officeart/2008/layout/VerticalCurvedList"/>
    <dgm:cxn modelId="{350F754C-8261-46F9-953A-95E195BA0438}" type="presParOf" srcId="{56BB8A82-3B48-4FA9-A33D-C27BC8611095}" destId="{848C1A00-C518-4EEC-A034-57C17DF9BDC3}" srcOrd="0" destOrd="0" presId="urn:microsoft.com/office/officeart/2008/layout/VerticalCurvedList"/>
    <dgm:cxn modelId="{FA9FC34B-0B27-40F1-AF96-497B908031BD}" type="presParOf" srcId="{3887FE18-2702-46ED-8F87-5A8B0012479F}" destId="{64F2479D-8C1B-4F1D-AF16-C80A4C946F39}" srcOrd="7" destOrd="0" presId="urn:microsoft.com/office/officeart/2008/layout/VerticalCurvedList"/>
    <dgm:cxn modelId="{6BB67AD6-4825-49CE-BB9E-C1F39415D26A}" type="presParOf" srcId="{3887FE18-2702-46ED-8F87-5A8B0012479F}" destId="{A2BC752B-F1E1-46B7-9EB5-B0AA3BEC3183}" srcOrd="8" destOrd="0" presId="urn:microsoft.com/office/officeart/2008/layout/VerticalCurvedList"/>
    <dgm:cxn modelId="{4D4A2163-E0F5-4843-B763-E06D95044562}" type="presParOf" srcId="{A2BC752B-F1E1-46B7-9EB5-B0AA3BEC3183}" destId="{8B6CB33E-EF91-4BD8-B881-20D7767251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6CC78A-3CC9-40E4-BF57-1391420C148D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2683BF0-50EB-4DFF-A6A7-BB66D027EF67}">
      <dgm:prSet phldrT="[文本]" custT="1"/>
      <dgm:spPr/>
      <dgm:t>
        <a:bodyPr/>
        <a:lstStyle/>
        <a:p>
          <a:r>
            <a:rPr lang="zh-CN" altLang="en-US" sz="2000" b="1" dirty="0" smtClean="0">
              <a:latin typeface="方正舒体" pitchFamily="2" charset="-122"/>
              <a:ea typeface="方正舒体" pitchFamily="2" charset="-122"/>
            </a:rPr>
            <a:t>智慧课堂互动工具</a:t>
          </a:r>
          <a:endParaRPr lang="zh-CN" altLang="en-US" sz="2000" b="1" dirty="0">
            <a:latin typeface="方正舒体" pitchFamily="2" charset="-122"/>
            <a:ea typeface="方正舒体" pitchFamily="2" charset="-122"/>
          </a:endParaRPr>
        </a:p>
      </dgm:t>
    </dgm:pt>
    <dgm:pt modelId="{E9BC0F1C-4E50-4FF2-87E9-FBB180091E28}" type="parTrans" cxnId="{E951DAA6-DA8B-4F9D-BF19-C92DF454FE2F}">
      <dgm:prSet/>
      <dgm:spPr/>
      <dgm:t>
        <a:bodyPr/>
        <a:lstStyle/>
        <a:p>
          <a:endParaRPr lang="zh-CN" altLang="en-US"/>
        </a:p>
      </dgm:t>
    </dgm:pt>
    <dgm:pt modelId="{584F7F2B-A272-4F0B-B67F-84DA9DDE0837}" type="sibTrans" cxnId="{E951DAA6-DA8B-4F9D-BF19-C92DF454FE2F}">
      <dgm:prSet/>
      <dgm:spPr/>
      <dgm:t>
        <a:bodyPr/>
        <a:lstStyle/>
        <a:p>
          <a:endParaRPr lang="zh-CN" altLang="en-US"/>
        </a:p>
      </dgm:t>
    </dgm:pt>
    <dgm:pt modelId="{C60FF89E-F789-4C61-A2E1-81A54B03478F}">
      <dgm:prSet phldrT="[文本]" custT="1"/>
      <dgm:spPr/>
      <dgm:t>
        <a:bodyPr/>
        <a:lstStyle/>
        <a:p>
          <a:r>
            <a:rPr lang="zh-CN" altLang="en-US" sz="1600" b="1" dirty="0" smtClean="0">
              <a:latin typeface="华文隶书" pitchFamily="2" charset="-122"/>
              <a:ea typeface="华文隶书" pitchFamily="2" charset="-122"/>
            </a:rPr>
            <a:t>雨课堂、</a:t>
          </a:r>
          <a:r>
            <a:rPr lang="en-US" altLang="zh-CN" sz="1600" b="1" dirty="0" smtClean="0">
              <a:latin typeface="+mj-lt"/>
              <a:ea typeface="华文隶书" pitchFamily="2" charset="-122"/>
            </a:rPr>
            <a:t>Hi</a:t>
          </a:r>
          <a:endParaRPr lang="zh-CN" altLang="en-US" sz="1600" b="1" dirty="0">
            <a:latin typeface="+mj-lt"/>
            <a:ea typeface="华文隶书" pitchFamily="2" charset="-122"/>
          </a:endParaRPr>
        </a:p>
      </dgm:t>
    </dgm:pt>
    <dgm:pt modelId="{B2AAD8BE-275F-49E2-8970-D24ADDCDC4EC}" type="parTrans" cxnId="{91CEB541-698A-4F9C-8EFE-E3C9F0649FDB}">
      <dgm:prSet/>
      <dgm:spPr/>
      <dgm:t>
        <a:bodyPr/>
        <a:lstStyle/>
        <a:p>
          <a:endParaRPr lang="zh-CN" altLang="en-US"/>
        </a:p>
      </dgm:t>
    </dgm:pt>
    <dgm:pt modelId="{5A18A86E-5F68-47AC-A02A-14A895D4C5D0}" type="sibTrans" cxnId="{91CEB541-698A-4F9C-8EFE-E3C9F0649FDB}">
      <dgm:prSet/>
      <dgm:spPr/>
      <dgm:t>
        <a:bodyPr/>
        <a:lstStyle/>
        <a:p>
          <a:endParaRPr lang="zh-CN" altLang="en-US"/>
        </a:p>
      </dgm:t>
    </dgm:pt>
    <dgm:pt modelId="{FC142221-B264-4AC1-A453-E03C6CAD7992}">
      <dgm:prSet phldrT="[文本]" custT="1"/>
      <dgm:spPr/>
      <dgm:t>
        <a:bodyPr/>
        <a:lstStyle/>
        <a:p>
          <a:r>
            <a:rPr lang="zh-CN" altLang="en-US" sz="1800" b="1" dirty="0" smtClean="0">
              <a:latin typeface="华文隶书" pitchFamily="2" charset="-122"/>
              <a:ea typeface="华文隶书" pitchFamily="2" charset="-122"/>
            </a:rPr>
            <a:t>微助教、</a:t>
          </a:r>
          <a:r>
            <a:rPr lang="en-US" altLang="zh-CN" sz="1800" b="1" dirty="0" smtClean="0">
              <a:latin typeface="+mj-lt"/>
              <a:ea typeface="华文隶书" pitchFamily="2" charset="-122"/>
            </a:rPr>
            <a:t>UMU</a:t>
          </a:r>
          <a:endParaRPr lang="zh-CN" altLang="en-US" sz="1800" b="1" dirty="0">
            <a:latin typeface="+mj-lt"/>
            <a:ea typeface="华文隶书" pitchFamily="2" charset="-122"/>
          </a:endParaRPr>
        </a:p>
      </dgm:t>
    </dgm:pt>
    <dgm:pt modelId="{E1864A2F-70C8-4CB9-ABED-34F6FA753E3B}" type="parTrans" cxnId="{865BDE7F-8290-487E-A6FB-9FC60EB99947}">
      <dgm:prSet/>
      <dgm:spPr/>
      <dgm:t>
        <a:bodyPr/>
        <a:lstStyle/>
        <a:p>
          <a:endParaRPr lang="zh-CN" altLang="en-US"/>
        </a:p>
      </dgm:t>
    </dgm:pt>
    <dgm:pt modelId="{DEFBE67B-F8D7-4BC9-A1D3-FD8E09A0800A}" type="sibTrans" cxnId="{865BDE7F-8290-487E-A6FB-9FC60EB99947}">
      <dgm:prSet/>
      <dgm:spPr/>
      <dgm:t>
        <a:bodyPr/>
        <a:lstStyle/>
        <a:p>
          <a:endParaRPr lang="zh-CN" altLang="en-US"/>
        </a:p>
      </dgm:t>
    </dgm:pt>
    <dgm:pt modelId="{A6F1AC7F-6C82-44D3-AEF2-12CF76E89A56}">
      <dgm:prSet phldrT="[文本]" custT="1"/>
      <dgm:spPr/>
      <dgm:t>
        <a:bodyPr/>
        <a:lstStyle/>
        <a:p>
          <a:r>
            <a:rPr lang="zh-CN" altLang="en-US" sz="2000" b="1" dirty="0" smtClean="0">
              <a:latin typeface="方正舒体" pitchFamily="2" charset="-122"/>
              <a:ea typeface="方正舒体" pitchFamily="2" charset="-122"/>
            </a:rPr>
            <a:t>教育虚拟性智能化</a:t>
          </a:r>
          <a:endParaRPr lang="zh-CN" altLang="en-US" sz="2000" b="1" dirty="0">
            <a:latin typeface="方正舒体" pitchFamily="2" charset="-122"/>
            <a:ea typeface="方正舒体" pitchFamily="2" charset="-122"/>
          </a:endParaRPr>
        </a:p>
      </dgm:t>
    </dgm:pt>
    <dgm:pt modelId="{5C7A14FD-68A3-49FC-812B-424A883C6654}" type="parTrans" cxnId="{C7F042AE-842F-414A-8EE5-3EB7C736E071}">
      <dgm:prSet/>
      <dgm:spPr/>
      <dgm:t>
        <a:bodyPr/>
        <a:lstStyle/>
        <a:p>
          <a:endParaRPr lang="zh-CN" altLang="en-US"/>
        </a:p>
      </dgm:t>
    </dgm:pt>
    <dgm:pt modelId="{370D3F85-02B8-4472-A06A-24452BF6E2D3}" type="sibTrans" cxnId="{C7F042AE-842F-414A-8EE5-3EB7C736E071}">
      <dgm:prSet/>
      <dgm:spPr/>
      <dgm:t>
        <a:bodyPr/>
        <a:lstStyle/>
        <a:p>
          <a:endParaRPr lang="zh-CN" altLang="en-US"/>
        </a:p>
      </dgm:t>
    </dgm:pt>
    <dgm:pt modelId="{56526AA1-F5B6-4A6B-BA97-2BE2D46056C5}">
      <dgm:prSet phldrT="[文本]" custT="1"/>
      <dgm:spPr/>
      <dgm:t>
        <a:bodyPr/>
        <a:lstStyle/>
        <a:p>
          <a:r>
            <a:rPr lang="zh-CN" altLang="en-US" sz="1800" b="1" dirty="0" smtClean="0">
              <a:latin typeface="华文隶书" pitchFamily="2" charset="-122"/>
              <a:ea typeface="华文隶书" pitchFamily="2" charset="-122"/>
            </a:rPr>
            <a:t>可穿戴技术</a:t>
          </a:r>
          <a:endParaRPr lang="zh-CN" altLang="en-US" sz="1800" b="1" dirty="0">
            <a:latin typeface="华文隶书" pitchFamily="2" charset="-122"/>
            <a:ea typeface="华文隶书" pitchFamily="2" charset="-122"/>
          </a:endParaRPr>
        </a:p>
      </dgm:t>
    </dgm:pt>
    <dgm:pt modelId="{35DC1670-40FC-4324-A31A-EE40E1119EAF}" type="parTrans" cxnId="{A18417E4-F896-414C-9EB1-57996EBC0FBC}">
      <dgm:prSet/>
      <dgm:spPr/>
      <dgm:t>
        <a:bodyPr/>
        <a:lstStyle/>
        <a:p>
          <a:endParaRPr lang="zh-CN" altLang="en-US"/>
        </a:p>
      </dgm:t>
    </dgm:pt>
    <dgm:pt modelId="{D4DB628F-21A4-4D10-B24F-A9A207F92856}" type="sibTrans" cxnId="{A18417E4-F896-414C-9EB1-57996EBC0FBC}">
      <dgm:prSet/>
      <dgm:spPr/>
      <dgm:t>
        <a:bodyPr/>
        <a:lstStyle/>
        <a:p>
          <a:endParaRPr lang="zh-CN" altLang="en-US"/>
        </a:p>
      </dgm:t>
    </dgm:pt>
    <dgm:pt modelId="{0F455299-ADF4-49FA-8D41-887EC49351AB}">
      <dgm:prSet phldrT="[文本]" custT="1"/>
      <dgm:spPr/>
      <dgm:t>
        <a:bodyPr/>
        <a:lstStyle/>
        <a:p>
          <a:r>
            <a:rPr lang="en-US" altLang="zh-CN" sz="1800" b="1" dirty="0" smtClean="0"/>
            <a:t>VR</a:t>
          </a:r>
          <a:r>
            <a:rPr lang="zh-CN" altLang="en-US" sz="1800" b="1" dirty="0" smtClean="0"/>
            <a:t>、</a:t>
          </a:r>
          <a:r>
            <a:rPr lang="en-US" altLang="zh-CN" sz="1800" b="1" dirty="0" smtClean="0"/>
            <a:t>AR</a:t>
          </a:r>
          <a:r>
            <a:rPr lang="zh-CN" altLang="en-US" sz="1800" b="1" dirty="0" smtClean="0"/>
            <a:t>、</a:t>
          </a:r>
          <a:r>
            <a:rPr lang="en-US" altLang="zh-CN" sz="1800" b="1" dirty="0" smtClean="0"/>
            <a:t>AI</a:t>
          </a:r>
          <a:endParaRPr lang="zh-CN" altLang="en-US" sz="1800" b="1" dirty="0"/>
        </a:p>
      </dgm:t>
    </dgm:pt>
    <dgm:pt modelId="{5768879E-7360-41A1-BFF1-5C41318884C8}" type="parTrans" cxnId="{7A66B7F5-C5F5-4A52-B6AA-ADBCE353826F}">
      <dgm:prSet/>
      <dgm:spPr/>
      <dgm:t>
        <a:bodyPr/>
        <a:lstStyle/>
        <a:p>
          <a:endParaRPr lang="zh-CN" altLang="en-US"/>
        </a:p>
      </dgm:t>
    </dgm:pt>
    <dgm:pt modelId="{CCF9CBE7-371C-4540-9B00-754D2331A5D2}" type="sibTrans" cxnId="{7A66B7F5-C5F5-4A52-B6AA-ADBCE353826F}">
      <dgm:prSet/>
      <dgm:spPr/>
      <dgm:t>
        <a:bodyPr/>
        <a:lstStyle/>
        <a:p>
          <a:endParaRPr lang="zh-CN" altLang="en-US"/>
        </a:p>
      </dgm:t>
    </dgm:pt>
    <dgm:pt modelId="{8F9884EF-C50D-468E-B438-5CEAAD7EC666}" type="pres">
      <dgm:prSet presAssocID="{036CC78A-3CC9-40E4-BF57-1391420C148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CA038FD-6D44-4CE3-8F4D-2AE810358203}" type="pres">
      <dgm:prSet presAssocID="{22683BF0-50EB-4DFF-A6A7-BB66D027EF67}" presName="root" presStyleCnt="0"/>
      <dgm:spPr/>
    </dgm:pt>
    <dgm:pt modelId="{65995FD0-2DC4-408F-BCA5-78453F68E2ED}" type="pres">
      <dgm:prSet presAssocID="{22683BF0-50EB-4DFF-A6A7-BB66D027EF67}" presName="rootComposite" presStyleCnt="0"/>
      <dgm:spPr/>
    </dgm:pt>
    <dgm:pt modelId="{41F273BD-6784-4B1B-9F01-CFFCD68A0964}" type="pres">
      <dgm:prSet presAssocID="{22683BF0-50EB-4DFF-A6A7-BB66D027EF67}" presName="rootText" presStyleLbl="node1" presStyleIdx="0" presStyleCnt="2" custScaleY="57979"/>
      <dgm:spPr/>
      <dgm:t>
        <a:bodyPr/>
        <a:lstStyle/>
        <a:p>
          <a:endParaRPr lang="zh-CN" altLang="en-US"/>
        </a:p>
      </dgm:t>
    </dgm:pt>
    <dgm:pt modelId="{7E66A240-8BA0-466F-B099-A8F6E6024104}" type="pres">
      <dgm:prSet presAssocID="{22683BF0-50EB-4DFF-A6A7-BB66D027EF67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537255F2-11C7-4D6D-8118-948F04DBF054}" type="pres">
      <dgm:prSet presAssocID="{22683BF0-50EB-4DFF-A6A7-BB66D027EF67}" presName="childShape" presStyleCnt="0"/>
      <dgm:spPr/>
    </dgm:pt>
    <dgm:pt modelId="{03751427-524A-427C-9EA7-B77C13994391}" type="pres">
      <dgm:prSet presAssocID="{B2AAD8BE-275F-49E2-8970-D24ADDCDC4EC}" presName="Name13" presStyleLbl="parChTrans1D2" presStyleIdx="0" presStyleCnt="4"/>
      <dgm:spPr/>
      <dgm:t>
        <a:bodyPr/>
        <a:lstStyle/>
        <a:p>
          <a:endParaRPr lang="zh-CN" altLang="en-US"/>
        </a:p>
      </dgm:t>
    </dgm:pt>
    <dgm:pt modelId="{9CFB3577-640D-447D-8027-762E6492C45C}" type="pres">
      <dgm:prSet presAssocID="{C60FF89E-F789-4C61-A2E1-81A54B03478F}" presName="childText" presStyleLbl="bgAcc1" presStyleIdx="0" presStyleCnt="4" custScaleX="89931" custScaleY="427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E699BA-0913-4B10-88C6-9BE729715951}" type="pres">
      <dgm:prSet presAssocID="{E1864A2F-70C8-4CB9-ABED-34F6FA753E3B}" presName="Name13" presStyleLbl="parChTrans1D2" presStyleIdx="1" presStyleCnt="4"/>
      <dgm:spPr/>
      <dgm:t>
        <a:bodyPr/>
        <a:lstStyle/>
        <a:p>
          <a:endParaRPr lang="zh-CN" altLang="en-US"/>
        </a:p>
      </dgm:t>
    </dgm:pt>
    <dgm:pt modelId="{DF7A74E3-10B1-4871-B9F0-B7A31D7A3BF5}" type="pres">
      <dgm:prSet presAssocID="{FC142221-B264-4AC1-A453-E03C6CAD7992}" presName="childText" presStyleLbl="bgAcc1" presStyleIdx="1" presStyleCnt="4" custScaleX="87294" custScaleY="475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2C361A-06D9-4EA5-8DE3-3B5A20C5E596}" type="pres">
      <dgm:prSet presAssocID="{A6F1AC7F-6C82-44D3-AEF2-12CF76E89A56}" presName="root" presStyleCnt="0"/>
      <dgm:spPr/>
    </dgm:pt>
    <dgm:pt modelId="{8CDA757F-2998-45B4-B920-9C8189A4B2BE}" type="pres">
      <dgm:prSet presAssocID="{A6F1AC7F-6C82-44D3-AEF2-12CF76E89A56}" presName="rootComposite" presStyleCnt="0"/>
      <dgm:spPr/>
    </dgm:pt>
    <dgm:pt modelId="{FE80026D-9A8B-49FB-AC00-D83CB9AA7E93}" type="pres">
      <dgm:prSet presAssocID="{A6F1AC7F-6C82-44D3-AEF2-12CF76E89A56}" presName="rootText" presStyleLbl="node1" presStyleIdx="1" presStyleCnt="2" custScaleX="78253" custScaleY="59618"/>
      <dgm:spPr/>
      <dgm:t>
        <a:bodyPr/>
        <a:lstStyle/>
        <a:p>
          <a:endParaRPr lang="zh-CN" altLang="en-US"/>
        </a:p>
      </dgm:t>
    </dgm:pt>
    <dgm:pt modelId="{D3682E48-3F85-45C9-AE87-EDF129F2BFB1}" type="pres">
      <dgm:prSet presAssocID="{A6F1AC7F-6C82-44D3-AEF2-12CF76E89A56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F9B502F9-F8B2-4522-93F2-7DB2D92BF52A}" type="pres">
      <dgm:prSet presAssocID="{A6F1AC7F-6C82-44D3-AEF2-12CF76E89A56}" presName="childShape" presStyleCnt="0"/>
      <dgm:spPr/>
    </dgm:pt>
    <dgm:pt modelId="{8A1F0609-EA6F-4A9B-B132-368CC51CA4B9}" type="pres">
      <dgm:prSet presAssocID="{35DC1670-40FC-4324-A31A-EE40E1119EAF}" presName="Name13" presStyleLbl="parChTrans1D2" presStyleIdx="2" presStyleCnt="4"/>
      <dgm:spPr/>
      <dgm:t>
        <a:bodyPr/>
        <a:lstStyle/>
        <a:p>
          <a:endParaRPr lang="zh-CN" altLang="en-US"/>
        </a:p>
      </dgm:t>
    </dgm:pt>
    <dgm:pt modelId="{F0AE9AAE-A613-4C38-8BB1-AD7D608EE517}" type="pres">
      <dgm:prSet presAssocID="{56526AA1-F5B6-4A6B-BA97-2BE2D46056C5}" presName="childText" presStyleLbl="bgAcc1" presStyleIdx="2" presStyleCnt="4" custScaleX="80728" custScaleY="4698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A8015F-3ED5-4A45-A55A-9E38E3A5561C}" type="pres">
      <dgm:prSet presAssocID="{5768879E-7360-41A1-BFF1-5C41318884C8}" presName="Name13" presStyleLbl="parChTrans1D2" presStyleIdx="3" presStyleCnt="4"/>
      <dgm:spPr/>
      <dgm:t>
        <a:bodyPr/>
        <a:lstStyle/>
        <a:p>
          <a:endParaRPr lang="zh-CN" altLang="en-US"/>
        </a:p>
      </dgm:t>
    </dgm:pt>
    <dgm:pt modelId="{B488D322-321D-424B-8C13-C90A2612FC81}" type="pres">
      <dgm:prSet presAssocID="{0F455299-ADF4-49FA-8D41-887EC49351AB}" presName="childText" presStyleLbl="bgAcc1" presStyleIdx="3" presStyleCnt="4" custScaleX="85124" custScaleY="3638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734C0B-939B-4A87-9241-23D2734AE954}" type="presOf" srcId="{B2AAD8BE-275F-49E2-8970-D24ADDCDC4EC}" destId="{03751427-524A-427C-9EA7-B77C13994391}" srcOrd="0" destOrd="0" presId="urn:microsoft.com/office/officeart/2005/8/layout/hierarchy3"/>
    <dgm:cxn modelId="{E80BC337-9EAF-4BC7-B869-C6E1CD66E3F4}" type="presOf" srcId="{A6F1AC7F-6C82-44D3-AEF2-12CF76E89A56}" destId="{FE80026D-9A8B-49FB-AC00-D83CB9AA7E93}" srcOrd="0" destOrd="0" presId="urn:microsoft.com/office/officeart/2005/8/layout/hierarchy3"/>
    <dgm:cxn modelId="{865BDE7F-8290-487E-A6FB-9FC60EB99947}" srcId="{22683BF0-50EB-4DFF-A6A7-BB66D027EF67}" destId="{FC142221-B264-4AC1-A453-E03C6CAD7992}" srcOrd="1" destOrd="0" parTransId="{E1864A2F-70C8-4CB9-ABED-34F6FA753E3B}" sibTransId="{DEFBE67B-F8D7-4BC9-A1D3-FD8E09A0800A}"/>
    <dgm:cxn modelId="{C907E922-D166-4588-8B6F-5FD92236163A}" type="presOf" srcId="{35DC1670-40FC-4324-A31A-EE40E1119EAF}" destId="{8A1F0609-EA6F-4A9B-B132-368CC51CA4B9}" srcOrd="0" destOrd="0" presId="urn:microsoft.com/office/officeart/2005/8/layout/hierarchy3"/>
    <dgm:cxn modelId="{3E9C4C79-2B49-4FA0-A152-D20AE9D87E74}" type="presOf" srcId="{C60FF89E-F789-4C61-A2E1-81A54B03478F}" destId="{9CFB3577-640D-447D-8027-762E6492C45C}" srcOrd="0" destOrd="0" presId="urn:microsoft.com/office/officeart/2005/8/layout/hierarchy3"/>
    <dgm:cxn modelId="{91CEB541-698A-4F9C-8EFE-E3C9F0649FDB}" srcId="{22683BF0-50EB-4DFF-A6A7-BB66D027EF67}" destId="{C60FF89E-F789-4C61-A2E1-81A54B03478F}" srcOrd="0" destOrd="0" parTransId="{B2AAD8BE-275F-49E2-8970-D24ADDCDC4EC}" sibTransId="{5A18A86E-5F68-47AC-A02A-14A895D4C5D0}"/>
    <dgm:cxn modelId="{C7F042AE-842F-414A-8EE5-3EB7C736E071}" srcId="{036CC78A-3CC9-40E4-BF57-1391420C148D}" destId="{A6F1AC7F-6C82-44D3-AEF2-12CF76E89A56}" srcOrd="1" destOrd="0" parTransId="{5C7A14FD-68A3-49FC-812B-424A883C6654}" sibTransId="{370D3F85-02B8-4472-A06A-24452BF6E2D3}"/>
    <dgm:cxn modelId="{F21C610B-24CB-43C8-B16D-A519F068D462}" type="presOf" srcId="{036CC78A-3CC9-40E4-BF57-1391420C148D}" destId="{8F9884EF-C50D-468E-B438-5CEAAD7EC666}" srcOrd="0" destOrd="0" presId="urn:microsoft.com/office/officeart/2005/8/layout/hierarchy3"/>
    <dgm:cxn modelId="{562C8ACD-1610-4AA2-ABFB-BD0CEAD81FB4}" type="presOf" srcId="{E1864A2F-70C8-4CB9-ABED-34F6FA753E3B}" destId="{4DE699BA-0913-4B10-88C6-9BE729715951}" srcOrd="0" destOrd="0" presId="urn:microsoft.com/office/officeart/2005/8/layout/hierarchy3"/>
    <dgm:cxn modelId="{A18417E4-F896-414C-9EB1-57996EBC0FBC}" srcId="{A6F1AC7F-6C82-44D3-AEF2-12CF76E89A56}" destId="{56526AA1-F5B6-4A6B-BA97-2BE2D46056C5}" srcOrd="0" destOrd="0" parTransId="{35DC1670-40FC-4324-A31A-EE40E1119EAF}" sibTransId="{D4DB628F-21A4-4D10-B24F-A9A207F92856}"/>
    <dgm:cxn modelId="{06955F0C-A107-49C2-BC1C-C029DA19D75A}" type="presOf" srcId="{0F455299-ADF4-49FA-8D41-887EC49351AB}" destId="{B488D322-321D-424B-8C13-C90A2612FC81}" srcOrd="0" destOrd="0" presId="urn:microsoft.com/office/officeart/2005/8/layout/hierarchy3"/>
    <dgm:cxn modelId="{D0ED14E3-068A-4028-9A3C-771EBFB57175}" type="presOf" srcId="{FC142221-B264-4AC1-A453-E03C6CAD7992}" destId="{DF7A74E3-10B1-4871-B9F0-B7A31D7A3BF5}" srcOrd="0" destOrd="0" presId="urn:microsoft.com/office/officeart/2005/8/layout/hierarchy3"/>
    <dgm:cxn modelId="{DC61882A-05B6-4904-82C3-B2330E843042}" type="presOf" srcId="{22683BF0-50EB-4DFF-A6A7-BB66D027EF67}" destId="{7E66A240-8BA0-466F-B099-A8F6E6024104}" srcOrd="1" destOrd="0" presId="urn:microsoft.com/office/officeart/2005/8/layout/hierarchy3"/>
    <dgm:cxn modelId="{E7903D8B-F1E9-42AF-9F8B-F3D7F37C4EC9}" type="presOf" srcId="{A6F1AC7F-6C82-44D3-AEF2-12CF76E89A56}" destId="{D3682E48-3F85-45C9-AE87-EDF129F2BFB1}" srcOrd="1" destOrd="0" presId="urn:microsoft.com/office/officeart/2005/8/layout/hierarchy3"/>
    <dgm:cxn modelId="{E3F36A92-0A4D-41FE-8B9B-A8B56C85E853}" type="presOf" srcId="{22683BF0-50EB-4DFF-A6A7-BB66D027EF67}" destId="{41F273BD-6784-4B1B-9F01-CFFCD68A0964}" srcOrd="0" destOrd="0" presId="urn:microsoft.com/office/officeart/2005/8/layout/hierarchy3"/>
    <dgm:cxn modelId="{2A53F006-A61B-46EF-8FAA-E0408A511B81}" type="presOf" srcId="{56526AA1-F5B6-4A6B-BA97-2BE2D46056C5}" destId="{F0AE9AAE-A613-4C38-8BB1-AD7D608EE517}" srcOrd="0" destOrd="0" presId="urn:microsoft.com/office/officeart/2005/8/layout/hierarchy3"/>
    <dgm:cxn modelId="{E951DAA6-DA8B-4F9D-BF19-C92DF454FE2F}" srcId="{036CC78A-3CC9-40E4-BF57-1391420C148D}" destId="{22683BF0-50EB-4DFF-A6A7-BB66D027EF67}" srcOrd="0" destOrd="0" parTransId="{E9BC0F1C-4E50-4FF2-87E9-FBB180091E28}" sibTransId="{584F7F2B-A272-4F0B-B67F-84DA9DDE0837}"/>
    <dgm:cxn modelId="{9BCC14CD-3F00-4E21-B78F-12693B307093}" type="presOf" srcId="{5768879E-7360-41A1-BFF1-5C41318884C8}" destId="{D3A8015F-3ED5-4A45-A55A-9E38E3A5561C}" srcOrd="0" destOrd="0" presId="urn:microsoft.com/office/officeart/2005/8/layout/hierarchy3"/>
    <dgm:cxn modelId="{7A66B7F5-C5F5-4A52-B6AA-ADBCE353826F}" srcId="{A6F1AC7F-6C82-44D3-AEF2-12CF76E89A56}" destId="{0F455299-ADF4-49FA-8D41-887EC49351AB}" srcOrd="1" destOrd="0" parTransId="{5768879E-7360-41A1-BFF1-5C41318884C8}" sibTransId="{CCF9CBE7-371C-4540-9B00-754D2331A5D2}"/>
    <dgm:cxn modelId="{39C8B44E-28BE-442D-BD7F-71F88F1403C1}" type="presParOf" srcId="{8F9884EF-C50D-468E-B438-5CEAAD7EC666}" destId="{ECA038FD-6D44-4CE3-8F4D-2AE810358203}" srcOrd="0" destOrd="0" presId="urn:microsoft.com/office/officeart/2005/8/layout/hierarchy3"/>
    <dgm:cxn modelId="{5A8DEB83-6C9A-446E-9878-499B2498B215}" type="presParOf" srcId="{ECA038FD-6D44-4CE3-8F4D-2AE810358203}" destId="{65995FD0-2DC4-408F-BCA5-78453F68E2ED}" srcOrd="0" destOrd="0" presId="urn:microsoft.com/office/officeart/2005/8/layout/hierarchy3"/>
    <dgm:cxn modelId="{FD029F36-CE6F-414C-81BD-2FC70DD8ACBD}" type="presParOf" srcId="{65995FD0-2DC4-408F-BCA5-78453F68E2ED}" destId="{41F273BD-6784-4B1B-9F01-CFFCD68A0964}" srcOrd="0" destOrd="0" presId="urn:microsoft.com/office/officeart/2005/8/layout/hierarchy3"/>
    <dgm:cxn modelId="{9198612E-8BBC-44DE-90DB-B038F8900BED}" type="presParOf" srcId="{65995FD0-2DC4-408F-BCA5-78453F68E2ED}" destId="{7E66A240-8BA0-466F-B099-A8F6E6024104}" srcOrd="1" destOrd="0" presId="urn:microsoft.com/office/officeart/2005/8/layout/hierarchy3"/>
    <dgm:cxn modelId="{112E4892-9889-44B7-9B7D-C29CCBC481A3}" type="presParOf" srcId="{ECA038FD-6D44-4CE3-8F4D-2AE810358203}" destId="{537255F2-11C7-4D6D-8118-948F04DBF054}" srcOrd="1" destOrd="0" presId="urn:microsoft.com/office/officeart/2005/8/layout/hierarchy3"/>
    <dgm:cxn modelId="{E579AD9B-92AC-47C5-B275-3F30FFCE8197}" type="presParOf" srcId="{537255F2-11C7-4D6D-8118-948F04DBF054}" destId="{03751427-524A-427C-9EA7-B77C13994391}" srcOrd="0" destOrd="0" presId="urn:microsoft.com/office/officeart/2005/8/layout/hierarchy3"/>
    <dgm:cxn modelId="{8A89D021-1B23-4A4C-8FF1-DCCB0A088C07}" type="presParOf" srcId="{537255F2-11C7-4D6D-8118-948F04DBF054}" destId="{9CFB3577-640D-447D-8027-762E6492C45C}" srcOrd="1" destOrd="0" presId="urn:microsoft.com/office/officeart/2005/8/layout/hierarchy3"/>
    <dgm:cxn modelId="{FDF4AF94-768C-4ECB-9D52-671C33BEBB55}" type="presParOf" srcId="{537255F2-11C7-4D6D-8118-948F04DBF054}" destId="{4DE699BA-0913-4B10-88C6-9BE729715951}" srcOrd="2" destOrd="0" presId="urn:microsoft.com/office/officeart/2005/8/layout/hierarchy3"/>
    <dgm:cxn modelId="{AC96BB19-1B5F-4D80-88C9-1C44ABF81DE5}" type="presParOf" srcId="{537255F2-11C7-4D6D-8118-948F04DBF054}" destId="{DF7A74E3-10B1-4871-B9F0-B7A31D7A3BF5}" srcOrd="3" destOrd="0" presId="urn:microsoft.com/office/officeart/2005/8/layout/hierarchy3"/>
    <dgm:cxn modelId="{A3FA1711-D5B6-4C3E-949B-BD6C3AAFBC60}" type="presParOf" srcId="{8F9884EF-C50D-468E-B438-5CEAAD7EC666}" destId="{2A2C361A-06D9-4EA5-8DE3-3B5A20C5E596}" srcOrd="1" destOrd="0" presId="urn:microsoft.com/office/officeart/2005/8/layout/hierarchy3"/>
    <dgm:cxn modelId="{0127C831-B1D4-44B4-AEDF-549135F3D644}" type="presParOf" srcId="{2A2C361A-06D9-4EA5-8DE3-3B5A20C5E596}" destId="{8CDA757F-2998-45B4-B920-9C8189A4B2BE}" srcOrd="0" destOrd="0" presId="urn:microsoft.com/office/officeart/2005/8/layout/hierarchy3"/>
    <dgm:cxn modelId="{9F3BC7F8-BDE7-441F-9C73-FC80BFBA827D}" type="presParOf" srcId="{8CDA757F-2998-45B4-B920-9C8189A4B2BE}" destId="{FE80026D-9A8B-49FB-AC00-D83CB9AA7E93}" srcOrd="0" destOrd="0" presId="urn:microsoft.com/office/officeart/2005/8/layout/hierarchy3"/>
    <dgm:cxn modelId="{3E6AC142-B7E7-4962-95D8-4FF1679C3ECB}" type="presParOf" srcId="{8CDA757F-2998-45B4-B920-9C8189A4B2BE}" destId="{D3682E48-3F85-45C9-AE87-EDF129F2BFB1}" srcOrd="1" destOrd="0" presId="urn:microsoft.com/office/officeart/2005/8/layout/hierarchy3"/>
    <dgm:cxn modelId="{DBA1CD63-ED2B-4596-B668-F985160DE865}" type="presParOf" srcId="{2A2C361A-06D9-4EA5-8DE3-3B5A20C5E596}" destId="{F9B502F9-F8B2-4522-93F2-7DB2D92BF52A}" srcOrd="1" destOrd="0" presId="urn:microsoft.com/office/officeart/2005/8/layout/hierarchy3"/>
    <dgm:cxn modelId="{88BE9945-C66D-481B-9393-CD83F8F260BA}" type="presParOf" srcId="{F9B502F9-F8B2-4522-93F2-7DB2D92BF52A}" destId="{8A1F0609-EA6F-4A9B-B132-368CC51CA4B9}" srcOrd="0" destOrd="0" presId="urn:microsoft.com/office/officeart/2005/8/layout/hierarchy3"/>
    <dgm:cxn modelId="{E8C7E76B-A9D7-4B89-AD33-C79A7DE01FE0}" type="presParOf" srcId="{F9B502F9-F8B2-4522-93F2-7DB2D92BF52A}" destId="{F0AE9AAE-A613-4C38-8BB1-AD7D608EE517}" srcOrd="1" destOrd="0" presId="urn:microsoft.com/office/officeart/2005/8/layout/hierarchy3"/>
    <dgm:cxn modelId="{8E06214D-4258-4034-A27C-28B0ED83E330}" type="presParOf" srcId="{F9B502F9-F8B2-4522-93F2-7DB2D92BF52A}" destId="{D3A8015F-3ED5-4A45-A55A-9E38E3A5561C}" srcOrd="2" destOrd="0" presId="urn:microsoft.com/office/officeart/2005/8/layout/hierarchy3"/>
    <dgm:cxn modelId="{FDEEB233-49DF-4532-9FA5-3CBE5A099E52}" type="presParOf" srcId="{F9B502F9-F8B2-4522-93F2-7DB2D92BF52A}" destId="{B488D322-321D-424B-8C13-C90A2612FC8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6F36B45-C854-47E2-A5D3-4651444DA5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52C9BB-30C8-49C4-8C72-AC96DCEF37A9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重视教师教育信息化的</a:t>
          </a:r>
          <a:r>
            <a:rPr lang="zh-CN" altLang="en-US" sz="20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理论建设</a:t>
          </a:r>
          <a:endParaRPr lang="zh-CN" altLang="en-US" sz="20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6B6DA8F1-680E-47F9-A8E6-4E88898F4529}" type="par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1BF5DC9F-637D-4458-A40B-9E9CC8651E9D}" type="sib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D61D36EE-B7BB-4310-BC24-113933E24CDA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运用信息化教育构建教师教育</a:t>
          </a:r>
          <a:r>
            <a:rPr lang="zh-CN" altLang="en-US" sz="20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课程体系</a:t>
          </a:r>
          <a:endParaRPr lang="zh-CN" altLang="en-US" sz="20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B4C3F8CF-414A-4663-BB78-315F4A629CE5}" type="par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B2105FF3-B444-4928-906B-1D39B122BF7A}" type="sib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48246A91-E715-4F9A-A479-974597EF4B7E}">
      <dgm:prSet phldrT="[文本]" custT="1"/>
      <dgm:spPr/>
      <dgm:t>
        <a:bodyPr/>
        <a:lstStyle/>
        <a:p>
          <a:r>
            <a:rPr lang="zh-CN" altLang="en-US" sz="2000" b="1" dirty="0" smtClean="0">
              <a:latin typeface="华文行楷" pitchFamily="2" charset="-122"/>
              <a:ea typeface="华文行楷" pitchFamily="2" charset="-122"/>
            </a:rPr>
            <a:t>完善教师教育信息化</a:t>
          </a:r>
          <a:r>
            <a:rPr lang="zh-CN" altLang="en-US" sz="20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过程服务</a:t>
          </a:r>
          <a:endParaRPr lang="zh-CN" altLang="en-US" sz="2000" b="1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gm:t>
    </dgm:pt>
    <dgm:pt modelId="{29F64413-FB63-408F-A91F-042584194DDC}" type="par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B188D8C7-3D09-4F8D-B30A-347DC821A9DD}" type="sib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7EDEA232-8557-4F61-8767-0700DCB8748C}" type="pres">
      <dgm:prSet presAssocID="{76F36B45-C854-47E2-A5D3-4651444DA5B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887FE18-2702-46ED-8F87-5A8B0012479F}" type="pres">
      <dgm:prSet presAssocID="{76F36B45-C854-47E2-A5D3-4651444DA5BA}" presName="Name1" presStyleCnt="0"/>
      <dgm:spPr/>
    </dgm:pt>
    <dgm:pt modelId="{A88628C9-1F22-429B-A7E6-BC48AA70B2DE}" type="pres">
      <dgm:prSet presAssocID="{76F36B45-C854-47E2-A5D3-4651444DA5BA}" presName="cycle" presStyleCnt="0"/>
      <dgm:spPr/>
    </dgm:pt>
    <dgm:pt modelId="{2BE7BE1E-E2A9-4872-8D6C-72C7FBA4D8F2}" type="pres">
      <dgm:prSet presAssocID="{76F36B45-C854-47E2-A5D3-4651444DA5BA}" presName="srcNode" presStyleLbl="node1" presStyleIdx="0" presStyleCnt="3"/>
      <dgm:spPr/>
    </dgm:pt>
    <dgm:pt modelId="{E482D49D-40CD-43FB-87E7-39355E858DCE}" type="pres">
      <dgm:prSet presAssocID="{76F36B45-C854-47E2-A5D3-4651444DA5B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CD1E9C-3B6F-4C7C-B700-2BDFCCD4CD87}" type="pres">
      <dgm:prSet presAssocID="{76F36B45-C854-47E2-A5D3-4651444DA5BA}" presName="extraNode" presStyleLbl="node1" presStyleIdx="0" presStyleCnt="3"/>
      <dgm:spPr/>
    </dgm:pt>
    <dgm:pt modelId="{DB2A3E05-BA3D-4C1A-83A7-F837757D17B7}" type="pres">
      <dgm:prSet presAssocID="{76F36B45-C854-47E2-A5D3-4651444DA5BA}" presName="dstNode" presStyleLbl="node1" presStyleIdx="0" presStyleCnt="3"/>
      <dgm:spPr/>
    </dgm:pt>
    <dgm:pt modelId="{98429BDC-27E9-45AB-8E6D-372CA794CA36}" type="pres">
      <dgm:prSet presAssocID="{8752C9BB-30C8-49C4-8C72-AC96DCEF37A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FBE1C7-A5CE-4F71-A758-432FA3F3C4B8}" type="pres">
      <dgm:prSet presAssocID="{8752C9BB-30C8-49C4-8C72-AC96DCEF37A9}" presName="accent_1" presStyleCnt="0"/>
      <dgm:spPr/>
    </dgm:pt>
    <dgm:pt modelId="{1F7CF5D1-C348-4BE1-9137-86812485EA6C}" type="pres">
      <dgm:prSet presAssocID="{8752C9BB-30C8-49C4-8C72-AC96DCEF37A9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AA41D0E-2C00-4FC0-8631-2A6A86C42830}" type="pres">
      <dgm:prSet presAssocID="{D61D36EE-B7BB-4310-BC24-113933E24CD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B27B1D-88C6-4FC5-8386-6C5B6A309C70}" type="pres">
      <dgm:prSet presAssocID="{D61D36EE-B7BB-4310-BC24-113933E24CDA}" presName="accent_2" presStyleCnt="0"/>
      <dgm:spPr/>
    </dgm:pt>
    <dgm:pt modelId="{985ECFC6-9CE1-47E3-9347-11399A328412}" type="pres">
      <dgm:prSet presAssocID="{D61D36EE-B7BB-4310-BC24-113933E24CDA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AE9BFA9D-D78F-4545-8FCE-36EC0D618C19}" type="pres">
      <dgm:prSet presAssocID="{48246A91-E715-4F9A-A479-974597EF4B7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47942D-327B-496B-A453-F075DC4A81FA}" type="pres">
      <dgm:prSet presAssocID="{48246A91-E715-4F9A-A479-974597EF4B7E}" presName="accent_3" presStyleCnt="0"/>
      <dgm:spPr/>
    </dgm:pt>
    <dgm:pt modelId="{8B6CB33E-EF91-4BD8-B881-20D776725190}" type="pres">
      <dgm:prSet presAssocID="{48246A91-E715-4F9A-A479-974597EF4B7E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</dgm:ptLst>
  <dgm:cxnLst>
    <dgm:cxn modelId="{49BFE139-6981-49FD-BF3F-9B4E581ACEB3}" srcId="{76F36B45-C854-47E2-A5D3-4651444DA5BA}" destId="{8752C9BB-30C8-49C4-8C72-AC96DCEF37A9}" srcOrd="0" destOrd="0" parTransId="{6B6DA8F1-680E-47F9-A8E6-4E88898F4529}" sibTransId="{1BF5DC9F-637D-4458-A40B-9E9CC8651E9D}"/>
    <dgm:cxn modelId="{4151798F-8B82-4372-9259-F2779F575793}" type="presOf" srcId="{76F36B45-C854-47E2-A5D3-4651444DA5BA}" destId="{7EDEA232-8557-4F61-8767-0700DCB8748C}" srcOrd="0" destOrd="0" presId="urn:microsoft.com/office/officeart/2008/layout/VerticalCurvedList"/>
    <dgm:cxn modelId="{66AABF38-5DE2-4B01-9C7B-932B90F7A75D}" type="presOf" srcId="{1BF5DC9F-637D-4458-A40B-9E9CC8651E9D}" destId="{E482D49D-40CD-43FB-87E7-39355E858DCE}" srcOrd="0" destOrd="0" presId="urn:microsoft.com/office/officeart/2008/layout/VerticalCurvedList"/>
    <dgm:cxn modelId="{62A98FBF-2CBD-4A3D-BA40-85E7ECCC9B15}" type="presOf" srcId="{8752C9BB-30C8-49C4-8C72-AC96DCEF37A9}" destId="{98429BDC-27E9-45AB-8E6D-372CA794CA36}" srcOrd="0" destOrd="0" presId="urn:microsoft.com/office/officeart/2008/layout/VerticalCurvedList"/>
    <dgm:cxn modelId="{9319BE09-4DE7-4761-8ECB-79CD76500C5F}" type="presOf" srcId="{48246A91-E715-4F9A-A479-974597EF4B7E}" destId="{AE9BFA9D-D78F-4545-8FCE-36EC0D618C19}" srcOrd="0" destOrd="0" presId="urn:microsoft.com/office/officeart/2008/layout/VerticalCurvedList"/>
    <dgm:cxn modelId="{339AB429-351C-4BE0-9AF4-A8BB9DD6AA92}" srcId="{76F36B45-C854-47E2-A5D3-4651444DA5BA}" destId="{48246A91-E715-4F9A-A479-974597EF4B7E}" srcOrd="2" destOrd="0" parTransId="{29F64413-FB63-408F-A91F-042584194DDC}" sibTransId="{B188D8C7-3D09-4F8D-B30A-347DC821A9DD}"/>
    <dgm:cxn modelId="{A1862AA7-E44B-4E68-A2E2-67B9417CBF36}" type="presOf" srcId="{D61D36EE-B7BB-4310-BC24-113933E24CDA}" destId="{2AA41D0E-2C00-4FC0-8631-2A6A86C42830}" srcOrd="0" destOrd="0" presId="urn:microsoft.com/office/officeart/2008/layout/VerticalCurvedList"/>
    <dgm:cxn modelId="{25C90085-4E9E-47A1-BCF8-BD7EDDA1FF5E}" srcId="{76F36B45-C854-47E2-A5D3-4651444DA5BA}" destId="{D61D36EE-B7BB-4310-BC24-113933E24CDA}" srcOrd="1" destOrd="0" parTransId="{B4C3F8CF-414A-4663-BB78-315F4A629CE5}" sibTransId="{B2105FF3-B444-4928-906B-1D39B122BF7A}"/>
    <dgm:cxn modelId="{CDFF01B8-9C67-4AB4-95FE-D04263A63541}" type="presParOf" srcId="{7EDEA232-8557-4F61-8767-0700DCB8748C}" destId="{3887FE18-2702-46ED-8F87-5A8B0012479F}" srcOrd="0" destOrd="0" presId="urn:microsoft.com/office/officeart/2008/layout/VerticalCurvedList"/>
    <dgm:cxn modelId="{2786BE61-A285-4C11-BCFB-4C84886C5315}" type="presParOf" srcId="{3887FE18-2702-46ED-8F87-5A8B0012479F}" destId="{A88628C9-1F22-429B-A7E6-BC48AA70B2DE}" srcOrd="0" destOrd="0" presId="urn:microsoft.com/office/officeart/2008/layout/VerticalCurvedList"/>
    <dgm:cxn modelId="{17281046-E690-4F74-B63A-A29E67984434}" type="presParOf" srcId="{A88628C9-1F22-429B-A7E6-BC48AA70B2DE}" destId="{2BE7BE1E-E2A9-4872-8D6C-72C7FBA4D8F2}" srcOrd="0" destOrd="0" presId="urn:microsoft.com/office/officeart/2008/layout/VerticalCurvedList"/>
    <dgm:cxn modelId="{0ECA5C6D-F3A8-4A4B-A75F-8ACDBFCB8236}" type="presParOf" srcId="{A88628C9-1F22-429B-A7E6-BC48AA70B2DE}" destId="{E482D49D-40CD-43FB-87E7-39355E858DCE}" srcOrd="1" destOrd="0" presId="urn:microsoft.com/office/officeart/2008/layout/VerticalCurvedList"/>
    <dgm:cxn modelId="{19D1AF2B-EB29-4CD0-B654-4D7A93AD672B}" type="presParOf" srcId="{A88628C9-1F22-429B-A7E6-BC48AA70B2DE}" destId="{76CD1E9C-3B6F-4C7C-B700-2BDFCCD4CD87}" srcOrd="2" destOrd="0" presId="urn:microsoft.com/office/officeart/2008/layout/VerticalCurvedList"/>
    <dgm:cxn modelId="{77CB7593-0BE3-4C04-B87E-5DABF127237C}" type="presParOf" srcId="{A88628C9-1F22-429B-A7E6-BC48AA70B2DE}" destId="{DB2A3E05-BA3D-4C1A-83A7-F837757D17B7}" srcOrd="3" destOrd="0" presId="urn:microsoft.com/office/officeart/2008/layout/VerticalCurvedList"/>
    <dgm:cxn modelId="{B26B93FB-DBB4-4216-81F9-9DDD69BC8706}" type="presParOf" srcId="{3887FE18-2702-46ED-8F87-5A8B0012479F}" destId="{98429BDC-27E9-45AB-8E6D-372CA794CA36}" srcOrd="1" destOrd="0" presId="urn:microsoft.com/office/officeart/2008/layout/VerticalCurvedList"/>
    <dgm:cxn modelId="{5456F951-5F16-4B46-9D28-06714A4F7391}" type="presParOf" srcId="{3887FE18-2702-46ED-8F87-5A8B0012479F}" destId="{08FBE1C7-A5CE-4F71-A758-432FA3F3C4B8}" srcOrd="2" destOrd="0" presId="urn:microsoft.com/office/officeart/2008/layout/VerticalCurvedList"/>
    <dgm:cxn modelId="{A88370FC-10EF-41D4-A089-3DC913C423E7}" type="presParOf" srcId="{08FBE1C7-A5CE-4F71-A758-432FA3F3C4B8}" destId="{1F7CF5D1-C348-4BE1-9137-86812485EA6C}" srcOrd="0" destOrd="0" presId="urn:microsoft.com/office/officeart/2008/layout/VerticalCurvedList"/>
    <dgm:cxn modelId="{30BF2835-B7A7-420E-901F-AD0BAAAFA234}" type="presParOf" srcId="{3887FE18-2702-46ED-8F87-5A8B0012479F}" destId="{2AA41D0E-2C00-4FC0-8631-2A6A86C42830}" srcOrd="3" destOrd="0" presId="urn:microsoft.com/office/officeart/2008/layout/VerticalCurvedList"/>
    <dgm:cxn modelId="{FDF912DA-5A16-4A66-A441-1E81654F4ACD}" type="presParOf" srcId="{3887FE18-2702-46ED-8F87-5A8B0012479F}" destId="{85B27B1D-88C6-4FC5-8386-6C5B6A309C70}" srcOrd="4" destOrd="0" presId="urn:microsoft.com/office/officeart/2008/layout/VerticalCurvedList"/>
    <dgm:cxn modelId="{883BDCEC-4744-41A2-87AA-FAE738238586}" type="presParOf" srcId="{85B27B1D-88C6-4FC5-8386-6C5B6A309C70}" destId="{985ECFC6-9CE1-47E3-9347-11399A328412}" srcOrd="0" destOrd="0" presId="urn:microsoft.com/office/officeart/2008/layout/VerticalCurvedList"/>
    <dgm:cxn modelId="{97796F5D-A499-44B3-82F6-7A60E2BD7234}" type="presParOf" srcId="{3887FE18-2702-46ED-8F87-5A8B0012479F}" destId="{AE9BFA9D-D78F-4545-8FCE-36EC0D618C19}" srcOrd="5" destOrd="0" presId="urn:microsoft.com/office/officeart/2008/layout/VerticalCurvedList"/>
    <dgm:cxn modelId="{CA1A4455-AD29-44E9-A7EB-FA0DC9DEAAEC}" type="presParOf" srcId="{3887FE18-2702-46ED-8F87-5A8B0012479F}" destId="{2147942D-327B-496B-A453-F075DC4A81FA}" srcOrd="6" destOrd="0" presId="urn:microsoft.com/office/officeart/2008/layout/VerticalCurvedList"/>
    <dgm:cxn modelId="{6A10F35A-F0B7-4BFF-80E1-3ECF8AF6AE05}" type="presParOf" srcId="{2147942D-327B-496B-A453-F075DC4A81FA}" destId="{8B6CB33E-EF91-4BD8-B881-20D7767251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F36B45-C854-47E2-A5D3-4651444DA5B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52C9BB-30C8-49C4-8C72-AC96DCEF37A9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教学人员</a:t>
          </a:r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教育技术能力标准</a:t>
          </a:r>
          <a:endParaRPr lang="zh-CN" altLang="en-US" sz="20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6B6DA8F1-680E-47F9-A8E6-4E88898F4529}" type="par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1BF5DC9F-637D-4458-A40B-9E9CC8651E9D}" type="sibTrans" cxnId="{49BFE139-6981-49FD-BF3F-9B4E581ACEB3}">
      <dgm:prSet/>
      <dgm:spPr/>
      <dgm:t>
        <a:bodyPr/>
        <a:lstStyle/>
        <a:p>
          <a:endParaRPr lang="zh-CN" altLang="en-US"/>
        </a:p>
      </dgm:t>
    </dgm:pt>
    <dgm:pt modelId="{D61D36EE-B7BB-4310-BC24-113933E24CDA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管理人员</a:t>
          </a:r>
          <a:r>
            <a:rPr lang="zh-CN" altLang="en-US" sz="2000" b="1" dirty="0" smtClean="0">
              <a:latin typeface="华文隶书" pitchFamily="2" charset="-122"/>
              <a:ea typeface="华文隶书" pitchFamily="2" charset="-122"/>
            </a:rPr>
            <a:t>教育技术能力标准</a:t>
          </a:r>
          <a:endParaRPr lang="zh-CN" altLang="en-US" sz="2000" b="1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gm:t>
    </dgm:pt>
    <dgm:pt modelId="{B4C3F8CF-414A-4663-BB78-315F4A629CE5}" type="par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B2105FF3-B444-4928-906B-1D39B122BF7A}" type="sibTrans" cxnId="{25C90085-4E9E-47A1-BCF8-BD7EDDA1FF5E}">
      <dgm:prSet/>
      <dgm:spPr/>
      <dgm:t>
        <a:bodyPr/>
        <a:lstStyle/>
        <a:p>
          <a:endParaRPr lang="zh-CN" altLang="en-US"/>
        </a:p>
      </dgm:t>
    </dgm:pt>
    <dgm:pt modelId="{48246A91-E715-4F9A-A479-974597EF4B7E}">
      <dgm:prSet phldrT="[文本]" custT="1"/>
      <dgm:spPr/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技术人员</a:t>
          </a:r>
          <a:r>
            <a:rPr lang="zh-CN" altLang="en-US" sz="2000" b="1" dirty="0" smtClean="0">
              <a:latin typeface="华文行楷" pitchFamily="2" charset="-122"/>
              <a:ea typeface="华文行楷" pitchFamily="2" charset="-122"/>
            </a:rPr>
            <a:t>教育技术能力标准</a:t>
          </a:r>
          <a:endParaRPr lang="zh-CN" altLang="en-US" sz="2000" b="1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gm:t>
    </dgm:pt>
    <dgm:pt modelId="{29F64413-FB63-408F-A91F-042584194DDC}" type="par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B188D8C7-3D09-4F8D-B30A-347DC821A9DD}" type="sibTrans" cxnId="{339AB429-351C-4BE0-9AF4-A8BB9DD6AA92}">
      <dgm:prSet/>
      <dgm:spPr/>
      <dgm:t>
        <a:bodyPr/>
        <a:lstStyle/>
        <a:p>
          <a:endParaRPr lang="zh-CN" altLang="en-US"/>
        </a:p>
      </dgm:t>
    </dgm:pt>
    <dgm:pt modelId="{7EDEA232-8557-4F61-8767-0700DCB8748C}" type="pres">
      <dgm:prSet presAssocID="{76F36B45-C854-47E2-A5D3-4651444DA5B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887FE18-2702-46ED-8F87-5A8B0012479F}" type="pres">
      <dgm:prSet presAssocID="{76F36B45-C854-47E2-A5D3-4651444DA5BA}" presName="Name1" presStyleCnt="0"/>
      <dgm:spPr/>
    </dgm:pt>
    <dgm:pt modelId="{A88628C9-1F22-429B-A7E6-BC48AA70B2DE}" type="pres">
      <dgm:prSet presAssocID="{76F36B45-C854-47E2-A5D3-4651444DA5BA}" presName="cycle" presStyleCnt="0"/>
      <dgm:spPr/>
    </dgm:pt>
    <dgm:pt modelId="{2BE7BE1E-E2A9-4872-8D6C-72C7FBA4D8F2}" type="pres">
      <dgm:prSet presAssocID="{76F36B45-C854-47E2-A5D3-4651444DA5BA}" presName="srcNode" presStyleLbl="node1" presStyleIdx="0" presStyleCnt="3"/>
      <dgm:spPr/>
    </dgm:pt>
    <dgm:pt modelId="{E482D49D-40CD-43FB-87E7-39355E858DCE}" type="pres">
      <dgm:prSet presAssocID="{76F36B45-C854-47E2-A5D3-4651444DA5B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CD1E9C-3B6F-4C7C-B700-2BDFCCD4CD87}" type="pres">
      <dgm:prSet presAssocID="{76F36B45-C854-47E2-A5D3-4651444DA5BA}" presName="extraNode" presStyleLbl="node1" presStyleIdx="0" presStyleCnt="3"/>
      <dgm:spPr/>
    </dgm:pt>
    <dgm:pt modelId="{DB2A3E05-BA3D-4C1A-83A7-F837757D17B7}" type="pres">
      <dgm:prSet presAssocID="{76F36B45-C854-47E2-A5D3-4651444DA5BA}" presName="dstNode" presStyleLbl="node1" presStyleIdx="0" presStyleCnt="3"/>
      <dgm:spPr/>
    </dgm:pt>
    <dgm:pt modelId="{98429BDC-27E9-45AB-8E6D-372CA794CA36}" type="pres">
      <dgm:prSet presAssocID="{8752C9BB-30C8-49C4-8C72-AC96DCEF37A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FBE1C7-A5CE-4F71-A758-432FA3F3C4B8}" type="pres">
      <dgm:prSet presAssocID="{8752C9BB-30C8-49C4-8C72-AC96DCEF37A9}" presName="accent_1" presStyleCnt="0"/>
      <dgm:spPr/>
    </dgm:pt>
    <dgm:pt modelId="{1F7CF5D1-C348-4BE1-9137-86812485EA6C}" type="pres">
      <dgm:prSet presAssocID="{8752C9BB-30C8-49C4-8C72-AC96DCEF37A9}" presName="accentRepeatNode" presStyleLbl="solidFgAcc1" presStyleIdx="0" presStyleCnt="3"/>
      <dgm:spPr/>
    </dgm:pt>
    <dgm:pt modelId="{2AA41D0E-2C00-4FC0-8631-2A6A86C42830}" type="pres">
      <dgm:prSet presAssocID="{D61D36EE-B7BB-4310-BC24-113933E24CD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B27B1D-88C6-4FC5-8386-6C5B6A309C70}" type="pres">
      <dgm:prSet presAssocID="{D61D36EE-B7BB-4310-BC24-113933E24CDA}" presName="accent_2" presStyleCnt="0"/>
      <dgm:spPr/>
    </dgm:pt>
    <dgm:pt modelId="{985ECFC6-9CE1-47E3-9347-11399A328412}" type="pres">
      <dgm:prSet presAssocID="{D61D36EE-B7BB-4310-BC24-113933E24CDA}" presName="accentRepeatNode" presStyleLbl="solidFgAcc1" presStyleIdx="1" presStyleCnt="3"/>
      <dgm:spPr/>
    </dgm:pt>
    <dgm:pt modelId="{AE9BFA9D-D78F-4545-8FCE-36EC0D618C19}" type="pres">
      <dgm:prSet presAssocID="{48246A91-E715-4F9A-A479-974597EF4B7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47942D-327B-496B-A453-F075DC4A81FA}" type="pres">
      <dgm:prSet presAssocID="{48246A91-E715-4F9A-A479-974597EF4B7E}" presName="accent_3" presStyleCnt="0"/>
      <dgm:spPr/>
    </dgm:pt>
    <dgm:pt modelId="{8B6CB33E-EF91-4BD8-B881-20D776725190}" type="pres">
      <dgm:prSet presAssocID="{48246A91-E715-4F9A-A479-974597EF4B7E}" presName="accentRepeatNode" presStyleLbl="solidFgAcc1" presStyleIdx="2" presStyleCnt="3"/>
      <dgm:spPr/>
    </dgm:pt>
  </dgm:ptLst>
  <dgm:cxnLst>
    <dgm:cxn modelId="{49BFE139-6981-49FD-BF3F-9B4E581ACEB3}" srcId="{76F36B45-C854-47E2-A5D3-4651444DA5BA}" destId="{8752C9BB-30C8-49C4-8C72-AC96DCEF37A9}" srcOrd="0" destOrd="0" parTransId="{6B6DA8F1-680E-47F9-A8E6-4E88898F4529}" sibTransId="{1BF5DC9F-637D-4458-A40B-9E9CC8651E9D}"/>
    <dgm:cxn modelId="{A9AE3B90-4DE8-4AFE-8A0D-A6B97D7CF6CF}" type="presOf" srcId="{48246A91-E715-4F9A-A479-974597EF4B7E}" destId="{AE9BFA9D-D78F-4545-8FCE-36EC0D618C19}" srcOrd="0" destOrd="0" presId="urn:microsoft.com/office/officeart/2008/layout/VerticalCurvedList"/>
    <dgm:cxn modelId="{339AB429-351C-4BE0-9AF4-A8BB9DD6AA92}" srcId="{76F36B45-C854-47E2-A5D3-4651444DA5BA}" destId="{48246A91-E715-4F9A-A479-974597EF4B7E}" srcOrd="2" destOrd="0" parTransId="{29F64413-FB63-408F-A91F-042584194DDC}" sibTransId="{B188D8C7-3D09-4F8D-B30A-347DC821A9DD}"/>
    <dgm:cxn modelId="{A09DB14F-1F3D-4D22-8C90-60FAD88E8CD2}" type="presOf" srcId="{D61D36EE-B7BB-4310-BC24-113933E24CDA}" destId="{2AA41D0E-2C00-4FC0-8631-2A6A86C42830}" srcOrd="0" destOrd="0" presId="urn:microsoft.com/office/officeart/2008/layout/VerticalCurvedList"/>
    <dgm:cxn modelId="{E7B9C645-6EDE-4E64-A8FB-419369B52DB5}" type="presOf" srcId="{8752C9BB-30C8-49C4-8C72-AC96DCEF37A9}" destId="{98429BDC-27E9-45AB-8E6D-372CA794CA36}" srcOrd="0" destOrd="0" presId="urn:microsoft.com/office/officeart/2008/layout/VerticalCurvedList"/>
    <dgm:cxn modelId="{0CB0E129-17C3-4B44-86DF-D57DE36F346C}" type="presOf" srcId="{76F36B45-C854-47E2-A5D3-4651444DA5BA}" destId="{7EDEA232-8557-4F61-8767-0700DCB8748C}" srcOrd="0" destOrd="0" presId="urn:microsoft.com/office/officeart/2008/layout/VerticalCurvedList"/>
    <dgm:cxn modelId="{ADEDCBE1-E629-42BE-9D43-C489396B60AD}" type="presOf" srcId="{1BF5DC9F-637D-4458-A40B-9E9CC8651E9D}" destId="{E482D49D-40CD-43FB-87E7-39355E858DCE}" srcOrd="0" destOrd="0" presId="urn:microsoft.com/office/officeart/2008/layout/VerticalCurvedList"/>
    <dgm:cxn modelId="{25C90085-4E9E-47A1-BCF8-BD7EDDA1FF5E}" srcId="{76F36B45-C854-47E2-A5D3-4651444DA5BA}" destId="{D61D36EE-B7BB-4310-BC24-113933E24CDA}" srcOrd="1" destOrd="0" parTransId="{B4C3F8CF-414A-4663-BB78-315F4A629CE5}" sibTransId="{B2105FF3-B444-4928-906B-1D39B122BF7A}"/>
    <dgm:cxn modelId="{BF947F04-6705-45F6-8857-7A72950CC3E3}" type="presParOf" srcId="{7EDEA232-8557-4F61-8767-0700DCB8748C}" destId="{3887FE18-2702-46ED-8F87-5A8B0012479F}" srcOrd="0" destOrd="0" presId="urn:microsoft.com/office/officeart/2008/layout/VerticalCurvedList"/>
    <dgm:cxn modelId="{9F9994C4-F4FD-4126-B427-E8ADE52459D5}" type="presParOf" srcId="{3887FE18-2702-46ED-8F87-5A8B0012479F}" destId="{A88628C9-1F22-429B-A7E6-BC48AA70B2DE}" srcOrd="0" destOrd="0" presId="urn:microsoft.com/office/officeart/2008/layout/VerticalCurvedList"/>
    <dgm:cxn modelId="{0022EA10-76A8-4E93-A6CE-5E3E58DA175C}" type="presParOf" srcId="{A88628C9-1F22-429B-A7E6-BC48AA70B2DE}" destId="{2BE7BE1E-E2A9-4872-8D6C-72C7FBA4D8F2}" srcOrd="0" destOrd="0" presId="urn:microsoft.com/office/officeart/2008/layout/VerticalCurvedList"/>
    <dgm:cxn modelId="{05768E64-CB37-4160-8408-A67114E1760A}" type="presParOf" srcId="{A88628C9-1F22-429B-A7E6-BC48AA70B2DE}" destId="{E482D49D-40CD-43FB-87E7-39355E858DCE}" srcOrd="1" destOrd="0" presId="urn:microsoft.com/office/officeart/2008/layout/VerticalCurvedList"/>
    <dgm:cxn modelId="{D675F859-7036-4E15-A738-8601548C331C}" type="presParOf" srcId="{A88628C9-1F22-429B-A7E6-BC48AA70B2DE}" destId="{76CD1E9C-3B6F-4C7C-B700-2BDFCCD4CD87}" srcOrd="2" destOrd="0" presId="urn:microsoft.com/office/officeart/2008/layout/VerticalCurvedList"/>
    <dgm:cxn modelId="{4EF4CFA0-44D7-47CE-92C2-9EDB0476E0A0}" type="presParOf" srcId="{A88628C9-1F22-429B-A7E6-BC48AA70B2DE}" destId="{DB2A3E05-BA3D-4C1A-83A7-F837757D17B7}" srcOrd="3" destOrd="0" presId="urn:microsoft.com/office/officeart/2008/layout/VerticalCurvedList"/>
    <dgm:cxn modelId="{808AE8D8-E96F-4A5D-A089-7C387C0C315E}" type="presParOf" srcId="{3887FE18-2702-46ED-8F87-5A8B0012479F}" destId="{98429BDC-27E9-45AB-8E6D-372CA794CA36}" srcOrd="1" destOrd="0" presId="urn:microsoft.com/office/officeart/2008/layout/VerticalCurvedList"/>
    <dgm:cxn modelId="{899D17FE-93B2-48AF-BB1F-C6FF89A562E9}" type="presParOf" srcId="{3887FE18-2702-46ED-8F87-5A8B0012479F}" destId="{08FBE1C7-A5CE-4F71-A758-432FA3F3C4B8}" srcOrd="2" destOrd="0" presId="urn:microsoft.com/office/officeart/2008/layout/VerticalCurvedList"/>
    <dgm:cxn modelId="{9C6EAADE-C627-4193-AE82-7FDDC41B8831}" type="presParOf" srcId="{08FBE1C7-A5CE-4F71-A758-432FA3F3C4B8}" destId="{1F7CF5D1-C348-4BE1-9137-86812485EA6C}" srcOrd="0" destOrd="0" presId="urn:microsoft.com/office/officeart/2008/layout/VerticalCurvedList"/>
    <dgm:cxn modelId="{06AE0355-DE1F-4AE6-B82C-C6734CA8498E}" type="presParOf" srcId="{3887FE18-2702-46ED-8F87-5A8B0012479F}" destId="{2AA41D0E-2C00-4FC0-8631-2A6A86C42830}" srcOrd="3" destOrd="0" presId="urn:microsoft.com/office/officeart/2008/layout/VerticalCurvedList"/>
    <dgm:cxn modelId="{37984513-5059-48A4-BF9F-5FB80A4FD776}" type="presParOf" srcId="{3887FE18-2702-46ED-8F87-5A8B0012479F}" destId="{85B27B1D-88C6-4FC5-8386-6C5B6A309C70}" srcOrd="4" destOrd="0" presId="urn:microsoft.com/office/officeart/2008/layout/VerticalCurvedList"/>
    <dgm:cxn modelId="{DF05B30E-78CC-4EE3-AA08-DEA28564E8D6}" type="presParOf" srcId="{85B27B1D-88C6-4FC5-8386-6C5B6A309C70}" destId="{985ECFC6-9CE1-47E3-9347-11399A328412}" srcOrd="0" destOrd="0" presId="urn:microsoft.com/office/officeart/2008/layout/VerticalCurvedList"/>
    <dgm:cxn modelId="{000DCAFB-0C59-4A1F-AC03-D2FDD174048A}" type="presParOf" srcId="{3887FE18-2702-46ED-8F87-5A8B0012479F}" destId="{AE9BFA9D-D78F-4545-8FCE-36EC0D618C19}" srcOrd="5" destOrd="0" presId="urn:microsoft.com/office/officeart/2008/layout/VerticalCurvedList"/>
    <dgm:cxn modelId="{B2E38C84-2A07-45E2-99BE-5D7B47964B93}" type="presParOf" srcId="{3887FE18-2702-46ED-8F87-5A8B0012479F}" destId="{2147942D-327B-496B-A453-F075DC4A81FA}" srcOrd="6" destOrd="0" presId="urn:microsoft.com/office/officeart/2008/layout/VerticalCurvedList"/>
    <dgm:cxn modelId="{5B35F23E-6010-4524-84CA-957A75681BF4}" type="presParOf" srcId="{2147942D-327B-496B-A453-F075DC4A81FA}" destId="{8B6CB33E-EF91-4BD8-B881-20D7767251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9E2AF-842E-442A-B698-7A6A2BD1FC3C}">
      <dsp:nvSpPr>
        <dsp:cNvPr id="0" name=""/>
        <dsp:cNvSpPr/>
      </dsp:nvSpPr>
      <dsp:spPr>
        <a:xfrm rot="5400000">
          <a:off x="-180105" y="183033"/>
          <a:ext cx="1200706" cy="8404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1</a:t>
          </a:r>
          <a:endParaRPr lang="zh-CN" altLang="en-US" sz="2400" kern="1200" dirty="0"/>
        </a:p>
      </dsp:txBody>
      <dsp:txXfrm rot="-5400000">
        <a:off x="1" y="423174"/>
        <a:ext cx="840494" cy="360212"/>
      </dsp:txXfrm>
    </dsp:sp>
    <dsp:sp modelId="{4D98EF38-D98F-40AB-8BA4-560B35A91512}">
      <dsp:nvSpPr>
        <dsp:cNvPr id="0" name=""/>
        <dsp:cNvSpPr/>
      </dsp:nvSpPr>
      <dsp:spPr>
        <a:xfrm rot="5400000">
          <a:off x="3301650" y="-2373355"/>
          <a:ext cx="780869" cy="57031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>
              <a:latin typeface="方正舒体" pitchFamily="2" charset="-122"/>
              <a:ea typeface="方正舒体" pitchFamily="2" charset="-122"/>
            </a:rPr>
            <a:t>源于欧美的视听教育，在</a:t>
          </a:r>
          <a:r>
            <a:rPr lang="en-US" altLang="en-US" sz="1600" b="1" kern="1200" dirty="0" smtClean="0">
              <a:latin typeface="方正舒体" pitchFamily="2" charset="-122"/>
              <a:ea typeface="方正舒体" pitchFamily="2" charset="-122"/>
            </a:rPr>
            <a:t>20</a:t>
          </a:r>
          <a:r>
            <a:rPr lang="zh-CN" altLang="en-US" sz="1600" b="1" kern="1200" dirty="0" smtClean="0">
              <a:latin typeface="方正舒体" pitchFamily="2" charset="-122"/>
              <a:ea typeface="方正舒体" pitchFamily="2" charset="-122"/>
            </a:rPr>
            <a:t>世纪</a:t>
          </a:r>
          <a:r>
            <a:rPr lang="en-US" altLang="en-US" sz="1600" b="1" kern="1200" dirty="0" smtClean="0">
              <a:latin typeface="方正舒体" pitchFamily="2" charset="-122"/>
              <a:ea typeface="方正舒体" pitchFamily="2" charset="-122"/>
            </a:rPr>
            <a:t>90</a:t>
          </a:r>
          <a:r>
            <a:rPr lang="zh-CN" altLang="en-US" sz="1600" b="1" kern="1200" dirty="0" smtClean="0">
              <a:latin typeface="方正舒体" pitchFamily="2" charset="-122"/>
              <a:ea typeface="方正舒体" pitchFamily="2" charset="-122"/>
            </a:rPr>
            <a:t>年代以前被称为“电化教育”，后来经过不断探索，并与国际不断交流接轨，将名称改为“教育技术”。</a:t>
          </a:r>
          <a:endParaRPr lang="zh-CN" altLang="en-US" sz="1600" b="1" kern="1200" dirty="0">
            <a:latin typeface="方正舒体" pitchFamily="2" charset="-122"/>
            <a:ea typeface="方正舒体" pitchFamily="2" charset="-122"/>
          </a:endParaRPr>
        </a:p>
      </dsp:txBody>
      <dsp:txXfrm rot="-5400000">
        <a:off x="840495" y="125919"/>
        <a:ext cx="5665062" cy="704631"/>
      </dsp:txXfrm>
    </dsp:sp>
    <dsp:sp modelId="{D852031E-C061-43D7-8B6B-A5C88B45B8B9}">
      <dsp:nvSpPr>
        <dsp:cNvPr id="0" name=""/>
        <dsp:cNvSpPr/>
      </dsp:nvSpPr>
      <dsp:spPr>
        <a:xfrm rot="5400000">
          <a:off x="-180105" y="1192985"/>
          <a:ext cx="1200706" cy="8404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2</a:t>
          </a:r>
          <a:endParaRPr lang="zh-CN" altLang="en-US" sz="2400" kern="1200" dirty="0"/>
        </a:p>
      </dsp:txBody>
      <dsp:txXfrm rot="-5400000">
        <a:off x="1" y="1433126"/>
        <a:ext cx="840494" cy="360212"/>
      </dsp:txXfrm>
    </dsp:sp>
    <dsp:sp modelId="{46D9E2BE-C4AB-4B3A-92A5-2A9DF6A8037E}">
      <dsp:nvSpPr>
        <dsp:cNvPr id="0" name=""/>
        <dsp:cNvSpPr/>
      </dsp:nvSpPr>
      <dsp:spPr>
        <a:xfrm rot="5400000">
          <a:off x="3301855" y="-1448481"/>
          <a:ext cx="780459" cy="57031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2010</a:t>
          </a:r>
          <a:r>
            <a:rPr lang="zh-CN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年，</a:t>
          </a:r>
          <a:r>
            <a:rPr lang="en-US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国家中长期教育改革和发展规划纲要</a:t>
          </a:r>
          <a:r>
            <a:rPr lang="en-US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600" b="1" kern="1200" dirty="0" smtClean="0">
              <a:solidFill>
                <a:schemeClr val="tx1"/>
              </a:solidFill>
              <a:latin typeface="方正舒体" pitchFamily="2" charset="-122"/>
              <a:ea typeface="方正舒体" pitchFamily="2" charset="-122"/>
            </a:rPr>
            <a:t>的颁布，标志着我国的教育进入了一个新时期，推进教育信息化</a:t>
          </a:r>
          <a:r>
            <a:rPr lang="zh-CN" altLang="en-US" sz="1600" kern="1200" dirty="0" smtClean="0"/>
            <a:t>。</a:t>
          </a:r>
          <a:endParaRPr lang="zh-CN" altLang="en-US" sz="1600" kern="1200" dirty="0"/>
        </a:p>
      </dsp:txBody>
      <dsp:txXfrm rot="-5400000">
        <a:off x="840495" y="1050978"/>
        <a:ext cx="5665082" cy="704261"/>
      </dsp:txXfrm>
    </dsp:sp>
    <dsp:sp modelId="{D8B4092C-6BEA-4455-A5CF-1101073475A2}">
      <dsp:nvSpPr>
        <dsp:cNvPr id="0" name=""/>
        <dsp:cNvSpPr/>
      </dsp:nvSpPr>
      <dsp:spPr>
        <a:xfrm rot="5400000">
          <a:off x="-180105" y="2348321"/>
          <a:ext cx="1200706" cy="8404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/>
            <a:t>3</a:t>
          </a:r>
          <a:endParaRPr lang="zh-CN" altLang="en-US" sz="2400" kern="1200" dirty="0"/>
        </a:p>
      </dsp:txBody>
      <dsp:txXfrm rot="-5400000">
        <a:off x="1" y="2588462"/>
        <a:ext cx="840494" cy="360212"/>
      </dsp:txXfrm>
    </dsp:sp>
    <dsp:sp modelId="{1EBFA28E-C64C-4BF7-96E6-E82BC241C4A3}">
      <dsp:nvSpPr>
        <dsp:cNvPr id="0" name=""/>
        <dsp:cNvSpPr/>
      </dsp:nvSpPr>
      <dsp:spPr>
        <a:xfrm rot="5400000">
          <a:off x="3156471" y="-293145"/>
          <a:ext cx="1071227" cy="57031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 smtClean="0">
              <a:latin typeface="方正舒体" pitchFamily="2" charset="-122"/>
              <a:ea typeface="方正舒体" pitchFamily="2" charset="-122"/>
            </a:rPr>
            <a:t>《</a:t>
          </a:r>
          <a:r>
            <a:rPr lang="zh-CN" altLang="en-US" sz="1600" b="1" kern="1200" dirty="0" smtClean="0">
              <a:latin typeface="方正舒体" pitchFamily="2" charset="-122"/>
              <a:ea typeface="方正舒体" pitchFamily="2" charset="-122"/>
            </a:rPr>
            <a:t>纲要</a:t>
          </a:r>
          <a:r>
            <a:rPr lang="en-US" altLang="en-US" sz="1600" b="1" kern="1200" dirty="0" smtClean="0">
              <a:latin typeface="方正舒体" pitchFamily="2" charset="-122"/>
              <a:ea typeface="方正舒体" pitchFamily="2" charset="-122"/>
            </a:rPr>
            <a:t>》</a:t>
          </a:r>
          <a:r>
            <a:rPr lang="zh-CN" altLang="en-US" sz="1600" b="1" kern="1200" dirty="0" smtClean="0">
              <a:latin typeface="方正舒体" pitchFamily="2" charset="-122"/>
              <a:ea typeface="方正舒体" pitchFamily="2" charset="-122"/>
            </a:rPr>
            <a:t>提出了教育信息化发展的新使命：以学生能力发展为核心的教育信息化发展框架；实现有效教学的教育信息化应用模式；教育信息化环境建设；教师信息化教学能力建设；学校教育信息化的评价。</a:t>
          </a:r>
          <a:endParaRPr lang="zh-CN" altLang="en-US" sz="1600" b="1" kern="1200" dirty="0">
            <a:latin typeface="方正舒体" pitchFamily="2" charset="-122"/>
            <a:ea typeface="方正舒体" pitchFamily="2" charset="-122"/>
          </a:endParaRPr>
        </a:p>
      </dsp:txBody>
      <dsp:txXfrm rot="-5400000">
        <a:off x="840495" y="2075124"/>
        <a:ext cx="5650888" cy="96664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C1ACE-BCDC-46AD-84E8-D7D3875F3448}">
      <dsp:nvSpPr>
        <dsp:cNvPr id="0" name=""/>
        <dsp:cNvSpPr/>
      </dsp:nvSpPr>
      <dsp:spPr>
        <a:xfrm>
          <a:off x="649035" y="1466855"/>
          <a:ext cx="760673" cy="749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0336" y="0"/>
              </a:lnTo>
              <a:lnTo>
                <a:pt x="380336" y="749374"/>
              </a:lnTo>
              <a:lnTo>
                <a:pt x="760673" y="7493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02677" y="1814848"/>
        <a:ext cx="53389" cy="53389"/>
      </dsp:txXfrm>
    </dsp:sp>
    <dsp:sp modelId="{EFD29B32-C69D-4C32-87B4-762C2BA4E10F}">
      <dsp:nvSpPr>
        <dsp:cNvPr id="0" name=""/>
        <dsp:cNvSpPr/>
      </dsp:nvSpPr>
      <dsp:spPr>
        <a:xfrm>
          <a:off x="649035" y="1421135"/>
          <a:ext cx="7606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0336" y="45720"/>
              </a:lnTo>
              <a:lnTo>
                <a:pt x="380336" y="64764"/>
              </a:lnTo>
              <a:lnTo>
                <a:pt x="760673" y="647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10349" y="1447833"/>
        <a:ext cx="38045" cy="38045"/>
      </dsp:txXfrm>
    </dsp:sp>
    <dsp:sp modelId="{5389594F-9C28-44CC-9A9F-C32C82B16EDC}">
      <dsp:nvSpPr>
        <dsp:cNvPr id="0" name=""/>
        <dsp:cNvSpPr/>
      </dsp:nvSpPr>
      <dsp:spPr>
        <a:xfrm>
          <a:off x="649035" y="765095"/>
          <a:ext cx="760673" cy="701760"/>
        </a:xfrm>
        <a:custGeom>
          <a:avLst/>
          <a:gdLst/>
          <a:ahLst/>
          <a:cxnLst/>
          <a:rect l="0" t="0" r="0" b="0"/>
          <a:pathLst>
            <a:path>
              <a:moveTo>
                <a:pt x="0" y="701760"/>
              </a:moveTo>
              <a:lnTo>
                <a:pt x="380336" y="701760"/>
              </a:lnTo>
              <a:lnTo>
                <a:pt x="380336" y="0"/>
              </a:lnTo>
              <a:lnTo>
                <a:pt x="76067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03498" y="1090102"/>
        <a:ext cx="51746" cy="51746"/>
      </dsp:txXfrm>
    </dsp:sp>
    <dsp:sp modelId="{4DFF679F-51EA-4DEF-AC1D-E2B5304B447E}">
      <dsp:nvSpPr>
        <dsp:cNvPr id="0" name=""/>
        <dsp:cNvSpPr/>
      </dsp:nvSpPr>
      <dsp:spPr>
        <a:xfrm rot="16200000">
          <a:off x="-904210" y="1189964"/>
          <a:ext cx="2552708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三个主要理论基础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-904210" y="1189964"/>
        <a:ext cx="2552708" cy="553783"/>
      </dsp:txXfrm>
    </dsp:sp>
    <dsp:sp modelId="{A84423F5-4EBF-4CDB-8556-9EC982FAC01F}">
      <dsp:nvSpPr>
        <dsp:cNvPr id="0" name=""/>
        <dsp:cNvSpPr/>
      </dsp:nvSpPr>
      <dsp:spPr>
        <a:xfrm>
          <a:off x="1409708" y="488203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教学结构理论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1409708" y="488203"/>
        <a:ext cx="1816409" cy="553783"/>
      </dsp:txXfrm>
    </dsp:sp>
    <dsp:sp modelId="{C875E0ED-A191-4BE8-84EB-6CCE7A99A412}">
      <dsp:nvSpPr>
        <dsp:cNvPr id="0" name=""/>
        <dsp:cNvSpPr/>
      </dsp:nvSpPr>
      <dsp:spPr>
        <a:xfrm>
          <a:off x="1409708" y="1209008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建构主义理论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1409708" y="1209008"/>
        <a:ext cx="1816409" cy="553783"/>
      </dsp:txXfrm>
    </dsp:sp>
    <dsp:sp modelId="{727142DA-3539-45CC-8180-4F867994461C}">
      <dsp:nvSpPr>
        <dsp:cNvPr id="0" name=""/>
        <dsp:cNvSpPr/>
      </dsp:nvSpPr>
      <dsp:spPr>
        <a:xfrm>
          <a:off x="1409708" y="1939338"/>
          <a:ext cx="1816409" cy="553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华文隶书" pitchFamily="2" charset="-122"/>
              <a:ea typeface="华文隶书" pitchFamily="2" charset="-122"/>
            </a:rPr>
            <a:t>人本主义理论</a:t>
          </a:r>
          <a:endParaRPr lang="zh-CN" altLang="en-US" sz="2000" kern="1200" dirty="0">
            <a:latin typeface="华文隶书" pitchFamily="2" charset="-122"/>
            <a:ea typeface="华文隶书" pitchFamily="2" charset="-122"/>
          </a:endParaRPr>
        </a:p>
      </dsp:txBody>
      <dsp:txXfrm>
        <a:off x="1409708" y="1939338"/>
        <a:ext cx="1816409" cy="5537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314DBF-211F-4E82-9369-D7C1365CD2BD}">
      <dsp:nvSpPr>
        <dsp:cNvPr id="0" name=""/>
        <dsp:cNvSpPr/>
      </dsp:nvSpPr>
      <dsp:spPr>
        <a:xfrm>
          <a:off x="1595175" y="434712"/>
          <a:ext cx="2905649" cy="2905649"/>
        </a:xfrm>
        <a:prstGeom prst="blockArc">
          <a:avLst>
            <a:gd name="adj1" fmla="val 108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252778-1F3D-48F4-B618-15D8A4353A1C}">
      <dsp:nvSpPr>
        <dsp:cNvPr id="0" name=""/>
        <dsp:cNvSpPr/>
      </dsp:nvSpPr>
      <dsp:spPr>
        <a:xfrm>
          <a:off x="1595175" y="434712"/>
          <a:ext cx="2905649" cy="2905649"/>
        </a:xfrm>
        <a:prstGeom prst="blockArc">
          <a:avLst>
            <a:gd name="adj1" fmla="val 5400000"/>
            <a:gd name="adj2" fmla="val 10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4E1C9-53E8-4188-805A-198D47F75CAB}">
      <dsp:nvSpPr>
        <dsp:cNvPr id="0" name=""/>
        <dsp:cNvSpPr/>
      </dsp:nvSpPr>
      <dsp:spPr>
        <a:xfrm>
          <a:off x="1595175" y="434712"/>
          <a:ext cx="2905649" cy="2905649"/>
        </a:xfrm>
        <a:prstGeom prst="blockArc">
          <a:avLst>
            <a:gd name="adj1" fmla="val 0"/>
            <a:gd name="adj2" fmla="val 54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1BC6F-83B3-4964-A9B9-2916615A6FBE}">
      <dsp:nvSpPr>
        <dsp:cNvPr id="0" name=""/>
        <dsp:cNvSpPr/>
      </dsp:nvSpPr>
      <dsp:spPr>
        <a:xfrm>
          <a:off x="1595175" y="434712"/>
          <a:ext cx="2905649" cy="2905649"/>
        </a:xfrm>
        <a:prstGeom prst="blockArc">
          <a:avLst>
            <a:gd name="adj1" fmla="val 16200000"/>
            <a:gd name="adj2" fmla="val 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E5D08-52A8-47ED-81FA-C8F85824323C}">
      <dsp:nvSpPr>
        <dsp:cNvPr id="0" name=""/>
        <dsp:cNvSpPr/>
      </dsp:nvSpPr>
      <dsp:spPr>
        <a:xfrm>
          <a:off x="2379761" y="1219299"/>
          <a:ext cx="1336476" cy="13364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教育信息化主要特征</a:t>
          </a:r>
          <a:endParaRPr lang="zh-CN" altLang="en-US" sz="1800" b="1" kern="1200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sp:txBody>
      <dsp:txXfrm>
        <a:off x="2575483" y="1415021"/>
        <a:ext cx="945032" cy="945032"/>
      </dsp:txXfrm>
    </dsp:sp>
    <dsp:sp modelId="{88DC7FD5-A080-40FA-851E-40106706019F}">
      <dsp:nvSpPr>
        <dsp:cNvPr id="0" name=""/>
        <dsp:cNvSpPr/>
      </dsp:nvSpPr>
      <dsp:spPr>
        <a:xfrm>
          <a:off x="2457449" y="625"/>
          <a:ext cx="1181101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en-US" sz="1600" b="1" kern="1200" dirty="0" smtClean="0">
              <a:latin typeface="华文行楷" pitchFamily="2" charset="-122"/>
              <a:ea typeface="华文行楷" pitchFamily="2" charset="-122"/>
            </a:rPr>
            <a:t>教育信息处理数字化</a:t>
          </a:r>
          <a:endParaRPr lang="zh-CN" altLang="en-US" sz="16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2630417" y="137631"/>
        <a:ext cx="835165" cy="661521"/>
      </dsp:txXfrm>
    </dsp:sp>
    <dsp:sp modelId="{91E8252D-DD7A-480B-9BBE-73D0452E1690}">
      <dsp:nvSpPr>
        <dsp:cNvPr id="0" name=""/>
        <dsp:cNvSpPr/>
      </dsp:nvSpPr>
      <dsp:spPr>
        <a:xfrm>
          <a:off x="3999378" y="1419770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2.</a:t>
          </a:r>
          <a:r>
            <a:rPr lang="zh-CN" altLang="en-US" sz="1600" b="1" kern="1200" dirty="0" smtClean="0">
              <a:latin typeface="华文行楷" pitchFamily="2" charset="-122"/>
              <a:ea typeface="华文行楷" pitchFamily="2" charset="-122"/>
            </a:rPr>
            <a:t>信息载体多媒体化</a:t>
          </a:r>
          <a:endParaRPr lang="zh-CN" altLang="en-US" sz="16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4136384" y="1556776"/>
        <a:ext cx="661521" cy="661521"/>
      </dsp:txXfrm>
    </dsp:sp>
    <dsp:sp modelId="{F01298BF-0D8D-44F2-A9D8-B6AF6175B449}">
      <dsp:nvSpPr>
        <dsp:cNvPr id="0" name=""/>
        <dsp:cNvSpPr/>
      </dsp:nvSpPr>
      <dsp:spPr>
        <a:xfrm>
          <a:off x="2447925" y="2838916"/>
          <a:ext cx="1200149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en-US" sz="1600" b="1" kern="1200" dirty="0" smtClean="0">
              <a:latin typeface="华文行楷" pitchFamily="2" charset="-122"/>
              <a:ea typeface="华文行楷" pitchFamily="2" charset="-122"/>
            </a:rPr>
            <a:t>信息传输网络化</a:t>
          </a:r>
          <a:endParaRPr lang="zh-CN" altLang="en-US" sz="16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2623683" y="2975922"/>
        <a:ext cx="848633" cy="661521"/>
      </dsp:txXfrm>
    </dsp:sp>
    <dsp:sp modelId="{BF10A5C3-B2E0-4ECC-8973-3AC6E9E1623A}">
      <dsp:nvSpPr>
        <dsp:cNvPr id="0" name=""/>
        <dsp:cNvSpPr/>
      </dsp:nvSpPr>
      <dsp:spPr>
        <a:xfrm>
          <a:off x="1161087" y="1419770"/>
          <a:ext cx="935533" cy="9355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en-US" sz="1600" b="1" kern="1200" dirty="0" smtClean="0">
              <a:latin typeface="华文行楷" pitchFamily="2" charset="-122"/>
              <a:ea typeface="华文行楷" pitchFamily="2" charset="-122"/>
            </a:rPr>
            <a:t>教育过程智能化</a:t>
          </a:r>
          <a:endParaRPr lang="zh-CN" altLang="en-US" sz="16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1298093" y="1556776"/>
        <a:ext cx="661521" cy="6615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FC4A2-CC5F-4087-8630-9BDFD24516DC}">
      <dsp:nvSpPr>
        <dsp:cNvPr id="0" name=""/>
        <dsp:cNvSpPr/>
      </dsp:nvSpPr>
      <dsp:spPr>
        <a:xfrm>
          <a:off x="1120704" y="224947"/>
          <a:ext cx="3090828" cy="3090828"/>
        </a:xfrm>
        <a:prstGeom prst="blockArc">
          <a:avLst>
            <a:gd name="adj1" fmla="val 13452883"/>
            <a:gd name="adj2" fmla="val 17110088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C9AADA-AA28-4B15-955A-766E460482A3}">
      <dsp:nvSpPr>
        <dsp:cNvPr id="0" name=""/>
        <dsp:cNvSpPr/>
      </dsp:nvSpPr>
      <dsp:spPr>
        <a:xfrm>
          <a:off x="1153869" y="189757"/>
          <a:ext cx="3090828" cy="3090828"/>
        </a:xfrm>
        <a:prstGeom prst="blockArc">
          <a:avLst>
            <a:gd name="adj1" fmla="val 10427410"/>
            <a:gd name="adj2" fmla="val 13343438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212ECB-939F-4F87-A7C1-A20B9A9FF4E8}">
      <dsp:nvSpPr>
        <dsp:cNvPr id="0" name=""/>
        <dsp:cNvSpPr/>
      </dsp:nvSpPr>
      <dsp:spPr>
        <a:xfrm>
          <a:off x="1157601" y="479403"/>
          <a:ext cx="3090828" cy="3090828"/>
        </a:xfrm>
        <a:prstGeom prst="blockArc">
          <a:avLst>
            <a:gd name="adj1" fmla="val 8135176"/>
            <a:gd name="adj2" fmla="val 11084008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B8E2A-0210-46FA-8EB6-3F31AEECDB8E}">
      <dsp:nvSpPr>
        <dsp:cNvPr id="0" name=""/>
        <dsp:cNvSpPr/>
      </dsp:nvSpPr>
      <dsp:spPr>
        <a:xfrm>
          <a:off x="1025878" y="359842"/>
          <a:ext cx="3090828" cy="3090828"/>
        </a:xfrm>
        <a:prstGeom prst="blockArc">
          <a:avLst>
            <a:gd name="adj1" fmla="val 4265402"/>
            <a:gd name="adj2" fmla="val 7732327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14DBF-211F-4E82-9369-D7C1365CD2BD}">
      <dsp:nvSpPr>
        <dsp:cNvPr id="0" name=""/>
        <dsp:cNvSpPr/>
      </dsp:nvSpPr>
      <dsp:spPr>
        <a:xfrm>
          <a:off x="1861259" y="317125"/>
          <a:ext cx="3090828" cy="3090828"/>
        </a:xfrm>
        <a:prstGeom prst="blockArc">
          <a:avLst>
            <a:gd name="adj1" fmla="val 2576523"/>
            <a:gd name="adj2" fmla="val 6183334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252778-1F3D-48F4-B618-15D8A4353A1C}">
      <dsp:nvSpPr>
        <dsp:cNvPr id="0" name=""/>
        <dsp:cNvSpPr/>
      </dsp:nvSpPr>
      <dsp:spPr>
        <a:xfrm>
          <a:off x="1937273" y="241035"/>
          <a:ext cx="3090828" cy="3090828"/>
        </a:xfrm>
        <a:prstGeom prst="blockArc">
          <a:avLst>
            <a:gd name="adj1" fmla="val 21575560"/>
            <a:gd name="adj2" fmla="val 2819997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4E1C9-53E8-4188-805A-198D47F75CAB}">
      <dsp:nvSpPr>
        <dsp:cNvPr id="0" name=""/>
        <dsp:cNvSpPr/>
      </dsp:nvSpPr>
      <dsp:spPr>
        <a:xfrm>
          <a:off x="1947753" y="408682"/>
          <a:ext cx="3090828" cy="3090828"/>
        </a:xfrm>
        <a:prstGeom prst="blockArc">
          <a:avLst>
            <a:gd name="adj1" fmla="val 18305004"/>
            <a:gd name="adj2" fmla="val 21195196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1BC6F-83B3-4964-A9B9-2916615A6FBE}">
      <dsp:nvSpPr>
        <dsp:cNvPr id="0" name=""/>
        <dsp:cNvSpPr/>
      </dsp:nvSpPr>
      <dsp:spPr>
        <a:xfrm>
          <a:off x="1764956" y="257676"/>
          <a:ext cx="3090828" cy="3090828"/>
        </a:xfrm>
        <a:prstGeom prst="blockArc">
          <a:avLst>
            <a:gd name="adj1" fmla="val 15638897"/>
            <a:gd name="adj2" fmla="val 18842175"/>
            <a:gd name="adj3" fmla="val 34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E5D08-52A8-47ED-81FA-C8F85824323C}">
      <dsp:nvSpPr>
        <dsp:cNvPr id="0" name=""/>
        <dsp:cNvSpPr/>
      </dsp:nvSpPr>
      <dsp:spPr>
        <a:xfrm>
          <a:off x="2275118" y="1201242"/>
          <a:ext cx="1576867" cy="1244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教育信息化</a:t>
          </a:r>
          <a:r>
            <a:rPr lang="en-US" altLang="zh-CN" sz="18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2.0</a:t>
          </a:r>
          <a:r>
            <a:rPr lang="zh-CN" altLang="en-US" sz="18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行动计划</a:t>
          </a:r>
          <a:endParaRPr lang="zh-CN" altLang="en-US" sz="1800" b="1" kern="1200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sp:txBody>
      <dsp:txXfrm>
        <a:off x="2506045" y="1383432"/>
        <a:ext cx="1115013" cy="879690"/>
      </dsp:txXfrm>
    </dsp:sp>
    <dsp:sp modelId="{88DC7FD5-A080-40FA-851E-40106706019F}">
      <dsp:nvSpPr>
        <dsp:cNvPr id="0" name=""/>
        <dsp:cNvSpPr/>
      </dsp:nvSpPr>
      <dsp:spPr>
        <a:xfrm>
          <a:off x="2360843" y="-94101"/>
          <a:ext cx="1405417" cy="7968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1.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数字资源服务普及行动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2566662" y="22600"/>
        <a:ext cx="993779" cy="563484"/>
      </dsp:txXfrm>
    </dsp:sp>
    <dsp:sp modelId="{91E8252D-DD7A-480B-9BBE-73D0452E1690}">
      <dsp:nvSpPr>
        <dsp:cNvPr id="0" name=""/>
        <dsp:cNvSpPr/>
      </dsp:nvSpPr>
      <dsp:spPr>
        <a:xfrm>
          <a:off x="3695041" y="248745"/>
          <a:ext cx="1342325" cy="9247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latin typeface="华文行楷" pitchFamily="2" charset="-122"/>
              <a:ea typeface="华文行楷" pitchFamily="2" charset="-122"/>
            </a:rPr>
            <a:t>2.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网络学习空间覆盖行动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3891620" y="384173"/>
        <a:ext cx="949167" cy="653906"/>
      </dsp:txXfrm>
    </dsp:sp>
    <dsp:sp modelId="{F01298BF-0D8D-44F2-A9D8-B6AF6175B449}">
      <dsp:nvSpPr>
        <dsp:cNvPr id="0" name=""/>
        <dsp:cNvSpPr/>
      </dsp:nvSpPr>
      <dsp:spPr>
        <a:xfrm>
          <a:off x="4418242" y="1331977"/>
          <a:ext cx="1166685" cy="8873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3.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网络扶智工程攻坚行动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4589099" y="1461926"/>
        <a:ext cx="824971" cy="627448"/>
      </dsp:txXfrm>
    </dsp:sp>
    <dsp:sp modelId="{BF10A5C3-B2E0-4ECC-8973-3AC6E9E1623A}">
      <dsp:nvSpPr>
        <dsp:cNvPr id="0" name=""/>
        <dsp:cNvSpPr/>
      </dsp:nvSpPr>
      <dsp:spPr>
        <a:xfrm>
          <a:off x="3980649" y="2487322"/>
          <a:ext cx="1075901" cy="8200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4.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教育治理能力优化行动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4138211" y="2607410"/>
        <a:ext cx="760777" cy="579835"/>
      </dsp:txXfrm>
    </dsp:sp>
    <dsp:sp modelId="{D6BA14F0-9B39-43ED-B1DB-35A4BD9151DF}">
      <dsp:nvSpPr>
        <dsp:cNvPr id="0" name=""/>
        <dsp:cNvSpPr/>
      </dsp:nvSpPr>
      <dsp:spPr>
        <a:xfrm>
          <a:off x="2470861" y="2815251"/>
          <a:ext cx="1185382" cy="1053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5.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百区千校万课引领行动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2644456" y="2969595"/>
        <a:ext cx="838192" cy="745236"/>
      </dsp:txXfrm>
    </dsp:sp>
    <dsp:sp modelId="{30D313F4-41C1-4ABD-ADED-2FDABDDB696F}">
      <dsp:nvSpPr>
        <dsp:cNvPr id="0" name=""/>
        <dsp:cNvSpPr/>
      </dsp:nvSpPr>
      <dsp:spPr>
        <a:xfrm>
          <a:off x="1027907" y="2691423"/>
          <a:ext cx="1180248" cy="7927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6.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数字校园规范建设行动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1200750" y="2807525"/>
        <a:ext cx="834562" cy="560593"/>
      </dsp:txXfrm>
    </dsp:sp>
    <dsp:sp modelId="{A38390DB-7B21-462F-887A-30D651D49B4C}">
      <dsp:nvSpPr>
        <dsp:cNvPr id="0" name=""/>
        <dsp:cNvSpPr/>
      </dsp:nvSpPr>
      <dsp:spPr>
        <a:xfrm>
          <a:off x="574812" y="1498758"/>
          <a:ext cx="1228895" cy="8014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7.</a:t>
          </a:r>
          <a:r>
            <a:rPr lang="zh-CN" altLang="en-US" sz="1400" b="1" kern="1200" dirty="0" smtClean="0">
              <a:latin typeface="华文行楷" pitchFamily="2" charset="-122"/>
              <a:ea typeface="华文行楷" pitchFamily="2" charset="-122"/>
            </a:rPr>
            <a:t>智慧教育创新发展行动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754780" y="1616125"/>
        <a:ext cx="868959" cy="566698"/>
      </dsp:txXfrm>
    </dsp:sp>
    <dsp:sp modelId="{7A62D337-879A-473E-9F40-02C712B9C904}">
      <dsp:nvSpPr>
        <dsp:cNvPr id="0" name=""/>
        <dsp:cNvSpPr/>
      </dsp:nvSpPr>
      <dsp:spPr>
        <a:xfrm>
          <a:off x="910564" y="258269"/>
          <a:ext cx="1333771" cy="9057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latin typeface="华文行楷" pitchFamily="2" charset="-122"/>
              <a:ea typeface="华文行楷" pitchFamily="2" charset="-122"/>
            </a:rPr>
            <a:t>8.</a:t>
          </a:r>
          <a:r>
            <a:rPr lang="zh-CN" altLang="zh-CN" sz="1400" b="1" kern="1200" dirty="0" smtClean="0">
              <a:latin typeface="华文行楷" pitchFamily="2" charset="-122"/>
              <a:ea typeface="华文行楷" pitchFamily="2" charset="-122"/>
            </a:rPr>
            <a:t>信息素养全面提升行动</a:t>
          </a:r>
          <a:endParaRPr lang="zh-CN" altLang="en-US" sz="14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1105890" y="390910"/>
        <a:ext cx="943119" cy="6404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29A51-1E32-4B5F-93C9-450B2C59F522}">
      <dsp:nvSpPr>
        <dsp:cNvPr id="0" name=""/>
        <dsp:cNvSpPr/>
      </dsp:nvSpPr>
      <dsp:spPr>
        <a:xfrm>
          <a:off x="2235" y="1521952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华文隶书" pitchFamily="2" charset="-122"/>
              <a:ea typeface="华文隶书" pitchFamily="2" charset="-122"/>
            </a:rPr>
            <a:t>信息化学习资源</a:t>
          </a:r>
          <a:endParaRPr lang="zh-CN" altLang="en-US" sz="24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25711" y="1545428"/>
        <a:ext cx="1556081" cy="754564"/>
      </dsp:txXfrm>
    </dsp:sp>
    <dsp:sp modelId="{709B167A-6DDD-4BB8-8E21-FA5CAC20CC1E}">
      <dsp:nvSpPr>
        <dsp:cNvPr id="0" name=""/>
        <dsp:cNvSpPr/>
      </dsp:nvSpPr>
      <dsp:spPr>
        <a:xfrm rot="18770822">
          <a:off x="1454425" y="1555743"/>
          <a:ext cx="942900" cy="42626"/>
        </a:xfrm>
        <a:custGeom>
          <a:avLst/>
          <a:gdLst/>
          <a:ahLst/>
          <a:cxnLst/>
          <a:rect l="0" t="0" r="0" b="0"/>
          <a:pathLst>
            <a:path>
              <a:moveTo>
                <a:pt x="0" y="21313"/>
              </a:moveTo>
              <a:lnTo>
                <a:pt x="942900" y="213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902303" y="1553484"/>
        <a:ext cx="47145" cy="47145"/>
      </dsp:txXfrm>
    </dsp:sp>
    <dsp:sp modelId="{10D531A2-FE7F-480E-B780-88327A4568AE}">
      <dsp:nvSpPr>
        <dsp:cNvPr id="0" name=""/>
        <dsp:cNvSpPr/>
      </dsp:nvSpPr>
      <dsp:spPr>
        <a:xfrm>
          <a:off x="2246483" y="830644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媒体资源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2269959" y="854120"/>
        <a:ext cx="1556081" cy="754564"/>
      </dsp:txXfrm>
    </dsp:sp>
    <dsp:sp modelId="{4B0E125D-DC2F-471B-A6F7-2F98D991DD0F}">
      <dsp:nvSpPr>
        <dsp:cNvPr id="0" name=""/>
        <dsp:cNvSpPr/>
      </dsp:nvSpPr>
      <dsp:spPr>
        <a:xfrm rot="19457599">
          <a:off x="3775295" y="979653"/>
          <a:ext cx="789656" cy="42626"/>
        </a:xfrm>
        <a:custGeom>
          <a:avLst/>
          <a:gdLst/>
          <a:ahLst/>
          <a:cxnLst/>
          <a:rect l="0" t="0" r="0" b="0"/>
          <a:pathLst>
            <a:path>
              <a:moveTo>
                <a:pt x="0" y="21313"/>
              </a:moveTo>
              <a:lnTo>
                <a:pt x="789656" y="213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150382" y="981225"/>
        <a:ext cx="39482" cy="39482"/>
      </dsp:txXfrm>
    </dsp:sp>
    <dsp:sp modelId="{7BB8BBC5-A595-47B7-913F-A78BC1A61653}">
      <dsp:nvSpPr>
        <dsp:cNvPr id="0" name=""/>
        <dsp:cNvSpPr/>
      </dsp:nvSpPr>
      <dsp:spPr>
        <a:xfrm>
          <a:off x="4490730" y="369772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华文隶书" pitchFamily="2" charset="-122"/>
              <a:ea typeface="华文隶书" pitchFamily="2" charset="-122"/>
            </a:rPr>
            <a:t>多媒体</a:t>
          </a:r>
          <a:endParaRPr lang="zh-CN" altLang="en-US" sz="18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4514206" y="393248"/>
        <a:ext cx="1556081" cy="754564"/>
      </dsp:txXfrm>
    </dsp:sp>
    <dsp:sp modelId="{D00054A3-DE5B-41ED-842D-FF891A981822}">
      <dsp:nvSpPr>
        <dsp:cNvPr id="0" name=""/>
        <dsp:cNvSpPr/>
      </dsp:nvSpPr>
      <dsp:spPr>
        <a:xfrm rot="2142401">
          <a:off x="3775295" y="1440525"/>
          <a:ext cx="789656" cy="42626"/>
        </a:xfrm>
        <a:custGeom>
          <a:avLst/>
          <a:gdLst/>
          <a:ahLst/>
          <a:cxnLst/>
          <a:rect l="0" t="0" r="0" b="0"/>
          <a:pathLst>
            <a:path>
              <a:moveTo>
                <a:pt x="0" y="21313"/>
              </a:moveTo>
              <a:lnTo>
                <a:pt x="789656" y="213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150382" y="1442097"/>
        <a:ext cx="39482" cy="39482"/>
      </dsp:txXfrm>
    </dsp:sp>
    <dsp:sp modelId="{5266BA52-F4A0-4D1F-B335-23ED390B0202}">
      <dsp:nvSpPr>
        <dsp:cNvPr id="0" name=""/>
        <dsp:cNvSpPr/>
      </dsp:nvSpPr>
      <dsp:spPr>
        <a:xfrm>
          <a:off x="4490730" y="1291516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华文隶书" pitchFamily="2" charset="-122"/>
              <a:ea typeface="华文隶书" pitchFamily="2" charset="-122"/>
            </a:rPr>
            <a:t>交互式媒体</a:t>
          </a:r>
          <a:endParaRPr lang="zh-CN" altLang="en-US" sz="18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4514206" y="1314992"/>
        <a:ext cx="1556081" cy="754564"/>
      </dsp:txXfrm>
    </dsp:sp>
    <dsp:sp modelId="{88F350EB-EBBD-4267-899A-CB23D196D10F}">
      <dsp:nvSpPr>
        <dsp:cNvPr id="0" name=""/>
        <dsp:cNvSpPr/>
      </dsp:nvSpPr>
      <dsp:spPr>
        <a:xfrm rot="2829178">
          <a:off x="1454425" y="2247051"/>
          <a:ext cx="942900" cy="42626"/>
        </a:xfrm>
        <a:custGeom>
          <a:avLst/>
          <a:gdLst/>
          <a:ahLst/>
          <a:cxnLst/>
          <a:rect l="0" t="0" r="0" b="0"/>
          <a:pathLst>
            <a:path>
              <a:moveTo>
                <a:pt x="0" y="21313"/>
              </a:moveTo>
              <a:lnTo>
                <a:pt x="942900" y="213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902303" y="2244792"/>
        <a:ext cx="47145" cy="47145"/>
      </dsp:txXfrm>
    </dsp:sp>
    <dsp:sp modelId="{AD7B7610-20F2-4E40-8F9B-315CBA27C7A3}">
      <dsp:nvSpPr>
        <dsp:cNvPr id="0" name=""/>
        <dsp:cNvSpPr/>
      </dsp:nvSpPr>
      <dsp:spPr>
        <a:xfrm>
          <a:off x="2246483" y="2213261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网络资源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2269959" y="2236737"/>
        <a:ext cx="1556081" cy="754564"/>
      </dsp:txXfrm>
    </dsp:sp>
    <dsp:sp modelId="{5C3BC52E-3793-430C-91B3-982F374BF231}">
      <dsp:nvSpPr>
        <dsp:cNvPr id="0" name=""/>
        <dsp:cNvSpPr/>
      </dsp:nvSpPr>
      <dsp:spPr>
        <a:xfrm>
          <a:off x="3849516" y="2592706"/>
          <a:ext cx="641213" cy="42626"/>
        </a:xfrm>
        <a:custGeom>
          <a:avLst/>
          <a:gdLst/>
          <a:ahLst/>
          <a:cxnLst/>
          <a:rect l="0" t="0" r="0" b="0"/>
          <a:pathLst>
            <a:path>
              <a:moveTo>
                <a:pt x="0" y="21313"/>
              </a:moveTo>
              <a:lnTo>
                <a:pt x="641213" y="2131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4154093" y="2597989"/>
        <a:ext cx="32060" cy="32060"/>
      </dsp:txXfrm>
    </dsp:sp>
    <dsp:sp modelId="{0114C0B9-5857-472E-B6DB-2ED564E1D3A3}">
      <dsp:nvSpPr>
        <dsp:cNvPr id="0" name=""/>
        <dsp:cNvSpPr/>
      </dsp:nvSpPr>
      <dsp:spPr>
        <a:xfrm>
          <a:off x="4490730" y="2213261"/>
          <a:ext cx="1603033" cy="8015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教学平台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4514206" y="2236737"/>
        <a:ext cx="1556081" cy="7545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2D49D-40CD-43FB-87E7-39355E858DCE}">
      <dsp:nvSpPr>
        <dsp:cNvPr id="0" name=""/>
        <dsp:cNvSpPr/>
      </dsp:nvSpPr>
      <dsp:spPr>
        <a:xfrm>
          <a:off x="-3746591" y="-575528"/>
          <a:ext cx="4465756" cy="4465756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429BDC-27E9-45AB-8E6D-372CA794CA36}">
      <dsp:nvSpPr>
        <dsp:cNvPr id="0" name=""/>
        <dsp:cNvSpPr/>
      </dsp:nvSpPr>
      <dsp:spPr>
        <a:xfrm>
          <a:off x="376951" y="254834"/>
          <a:ext cx="3094422" cy="5099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7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    混合式教学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376951" y="254834"/>
        <a:ext cx="3094422" cy="509933"/>
      </dsp:txXfrm>
    </dsp:sp>
    <dsp:sp modelId="{1F7CF5D1-C348-4BE1-9137-86812485EA6C}">
      <dsp:nvSpPr>
        <dsp:cNvPr id="0" name=""/>
        <dsp:cNvSpPr/>
      </dsp:nvSpPr>
      <dsp:spPr>
        <a:xfrm>
          <a:off x="58243" y="191092"/>
          <a:ext cx="637416" cy="6374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41D0E-2C00-4FC0-8631-2A6A86C42830}">
      <dsp:nvSpPr>
        <dsp:cNvPr id="0" name=""/>
        <dsp:cNvSpPr/>
      </dsp:nvSpPr>
      <dsp:spPr>
        <a:xfrm>
          <a:off x="669308" y="1019866"/>
          <a:ext cx="2802065" cy="5099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7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  翻转课堂教学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669308" y="1019866"/>
        <a:ext cx="2802065" cy="509933"/>
      </dsp:txXfrm>
    </dsp:sp>
    <dsp:sp modelId="{985ECFC6-9CE1-47E3-9347-11399A328412}">
      <dsp:nvSpPr>
        <dsp:cNvPr id="0" name=""/>
        <dsp:cNvSpPr/>
      </dsp:nvSpPr>
      <dsp:spPr>
        <a:xfrm>
          <a:off x="350599" y="956125"/>
          <a:ext cx="637416" cy="6374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17D68B-4493-4BB3-BE3B-162700121509}">
      <dsp:nvSpPr>
        <dsp:cNvPr id="0" name=""/>
        <dsp:cNvSpPr/>
      </dsp:nvSpPr>
      <dsp:spPr>
        <a:xfrm>
          <a:off x="669308" y="1784899"/>
          <a:ext cx="2802065" cy="5099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7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自适应学习</a:t>
          </a:r>
          <a:endParaRPr lang="zh-CN" altLang="en-US" sz="20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669308" y="1784899"/>
        <a:ext cx="2802065" cy="509933"/>
      </dsp:txXfrm>
    </dsp:sp>
    <dsp:sp modelId="{848C1A00-C518-4EEC-A034-57C17DF9BDC3}">
      <dsp:nvSpPr>
        <dsp:cNvPr id="0" name=""/>
        <dsp:cNvSpPr/>
      </dsp:nvSpPr>
      <dsp:spPr>
        <a:xfrm>
          <a:off x="350599" y="1721157"/>
          <a:ext cx="637416" cy="6374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F2479D-8C1B-4F1D-AF16-C80A4C946F39}">
      <dsp:nvSpPr>
        <dsp:cNvPr id="0" name=""/>
        <dsp:cNvSpPr/>
      </dsp:nvSpPr>
      <dsp:spPr>
        <a:xfrm>
          <a:off x="376951" y="2549932"/>
          <a:ext cx="3094422" cy="5099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76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smtClean="0">
              <a:latin typeface="华文行楷" pitchFamily="2" charset="-122"/>
              <a:ea typeface="华文行楷" pitchFamily="2" charset="-122"/>
            </a:rPr>
            <a:t>     碎片</a:t>
          </a:r>
          <a:r>
            <a:rPr lang="zh-CN" altLang="en-US" sz="2000" b="1" kern="1200" dirty="0" smtClean="0">
              <a:latin typeface="华文行楷" pitchFamily="2" charset="-122"/>
              <a:ea typeface="华文行楷" pitchFamily="2" charset="-122"/>
            </a:rPr>
            <a:t>化学习</a:t>
          </a:r>
          <a:endParaRPr lang="zh-CN" altLang="en-US" sz="2000" b="1" kern="1200" dirty="0">
            <a:latin typeface="华文行楷" pitchFamily="2" charset="-122"/>
            <a:ea typeface="华文行楷" pitchFamily="2" charset="-122"/>
          </a:endParaRPr>
        </a:p>
      </dsp:txBody>
      <dsp:txXfrm>
        <a:off x="376951" y="2549932"/>
        <a:ext cx="3094422" cy="509933"/>
      </dsp:txXfrm>
    </dsp:sp>
    <dsp:sp modelId="{8B6CB33E-EF91-4BD8-B881-20D776725190}">
      <dsp:nvSpPr>
        <dsp:cNvPr id="0" name=""/>
        <dsp:cNvSpPr/>
      </dsp:nvSpPr>
      <dsp:spPr>
        <a:xfrm>
          <a:off x="58243" y="2486190"/>
          <a:ext cx="637416" cy="6374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F273BD-6784-4B1B-9F01-CFFCD68A0964}">
      <dsp:nvSpPr>
        <dsp:cNvPr id="0" name=""/>
        <dsp:cNvSpPr/>
      </dsp:nvSpPr>
      <dsp:spPr>
        <a:xfrm>
          <a:off x="244" y="76340"/>
          <a:ext cx="2920007" cy="8464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方正舒体" pitchFamily="2" charset="-122"/>
              <a:ea typeface="方正舒体" pitchFamily="2" charset="-122"/>
            </a:rPr>
            <a:t>智慧课堂互动工具</a:t>
          </a:r>
          <a:endParaRPr lang="zh-CN" altLang="en-US" sz="2000" b="1" kern="1200" dirty="0">
            <a:latin typeface="方正舒体" pitchFamily="2" charset="-122"/>
            <a:ea typeface="方正舒体" pitchFamily="2" charset="-122"/>
          </a:endParaRPr>
        </a:p>
      </dsp:txBody>
      <dsp:txXfrm>
        <a:off x="25037" y="101133"/>
        <a:ext cx="2870421" cy="796909"/>
      </dsp:txXfrm>
    </dsp:sp>
    <dsp:sp modelId="{03751427-524A-427C-9EA7-B77C13994391}">
      <dsp:nvSpPr>
        <dsp:cNvPr id="0" name=""/>
        <dsp:cNvSpPr/>
      </dsp:nvSpPr>
      <dsp:spPr>
        <a:xfrm>
          <a:off x="292245" y="922836"/>
          <a:ext cx="292000" cy="677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7127"/>
              </a:lnTo>
              <a:lnTo>
                <a:pt x="292000" y="6771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B3577-640D-447D-8027-762E6492C45C}">
      <dsp:nvSpPr>
        <dsp:cNvPr id="0" name=""/>
        <dsp:cNvSpPr/>
      </dsp:nvSpPr>
      <dsp:spPr>
        <a:xfrm>
          <a:off x="584246" y="1287837"/>
          <a:ext cx="2100793" cy="624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华文隶书" pitchFamily="2" charset="-122"/>
              <a:ea typeface="华文隶书" pitchFamily="2" charset="-122"/>
            </a:rPr>
            <a:t>雨课堂、</a:t>
          </a:r>
          <a:r>
            <a:rPr lang="en-US" altLang="zh-CN" sz="1600" b="1" kern="1200" dirty="0" smtClean="0">
              <a:latin typeface="+mj-lt"/>
              <a:ea typeface="华文隶书" pitchFamily="2" charset="-122"/>
            </a:rPr>
            <a:t>Hi</a:t>
          </a:r>
          <a:endParaRPr lang="zh-CN" altLang="en-US" sz="1600" b="1" kern="1200" dirty="0">
            <a:latin typeface="+mj-lt"/>
            <a:ea typeface="华文隶书" pitchFamily="2" charset="-122"/>
          </a:endParaRPr>
        </a:p>
      </dsp:txBody>
      <dsp:txXfrm>
        <a:off x="602530" y="1306121"/>
        <a:ext cx="2064225" cy="587685"/>
      </dsp:txXfrm>
    </dsp:sp>
    <dsp:sp modelId="{4DE699BA-0913-4B10-88C6-9BE729715951}">
      <dsp:nvSpPr>
        <dsp:cNvPr id="0" name=""/>
        <dsp:cNvSpPr/>
      </dsp:nvSpPr>
      <dsp:spPr>
        <a:xfrm>
          <a:off x="292245" y="922836"/>
          <a:ext cx="292000" cy="17015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1539"/>
              </a:lnTo>
              <a:lnTo>
                <a:pt x="292000" y="17015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A74E3-10B1-4871-B9F0-B7A31D7A3BF5}">
      <dsp:nvSpPr>
        <dsp:cNvPr id="0" name=""/>
        <dsp:cNvSpPr/>
      </dsp:nvSpPr>
      <dsp:spPr>
        <a:xfrm>
          <a:off x="584246" y="2277091"/>
          <a:ext cx="2039193" cy="6945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华文隶书" pitchFamily="2" charset="-122"/>
              <a:ea typeface="华文隶书" pitchFamily="2" charset="-122"/>
            </a:rPr>
            <a:t>微助教、</a:t>
          </a:r>
          <a:r>
            <a:rPr lang="en-US" altLang="zh-CN" sz="1800" b="1" kern="1200" dirty="0" smtClean="0">
              <a:latin typeface="+mj-lt"/>
              <a:ea typeface="华文隶书" pitchFamily="2" charset="-122"/>
            </a:rPr>
            <a:t>UMU</a:t>
          </a:r>
          <a:endParaRPr lang="zh-CN" altLang="en-US" sz="1800" b="1" kern="1200" dirty="0">
            <a:latin typeface="+mj-lt"/>
            <a:ea typeface="华文隶书" pitchFamily="2" charset="-122"/>
          </a:endParaRPr>
        </a:p>
      </dsp:txBody>
      <dsp:txXfrm>
        <a:off x="604589" y="2297434"/>
        <a:ext cx="1998507" cy="653881"/>
      </dsp:txXfrm>
    </dsp:sp>
    <dsp:sp modelId="{FE80026D-9A8B-49FB-AC00-D83CB9AA7E93}">
      <dsp:nvSpPr>
        <dsp:cNvPr id="0" name=""/>
        <dsp:cNvSpPr/>
      </dsp:nvSpPr>
      <dsp:spPr>
        <a:xfrm>
          <a:off x="3650254" y="76340"/>
          <a:ext cx="2284993" cy="8704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方正舒体" pitchFamily="2" charset="-122"/>
              <a:ea typeface="方正舒体" pitchFamily="2" charset="-122"/>
            </a:rPr>
            <a:t>教育虚拟性智能化</a:t>
          </a:r>
          <a:endParaRPr lang="zh-CN" altLang="en-US" sz="2000" b="1" kern="1200" dirty="0">
            <a:latin typeface="方正舒体" pitchFamily="2" charset="-122"/>
            <a:ea typeface="方正舒体" pitchFamily="2" charset="-122"/>
          </a:endParaRPr>
        </a:p>
      </dsp:txBody>
      <dsp:txXfrm>
        <a:off x="3675748" y="101834"/>
        <a:ext cx="2234005" cy="819437"/>
      </dsp:txXfrm>
    </dsp:sp>
    <dsp:sp modelId="{8A1F0609-EA6F-4A9B-B132-368CC51CA4B9}">
      <dsp:nvSpPr>
        <dsp:cNvPr id="0" name=""/>
        <dsp:cNvSpPr/>
      </dsp:nvSpPr>
      <dsp:spPr>
        <a:xfrm>
          <a:off x="3878753" y="946765"/>
          <a:ext cx="228499" cy="7079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7963"/>
              </a:lnTo>
              <a:lnTo>
                <a:pt x="228499" y="7079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E9AAE-A613-4C38-8BB1-AD7D608EE517}">
      <dsp:nvSpPr>
        <dsp:cNvPr id="0" name=""/>
        <dsp:cNvSpPr/>
      </dsp:nvSpPr>
      <dsp:spPr>
        <a:xfrm>
          <a:off x="4107253" y="1311766"/>
          <a:ext cx="1885811" cy="685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华文隶书" pitchFamily="2" charset="-122"/>
              <a:ea typeface="华文隶书" pitchFamily="2" charset="-122"/>
            </a:rPr>
            <a:t>可穿戴技术</a:t>
          </a:r>
          <a:endParaRPr lang="zh-CN" altLang="en-US" sz="1800" b="1" kern="1200" dirty="0">
            <a:latin typeface="华文隶书" pitchFamily="2" charset="-122"/>
            <a:ea typeface="华文隶书" pitchFamily="2" charset="-122"/>
          </a:endParaRPr>
        </a:p>
      </dsp:txBody>
      <dsp:txXfrm>
        <a:off x="4127343" y="1331856"/>
        <a:ext cx="1845631" cy="645744"/>
      </dsp:txXfrm>
    </dsp:sp>
    <dsp:sp modelId="{D3A8015F-3ED5-4A45-A55A-9E38E3A5561C}">
      <dsp:nvSpPr>
        <dsp:cNvPr id="0" name=""/>
        <dsp:cNvSpPr/>
      </dsp:nvSpPr>
      <dsp:spPr>
        <a:xfrm>
          <a:off x="3878753" y="946765"/>
          <a:ext cx="228499" cy="1681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1544"/>
              </a:lnTo>
              <a:lnTo>
                <a:pt x="228499" y="16815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88D322-321D-424B-8C13-C90A2612FC81}">
      <dsp:nvSpPr>
        <dsp:cNvPr id="0" name=""/>
        <dsp:cNvSpPr/>
      </dsp:nvSpPr>
      <dsp:spPr>
        <a:xfrm>
          <a:off x="4107253" y="2362691"/>
          <a:ext cx="1988501" cy="5312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/>
            <a:t>VR</a:t>
          </a:r>
          <a:r>
            <a:rPr lang="zh-CN" altLang="en-US" sz="1800" b="1" kern="1200" dirty="0" smtClean="0"/>
            <a:t>、</a:t>
          </a:r>
          <a:r>
            <a:rPr lang="en-US" altLang="zh-CN" sz="1800" b="1" kern="1200" dirty="0" smtClean="0"/>
            <a:t>AR</a:t>
          </a:r>
          <a:r>
            <a:rPr lang="zh-CN" altLang="en-US" sz="1800" b="1" kern="1200" dirty="0" smtClean="0"/>
            <a:t>、</a:t>
          </a:r>
          <a:r>
            <a:rPr lang="en-US" altLang="zh-CN" sz="1800" b="1" kern="1200" dirty="0" smtClean="0"/>
            <a:t>AI</a:t>
          </a:r>
          <a:endParaRPr lang="zh-CN" altLang="en-US" sz="1800" b="1" kern="1200" dirty="0"/>
        </a:p>
      </dsp:txBody>
      <dsp:txXfrm>
        <a:off x="4122812" y="2378250"/>
        <a:ext cx="1957383" cy="5001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2D49D-40CD-43FB-87E7-39355E858DCE}">
      <dsp:nvSpPr>
        <dsp:cNvPr id="0" name=""/>
        <dsp:cNvSpPr/>
      </dsp:nvSpPr>
      <dsp:spPr>
        <a:xfrm>
          <a:off x="-3746591" y="-575528"/>
          <a:ext cx="4465756" cy="4465756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429BDC-27E9-45AB-8E6D-372CA794CA36}">
      <dsp:nvSpPr>
        <dsp:cNvPr id="0" name=""/>
        <dsp:cNvSpPr/>
      </dsp:nvSpPr>
      <dsp:spPr>
        <a:xfrm>
          <a:off x="462471" y="331470"/>
          <a:ext cx="4361453" cy="662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620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重视教师教育信息化的</a:t>
          </a:r>
          <a:r>
            <a:rPr lang="zh-CN" altLang="en-US" sz="20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理论建设</a:t>
          </a:r>
          <a:endParaRPr lang="zh-CN" altLang="en-US" sz="2000" b="1" kern="1200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sp:txBody>
      <dsp:txXfrm>
        <a:off x="462471" y="331470"/>
        <a:ext cx="4361453" cy="662940"/>
      </dsp:txXfrm>
    </dsp:sp>
    <dsp:sp modelId="{1F7CF5D1-C348-4BE1-9137-86812485EA6C}">
      <dsp:nvSpPr>
        <dsp:cNvPr id="0" name=""/>
        <dsp:cNvSpPr/>
      </dsp:nvSpPr>
      <dsp:spPr>
        <a:xfrm>
          <a:off x="48133" y="248602"/>
          <a:ext cx="828675" cy="82867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41D0E-2C00-4FC0-8631-2A6A86C42830}">
      <dsp:nvSpPr>
        <dsp:cNvPr id="0" name=""/>
        <dsp:cNvSpPr/>
      </dsp:nvSpPr>
      <dsp:spPr>
        <a:xfrm>
          <a:off x="703449" y="1325880"/>
          <a:ext cx="4120475" cy="662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620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隶书" pitchFamily="2" charset="-122"/>
              <a:ea typeface="华文隶书" pitchFamily="2" charset="-122"/>
            </a:rPr>
            <a:t>运用信息化教育构建教师教育</a:t>
          </a:r>
          <a:r>
            <a:rPr lang="zh-CN" altLang="en-US" sz="2000" b="1" kern="1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rPr>
            <a:t>课程体系</a:t>
          </a:r>
          <a:endParaRPr lang="zh-CN" altLang="en-US" sz="2000" b="1" kern="1200" dirty="0">
            <a:solidFill>
              <a:srgbClr val="FF0000"/>
            </a:solidFill>
            <a:latin typeface="华文隶书" pitchFamily="2" charset="-122"/>
            <a:ea typeface="华文隶书" pitchFamily="2" charset="-122"/>
          </a:endParaRPr>
        </a:p>
      </dsp:txBody>
      <dsp:txXfrm>
        <a:off x="703449" y="1325880"/>
        <a:ext cx="4120475" cy="662940"/>
      </dsp:txXfrm>
    </dsp:sp>
    <dsp:sp modelId="{985ECFC6-9CE1-47E3-9347-11399A328412}">
      <dsp:nvSpPr>
        <dsp:cNvPr id="0" name=""/>
        <dsp:cNvSpPr/>
      </dsp:nvSpPr>
      <dsp:spPr>
        <a:xfrm>
          <a:off x="289112" y="1243012"/>
          <a:ext cx="828675" cy="82867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9BFA9D-D78F-4545-8FCE-36EC0D618C19}">
      <dsp:nvSpPr>
        <dsp:cNvPr id="0" name=""/>
        <dsp:cNvSpPr/>
      </dsp:nvSpPr>
      <dsp:spPr>
        <a:xfrm>
          <a:off x="462471" y="2320290"/>
          <a:ext cx="4361453" cy="662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620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行楷" pitchFamily="2" charset="-122"/>
              <a:ea typeface="华文行楷" pitchFamily="2" charset="-122"/>
            </a:rPr>
            <a:t>完善教师教育信息化</a:t>
          </a:r>
          <a:r>
            <a:rPr lang="zh-CN" altLang="en-US" sz="2000" b="1" kern="12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rPr>
            <a:t>过程服务</a:t>
          </a:r>
          <a:endParaRPr lang="zh-CN" altLang="en-US" sz="2000" b="1" kern="1200" dirty="0">
            <a:solidFill>
              <a:srgbClr val="FF0000"/>
            </a:solidFill>
            <a:latin typeface="华文行楷" pitchFamily="2" charset="-122"/>
            <a:ea typeface="华文行楷" pitchFamily="2" charset="-122"/>
          </a:endParaRPr>
        </a:p>
      </dsp:txBody>
      <dsp:txXfrm>
        <a:off x="462471" y="2320290"/>
        <a:ext cx="4361453" cy="662940"/>
      </dsp:txXfrm>
    </dsp:sp>
    <dsp:sp modelId="{8B6CB33E-EF91-4BD8-B881-20D776725190}">
      <dsp:nvSpPr>
        <dsp:cNvPr id="0" name=""/>
        <dsp:cNvSpPr/>
      </dsp:nvSpPr>
      <dsp:spPr>
        <a:xfrm>
          <a:off x="48133" y="2237422"/>
          <a:ext cx="828675" cy="82867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defRPr sz="1200" noProof="1">
                <a:ea typeface="微软雅黑" charset="-122"/>
              </a:defRPr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defRPr sz="1200" noProof="1" dirty="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>
              <a:buFontTx/>
              <a:buNone/>
            </a:pPr>
            <a:r>
              <a:rPr lang="zh-CN" altLang="en-US"/>
              <a:t>单击此处编辑母版文本样式</a:t>
            </a:r>
          </a:p>
          <a:p>
            <a:pPr defTabSz="914400">
              <a:buFontTx/>
              <a:buNone/>
            </a:pPr>
            <a:r>
              <a:rPr lang="zh-CN" altLang="en-US"/>
              <a:t>第二级</a:t>
            </a:r>
          </a:p>
          <a:p>
            <a:pPr defTabSz="914400">
              <a:buFontTx/>
              <a:buNone/>
            </a:pPr>
            <a:r>
              <a:rPr lang="zh-CN" altLang="en-US"/>
              <a:t>第三级</a:t>
            </a:r>
          </a:p>
          <a:p>
            <a:pPr defTabSz="914400">
              <a:buFontTx/>
              <a:buNone/>
            </a:pPr>
            <a:r>
              <a:rPr lang="zh-CN" altLang="en-US"/>
              <a:t>第四级</a:t>
            </a:r>
          </a:p>
          <a:p>
            <a:pPr defTabSz="914400">
              <a:buFontTx/>
              <a:buNone/>
            </a:pPr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defRPr sz="1200" noProof="1">
                <a:ea typeface="微软雅黑" charset="-122"/>
              </a:defRPr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60A2605C-C0FD-4F9A-A5FA-664FA9D9ABD8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83161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lvl="1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lvl="2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lvl="3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lvl="4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27578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19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2605C-C0FD-4F9A-A5FA-664FA9D9ABD8}" type="slidenum">
              <a:rPr lang="zh-CN" altLang="en-US" smtClean="0"/>
              <a:pPr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15252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8A648-5DEE-494E-B1AB-87BDECEEA7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213122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99941-5C04-4FFD-A53A-CD7C8D2D0E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2925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72200" y="114300"/>
            <a:ext cx="1905000" cy="44799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"/>
            <a:ext cx="5604565" cy="44799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074AA-A0B8-48F5-95CD-EFE4B78F78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97214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7093-616E-488D-B855-7594C49211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33789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AFB41-F980-46EB-BC47-4AC3570BC1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79583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14450"/>
            <a:ext cx="3733800" cy="32797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43400" y="1314450"/>
            <a:ext cx="3733800" cy="32797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34E88-25E3-479A-87B6-2F4DC6E5C2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25928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AA117-B3C2-4160-876E-AC6E67156D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83071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CC1C1-5B18-49BE-AE31-162D1A571E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5340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</p:spTree>
    <p:extLst>
      <p:ext uri="{BB962C8B-B14F-4D97-AF65-F5344CB8AC3E}">
        <p14:creationId xmlns:p14="http://schemas.microsoft.com/office/powerpoint/2010/main" val="2101091928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FE645-3065-4AFF-80E1-9D282D2D1C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86658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Footer Text</a:t>
            </a:r>
            <a:endParaRPr lang="en-US" altLang="x-none" sz="18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FB649-984B-4161-A216-91401D730D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1182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14300"/>
            <a:ext cx="57912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 Black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14450"/>
            <a:ext cx="76200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Arial" pitchFamily="34" charset="0"/>
              </a:rPr>
              <a:t>第二级</a:t>
            </a:r>
          </a:p>
          <a:p>
            <a:pPr lvl="2"/>
            <a:r>
              <a:rPr lang="zh-CN" altLang="en-US">
                <a:sym typeface="Arial" pitchFamily="34" charset="0"/>
              </a:rPr>
              <a:t>第三级</a:t>
            </a:r>
          </a:p>
          <a:p>
            <a:pPr lvl="3"/>
            <a:r>
              <a:rPr lang="zh-CN" altLang="en-US">
                <a:sym typeface="Arial" pitchFamily="34" charset="0"/>
              </a:rPr>
              <a:t>第四级</a:t>
            </a:r>
          </a:p>
          <a:p>
            <a:pPr lvl="4"/>
            <a:r>
              <a:rPr lang="zh-CN" altLang="en-US">
                <a:sym typeface="Arial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29150"/>
            <a:ext cx="3429000" cy="2286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bIns="0" anchor="b"/>
          <a:lstStyle>
            <a:lvl1pPr algn="l">
              <a:defRPr sz="1000" noProof="1" dirty="0">
                <a:solidFill>
                  <a:schemeClr val="tx1"/>
                </a:solidFill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870450"/>
            <a:ext cx="3429000" cy="2127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t"/>
          <a:lstStyle>
            <a:lvl1pPr algn="l">
              <a:defRPr sz="1000" noProof="1" dirty="0">
                <a:solidFill>
                  <a:schemeClr val="tx1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r>
              <a:rPr lang="zh-CN" altLang="en-US"/>
              <a:t>Footer Text</a:t>
            </a:r>
            <a:endParaRPr lang="en-US" altLang="x-none" sz="1800">
              <a:latin typeface="Arial" pitchFamily="34" charset="0"/>
              <a:cs typeface="+mn-cs"/>
            </a:endParaRPr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391525" y="4368800"/>
            <a:ext cx="987425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fld id="{75AA4986-CD44-4657-A116-3788C4F0FF14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9001125" y="0"/>
            <a:ext cx="142875" cy="10287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9001125" y="1028700"/>
            <a:ext cx="142875" cy="4114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3" name="圆角矩形 8"/>
          <p:cNvSpPr>
            <a:spLocks noChangeArrowheads="1"/>
          </p:cNvSpPr>
          <p:nvPr/>
        </p:nvSpPr>
        <p:spPr bwMode="auto">
          <a:xfrm>
            <a:off x="0" y="4867275"/>
            <a:ext cx="8208963" cy="2762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34" name="圆角矩形 9"/>
          <p:cNvSpPr>
            <a:spLocks noChangeArrowheads="1"/>
          </p:cNvSpPr>
          <p:nvPr/>
        </p:nvSpPr>
        <p:spPr bwMode="auto">
          <a:xfrm>
            <a:off x="8124825" y="4867275"/>
            <a:ext cx="1019175" cy="276225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1600" b="1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  <p:sldLayoutId id="2147483725" r:id="rId3"/>
    <p:sldLayoutId id="2147483724" r:id="rId4"/>
    <p:sldLayoutId id="2147483723" r:id="rId5"/>
    <p:sldLayoutId id="2147483722" r:id="rId6"/>
    <p:sldLayoutId id="2147483721" r:id="rId7"/>
    <p:sldLayoutId id="2147483720" r:id="rId8"/>
    <p:sldLayoutId id="2147483719" r:id="rId9"/>
    <p:sldLayoutId id="2147483718" r:id="rId10"/>
    <p:sldLayoutId id="2147483717" r:id="rId11"/>
  </p:sldLayoutIdLst>
  <p:transition spd="slow"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  <a:sym typeface="Arial Black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宋体" pitchFamily="2" charset="-122"/>
          <a:sym typeface="Arial Black" pitchFamily="34" charset="0"/>
        </a:defRPr>
      </a:lvl9pPr>
    </p:titleStyle>
    <p:bodyStyle>
      <a:lvl1pPr algn="l" rtl="0" fontAlgn="base">
        <a:spcBef>
          <a:spcPct val="20000"/>
        </a:spcBef>
        <a:spcAft>
          <a:spcPts val="600"/>
        </a:spcAft>
        <a:buFont typeface="Arial" pitchFamily="34" charset="0"/>
        <a:defRPr sz="20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457200" lvl="1" indent="-182563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43000" lvl="2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00200" lvl="3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57400" lvl="4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800" b="1" kern="1200" baseline="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076783" y="2473329"/>
            <a:ext cx="53142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现代教育技术实用教程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3" name="Freeform 15"/>
          <p:cNvSpPr>
            <a:spLocks noEditPoints="1" noChangeArrowheads="1"/>
          </p:cNvSpPr>
          <p:nvPr/>
        </p:nvSpPr>
        <p:spPr bwMode="auto">
          <a:xfrm>
            <a:off x="4005263" y="1220442"/>
            <a:ext cx="1133475" cy="1008063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491F454-7CF0-423B-B75D-EF5CFCB0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26" y="338512"/>
            <a:ext cx="2371695" cy="59565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9DFF450-7DF9-49E5-94E3-1A9613D0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5" t="-1003" r="815" b="1003"/>
          <a:stretch/>
        </p:blipFill>
        <p:spPr>
          <a:xfrm>
            <a:off x="6953881" y="4209331"/>
            <a:ext cx="1959306" cy="70788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/>
      <p:bldP spid="308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28975" y="504847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1.2.1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信息化学习资源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27576009"/>
              </p:ext>
            </p:extLst>
          </p:nvPr>
        </p:nvGraphicFramePr>
        <p:xfrm>
          <a:off x="1397691" y="1123950"/>
          <a:ext cx="6096000" cy="3384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232606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5129A51-1E32-4B5F-93C9-450B2C59F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65129A51-1E32-4B5F-93C9-450B2C59F5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9B167A-6DDD-4BB8-8E21-FA5CAC20C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graphicEl>
                                              <a:dgm id="{709B167A-6DDD-4BB8-8E21-FA5CAC20CC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D531A2-FE7F-480E-B780-88327A45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>
                                            <p:graphicEl>
                                              <a:dgm id="{10D531A2-FE7F-480E-B780-88327A4568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0E125D-DC2F-471B-A6F7-2F98D991D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>
                                            <p:graphicEl>
                                              <a:dgm id="{4B0E125D-DC2F-471B-A6F7-2F98D991D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B8BBC5-A595-47B7-913F-A78BC1A61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">
                                            <p:graphicEl>
                                              <a:dgm id="{7BB8BBC5-A595-47B7-913F-A78BC1A616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0054A3-DE5B-41ED-842D-FF891A981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5">
                                            <p:graphicEl>
                                              <a:dgm id="{D00054A3-DE5B-41ED-842D-FF891A9818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66BA52-F4A0-4D1F-B335-23ED390B02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5">
                                            <p:graphicEl>
                                              <a:dgm id="{5266BA52-F4A0-4D1F-B335-23ED390B02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F350EB-EBBD-4267-899A-CB23D196D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">
                                            <p:graphicEl>
                                              <a:dgm id="{88F350EB-EBBD-4267-899A-CB23D196D1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7B7610-20F2-4E40-8F9B-315CBA27C7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5">
                                            <p:graphicEl>
                                              <a:dgm id="{AD7B7610-20F2-4E40-8F9B-315CBA27C7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C3BC52E-3793-430C-91B3-982F374BF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5">
                                            <p:graphicEl>
                                              <a:dgm id="{5C3BC52E-3793-430C-91B3-982F374BF2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114C0B9-5857-472E-B6DB-2ED564E1D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5">
                                            <p:graphicEl>
                                              <a:dgm id="{0114C0B9-5857-472E-B6DB-2ED564E1D3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28974" y="504847"/>
            <a:ext cx="3381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1.2.2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学习与教学过程新变革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159456670"/>
              </p:ext>
            </p:extLst>
          </p:nvPr>
        </p:nvGraphicFramePr>
        <p:xfrm>
          <a:off x="3162298" y="1114425"/>
          <a:ext cx="3514726" cy="3314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11286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48C1A00-C518-4EEC-A034-57C17DF9BD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848C1A00-C518-4EEC-A034-57C17DF9BD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17D68B-4493-4BB3-BE3B-1627001215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4917D68B-4493-4BB3-BE3B-1627001215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4F2479D-8C1B-4F1D-AF16-C80A4C946F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">
                                            <p:graphicEl>
                                              <a:dgm id="{64F2479D-8C1B-4F1D-AF16-C80A4C946F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28974" y="504847"/>
            <a:ext cx="2867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/>
                </a:solidFill>
              </a:rPr>
              <a:t>1.2.3</a:t>
            </a:r>
            <a:r>
              <a:rPr lang="en-US" altLang="zh-CN" sz="2000" b="1" dirty="0" smtClean="0">
                <a:solidFill>
                  <a:schemeClr val="tx2"/>
                </a:solidFill>
              </a:rPr>
              <a:t>   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前沿知识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135270692"/>
              </p:ext>
            </p:extLst>
          </p:nvPr>
        </p:nvGraphicFramePr>
        <p:xfrm>
          <a:off x="1524000" y="1238250"/>
          <a:ext cx="6096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26245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F273BD-6784-4B1B-9F01-CFFCD68A0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graphicEl>
                                              <a:dgm id="{41F273BD-6784-4B1B-9F01-CFFCD68A09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41F273BD-6784-4B1B-9F01-CFFCD68A0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41F273BD-6784-4B1B-9F01-CFFCD68A0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3751427-524A-427C-9EA7-B77C13994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dgm id="{03751427-524A-427C-9EA7-B77C139943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03751427-524A-427C-9EA7-B77C13994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03751427-524A-427C-9EA7-B77C13994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FB3577-640D-447D-8027-762E6492C4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dgm id="{9CFB3577-640D-447D-8027-762E6492C4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9CFB3577-640D-447D-8027-762E6492C4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9CFB3577-640D-447D-8027-762E6492C4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E699BA-0913-4B10-88C6-9BE72971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4DE699BA-0913-4B10-88C6-9BE7297159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4DE699BA-0913-4B10-88C6-9BE72971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4DE699BA-0913-4B10-88C6-9BE72971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7A74E3-10B1-4871-B9F0-B7A31D7A3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DF7A74E3-10B1-4871-B9F0-B7A31D7A3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DF7A74E3-10B1-4871-B9F0-B7A31D7A3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dgm id="{DF7A74E3-10B1-4871-B9F0-B7A31D7A3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80026D-9A8B-49FB-AC00-D83CB9AA7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graphicEl>
                                              <a:dgm id="{FE80026D-9A8B-49FB-AC00-D83CB9AA7E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FE80026D-9A8B-49FB-AC00-D83CB9AA7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dgm id="{FE80026D-9A8B-49FB-AC00-D83CB9AA7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1F0609-EA6F-4A9B-B132-368CC51C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dgm id="{8A1F0609-EA6F-4A9B-B132-368CC51CA4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graphicEl>
                                              <a:dgm id="{8A1F0609-EA6F-4A9B-B132-368CC51C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graphicEl>
                                              <a:dgm id="{8A1F0609-EA6F-4A9B-B132-368CC51CA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0AE9AAE-A613-4C38-8BB1-AD7D608EE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graphicEl>
                                              <a:dgm id="{F0AE9AAE-A613-4C38-8BB1-AD7D608EE5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graphicEl>
                                              <a:dgm id="{F0AE9AAE-A613-4C38-8BB1-AD7D608EE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graphicEl>
                                              <a:dgm id="{F0AE9AAE-A613-4C38-8BB1-AD7D608EE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3A8015F-3ED5-4A45-A55A-9E38E3A55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graphicEl>
                                              <a:dgm id="{D3A8015F-3ED5-4A45-A55A-9E38E3A556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graphicEl>
                                              <a:dgm id="{D3A8015F-3ED5-4A45-A55A-9E38E3A55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graphicEl>
                                              <a:dgm id="{D3A8015F-3ED5-4A45-A55A-9E38E3A55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488D322-321D-424B-8C13-C90A2612F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graphicEl>
                                              <a:dgm id="{B488D322-321D-424B-8C13-C90A2612FC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graphicEl>
                                              <a:dgm id="{B488D322-321D-424B-8C13-C90A2612F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graphicEl>
                                              <a:dgm id="{B488D322-321D-424B-8C13-C90A2612F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1" y="514320"/>
            <a:ext cx="4333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1.3.1</a:t>
            </a:r>
            <a:r>
              <a:rPr lang="zh-CN" altLang="en-US" sz="2000" b="1" dirty="0">
                <a:solidFill>
                  <a:schemeClr val="tx2"/>
                </a:solidFill>
              </a:rPr>
              <a:t>教育信息化对教师教育的新要求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334064989"/>
              </p:ext>
            </p:extLst>
          </p:nvPr>
        </p:nvGraphicFramePr>
        <p:xfrm>
          <a:off x="2533650" y="1123950"/>
          <a:ext cx="4867277" cy="3314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361404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9BFA9D-D78F-4545-8FCE-36EC0D618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AE9BFA9D-D78F-4545-8FCE-36EC0D618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1" y="514320"/>
            <a:ext cx="4333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1.3.2</a:t>
            </a:r>
            <a:r>
              <a:rPr lang="zh-CN" altLang="en-US" sz="2000" b="1" dirty="0">
                <a:solidFill>
                  <a:schemeClr val="tx2"/>
                </a:solidFill>
              </a:rPr>
              <a:t> 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中小学</a:t>
            </a:r>
            <a:r>
              <a:rPr lang="zh-CN" altLang="en-US" sz="2000" b="1" dirty="0">
                <a:solidFill>
                  <a:schemeClr val="tx2"/>
                </a:solidFill>
              </a:rPr>
              <a:t>教师教育技术能力标准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05054397"/>
              </p:ext>
            </p:extLst>
          </p:nvPr>
        </p:nvGraphicFramePr>
        <p:xfrm>
          <a:off x="685800" y="1190625"/>
          <a:ext cx="4437962" cy="318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029342794"/>
              </p:ext>
            </p:extLst>
          </p:nvPr>
        </p:nvGraphicFramePr>
        <p:xfrm>
          <a:off x="4267200" y="1104899"/>
          <a:ext cx="4943475" cy="3105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43387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E482D49D-40CD-43FB-87E7-39355E858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1F7CF5D1-C348-4BE1-9137-86812485EA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8429BDC-27E9-45AB-8E6D-372CA794C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985ECFC6-9CE1-47E3-9347-11399A328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2AA41D0E-2C00-4FC0-8631-2A6A86C428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8B6CB33E-EF91-4BD8-B881-20D776725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9BFA9D-D78F-4545-8FCE-36EC0D618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AE9BFA9D-D78F-4545-8FCE-36EC0D618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7755963-EDBD-42B2-8EF4-F089A8FA8A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>
                                            <p:graphicEl>
                                              <a:dgm id="{C7755963-EDBD-42B2-8EF4-F089A8FA8A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6A53E8-1D55-4B34-A7E6-2213546B93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6">
                                            <p:graphicEl>
                                              <a:dgm id="{116A53E8-1D55-4B34-A7E6-2213546B93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F406A89-640D-4FB4-B078-6AD256D26D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">
                                            <p:graphicEl>
                                              <a:dgm id="{5F406A89-640D-4FB4-B078-6AD256D26D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3DA105A-48EB-4087-A220-ADCB2DC39F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6">
                                            <p:graphicEl>
                                              <a:dgm id="{53DA105A-48EB-4087-A220-ADCB2DC39F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7C946D-751F-443C-A297-014116A0E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6">
                                            <p:graphicEl>
                                              <a:dgm id="{107C946D-751F-443C-A297-014116A0EB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6DD757F-0F93-4D3C-BFD6-B7880B1CC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6">
                                            <p:graphicEl>
                                              <a:dgm id="{F6DD757F-0F93-4D3C-BFD6-B7880B1CC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0B9472-7713-4C6F-8F85-EA9F37DC5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6">
                                            <p:graphicEl>
                                              <a:dgm id="{3F0B9472-7713-4C6F-8F85-EA9F37DC51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54DD24-BD16-4783-BB5A-F9E6DE7916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6">
                                            <p:graphicEl>
                                              <a:dgm id="{7954DD24-BD16-4783-BB5A-F9E6DE7916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F13767-8E9E-40A7-9027-7C773C642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6">
                                            <p:graphicEl>
                                              <a:dgm id="{0BF13767-8E9E-40A7-9027-7C773C642E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0" y="514320"/>
            <a:ext cx="4705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1.3.3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中小学教师信息技术应用能力</a:t>
            </a:r>
            <a:r>
              <a:rPr lang="zh-CN" altLang="en-US" sz="2000" b="1" dirty="0">
                <a:solidFill>
                  <a:schemeClr val="tx2"/>
                </a:solidFill>
              </a:rPr>
              <a:t>标准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461613849"/>
              </p:ext>
            </p:extLst>
          </p:nvPr>
        </p:nvGraphicFramePr>
        <p:xfrm>
          <a:off x="2057400" y="1276350"/>
          <a:ext cx="5619750" cy="2952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92966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0" y="514320"/>
            <a:ext cx="4705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1.3.3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中小学教师信息技术应用能力</a:t>
            </a:r>
            <a:r>
              <a:rPr lang="zh-CN" altLang="en-US" sz="2000" b="1" dirty="0">
                <a:solidFill>
                  <a:schemeClr val="tx2"/>
                </a:solidFill>
              </a:rPr>
              <a:t>标准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472919268"/>
              </p:ext>
            </p:extLst>
          </p:nvPr>
        </p:nvGraphicFramePr>
        <p:xfrm>
          <a:off x="942975" y="1162050"/>
          <a:ext cx="7439025" cy="332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1957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0FF887-AF37-46E6-9C79-555A028F7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>
                                            <p:graphicEl>
                                              <a:dgm id="{720FF887-AF37-46E6-9C79-555A028F70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7CAF52-28B4-44B4-8E89-84C11245F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CC7CAF52-28B4-44B4-8E89-84C11245F6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DDA805-EB90-4D08-9FDE-340F59EEA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">
                                            <p:graphicEl>
                                              <a:dgm id="{2CDDA805-EB90-4D08-9FDE-340F59EEA3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CB7700-3C58-4349-8AEB-ACB9BF0F7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E6CB7700-3C58-4349-8AEB-ACB9BF0F77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0" y="514320"/>
            <a:ext cx="4705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1.3.3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中小学教师信息技术应用能力</a:t>
            </a:r>
            <a:r>
              <a:rPr lang="zh-CN" altLang="en-US" sz="2000" b="1" dirty="0">
                <a:solidFill>
                  <a:schemeClr val="tx2"/>
                </a:solidFill>
              </a:rPr>
              <a:t>标准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233964630"/>
              </p:ext>
            </p:extLst>
          </p:nvPr>
        </p:nvGraphicFramePr>
        <p:xfrm>
          <a:off x="638175" y="1162050"/>
          <a:ext cx="8010525" cy="332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502559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0FF887-AF37-46E6-9C79-555A028F7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>
                                            <p:graphicEl>
                                              <a:dgm id="{720FF887-AF37-46E6-9C79-555A028F70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7CAF52-28B4-44B4-8E89-84C11245F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CC7CAF52-28B4-44B4-8E89-84C11245F6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DDA805-EB90-4D08-9FDE-340F59EEA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">
                                            <p:graphicEl>
                                              <a:dgm id="{2CDDA805-EB90-4D08-9FDE-340F59EEA3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CB7700-3C58-4349-8AEB-ACB9BF0F7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E6CB7700-3C58-4349-8AEB-ACB9BF0F77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9243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教育信息化的教师教育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57650" y="514320"/>
            <a:ext cx="4705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2"/>
                </a:solidFill>
              </a:rPr>
              <a:t>1.3.3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中小学教师信息技术应用能力</a:t>
            </a:r>
            <a:r>
              <a:rPr lang="zh-CN" altLang="en-US" sz="2000" b="1" dirty="0">
                <a:solidFill>
                  <a:schemeClr val="tx2"/>
                </a:solidFill>
              </a:rPr>
              <a:t>标准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370564454"/>
              </p:ext>
            </p:extLst>
          </p:nvPr>
        </p:nvGraphicFramePr>
        <p:xfrm>
          <a:off x="742950" y="1304925"/>
          <a:ext cx="7610475" cy="3324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020132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6BA4BBB7-4108-4747-B759-C4C5094D45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graphicEl>
                                              <a:dgm id="{F927849D-8179-478D-9406-58E47F7F4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CED99270-B393-4FA8-B994-390D93382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">
                                            <p:graphicEl>
                                              <a:dgm id="{4CD699E9-CF12-4517-8D7F-D693CEE782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A3894DC6-73AE-4934-8E1D-4605D7F299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EE7103-6246-4238-89F4-7C2FAC1760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">
                                            <p:graphicEl>
                                              <a:dgm id="{8FEE7103-6246-4238-89F4-7C2FAC1760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D05D49-F7A1-4334-83F1-4EF3FF750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6AD05D49-F7A1-4334-83F1-4EF3FF7503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5D1AFF9-1A8D-40A7-AA56-1573C26BF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">
                                            <p:graphicEl>
                                              <a:dgm id="{25D1AFF9-1A8D-40A7-AA56-1573C26BF9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8AA5C0-EDB6-4864-B7FE-0FFA8046B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568AA5C0-EDB6-4864-B7FE-0FFA8046B6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00325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a typeface="微软雅黑" pitchFamily="34" charset="-122"/>
                </a:rPr>
                <a:t>问题思考与分享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819946282"/>
              </p:ext>
            </p:extLst>
          </p:nvPr>
        </p:nvGraphicFramePr>
        <p:xfrm>
          <a:off x="1495425" y="857249"/>
          <a:ext cx="6819900" cy="355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4715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graphicEl>
                                              <a:dgm id="{61621484-C2F8-4F6F-AF13-0884A52E6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dgm id="{B80C131B-AAFC-43B0-908C-0CBC39ED5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graphicEl>
                                              <a:dgm id="{9FD5CF88-9B13-48B4-8609-54DD68A991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graphicEl>
                                              <a:dgm id="{2D9FDD62-8635-4CB2-8CC1-66D4C78EB4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4BD6D49F-9528-4B4A-986C-47E076AAC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graphicEl>
                                              <a:dgm id="{3D548C8C-B20A-4AAC-B116-EA9C16D56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角矩形 258"/>
          <p:cNvSpPr>
            <a:spLocks noChangeArrowheads="1"/>
          </p:cNvSpPr>
          <p:nvPr/>
        </p:nvSpPr>
        <p:spPr bwMode="auto">
          <a:xfrm>
            <a:off x="2790825" y="348135"/>
            <a:ext cx="4267200" cy="6615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 w="349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6" name="Text Box 39"/>
          <p:cNvSpPr>
            <a:spLocks noChangeArrowheads="1"/>
          </p:cNvSpPr>
          <p:nvPr/>
        </p:nvSpPr>
        <p:spPr bwMode="auto">
          <a:xfrm>
            <a:off x="2047874" y="265113"/>
            <a:ext cx="57150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教育技术理论知识</a:t>
            </a:r>
            <a:endParaRPr lang="en-US" altLang="zh-CN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17907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610876" y="39684"/>
              <a:ext cx="1447423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模块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pic>
        <p:nvPicPr>
          <p:cNvPr id="1026" name="Picture 2" descr="01模块知识结构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291961"/>
            <a:ext cx="4914900" cy="30800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 tmFilter="0,0; .5, 1; 1, 1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6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3328" y="2005310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谢谢您观看与聆听！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17775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76549" y="654992"/>
            <a:ext cx="3552825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1.1.1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教育技术的基本概念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3461" y="1362075"/>
            <a:ext cx="7239000" cy="89255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华文楷体" pitchFamily="2" charset="-122"/>
                <a:ea typeface="华文楷体" pitchFamily="2" charset="-122"/>
              </a:rPr>
              <a:t>AECT94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指出：“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教育技术是关于</a:t>
            </a: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学习过程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学习资源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设计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开发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利用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评价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理论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与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实践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”</a:t>
            </a:r>
          </a:p>
        </p:txBody>
      </p:sp>
      <p:pic>
        <p:nvPicPr>
          <p:cNvPr id="2050" name="图片 1" descr="说明: C:\Users\Administrator\Desktop\AECT定义.e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7" y="2405062"/>
            <a:ext cx="3919537" cy="22812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4211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76549" y="654992"/>
            <a:ext cx="3552825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1.1.1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教育技术的基本概念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9712" y="1362075"/>
            <a:ext cx="657225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华文楷体" pitchFamily="2" charset="-122"/>
                <a:ea typeface="华文楷体" pitchFamily="2" charset="-122"/>
              </a:rPr>
              <a:t>AECT05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定义：“教育技术是通过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创造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使用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管理适当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的技术性的过程和资源，以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促进学习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提高绩效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的研究与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符合伦理道德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的实践。”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3950" y="3095623"/>
            <a:ext cx="7343775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我国的表述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：现代教育技术就是运用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现代教育理论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现代信息技术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，通过对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教与学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的过程和资源的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设计</a:t>
            </a:r>
            <a:r>
              <a:rPr lang="zh-CN" altLang="en-US" sz="2000" b="1" dirty="0">
                <a:solidFill>
                  <a:srgbClr val="7030A0"/>
                </a:solidFill>
                <a:latin typeface="方正舒体" pitchFamily="2" charset="-122"/>
                <a:ea typeface="方正舒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开发</a:t>
            </a:r>
            <a:r>
              <a:rPr lang="zh-CN" altLang="en-US" sz="2000" b="1" dirty="0">
                <a:solidFill>
                  <a:srgbClr val="7030A0"/>
                </a:solidFill>
                <a:latin typeface="方正舒体" pitchFamily="2" charset="-122"/>
                <a:ea typeface="方正舒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利用</a:t>
            </a:r>
            <a:r>
              <a:rPr lang="zh-CN" altLang="en-US" sz="2000" b="1" dirty="0">
                <a:solidFill>
                  <a:srgbClr val="7030A0"/>
                </a:solidFill>
                <a:latin typeface="方正舒体" pitchFamily="2" charset="-122"/>
                <a:ea typeface="方正舒体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管理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评价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，以实现</a:t>
            </a:r>
            <a:r>
              <a:rPr lang="zh-CN" altLang="en-US" sz="24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教学最优化</a:t>
            </a:r>
            <a:r>
              <a:rPr lang="zh-CN" altLang="en-US" sz="20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的理论和</a:t>
            </a:r>
            <a:r>
              <a:rPr lang="zh-CN" altLang="en-US" sz="2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实践。</a:t>
            </a:r>
            <a:endParaRPr lang="zh-CN" altLang="en-US" sz="2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6981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76549" y="654992"/>
            <a:ext cx="4581526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1.1.2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教育技术的发展历史与现状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794" y="1292836"/>
            <a:ext cx="5752708" cy="1571429"/>
          </a:xfrm>
          <a:prstGeom prst="rect">
            <a:avLst/>
          </a:prstGeom>
        </p:spPr>
      </p:pic>
      <p:sp>
        <p:nvSpPr>
          <p:cNvPr id="9" name="右箭头标注 8"/>
          <p:cNvSpPr/>
          <p:nvPr/>
        </p:nvSpPr>
        <p:spPr>
          <a:xfrm>
            <a:off x="847726" y="1154754"/>
            <a:ext cx="931068" cy="184759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方正舒体" pitchFamily="2" charset="-122"/>
                <a:ea typeface="方正舒体" pitchFamily="2" charset="-122"/>
              </a:rPr>
              <a:t>教育技术的技术与理论发展历史</a:t>
            </a:r>
            <a:endParaRPr lang="zh-CN" altLang="en-US" sz="1600" b="1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026" name="图片 3" descr="image0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2" y="3124894"/>
            <a:ext cx="3332163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五边形 9"/>
          <p:cNvSpPr/>
          <p:nvPr/>
        </p:nvSpPr>
        <p:spPr>
          <a:xfrm>
            <a:off x="895350" y="3526379"/>
            <a:ext cx="2590799" cy="45253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方正舒体" pitchFamily="2" charset="-122"/>
                <a:ea typeface="方正舒体" pitchFamily="2" charset="-122"/>
              </a:rPr>
              <a:t>美国教育技术的发展历程</a:t>
            </a:r>
            <a:endParaRPr lang="zh-CN" altLang="en-US" sz="1600" b="1" dirty="0"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5603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76549" y="654992"/>
            <a:ext cx="4581526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1.1.2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教育技术的发展历史与现状</a:t>
            </a:r>
          </a:p>
        </p:txBody>
      </p:sp>
      <p:sp>
        <p:nvSpPr>
          <p:cNvPr id="9" name="右箭头标注 8"/>
          <p:cNvSpPr/>
          <p:nvPr/>
        </p:nvSpPr>
        <p:spPr>
          <a:xfrm>
            <a:off x="1122759" y="1890408"/>
            <a:ext cx="931068" cy="1847595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方正舒体" pitchFamily="2" charset="-122"/>
                <a:ea typeface="方正舒体" pitchFamily="2" charset="-122"/>
              </a:rPr>
              <a:t>我国教育技术的发展历史</a:t>
            </a:r>
            <a:endParaRPr lang="zh-CN" altLang="en-US" sz="1600" b="1" dirty="0">
              <a:latin typeface="方正舒体" pitchFamily="2" charset="-122"/>
              <a:ea typeface="方正舒体" pitchFamily="2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380387010"/>
              </p:ext>
            </p:extLst>
          </p:nvPr>
        </p:nvGraphicFramePr>
        <p:xfrm>
          <a:off x="1828799" y="1381125"/>
          <a:ext cx="6543676" cy="3371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02557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09E2AF-842E-442A-B698-7A6A2BD1F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graphicEl>
                                              <a:dgm id="{9C09E2AF-842E-442A-B698-7A6A2BD1F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9C09E2AF-842E-442A-B698-7A6A2BD1F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graphicEl>
                                              <a:dgm id="{9C09E2AF-842E-442A-B698-7A6A2BD1F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98EF38-D98F-40AB-8BA4-560B35A91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graphicEl>
                                              <a:dgm id="{4D98EF38-D98F-40AB-8BA4-560B35A915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graphicEl>
                                              <a:dgm id="{4D98EF38-D98F-40AB-8BA4-560B35A91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graphicEl>
                                              <a:dgm id="{4D98EF38-D98F-40AB-8BA4-560B35A915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52031E-C061-43D7-8B6B-A5C88B45B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graphicEl>
                                              <a:dgm id="{D852031E-C061-43D7-8B6B-A5C88B45B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graphicEl>
                                              <a:dgm id="{D852031E-C061-43D7-8B6B-A5C88B45B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graphicEl>
                                              <a:dgm id="{D852031E-C061-43D7-8B6B-A5C88B45B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D9E2BE-C4AB-4B3A-92A5-2A9DF6A803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graphicEl>
                                              <a:dgm id="{46D9E2BE-C4AB-4B3A-92A5-2A9DF6A803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graphicEl>
                                              <a:dgm id="{46D9E2BE-C4AB-4B3A-92A5-2A9DF6A803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graphicEl>
                                              <a:dgm id="{46D9E2BE-C4AB-4B3A-92A5-2A9DF6A803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B4092C-6BEA-4455-A5CF-110107347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graphicEl>
                                              <a:dgm id="{D8B4092C-6BEA-4455-A5CF-1101073475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graphicEl>
                                              <a:dgm id="{D8B4092C-6BEA-4455-A5CF-110107347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graphicEl>
                                              <a:dgm id="{D8B4092C-6BEA-4455-A5CF-110107347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BFA28E-C64C-4BF7-96E6-E82BC241C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graphicEl>
                                              <a:dgm id="{1EBFA28E-C64C-4BF7-96E6-E82BC241C4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graphicEl>
                                              <a:dgm id="{1EBFA28E-C64C-4BF7-96E6-E82BC241C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graphicEl>
                                              <a:dgm id="{1EBFA28E-C64C-4BF7-96E6-E82BC241C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26289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628900" y="654991"/>
            <a:ext cx="5448302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1.1.3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现代教育技术应用层面的理论基础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658224811"/>
              </p:ext>
            </p:extLst>
          </p:nvPr>
        </p:nvGraphicFramePr>
        <p:xfrm>
          <a:off x="3238499" y="1371600"/>
          <a:ext cx="5362576" cy="291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36E6464-4D82-EC44-8B7E-5BD5918476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6" y="1507974"/>
            <a:ext cx="2434358" cy="269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238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4DFF679F-51EA-4DEF-AC1D-E2B5304B44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5389594F-9C28-44CC-9A9F-C32C82B16E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A84423F5-4EBF-4CDB-8556-9EC982FAC0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graphicEl>
                                              <a:dgm id="{EFD29B32-C69D-4C32-87B4-762C2BA4E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graphicEl>
                                              <a:dgm id="{C875E0ED-A191-4BE8-84EB-6CCE7A99A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dgm id="{256C1ACE-BCDC-46AD-84E8-D7D3875F34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graphicEl>
                                              <a:dgm id="{727142DA-3539-45CC-8180-4F86799446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4234269877"/>
              </p:ext>
            </p:extLst>
          </p:nvPr>
        </p:nvGraphicFramePr>
        <p:xfrm>
          <a:off x="1752600" y="828675"/>
          <a:ext cx="6096000" cy="377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47381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组合 7"/>
          <p:cNvGrpSpPr>
            <a:grpSpLocks/>
          </p:cNvGrpSpPr>
          <p:nvPr/>
        </p:nvGrpSpPr>
        <p:grpSpPr bwMode="auto">
          <a:xfrm>
            <a:off x="0" y="265113"/>
            <a:ext cx="3086100" cy="449262"/>
            <a:chOff x="0" y="0"/>
            <a:chExt cx="3026771" cy="449319"/>
          </a:xfrm>
          <a:solidFill>
            <a:srgbClr val="0070C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0" y="0"/>
              <a:ext cx="3026771" cy="449319"/>
            </a:xfrm>
            <a:custGeom>
              <a:avLst/>
              <a:gdLst>
                <a:gd name="T0" fmla="*/ 0 w 2849910"/>
                <a:gd name="T1" fmla="*/ 0 h 484751"/>
                <a:gd name="T2" fmla="*/ 2411760 w 2849910"/>
                <a:gd name="T3" fmla="*/ 0 h 484751"/>
                <a:gd name="T4" fmla="*/ 2849910 w 2849910"/>
                <a:gd name="T5" fmla="*/ 484751 h 484751"/>
                <a:gd name="T6" fmla="*/ 0 w 2849910"/>
                <a:gd name="T7" fmla="*/ 484751 h 484751"/>
                <a:gd name="T8" fmla="*/ 0 w 2849910"/>
                <a:gd name="T9" fmla="*/ 0 h 484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矩形 9"/>
            <p:cNvSpPr>
              <a:spLocks noChangeArrowheads="1"/>
            </p:cNvSpPr>
            <p:nvPr/>
          </p:nvSpPr>
          <p:spPr bwMode="auto">
            <a:xfrm>
              <a:off x="109666" y="39684"/>
              <a:ext cx="2522309" cy="400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1.2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教育信息化概述</a:t>
              </a:r>
              <a:endParaRPr lang="zh-CN" altLang="en-US" sz="2000" b="1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447706011"/>
              </p:ext>
            </p:extLst>
          </p:nvPr>
        </p:nvGraphicFramePr>
        <p:xfrm>
          <a:off x="1762125" y="790575"/>
          <a:ext cx="6096000" cy="377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01732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graphicEl>
                                              <a:dgm id="{3B8E5D08-52A8-47ED-81FA-C8F858243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graphicEl>
                                              <a:dgm id="{88DC7FD5-A080-40FA-851E-401067060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30B1BC6F-83B3-4964-A9B9-2916615A6F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graphicEl>
                                              <a:dgm id="{91E8252D-DD7A-480B-9BBE-73D0452E16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A1A4E1C9-53E8-4188-805A-198D47F75C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graphicEl>
                                              <a:dgm id="{F01298BF-0D8D-44F2-A9D8-B6AF6175B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B3252778-1F3D-48F4-B618-15D8A4353A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BF10A5C3-B2E0-4ECC-8973-3AC6E9E162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79314DBF-211F-4E82-9369-D7C1365CD2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6BA14F0-9B39-43ED-B1DB-35A4BD915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">
                                            <p:graphicEl>
                                              <a:dgm id="{D6BA14F0-9B39-43ED-B1DB-35A4BD915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9B8E2A-0210-46FA-8EB6-3F31AEECDB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609B8E2A-0210-46FA-8EB6-3F31AEECDB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D313F4-41C1-4ABD-ADED-2FDABDDB69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">
                                            <p:graphicEl>
                                              <a:dgm id="{30D313F4-41C1-4ABD-ADED-2FDABDDB69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212ECB-939F-4F87-A7C1-A20B9A9FF4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FC212ECB-939F-4F87-A7C1-A20B9A9FF4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8390DB-7B21-462F-887A-30D651D49B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">
                                            <p:graphicEl>
                                              <a:dgm id="{A38390DB-7B21-462F-887A-30D651D49B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5C9AADA-AA28-4B15-955A-766E460482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A5C9AADA-AA28-4B15-955A-766E460482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A62D337-879A-473E-9F40-02C712B9C9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">
                                            <p:graphicEl>
                                              <a:dgm id="{7A62D337-879A-473E-9F40-02C712B9C9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CFC4A2-CC5F-4087-8630-9BDFD2451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">
                                            <p:graphicEl>
                                              <a:dgm id="{B0CFC4A2-CC5F-4087-8630-9BDFD2451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74D6D3B-4968-43D8-8D7A-33D179D7484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08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基本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FFFFFF"/>
      </a:accent3>
      <a:accent4>
        <a:srgbClr val="000000"/>
      </a:accent4>
      <a:accent5>
        <a:srgbClr val="ADD7FE"/>
      </a:accent5>
      <a:accent6>
        <a:srgbClr val="3D76BD"/>
      </a:accent6>
      <a:hlink>
        <a:srgbClr val="0080FF"/>
      </a:hlink>
      <a:folHlink>
        <a:srgbClr val="5EAE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Pages>0</Pages>
  <Words>898</Words>
  <Characters>0</Characters>
  <Application>Microsoft Office PowerPoint</Application>
  <DocSecurity>0</DocSecurity>
  <PresentationFormat>全屏显示(16:9)</PresentationFormat>
  <Lines>0</Lines>
  <Paragraphs>132</Paragraphs>
  <Slides>20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HG000608</dc:title>
  <dc:creator>win8-imac</dc:creator>
  <cp:lastModifiedBy>Windows</cp:lastModifiedBy>
  <cp:revision>185</cp:revision>
  <dcterms:created xsi:type="dcterms:W3CDTF">2014-05-08T14:30:00Z</dcterms:created>
  <dcterms:modified xsi:type="dcterms:W3CDTF">2022-04-20T08:50:15Z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